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121"/>
  </p:notesMasterIdLst>
  <p:handoutMasterIdLst>
    <p:handoutMasterId r:id="rId122"/>
  </p:handoutMasterIdLst>
  <p:sldIdLst>
    <p:sldId id="579" r:id="rId2"/>
    <p:sldId id="898" r:id="rId3"/>
    <p:sldId id="900" r:id="rId4"/>
    <p:sldId id="897" r:id="rId5"/>
    <p:sldId id="861" r:id="rId6"/>
    <p:sldId id="612" r:id="rId7"/>
    <p:sldId id="524" r:id="rId8"/>
    <p:sldId id="625" r:id="rId9"/>
    <p:sldId id="631" r:id="rId10"/>
    <p:sldId id="617" r:id="rId11"/>
    <p:sldId id="696" r:id="rId12"/>
    <p:sldId id="629" r:id="rId13"/>
    <p:sldId id="618" r:id="rId14"/>
    <p:sldId id="630" r:id="rId15"/>
    <p:sldId id="621" r:id="rId16"/>
    <p:sldId id="622" r:id="rId17"/>
    <p:sldId id="697" r:id="rId18"/>
    <p:sldId id="689" r:id="rId19"/>
    <p:sldId id="624" r:id="rId20"/>
    <p:sldId id="690" r:id="rId21"/>
    <p:sldId id="691" r:id="rId22"/>
    <p:sldId id="771" r:id="rId23"/>
    <p:sldId id="902" r:id="rId24"/>
    <p:sldId id="521" r:id="rId25"/>
    <p:sldId id="757" r:id="rId26"/>
    <p:sldId id="523" r:id="rId27"/>
    <p:sldId id="901" r:id="rId28"/>
    <p:sldId id="890" r:id="rId29"/>
    <p:sldId id="479" r:id="rId30"/>
    <p:sldId id="846" r:id="rId31"/>
    <p:sldId id="873" r:id="rId32"/>
    <p:sldId id="785" r:id="rId33"/>
    <p:sldId id="862" r:id="rId34"/>
    <p:sldId id="633" r:id="rId35"/>
    <p:sldId id="672" r:id="rId36"/>
    <p:sldId id="723" r:id="rId37"/>
    <p:sldId id="848" r:id="rId38"/>
    <p:sldId id="699" r:id="rId39"/>
    <p:sldId id="787" r:id="rId40"/>
    <p:sldId id="790" r:id="rId41"/>
    <p:sldId id="788" r:id="rId42"/>
    <p:sldId id="792" r:id="rId43"/>
    <p:sldId id="839" r:id="rId44"/>
    <p:sldId id="836" r:id="rId45"/>
    <p:sldId id="670" r:id="rId46"/>
    <p:sldId id="638" r:id="rId47"/>
    <p:sldId id="835" r:id="rId48"/>
    <p:sldId id="827" r:id="rId49"/>
    <p:sldId id="837" r:id="rId50"/>
    <p:sldId id="777" r:id="rId51"/>
    <p:sldId id="778" r:id="rId52"/>
    <p:sldId id="875" r:id="rId53"/>
    <p:sldId id="677" r:id="rId54"/>
    <p:sldId id="700" r:id="rId55"/>
    <p:sldId id="701" r:id="rId56"/>
    <p:sldId id="702" r:id="rId57"/>
    <p:sldId id="814" r:id="rId58"/>
    <p:sldId id="780" r:id="rId59"/>
    <p:sldId id="903" r:id="rId60"/>
    <p:sldId id="801" r:id="rId61"/>
    <p:sldId id="458" r:id="rId62"/>
    <p:sldId id="904" r:id="rId63"/>
    <p:sldId id="525" r:id="rId64"/>
    <p:sldId id="526" r:id="rId65"/>
    <p:sldId id="358" r:id="rId66"/>
    <p:sldId id="653" r:id="rId67"/>
    <p:sldId id="649" r:id="rId68"/>
    <p:sldId id="849" r:id="rId69"/>
    <p:sldId id="654" r:id="rId70"/>
    <p:sldId id="527" r:id="rId71"/>
    <p:sldId id="842" r:id="rId72"/>
    <p:sldId id="871" r:id="rId73"/>
    <p:sldId id="533" r:id="rId74"/>
    <p:sldId id="536" r:id="rId75"/>
    <p:sldId id="537" r:id="rId76"/>
    <p:sldId id="539" r:id="rId77"/>
    <p:sldId id="802" r:id="rId78"/>
    <p:sldId id="662" r:id="rId79"/>
    <p:sldId id="663" r:id="rId80"/>
    <p:sldId id="684" r:id="rId81"/>
    <p:sldId id="872" r:id="rId82"/>
    <p:sldId id="664" r:id="rId83"/>
    <p:sldId id="868" r:id="rId84"/>
    <p:sldId id="540" r:id="rId85"/>
    <p:sldId id="869" r:id="rId86"/>
    <p:sldId id="541" r:id="rId87"/>
    <p:sldId id="841" r:id="rId88"/>
    <p:sldId id="753" r:id="rId89"/>
    <p:sldId id="899" r:id="rId90"/>
    <p:sldId id="751" r:id="rId91"/>
    <p:sldId id="876" r:id="rId92"/>
    <p:sldId id="655" r:id="rId93"/>
    <p:sldId id="543" r:id="rId94"/>
    <p:sldId id="803" r:id="rId95"/>
    <p:sldId id="877" r:id="rId96"/>
    <p:sldId id="829" r:id="rId97"/>
    <p:sldId id="887" r:id="rId98"/>
    <p:sldId id="820" r:id="rId99"/>
    <p:sldId id="830" r:id="rId100"/>
    <p:sldId id="821" r:id="rId101"/>
    <p:sldId id="905" r:id="rId102"/>
    <p:sldId id="808" r:id="rId103"/>
    <p:sldId id="648" r:id="rId104"/>
    <p:sldId id="710" r:id="rId105"/>
    <p:sldId id="644" r:id="rId106"/>
    <p:sldId id="645" r:id="rId107"/>
    <p:sldId id="825" r:id="rId108"/>
    <p:sldId id="552" r:id="rId109"/>
    <p:sldId id="826" r:id="rId110"/>
    <p:sldId id="895" r:id="rId111"/>
    <p:sldId id="445" r:id="rId112"/>
    <p:sldId id="548" r:id="rId113"/>
    <p:sldId id="545" r:id="rId114"/>
    <p:sldId id="546" r:id="rId115"/>
    <p:sldId id="553" r:id="rId116"/>
    <p:sldId id="554" r:id="rId117"/>
    <p:sldId id="495" r:id="rId118"/>
    <p:sldId id="576" r:id="rId119"/>
    <p:sldId id="659" r:id="rId1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3C7"/>
    <a:srgbClr val="E6F296"/>
    <a:srgbClr val="F1F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714"/>
  </p:normalViewPr>
  <p:slideViewPr>
    <p:cSldViewPr>
      <p:cViewPr varScale="1">
        <p:scale>
          <a:sx n="112" d="100"/>
          <a:sy n="112" d="100"/>
        </p:scale>
        <p:origin x="17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7DF8051F-EAA9-3B92-31E7-84AEB7C19F5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a:extLst>
              <a:ext uri="{FF2B5EF4-FFF2-40B4-BE49-F238E27FC236}">
                <a16:creationId xmlns:a16="http://schemas.microsoft.com/office/drawing/2014/main" id="{5222EA6B-282F-1C19-59D6-81F731EA5B4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a:extLst>
              <a:ext uri="{FF2B5EF4-FFF2-40B4-BE49-F238E27FC236}">
                <a16:creationId xmlns:a16="http://schemas.microsoft.com/office/drawing/2014/main" id="{D3A3D80F-D3F2-133F-25E9-26548648375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a:extLst>
              <a:ext uri="{FF2B5EF4-FFF2-40B4-BE49-F238E27FC236}">
                <a16:creationId xmlns:a16="http://schemas.microsoft.com/office/drawing/2014/main" id="{304B2657-932E-0874-2DD0-C238FC3C9DD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4AE0E995-9DE1-524A-A82B-B618AF9A13E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B5BEF2F-0A9F-4EC9-8916-850C2F84EA7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a:extLst>
              <a:ext uri="{FF2B5EF4-FFF2-40B4-BE49-F238E27FC236}">
                <a16:creationId xmlns:a16="http://schemas.microsoft.com/office/drawing/2014/main" id="{433E6C19-EA32-14F9-C9F8-596E8CA8A61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CE890450-81F1-F07D-845A-7F4E8A05D4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A731FECD-4632-2E22-A232-6433E80666A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8A5BE720-1852-6882-B7C5-D0ED4226D5D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a:extLst>
              <a:ext uri="{FF2B5EF4-FFF2-40B4-BE49-F238E27FC236}">
                <a16:creationId xmlns:a16="http://schemas.microsoft.com/office/drawing/2014/main" id="{9CE5F1B2-3A0A-44BB-CA4D-BBC1E806D58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2CD0FE72-BDDF-FC4C-853E-B24B401081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F46AFBCA-A95A-DE76-BA6B-E9AD94411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943A9F3-E13A-0B4B-A3E4-3B199DEE66C1}"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98AC7E35-DA19-F41F-F95D-88E7FF4AF4B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5CEC04B-2B71-A86A-D3A9-C120D990BC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BC4F2EE-AAB1-9386-4A88-75DB24EFC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4F9435-291E-1443-995D-F8543062FC08}"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E5E23583-239C-80B9-9729-3F1768DF043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AFF30BB-1858-9E60-8302-93AF69673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a:extLst>
              <a:ext uri="{FF2B5EF4-FFF2-40B4-BE49-F238E27FC236}">
                <a16:creationId xmlns:a16="http://schemas.microsoft.com/office/drawing/2014/main" id="{B6AEE7BF-8393-0539-EE1B-3BE67EBA3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41495B-5266-2547-ACB7-1A366E46B15B}" type="slidenum">
              <a:rPr lang="en-US" altLang="en-US" smtClean="0">
                <a:latin typeface="Times New Roman" panose="02020603050405020304" pitchFamily="18" charset="0"/>
              </a:rPr>
              <a:pPr/>
              <a:t>112</a:t>
            </a:fld>
            <a:endParaRPr lang="en-US" altLang="en-US">
              <a:latin typeface="Times New Roman" panose="02020603050405020304" pitchFamily="18" charset="0"/>
            </a:endParaRPr>
          </a:p>
        </p:txBody>
      </p:sp>
      <p:sp>
        <p:nvSpPr>
          <p:cNvPr id="216066" name="Rectangle 2">
            <a:extLst>
              <a:ext uri="{FF2B5EF4-FFF2-40B4-BE49-F238E27FC236}">
                <a16:creationId xmlns:a16="http://schemas.microsoft.com/office/drawing/2014/main" id="{E13C74B1-738E-711A-FE75-5BACF22690D1}"/>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792FC873-C59B-16E0-86F3-A2D78C18CE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a:extLst>
              <a:ext uri="{FF2B5EF4-FFF2-40B4-BE49-F238E27FC236}">
                <a16:creationId xmlns:a16="http://schemas.microsoft.com/office/drawing/2014/main" id="{A5E10E23-8DD7-C08F-3877-4530E6CDF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D1A869-8E2B-FC4D-9ED4-EB1461A90923}" type="slidenum">
              <a:rPr lang="en-US" altLang="en-US" smtClean="0">
                <a:latin typeface="Times New Roman" panose="02020603050405020304" pitchFamily="18" charset="0"/>
              </a:rPr>
              <a:pPr/>
              <a:t>113</a:t>
            </a:fld>
            <a:endParaRPr lang="en-US" altLang="en-US">
              <a:latin typeface="Times New Roman" panose="02020603050405020304" pitchFamily="18" charset="0"/>
            </a:endParaRPr>
          </a:p>
        </p:txBody>
      </p:sp>
      <p:sp>
        <p:nvSpPr>
          <p:cNvPr id="218114" name="Rectangle 2">
            <a:extLst>
              <a:ext uri="{FF2B5EF4-FFF2-40B4-BE49-F238E27FC236}">
                <a16:creationId xmlns:a16="http://schemas.microsoft.com/office/drawing/2014/main" id="{104E343A-2799-5C60-6333-BD57A5BA443E}"/>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955AB4EA-A515-E0F1-8E6D-F000C1F70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38F1C54A-86AA-1BF9-73EC-A1C12F3A6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48E09D-15CE-C947-B893-60762E367833}" type="slidenum">
              <a:rPr lang="en-US" altLang="en-US" smtClean="0">
                <a:latin typeface="Times New Roman" panose="02020603050405020304" pitchFamily="18" charset="0"/>
              </a:rPr>
              <a:pPr/>
              <a:t>114</a:t>
            </a:fld>
            <a:endParaRPr lang="en-US" altLang="en-US">
              <a:latin typeface="Times New Roman" panose="02020603050405020304" pitchFamily="18" charset="0"/>
            </a:endParaRPr>
          </a:p>
        </p:txBody>
      </p:sp>
      <p:sp>
        <p:nvSpPr>
          <p:cNvPr id="220162" name="Rectangle 2">
            <a:extLst>
              <a:ext uri="{FF2B5EF4-FFF2-40B4-BE49-F238E27FC236}">
                <a16:creationId xmlns:a16="http://schemas.microsoft.com/office/drawing/2014/main" id="{10DFA85E-A060-BDD0-B948-F381AC521CF4}"/>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5ADB62D9-1C0F-401B-37CE-4CCBC2304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a:extLst>
              <a:ext uri="{FF2B5EF4-FFF2-40B4-BE49-F238E27FC236}">
                <a16:creationId xmlns:a16="http://schemas.microsoft.com/office/drawing/2014/main" id="{C2B6BD4F-EBCA-6EFE-439D-9B9343FD5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EA407D-2C1F-5141-9047-92496C3C5740}" type="slidenum">
              <a:rPr lang="en-US" altLang="en-US" smtClean="0">
                <a:latin typeface="Times New Roman" panose="02020603050405020304" pitchFamily="18" charset="0"/>
              </a:rPr>
              <a:pPr/>
              <a:t>115</a:t>
            </a:fld>
            <a:endParaRPr lang="en-US" altLang="en-US">
              <a:latin typeface="Times New Roman" panose="02020603050405020304" pitchFamily="18" charset="0"/>
            </a:endParaRPr>
          </a:p>
        </p:txBody>
      </p:sp>
      <p:sp>
        <p:nvSpPr>
          <p:cNvPr id="222210" name="Rectangle 2">
            <a:extLst>
              <a:ext uri="{FF2B5EF4-FFF2-40B4-BE49-F238E27FC236}">
                <a16:creationId xmlns:a16="http://schemas.microsoft.com/office/drawing/2014/main" id="{BAAB554D-56A6-EECC-8FD6-9B3917E7571E}"/>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1456BC6B-1641-D5F7-540B-38598E16E6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a:extLst>
              <a:ext uri="{FF2B5EF4-FFF2-40B4-BE49-F238E27FC236}">
                <a16:creationId xmlns:a16="http://schemas.microsoft.com/office/drawing/2014/main" id="{EAD25614-333F-9A3F-6233-7CFB18D8F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A87717-D455-2941-975A-8A97C4D6EA4A}" type="slidenum">
              <a:rPr lang="en-US" altLang="en-US" smtClean="0">
                <a:latin typeface="Times New Roman" panose="02020603050405020304" pitchFamily="18" charset="0"/>
              </a:rPr>
              <a:pPr/>
              <a:t>116</a:t>
            </a:fld>
            <a:endParaRPr lang="en-US" altLang="en-US">
              <a:latin typeface="Times New Roman" panose="02020603050405020304" pitchFamily="18" charset="0"/>
            </a:endParaRPr>
          </a:p>
        </p:txBody>
      </p:sp>
      <p:sp>
        <p:nvSpPr>
          <p:cNvPr id="224258" name="Rectangle 2">
            <a:extLst>
              <a:ext uri="{FF2B5EF4-FFF2-40B4-BE49-F238E27FC236}">
                <a16:creationId xmlns:a16="http://schemas.microsoft.com/office/drawing/2014/main" id="{08013AF7-F4FE-D204-16FD-6EE43B329F03}"/>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3C5BA4F0-617E-8693-5BB6-ECC3834F8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a:extLst>
              <a:ext uri="{FF2B5EF4-FFF2-40B4-BE49-F238E27FC236}">
                <a16:creationId xmlns:a16="http://schemas.microsoft.com/office/drawing/2014/main" id="{B08472AF-B156-4491-1FF4-9F73887B18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9B757F2-D861-B843-85DF-2FB151356977}" type="slidenum">
              <a:rPr lang="en-US" altLang="en-US" smtClean="0">
                <a:latin typeface="Times New Roman" panose="02020603050405020304" pitchFamily="18" charset="0"/>
              </a:rPr>
              <a:pPr/>
              <a:t>117</a:t>
            </a:fld>
            <a:endParaRPr lang="en-US" altLang="en-US">
              <a:latin typeface="Times New Roman" panose="02020603050405020304" pitchFamily="18" charset="0"/>
            </a:endParaRPr>
          </a:p>
        </p:txBody>
      </p:sp>
      <p:sp>
        <p:nvSpPr>
          <p:cNvPr id="226306" name="Rectangle 2">
            <a:extLst>
              <a:ext uri="{FF2B5EF4-FFF2-40B4-BE49-F238E27FC236}">
                <a16:creationId xmlns:a16="http://schemas.microsoft.com/office/drawing/2014/main" id="{6B6FBEBB-9327-C1F8-81C2-ADDEEABBBFB1}"/>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D507A749-E2FC-2F9C-AA85-F5A0E9A56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a:extLst>
              <a:ext uri="{FF2B5EF4-FFF2-40B4-BE49-F238E27FC236}">
                <a16:creationId xmlns:a16="http://schemas.microsoft.com/office/drawing/2014/main" id="{D646089E-7916-880B-184D-6EE8CDACA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3E8FD7-3B02-E343-B654-D9844C65BBDF}" type="slidenum">
              <a:rPr lang="en-US" altLang="en-US" smtClean="0">
                <a:latin typeface="Times New Roman" panose="02020603050405020304" pitchFamily="18" charset="0"/>
              </a:rPr>
              <a:pPr/>
              <a:t>118</a:t>
            </a:fld>
            <a:endParaRPr lang="en-US" altLang="en-US">
              <a:latin typeface="Times New Roman" panose="02020603050405020304" pitchFamily="18" charset="0"/>
            </a:endParaRPr>
          </a:p>
        </p:txBody>
      </p:sp>
      <p:sp>
        <p:nvSpPr>
          <p:cNvPr id="228354" name="Rectangle 2">
            <a:extLst>
              <a:ext uri="{FF2B5EF4-FFF2-40B4-BE49-F238E27FC236}">
                <a16:creationId xmlns:a16="http://schemas.microsoft.com/office/drawing/2014/main" id="{AD72F5E1-8EB2-8F40-664E-1ED4DF52E348}"/>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E55540DE-E7D1-CF94-735F-A77990EF46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a:extLst>
              <a:ext uri="{FF2B5EF4-FFF2-40B4-BE49-F238E27FC236}">
                <a16:creationId xmlns:a16="http://schemas.microsoft.com/office/drawing/2014/main" id="{5A0BC457-11FE-0E85-C30F-1789079D7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5F5E3A5-B6BB-164C-8052-23FFD6285964}" type="slidenum">
              <a:rPr lang="en-US" altLang="en-US" smtClean="0">
                <a:latin typeface="Times New Roman" panose="02020603050405020304" pitchFamily="18" charset="0"/>
              </a:rPr>
              <a:pPr/>
              <a:t>119</a:t>
            </a:fld>
            <a:endParaRPr lang="en-US" altLang="en-US">
              <a:latin typeface="Times New Roman" panose="02020603050405020304" pitchFamily="18" charset="0"/>
            </a:endParaRPr>
          </a:p>
        </p:txBody>
      </p:sp>
      <p:sp>
        <p:nvSpPr>
          <p:cNvPr id="230402" name="Rectangle 2">
            <a:extLst>
              <a:ext uri="{FF2B5EF4-FFF2-40B4-BE49-F238E27FC236}">
                <a16:creationId xmlns:a16="http://schemas.microsoft.com/office/drawing/2014/main" id="{DD4A163B-23DE-FB93-E8D9-7A2A4BF786B3}"/>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1FAA73C6-F1B6-1E5B-BB74-C66F6EB17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1F9152BC-BC83-5368-9B25-0B0766832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5330969-1D84-8344-83B8-87389562BE69}"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09F56C0C-E959-AF95-DDB3-C6022B85516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602DB3B-CC19-F9EB-DB72-2E39F3A0E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BC0B8131-AD51-FFB3-2C66-5D1722D9F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2DE51C-B15C-364B-8DDE-F7DB67891E1C}"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F17E68A6-7709-2292-D646-00D95528D036}"/>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68E20C5-C1BB-0D4F-2936-67A5145EB5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31CAFBA5-6DE8-1C62-875A-A02126BA1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8A682B-3154-904A-96E2-FB1CCC8B4F33}"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BEE42ACC-8268-2FB2-A85A-C5DA9AAD238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FC36E16-769B-4F17-83E0-C9959DB563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1056457-0FB1-D35A-63E7-FDA17BE44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07EC4D-955B-8B4F-B177-451211122751}"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2641454-4C58-DCE3-BE81-D94749F0240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9BEC6D9F-B39A-D576-6B75-81F046EA2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BFF2C6B-00F0-C61A-B8F1-830908B06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A5202E5A-999C-BD47-9820-B3A7FDA88E18}"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83970" name="Rectangle 2">
            <a:extLst>
              <a:ext uri="{FF2B5EF4-FFF2-40B4-BE49-F238E27FC236}">
                <a16:creationId xmlns:a16="http://schemas.microsoft.com/office/drawing/2014/main" id="{7A599DD1-C419-32CF-141D-A1AEAAFC681B}"/>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2AB590CA-F1B0-64F5-B2E3-DBB6E4A56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E20B225-2461-6998-7D49-00F0C0D53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1969A81C-5BFF-C041-9FDD-91B79D60265C}"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
        <p:nvSpPr>
          <p:cNvPr id="86018" name="Rectangle 2">
            <a:extLst>
              <a:ext uri="{FF2B5EF4-FFF2-40B4-BE49-F238E27FC236}">
                <a16:creationId xmlns:a16="http://schemas.microsoft.com/office/drawing/2014/main" id="{6122F07B-F374-C9F1-8BD7-869D9714FB2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550999D-F2B3-0A3F-0AAA-E8396B37C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6353D622-630D-BE1D-7069-420500A2F3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64DC418E-EEA2-6046-8D6A-C35B97592A89}"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88066" name="Rectangle 2">
            <a:extLst>
              <a:ext uri="{FF2B5EF4-FFF2-40B4-BE49-F238E27FC236}">
                <a16:creationId xmlns:a16="http://schemas.microsoft.com/office/drawing/2014/main" id="{49D919C2-251D-6B97-4FDD-64B0E45B500D}"/>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8C900263-F210-6B70-5E94-0D8B2845CC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D0F7D0FB-244E-332E-96A1-89F92C312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039CF28C-91E2-2A4E-B238-44780F758587}"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90114" name="Rectangle 2">
            <a:extLst>
              <a:ext uri="{FF2B5EF4-FFF2-40B4-BE49-F238E27FC236}">
                <a16:creationId xmlns:a16="http://schemas.microsoft.com/office/drawing/2014/main" id="{C77EA80E-EFB6-DD3A-ADCD-DEC83CC7CA08}"/>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6CF33A4A-2781-C3A8-5934-4A75C319B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4065F3AD-C387-2B3E-513C-1C9296D32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B119609C-5E62-A44D-B6BC-020839DFE95D}"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92162" name="Rectangle 2">
            <a:extLst>
              <a:ext uri="{FF2B5EF4-FFF2-40B4-BE49-F238E27FC236}">
                <a16:creationId xmlns:a16="http://schemas.microsoft.com/office/drawing/2014/main" id="{07DADE43-8445-E6A5-75C6-D7F658CBB515}"/>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AE60B2C8-9719-E94E-D2C0-058F58AD8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12CA-B33E-9680-5AD4-41B5902FB354}"/>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C71CF563-EAA3-0511-BA63-4D9206E936AC}"/>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423A1F61-8E5B-96CC-F2D3-6E86EBF5A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097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2DF5C8D0-B803-C63A-62FC-D32A3BF073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7FAD1A9C-40B4-4B4F-B24D-C98D5C4844C1}"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94210" name="Rectangle 2">
            <a:extLst>
              <a:ext uri="{FF2B5EF4-FFF2-40B4-BE49-F238E27FC236}">
                <a16:creationId xmlns:a16="http://schemas.microsoft.com/office/drawing/2014/main" id="{830CBE29-7B97-C8C8-20AB-365CFBBCEB9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ABD0AF58-AC3D-9795-4EEC-CDAE5BB99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5EBF408D-553A-BACD-F8F0-AF8BC2ABF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894A777A-16C9-7749-8204-68741067FC49}"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96258" name="Rectangle 2">
            <a:extLst>
              <a:ext uri="{FF2B5EF4-FFF2-40B4-BE49-F238E27FC236}">
                <a16:creationId xmlns:a16="http://schemas.microsoft.com/office/drawing/2014/main" id="{E65CFB3A-C7A2-865C-C95E-D96CAD886E39}"/>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E84FEB1D-E884-3DCE-B054-B7A547BA5F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1853BB70-B44A-FA4E-1AC4-A836B7626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F76A1F-494B-5B45-B561-BA1ADB80673D}"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854F223D-20EC-8E62-A4DC-F626C9F4C00A}"/>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C2CCBCC7-76A1-9773-950E-9B51275B8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41AE-05DE-1C0E-A4EB-0BCC09EABC11}"/>
            </a:ext>
          </a:extLst>
        </p:cNvPr>
        <p:cNvGrpSpPr/>
        <p:nvPr/>
      </p:nvGrpSpPr>
      <p:grpSpPr>
        <a:xfrm>
          <a:off x="0" y="0"/>
          <a:ext cx="0" cy="0"/>
          <a:chOff x="0" y="0"/>
          <a:chExt cx="0" cy="0"/>
        </a:xfrm>
      </p:grpSpPr>
      <p:sp>
        <p:nvSpPr>
          <p:cNvPr id="40961" name="Rectangle 7">
            <a:extLst>
              <a:ext uri="{FF2B5EF4-FFF2-40B4-BE49-F238E27FC236}">
                <a16:creationId xmlns:a16="http://schemas.microsoft.com/office/drawing/2014/main" id="{0439CF5F-BC0A-EA88-A14B-A38DA88BD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F76A1F-494B-5B45-B561-BA1ADB80673D}"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BD8C9463-8756-5352-A333-2333EC9DEA7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C958731B-1799-571F-AF03-ECE36459D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661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5BFC9E30-B85F-0A3A-1488-8E049A8409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858E81-5B21-BB45-B5AC-F42EAD994050}"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A98223A3-FEA1-7AC5-AED5-5C886D2231C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ABFE794-B249-AA7F-90C5-E05562D46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D2A9E66-A3A6-7B88-6B16-C0E2C535F3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A3535D-3018-EC4A-AD9D-6EA637EBF9F7}"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E28B78E1-5FD3-89D8-87A4-19D10FD90C4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2994D894-8EC9-F442-7388-7E919A972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E1EBE27A-4766-A280-6938-56432F5F6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4582DE-51D4-A141-AB8B-581D2F5C6CF0}"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D8FFCD59-1929-89C7-762C-0DB00DBAB64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4A3AB51-84B4-818A-6572-3870647AC2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B88F-05E9-6FFC-8392-C82A9FE90727}"/>
            </a:ext>
          </a:extLst>
        </p:cNvPr>
        <p:cNvGrpSpPr/>
        <p:nvPr/>
      </p:nvGrpSpPr>
      <p:grpSpPr>
        <a:xfrm>
          <a:off x="0" y="0"/>
          <a:ext cx="0" cy="0"/>
          <a:chOff x="0" y="0"/>
          <a:chExt cx="0" cy="0"/>
        </a:xfrm>
      </p:grpSpPr>
      <p:sp>
        <p:nvSpPr>
          <p:cNvPr id="43009" name="Rectangle 7">
            <a:extLst>
              <a:ext uri="{FF2B5EF4-FFF2-40B4-BE49-F238E27FC236}">
                <a16:creationId xmlns:a16="http://schemas.microsoft.com/office/drawing/2014/main" id="{B658BC60-839B-93B6-D292-E59130004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858E81-5B21-BB45-B5AC-F42EAD994050}"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801A84CD-10F6-2E6B-2FB3-69433456E6D5}"/>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284282E-614C-D250-F9A6-92E9EB0E12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6043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0FD2E1A8-39DE-BE3C-255D-3B9C73D4211D}"/>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3F352470-2E90-0C20-CE4D-54D0048E1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8365322A-E438-46D8-6F6F-39218D9FF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859B00-0AE2-F54B-BCCF-0A32E979CD4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123D5F8A-F69C-8F6A-E212-CE76A9264EEB}"/>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5C3E95C-CF70-E6F4-D3BA-380A07D771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4276-18D2-D4D1-E480-4CA10B5A1488}"/>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A68E9D02-6848-F561-B01B-1B6E23258081}"/>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8B341BB3-0C11-2FA8-48FA-18D2BFEF3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667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81ED7AF-1A28-5C05-2BA3-B6B6E17F5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3CFD8C-2A1B-B84C-9409-C65672F50A10}"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920E94D5-82D2-EF3C-78D8-1E03F6BF01A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A135C767-918A-DAD7-B41C-3FADF2CF80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7148B71A-4E7D-04B9-4DFE-F84EDD1D5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3D02FF2-2410-AE45-ABDC-AA60FE5A3E61}"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EECFE768-48B3-60DD-D11A-390BFEE6E97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ECD77FD-FED4-D60B-41F6-05DD1576A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1456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500853A6-73D7-612E-FE08-4FDE1124FE5B}"/>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D0B37C49-1592-F48E-DCBD-77D952653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F85DEE1-9AD2-C4FE-D057-75A3F657DF73}"/>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D84E3466-FC9D-B100-968A-3536EB245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A917C5D1-17F9-AA9E-6B62-0DBC5E9E41A3}"/>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00D5CEC8-2AC5-2415-942A-5E407BB54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D50FBEDF-D28A-A6EB-C229-FBBDE429C8AC}"/>
              </a:ext>
            </a:extLst>
          </p:cNvPr>
          <p:cNvSpPr>
            <a:spLocks noGrp="1" noRot="1" noChangeAspect="1" noChangeArrowheads="1" noTextEdit="1"/>
          </p:cNvSpPr>
          <p:nvPr>
            <p:ph type="sldImg"/>
          </p:nvPr>
        </p:nvSpPr>
        <p:spPr>
          <a:ln/>
        </p:spPr>
      </p:sp>
      <p:sp>
        <p:nvSpPr>
          <p:cNvPr id="70658" name="Rectangle 3">
            <a:extLst>
              <a:ext uri="{FF2B5EF4-FFF2-40B4-BE49-F238E27FC236}">
                <a16:creationId xmlns:a16="http://schemas.microsoft.com/office/drawing/2014/main" id="{1A4E391D-4D71-C658-484A-59821C7554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C1DBFE8F-C8F0-49F5-3564-4D4FC5734669}"/>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3ECE82E3-9648-EACD-4E82-F13E3BF4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78F7DE06-5101-3C47-3F0B-C85954BED7A9}"/>
              </a:ext>
            </a:extLst>
          </p:cNvPr>
          <p:cNvSpPr>
            <a:spLocks noGrp="1" noRot="1" noChangeAspect="1" noChangeArrowheads="1" noTextEdit="1"/>
          </p:cNvSpPr>
          <p:nvPr>
            <p:ph type="sldImg"/>
          </p:nvPr>
        </p:nvSpPr>
        <p:spPr>
          <a:ln/>
        </p:spPr>
      </p:sp>
      <p:sp>
        <p:nvSpPr>
          <p:cNvPr id="77826" name="Rectangle 3">
            <a:extLst>
              <a:ext uri="{FF2B5EF4-FFF2-40B4-BE49-F238E27FC236}">
                <a16:creationId xmlns:a16="http://schemas.microsoft.com/office/drawing/2014/main" id="{9139A663-BB1A-FE29-5712-4A2FCCBED6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B3CEA1C5-0930-FAAD-44D4-ACDFEA9CF2EC}"/>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0A7C6E6D-6E4E-25DD-6F1D-CB9E37E314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9EF3FE0-F0EA-10FB-8E7A-2D5F9D3AE20D}"/>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B077DFE3-BE54-3561-9CAD-DC408BAEA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F5AE-C56C-AC14-635F-D9D0C12464B2}"/>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80E55962-2DA3-19D4-5798-1EFFB29BE26E}"/>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0D77BD6E-7A5A-0622-A26C-272D9868D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8595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9D504FE2-6942-8C4A-8177-57C9B17CC207}"/>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12D579A8-9D37-421A-33F9-9DD6C130E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5CC350E8-4FAE-FCF4-537A-446F1B9A4D1A}"/>
              </a:ext>
            </a:extLst>
          </p:cNvPr>
          <p:cNvSpPr>
            <a:spLocks noGrp="1" noRot="1" noChangeAspect="1" noChangeArrowheads="1" noTextEdit="1"/>
          </p:cNvSpPr>
          <p:nvPr>
            <p:ph type="sldImg"/>
          </p:nvPr>
        </p:nvSpPr>
        <p:spPr>
          <a:ln/>
        </p:spPr>
      </p:sp>
      <p:sp>
        <p:nvSpPr>
          <p:cNvPr id="94210" name="Rectangle 3">
            <a:extLst>
              <a:ext uri="{FF2B5EF4-FFF2-40B4-BE49-F238E27FC236}">
                <a16:creationId xmlns:a16="http://schemas.microsoft.com/office/drawing/2014/main" id="{5AF78863-B09F-2EE4-1268-A7CA5FA1C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04E6107D-C2BF-EF83-A03E-F4779ED26D0C}"/>
              </a:ext>
            </a:extLst>
          </p:cNvPr>
          <p:cNvSpPr>
            <a:spLocks noGrp="1" noRot="1" noChangeAspect="1" noChangeArrowheads="1" noTextEdit="1"/>
          </p:cNvSpPr>
          <p:nvPr>
            <p:ph type="sldImg"/>
          </p:nvPr>
        </p:nvSpPr>
        <p:spPr>
          <a:ln/>
        </p:spPr>
      </p:sp>
      <p:sp>
        <p:nvSpPr>
          <p:cNvPr id="98306" name="Rectangle 3">
            <a:extLst>
              <a:ext uri="{FF2B5EF4-FFF2-40B4-BE49-F238E27FC236}">
                <a16:creationId xmlns:a16="http://schemas.microsoft.com/office/drawing/2014/main" id="{DA6D3975-973E-81B4-DC63-03E758339B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81044CE6-A53B-BB29-23FC-7781CAFAFAED}"/>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51B45DD6-7D02-2C7F-3CEC-06BC9D514D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964B5D3D-6096-FBAB-FA16-2858AC85E6FF}"/>
              </a:ext>
            </a:extLst>
          </p:cNvPr>
          <p:cNvSpPr>
            <a:spLocks noGrp="1" noRot="1" noChangeAspect="1" noChangeArrowheads="1" noTextEdit="1"/>
          </p:cNvSpPr>
          <p:nvPr>
            <p:ph type="sldImg"/>
          </p:nvPr>
        </p:nvSpPr>
        <p:spPr>
          <a:ln/>
        </p:spPr>
      </p:sp>
      <p:sp>
        <p:nvSpPr>
          <p:cNvPr id="102402" name="Rectangle 3">
            <a:extLst>
              <a:ext uri="{FF2B5EF4-FFF2-40B4-BE49-F238E27FC236}">
                <a16:creationId xmlns:a16="http://schemas.microsoft.com/office/drawing/2014/main" id="{8275F0E4-DD15-BC88-81BD-841E734DD6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C3F6784B-594A-320B-A1A1-14C4521872FA}"/>
              </a:ext>
            </a:extLst>
          </p:cNvPr>
          <p:cNvSpPr>
            <a:spLocks noGrp="1" noRot="1" noChangeAspect="1" noChangeArrowheads="1" noTextEdit="1"/>
          </p:cNvSpPr>
          <p:nvPr>
            <p:ph type="sldImg"/>
          </p:nvPr>
        </p:nvSpPr>
        <p:spPr>
          <a:ln/>
        </p:spPr>
      </p:sp>
      <p:sp>
        <p:nvSpPr>
          <p:cNvPr id="105474" name="Rectangle 3">
            <a:extLst>
              <a:ext uri="{FF2B5EF4-FFF2-40B4-BE49-F238E27FC236}">
                <a16:creationId xmlns:a16="http://schemas.microsoft.com/office/drawing/2014/main" id="{2DFF424D-AC6D-DCCF-3E40-9C303066F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F57B5979-DB4E-BE05-FA9B-ABCF08C14F75}"/>
              </a:ext>
            </a:extLst>
          </p:cNvPr>
          <p:cNvSpPr>
            <a:spLocks noGrp="1" noRot="1" noChangeAspect="1" noChangeArrowheads="1" noTextEdit="1"/>
          </p:cNvSpPr>
          <p:nvPr>
            <p:ph type="sldImg"/>
          </p:nvPr>
        </p:nvSpPr>
        <p:spPr>
          <a:ln/>
        </p:spPr>
      </p:sp>
      <p:sp>
        <p:nvSpPr>
          <p:cNvPr id="107522" name="Rectangle 3">
            <a:extLst>
              <a:ext uri="{FF2B5EF4-FFF2-40B4-BE49-F238E27FC236}">
                <a16:creationId xmlns:a16="http://schemas.microsoft.com/office/drawing/2014/main" id="{5205D721-C704-34BF-E243-BE51B7AAE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FC376CCA-E68C-FA3E-E5AA-676BDE1FAFB4}"/>
              </a:ext>
            </a:extLst>
          </p:cNvPr>
          <p:cNvSpPr>
            <a:spLocks noGrp="1" noRot="1" noChangeAspect="1" noChangeArrowheads="1" noTextEdit="1"/>
          </p:cNvSpPr>
          <p:nvPr>
            <p:ph type="sldImg"/>
          </p:nvPr>
        </p:nvSpPr>
        <p:spPr>
          <a:ln/>
        </p:spPr>
      </p:sp>
      <p:sp>
        <p:nvSpPr>
          <p:cNvPr id="109570" name="Rectangle 3">
            <a:extLst>
              <a:ext uri="{FF2B5EF4-FFF2-40B4-BE49-F238E27FC236}">
                <a16:creationId xmlns:a16="http://schemas.microsoft.com/office/drawing/2014/main" id="{8F5F61B0-E50C-57B5-1626-1D96D7C70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589FF71A-FA85-21C7-852C-10AE26F554AD}"/>
              </a:ext>
            </a:extLst>
          </p:cNvPr>
          <p:cNvSpPr>
            <a:spLocks noGrp="1" noRot="1" noChangeAspect="1" noChangeArrowheads="1" noTextEdit="1"/>
          </p:cNvSpPr>
          <p:nvPr>
            <p:ph type="sldImg"/>
          </p:nvPr>
        </p:nvSpPr>
        <p:spPr>
          <a:ln/>
        </p:spPr>
      </p:sp>
      <p:sp>
        <p:nvSpPr>
          <p:cNvPr id="111618" name="Rectangle 3">
            <a:extLst>
              <a:ext uri="{FF2B5EF4-FFF2-40B4-BE49-F238E27FC236}">
                <a16:creationId xmlns:a16="http://schemas.microsoft.com/office/drawing/2014/main" id="{2E7F45E9-FCB1-1AF0-2492-EE1E3F2A0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6D7C-34DB-2979-D26B-FE2699FB997B}"/>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84EC6917-D6F6-0930-FCAC-610535AD9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943A9F3-E13A-0B4B-A3E4-3B199DEE66C1}"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5F4A37B5-0A6E-3855-189B-F32E88F121E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B95F65F-41C3-7D8A-57D5-B6C1AB4FBD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75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107CE366-1A95-9F11-8480-7A08644FB528}"/>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C690A18E-F73B-FA49-49AD-A0A2F6E56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D65C3B9A-76DA-C05C-6819-A9642C5C33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7EA3EB1-C00E-3641-9C6E-7ADDD507CD0C}"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53DA487-E5CD-BEE1-8CF7-3462C42467F1}"/>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965DE9F3-D441-005B-4B62-7942F12553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3446-D0E9-DDF2-3225-9E94710ED577}"/>
            </a:ext>
          </a:extLst>
        </p:cNvPr>
        <p:cNvGrpSpPr/>
        <p:nvPr/>
      </p:nvGrpSpPr>
      <p:grpSpPr>
        <a:xfrm>
          <a:off x="0" y="0"/>
          <a:ext cx="0" cy="0"/>
          <a:chOff x="0" y="0"/>
          <a:chExt cx="0" cy="0"/>
        </a:xfrm>
      </p:grpSpPr>
      <p:sp>
        <p:nvSpPr>
          <p:cNvPr id="125953" name="Rectangle 7">
            <a:extLst>
              <a:ext uri="{FF2B5EF4-FFF2-40B4-BE49-F238E27FC236}">
                <a16:creationId xmlns:a16="http://schemas.microsoft.com/office/drawing/2014/main" id="{105FE944-099F-F3C8-F402-5B8317F6F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4D4F5F-69DF-A841-9143-627049A5B228}"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80F1EFFA-99D0-445F-0D52-8A7503C10DC7}"/>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7477D292-64B7-6540-04C7-BB670C405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8898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D416-DB11-EBB2-5498-295FCE383601}"/>
            </a:ext>
          </a:extLst>
        </p:cNvPr>
        <p:cNvGrpSpPr/>
        <p:nvPr/>
      </p:nvGrpSpPr>
      <p:grpSpPr>
        <a:xfrm>
          <a:off x="0" y="0"/>
          <a:ext cx="0" cy="0"/>
          <a:chOff x="0" y="0"/>
          <a:chExt cx="0" cy="0"/>
        </a:xfrm>
      </p:grpSpPr>
      <p:sp>
        <p:nvSpPr>
          <p:cNvPr id="113665" name="Rectangle 7">
            <a:extLst>
              <a:ext uri="{FF2B5EF4-FFF2-40B4-BE49-F238E27FC236}">
                <a16:creationId xmlns:a16="http://schemas.microsoft.com/office/drawing/2014/main" id="{E9DA015E-C5C2-DFB3-AFF1-606CF0E4A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7EA3EB1-C00E-3641-9C6E-7ADDD507CD0C}"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90046440-FF58-CA87-7239-AAAEFFD9A01B}"/>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30E86044-BD72-53A0-AE00-CE5B4872F7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45616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E4A74BE7-60AB-CD1B-47DA-0113336A9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C4E0EE6-AB0C-514B-91D7-FAD6BC181205}"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3BEA2CFA-BFEC-AEF0-4F3A-F3CDBF508BEE}"/>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21C47EF8-C751-609A-B948-A55515D571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43890F11-0629-C961-21BB-2E442028F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60A274-516E-074D-BA74-E94ABBA73797}"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17762" name="Rectangle 2">
            <a:extLst>
              <a:ext uri="{FF2B5EF4-FFF2-40B4-BE49-F238E27FC236}">
                <a16:creationId xmlns:a16="http://schemas.microsoft.com/office/drawing/2014/main" id="{7A456749-3D83-9865-FB31-06CEB5650E5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7EABB00-F79C-9FEC-6202-08A2E99C5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42EDC895-C517-F133-A60B-0904B6C209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CD91C4-224C-8447-85D7-DC918407A6B3}"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19810" name="Rectangle 2">
            <a:extLst>
              <a:ext uri="{FF2B5EF4-FFF2-40B4-BE49-F238E27FC236}">
                <a16:creationId xmlns:a16="http://schemas.microsoft.com/office/drawing/2014/main" id="{B4864F93-D344-3B91-0862-FD8EAC469C2E}"/>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6012C3A7-4709-BDBD-E8F6-C16758197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9A905487-8F8C-CCA3-F0B7-C0878B878244}"/>
              </a:ext>
            </a:extLst>
          </p:cNvPr>
          <p:cNvSpPr>
            <a:spLocks noGrp="1" noRot="1" noChangeAspect="1" noChangeArrowheads="1" noTextEdit="1"/>
          </p:cNvSpPr>
          <p:nvPr>
            <p:ph type="sldImg"/>
          </p:nvPr>
        </p:nvSpPr>
        <p:spPr>
          <a:ln/>
        </p:spPr>
      </p:sp>
      <p:sp>
        <p:nvSpPr>
          <p:cNvPr id="121858" name="Rectangle 3">
            <a:extLst>
              <a:ext uri="{FF2B5EF4-FFF2-40B4-BE49-F238E27FC236}">
                <a16:creationId xmlns:a16="http://schemas.microsoft.com/office/drawing/2014/main" id="{8D492ADF-127D-0E7F-94C7-7D54B36142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735C-5C63-BFFB-2822-8DFB46BFD1D3}"/>
            </a:ext>
          </a:extLst>
        </p:cNvPr>
        <p:cNvGrpSpPr/>
        <p:nvPr/>
      </p:nvGrpSpPr>
      <p:grpSpPr>
        <a:xfrm>
          <a:off x="0" y="0"/>
          <a:ext cx="0" cy="0"/>
          <a:chOff x="0" y="0"/>
          <a:chExt cx="0" cy="0"/>
        </a:xfrm>
      </p:grpSpPr>
      <p:sp>
        <p:nvSpPr>
          <p:cNvPr id="205825" name="Rectangle 2">
            <a:extLst>
              <a:ext uri="{FF2B5EF4-FFF2-40B4-BE49-F238E27FC236}">
                <a16:creationId xmlns:a16="http://schemas.microsoft.com/office/drawing/2014/main" id="{2C758CE1-10FB-082A-E7B5-B27C24C9F02A}"/>
              </a:ext>
            </a:extLst>
          </p:cNvPr>
          <p:cNvSpPr>
            <a:spLocks noGrp="1" noRot="1" noChangeAspect="1" noChangeArrowheads="1" noTextEdit="1"/>
          </p:cNvSpPr>
          <p:nvPr>
            <p:ph type="sldImg"/>
          </p:nvPr>
        </p:nvSpPr>
        <p:spPr>
          <a:ln/>
        </p:spPr>
      </p:sp>
      <p:sp>
        <p:nvSpPr>
          <p:cNvPr id="205826" name="Rectangle 3">
            <a:extLst>
              <a:ext uri="{FF2B5EF4-FFF2-40B4-BE49-F238E27FC236}">
                <a16:creationId xmlns:a16="http://schemas.microsoft.com/office/drawing/2014/main" id="{BC1D1308-25F3-E698-B90A-B7B6AEC37E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19927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F48160A3-79C0-F2C7-C220-6461168B7D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F1D2888-45A8-774E-87E6-DF447F451103}"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30050" name="Rectangle 2">
            <a:extLst>
              <a:ext uri="{FF2B5EF4-FFF2-40B4-BE49-F238E27FC236}">
                <a16:creationId xmlns:a16="http://schemas.microsoft.com/office/drawing/2014/main" id="{13C1452C-5467-8CA2-010F-C736F967B085}"/>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067FF255-7BD0-2062-718D-13FFDB66CA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F69764DD-F575-595A-FE51-54F1132C2051}"/>
              </a:ext>
            </a:extLst>
          </p:cNvPr>
          <p:cNvSpPr>
            <a:spLocks noGrp="1" noRot="1" noChangeAspect="1" noChangeArrowheads="1" noTextEdit="1"/>
          </p:cNvSpPr>
          <p:nvPr>
            <p:ph type="sldImg"/>
          </p:nvPr>
        </p:nvSpPr>
        <p:spPr>
          <a:ln/>
        </p:spPr>
      </p:sp>
      <p:sp>
        <p:nvSpPr>
          <p:cNvPr id="123906" name="Rectangle 3">
            <a:extLst>
              <a:ext uri="{FF2B5EF4-FFF2-40B4-BE49-F238E27FC236}">
                <a16:creationId xmlns:a16="http://schemas.microsoft.com/office/drawing/2014/main" id="{4774ECF9-2B80-3CBD-A460-0E0DD6D7C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C93BE01-2164-05AA-B605-0D530B671394}"/>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3F05476B-E8DC-DBCF-627D-C499DEA29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106C8901-27F3-EA8F-6E8A-EAD45377C4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F233014-2340-DE42-A664-75E4E52C7367}"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32098" name="Rectangle 2">
            <a:extLst>
              <a:ext uri="{FF2B5EF4-FFF2-40B4-BE49-F238E27FC236}">
                <a16:creationId xmlns:a16="http://schemas.microsoft.com/office/drawing/2014/main" id="{2319AE8D-2157-7844-722A-58AD7940FF74}"/>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BEA1C534-9164-8769-F444-EC44201B6A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a:extLst>
              <a:ext uri="{FF2B5EF4-FFF2-40B4-BE49-F238E27FC236}">
                <a16:creationId xmlns:a16="http://schemas.microsoft.com/office/drawing/2014/main" id="{35966BC0-FE28-ADF3-B76E-D6A1136F87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64492723-9856-AD48-A1BE-426FD532F8A9}"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218114" name="Rectangle 2">
            <a:extLst>
              <a:ext uri="{FF2B5EF4-FFF2-40B4-BE49-F238E27FC236}">
                <a16:creationId xmlns:a16="http://schemas.microsoft.com/office/drawing/2014/main" id="{F541699C-5D7C-11D0-888B-6CCF14573513}"/>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DB9CE298-F23F-05BE-0E96-32BF1B0BF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DEC968BE-4007-28EB-B271-982C84023D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23A1AC-ACF9-9A48-8865-B2849973942B}"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34146" name="Rectangle 2">
            <a:extLst>
              <a:ext uri="{FF2B5EF4-FFF2-40B4-BE49-F238E27FC236}">
                <a16:creationId xmlns:a16="http://schemas.microsoft.com/office/drawing/2014/main" id="{EB3C1F5F-A26A-A609-BAFC-566A33C4F299}"/>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52DE1FB9-6A14-2FFA-5F4C-BB44F6B1A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D6F3754B-74CA-AA6E-487F-8B6038A93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607D3C-EF4D-C742-B3A9-98ECEA0F7049}"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6194" name="Rectangle 2">
            <a:extLst>
              <a:ext uri="{FF2B5EF4-FFF2-40B4-BE49-F238E27FC236}">
                <a16:creationId xmlns:a16="http://schemas.microsoft.com/office/drawing/2014/main" id="{337DD328-A190-F322-D290-AC3CCA727831}"/>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ADE2F7F6-9424-D97D-ECFC-3C3C03241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EF39C5FA-D6F6-0DA3-24D5-0696B2E8C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FFB29C-3519-4649-94AB-CDB2C668FB2C}"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CD744855-8878-C2D4-2964-19ECFAB76482}"/>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A24A8950-0706-14A8-F926-3530DDB32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30D70633-B4EE-6A5A-0DCD-DE772D4B2E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54CA58-92A3-5046-829C-203B81C4CDAF}"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
        <p:nvSpPr>
          <p:cNvPr id="140290" name="Rectangle 2">
            <a:extLst>
              <a:ext uri="{FF2B5EF4-FFF2-40B4-BE49-F238E27FC236}">
                <a16:creationId xmlns:a16="http://schemas.microsoft.com/office/drawing/2014/main" id="{6B088D24-7A9D-D5AE-36FC-D6E0865CD0CE}"/>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1CEA455-6F6D-829A-5171-187C062D9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BD279AC5-4819-F075-5BD1-5AB23E9FBB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7903B0A-9CD5-9943-A6D9-7AF709F54933}"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42338" name="Rectangle 2">
            <a:extLst>
              <a:ext uri="{FF2B5EF4-FFF2-40B4-BE49-F238E27FC236}">
                <a16:creationId xmlns:a16="http://schemas.microsoft.com/office/drawing/2014/main" id="{C13A171B-1D6B-F65E-D8E4-29613D22E8B8}"/>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3B9B6876-757E-B9E6-1FED-7B5899AE6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1C5FBE8D-8A6B-0C8E-5D6E-04BEFD6DF5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D10437-EA6A-3543-A6B1-590094C010EB}"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44386" name="Rectangle 2">
            <a:extLst>
              <a:ext uri="{FF2B5EF4-FFF2-40B4-BE49-F238E27FC236}">
                <a16:creationId xmlns:a16="http://schemas.microsoft.com/office/drawing/2014/main" id="{38BF931E-6228-F26B-B142-7AF247BE156A}"/>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642B5AC6-3BC3-3E1B-2FAC-45AB44DA3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EF830751-0E7F-A487-2232-D24D3E725BEC}"/>
              </a:ext>
            </a:extLst>
          </p:cNvPr>
          <p:cNvSpPr>
            <a:spLocks noGrp="1" noRot="1" noChangeAspect="1" noChangeArrowheads="1" noTextEdit="1"/>
          </p:cNvSpPr>
          <p:nvPr>
            <p:ph type="sldImg"/>
          </p:nvPr>
        </p:nvSpPr>
        <p:spPr>
          <a:ln/>
        </p:spPr>
      </p:sp>
      <p:sp>
        <p:nvSpPr>
          <p:cNvPr id="146434" name="Rectangle 3">
            <a:extLst>
              <a:ext uri="{FF2B5EF4-FFF2-40B4-BE49-F238E27FC236}">
                <a16:creationId xmlns:a16="http://schemas.microsoft.com/office/drawing/2014/main" id="{B21312AA-ED1A-1F1A-F066-503A1E2D1B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F0075535-01E2-0AA5-2ACE-12304426C112}"/>
              </a:ext>
            </a:extLst>
          </p:cNvPr>
          <p:cNvSpPr>
            <a:spLocks noGrp="1" noRot="1" noChangeAspect="1" noChangeArrowheads="1" noTextEdit="1"/>
          </p:cNvSpPr>
          <p:nvPr>
            <p:ph type="sldImg"/>
          </p:nvPr>
        </p:nvSpPr>
        <p:spPr>
          <a:ln/>
        </p:spPr>
      </p:sp>
      <p:sp>
        <p:nvSpPr>
          <p:cNvPr id="148482" name="Rectangle 3">
            <a:extLst>
              <a:ext uri="{FF2B5EF4-FFF2-40B4-BE49-F238E27FC236}">
                <a16:creationId xmlns:a16="http://schemas.microsoft.com/office/drawing/2014/main" id="{F5955C0C-E811-0F55-A674-05298DF788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9A96740-7284-32C3-6831-05B00DCE4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B5E3D1A-EB64-E24C-98C1-8F69851FC8FC}"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E2EA9253-D407-EC54-14B5-BD9EE8A3752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ABFD59F2-FA5F-A232-F6B1-F63C4E4B7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27263A9B-0361-11C3-F240-3A2AF5C1104A}"/>
              </a:ext>
            </a:extLst>
          </p:cNvPr>
          <p:cNvSpPr>
            <a:spLocks noGrp="1" noRot="1" noChangeAspect="1" noChangeArrowheads="1" noTextEdit="1"/>
          </p:cNvSpPr>
          <p:nvPr>
            <p:ph type="sldImg"/>
          </p:nvPr>
        </p:nvSpPr>
        <p:spPr>
          <a:ln/>
        </p:spPr>
      </p:sp>
      <p:sp>
        <p:nvSpPr>
          <p:cNvPr id="150530" name="Rectangle 3">
            <a:extLst>
              <a:ext uri="{FF2B5EF4-FFF2-40B4-BE49-F238E27FC236}">
                <a16:creationId xmlns:a16="http://schemas.microsoft.com/office/drawing/2014/main" id="{23B3CD89-B0D1-67AC-6573-185074489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176EC8B8-EDE2-B58D-5CD8-C53273696021}"/>
              </a:ext>
            </a:extLst>
          </p:cNvPr>
          <p:cNvSpPr>
            <a:spLocks noGrp="1" noRot="1" noChangeAspect="1" noChangeArrowheads="1" noTextEdit="1"/>
          </p:cNvSpPr>
          <p:nvPr>
            <p:ph type="sldImg"/>
          </p:nvPr>
        </p:nvSpPr>
        <p:spPr>
          <a:ln/>
        </p:spPr>
      </p:sp>
      <p:sp>
        <p:nvSpPr>
          <p:cNvPr id="152578" name="Rectangle 3">
            <a:extLst>
              <a:ext uri="{FF2B5EF4-FFF2-40B4-BE49-F238E27FC236}">
                <a16:creationId xmlns:a16="http://schemas.microsoft.com/office/drawing/2014/main" id="{2F22D111-D61B-F04B-D19A-5EFA52762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0365B1B0-AD8F-B4FC-912A-6245D59C157B}"/>
              </a:ext>
            </a:extLst>
          </p:cNvPr>
          <p:cNvSpPr>
            <a:spLocks noGrp="1" noRot="1" noChangeAspect="1" noChangeArrowheads="1" noTextEdit="1"/>
          </p:cNvSpPr>
          <p:nvPr>
            <p:ph type="sldImg"/>
          </p:nvPr>
        </p:nvSpPr>
        <p:spPr>
          <a:ln/>
        </p:spPr>
      </p:sp>
      <p:sp>
        <p:nvSpPr>
          <p:cNvPr id="154626" name="Rectangle 3">
            <a:extLst>
              <a:ext uri="{FF2B5EF4-FFF2-40B4-BE49-F238E27FC236}">
                <a16:creationId xmlns:a16="http://schemas.microsoft.com/office/drawing/2014/main" id="{1D45D513-109D-CEED-94A7-55B0A4422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EB2586A6-265F-0732-1586-669588A420A5}"/>
              </a:ext>
            </a:extLst>
          </p:cNvPr>
          <p:cNvSpPr>
            <a:spLocks noGrp="1" noRot="1" noChangeAspect="1" noChangeArrowheads="1" noTextEdit="1"/>
          </p:cNvSpPr>
          <p:nvPr>
            <p:ph type="sldImg"/>
          </p:nvPr>
        </p:nvSpPr>
        <p:spPr>
          <a:ln/>
        </p:spPr>
      </p:sp>
      <p:sp>
        <p:nvSpPr>
          <p:cNvPr id="156674" name="Rectangle 3">
            <a:extLst>
              <a:ext uri="{FF2B5EF4-FFF2-40B4-BE49-F238E27FC236}">
                <a16:creationId xmlns:a16="http://schemas.microsoft.com/office/drawing/2014/main" id="{036F1C6D-159E-27A3-A79E-141C64AFFB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EB6F9E78-FF81-BC33-8E48-FFD1DC4210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469DCEB-0C11-E34E-99E9-65C6D896E7BF}" type="slidenum">
              <a:rPr lang="en-US" altLang="en-US" smtClean="0">
                <a:latin typeface="Times New Roman" panose="02020603050405020304" pitchFamily="18" charset="0"/>
              </a:rPr>
              <a:pPr/>
              <a:t>84</a:t>
            </a:fld>
            <a:endParaRPr lang="en-US" altLang="en-US">
              <a:latin typeface="Times New Roman" panose="02020603050405020304" pitchFamily="18" charset="0"/>
            </a:endParaRPr>
          </a:p>
        </p:txBody>
      </p:sp>
      <p:sp>
        <p:nvSpPr>
          <p:cNvPr id="158722" name="Rectangle 2">
            <a:extLst>
              <a:ext uri="{FF2B5EF4-FFF2-40B4-BE49-F238E27FC236}">
                <a16:creationId xmlns:a16="http://schemas.microsoft.com/office/drawing/2014/main" id="{D116D0E2-075A-38B8-CD40-C58ACB963C27}"/>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9888B563-97F8-D982-510F-2C8AF26F9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5359CA23-7952-2D14-2983-90B20F0DA7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E5F1BB5-474B-AC45-8B7B-E6E4BE990CF5}" type="slidenum">
              <a:rPr lang="en-US" altLang="en-US" smtClean="0">
                <a:latin typeface="Times New Roman" panose="02020603050405020304" pitchFamily="18" charset="0"/>
              </a:rPr>
              <a:pPr/>
              <a:t>86</a:t>
            </a:fld>
            <a:endParaRPr lang="en-US" altLang="en-US">
              <a:latin typeface="Times New Roman" panose="02020603050405020304" pitchFamily="18" charset="0"/>
            </a:endParaRPr>
          </a:p>
        </p:txBody>
      </p:sp>
      <p:sp>
        <p:nvSpPr>
          <p:cNvPr id="161794" name="Rectangle 2">
            <a:extLst>
              <a:ext uri="{FF2B5EF4-FFF2-40B4-BE49-F238E27FC236}">
                <a16:creationId xmlns:a16="http://schemas.microsoft.com/office/drawing/2014/main" id="{BD308EC7-2126-2714-0CC0-A1E4A927760A}"/>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72B5C110-FC33-ED81-0472-5C41213B9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a:extLst>
              <a:ext uri="{FF2B5EF4-FFF2-40B4-BE49-F238E27FC236}">
                <a16:creationId xmlns:a16="http://schemas.microsoft.com/office/drawing/2014/main" id="{71CEDEB9-3D2D-C8F8-3877-08FAC7F9D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0825EBA5-131F-1446-B157-E061E9B56073}" type="slidenum">
              <a:rPr lang="en-US" altLang="en-US" sz="1200">
                <a:latin typeface="Times New Roman" panose="02020603050405020304" pitchFamily="18" charset="0"/>
              </a:rPr>
              <a:pPr/>
              <a:t>87</a:t>
            </a:fld>
            <a:endParaRPr lang="en-US" altLang="en-US" sz="1200">
              <a:latin typeface="Times New Roman" panose="02020603050405020304" pitchFamily="18" charset="0"/>
            </a:endParaRPr>
          </a:p>
        </p:txBody>
      </p:sp>
      <p:sp>
        <p:nvSpPr>
          <p:cNvPr id="263170" name="Rectangle 2">
            <a:extLst>
              <a:ext uri="{FF2B5EF4-FFF2-40B4-BE49-F238E27FC236}">
                <a16:creationId xmlns:a16="http://schemas.microsoft.com/office/drawing/2014/main" id="{07CCC37B-1105-1B54-7029-586B32541363}"/>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EEC64FD4-347A-6B7D-8099-30D74FA72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99534D02-A579-C30A-C2C1-4B15E67BB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86C531-583D-0C4C-9599-3C7D1957604F}" type="slidenum">
              <a:rPr lang="en-US" altLang="en-US" smtClean="0">
                <a:latin typeface="Times New Roman" panose="02020603050405020304" pitchFamily="18" charset="0"/>
              </a:rPr>
              <a:pPr/>
              <a:t>88</a:t>
            </a:fld>
            <a:endParaRPr lang="en-US" altLang="en-US">
              <a:latin typeface="Times New Roman" panose="02020603050405020304" pitchFamily="18" charset="0"/>
            </a:endParaRPr>
          </a:p>
        </p:txBody>
      </p:sp>
      <p:sp>
        <p:nvSpPr>
          <p:cNvPr id="163842" name="Rectangle 2">
            <a:extLst>
              <a:ext uri="{FF2B5EF4-FFF2-40B4-BE49-F238E27FC236}">
                <a16:creationId xmlns:a16="http://schemas.microsoft.com/office/drawing/2014/main" id="{16F0BD16-C771-A03A-2CAD-F97F5EF4C5D7}"/>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C8DB6D8A-7A86-C724-2B12-50BECCF67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78F4A-EC33-EF4F-F128-FD91C007F374}"/>
            </a:ext>
          </a:extLst>
        </p:cNvPr>
        <p:cNvGrpSpPr/>
        <p:nvPr/>
      </p:nvGrpSpPr>
      <p:grpSpPr>
        <a:xfrm>
          <a:off x="0" y="0"/>
          <a:ext cx="0" cy="0"/>
          <a:chOff x="0" y="0"/>
          <a:chExt cx="0" cy="0"/>
        </a:xfrm>
      </p:grpSpPr>
      <p:sp>
        <p:nvSpPr>
          <p:cNvPr id="163841" name="Rectangle 7">
            <a:extLst>
              <a:ext uri="{FF2B5EF4-FFF2-40B4-BE49-F238E27FC236}">
                <a16:creationId xmlns:a16="http://schemas.microsoft.com/office/drawing/2014/main" id="{C7B0A02D-8F20-DDF3-DBB2-C0AE156C8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86C531-583D-0C4C-9599-3C7D1957604F}" type="slidenum">
              <a:rPr lang="en-US" altLang="en-US" smtClean="0">
                <a:latin typeface="Times New Roman" panose="02020603050405020304" pitchFamily="18" charset="0"/>
              </a:rPr>
              <a:pPr/>
              <a:t>89</a:t>
            </a:fld>
            <a:endParaRPr lang="en-US" altLang="en-US">
              <a:latin typeface="Times New Roman" panose="02020603050405020304" pitchFamily="18" charset="0"/>
            </a:endParaRPr>
          </a:p>
        </p:txBody>
      </p:sp>
      <p:sp>
        <p:nvSpPr>
          <p:cNvPr id="163842" name="Rectangle 2">
            <a:extLst>
              <a:ext uri="{FF2B5EF4-FFF2-40B4-BE49-F238E27FC236}">
                <a16:creationId xmlns:a16="http://schemas.microsoft.com/office/drawing/2014/main" id="{2C684ADE-264C-D916-4796-B8C9FA9B0F52}"/>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0E7DB5DB-8CBD-6E5E-1B0B-481C3E605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55100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27FB9D9A-0905-EB4B-9485-BFC716E02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4D4018-BA21-884B-B52E-5CD8DCE41BC3}" type="slidenum">
              <a:rPr lang="en-US" altLang="en-US" smtClean="0">
                <a:latin typeface="Times New Roman" panose="02020603050405020304" pitchFamily="18" charset="0"/>
              </a:rPr>
              <a:pPr/>
              <a:t>90</a:t>
            </a:fld>
            <a:endParaRPr lang="en-US" altLang="en-US">
              <a:latin typeface="Times New Roman" panose="02020603050405020304" pitchFamily="18" charset="0"/>
            </a:endParaRPr>
          </a:p>
        </p:txBody>
      </p:sp>
      <p:sp>
        <p:nvSpPr>
          <p:cNvPr id="167938" name="Rectangle 2">
            <a:extLst>
              <a:ext uri="{FF2B5EF4-FFF2-40B4-BE49-F238E27FC236}">
                <a16:creationId xmlns:a16="http://schemas.microsoft.com/office/drawing/2014/main" id="{A18753F3-2A01-1F46-4B4A-DD228C1F7BDE}"/>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44A3D5F2-A6EF-86FB-C640-4D647ACA2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FADA7F43-0A5F-5D01-3C10-3C33FA94F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C7A9296-F3E6-7A4B-B84E-89FAB0B8A8A4}"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E95AE7D-1584-0A9F-D0BF-A09BC0D6C909}"/>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CF4A15C-9501-8D92-6C79-0D86966E2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a:extLst>
              <a:ext uri="{FF2B5EF4-FFF2-40B4-BE49-F238E27FC236}">
                <a16:creationId xmlns:a16="http://schemas.microsoft.com/office/drawing/2014/main" id="{A95EE25B-C286-ED46-B563-01B29CEC5E0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fld id="{75D17185-9FA1-9B49-AEEC-4B5C07ED683A}" type="slidenum">
              <a:rPr lang="en-US" altLang="en-US" sz="1200">
                <a:latin typeface="Times New Roman" panose="02020603050405020304" pitchFamily="18" charset="0"/>
              </a:rPr>
              <a:pPr algn="r" eaLnBrk="1" hangingPunct="1"/>
              <a:t>91</a:t>
            </a:fld>
            <a:endParaRPr lang="en-US" altLang="en-US" sz="1200">
              <a:latin typeface="Times New Roman" panose="02020603050405020304" pitchFamily="18" charset="0"/>
            </a:endParaRPr>
          </a:p>
        </p:txBody>
      </p:sp>
      <p:sp>
        <p:nvSpPr>
          <p:cNvPr id="267266" name="Rectangle 2">
            <a:extLst>
              <a:ext uri="{FF2B5EF4-FFF2-40B4-BE49-F238E27FC236}">
                <a16:creationId xmlns:a16="http://schemas.microsoft.com/office/drawing/2014/main" id="{2C6A587B-F9C9-0FFF-7D27-A6C5B1CCB57C}"/>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3797CEB5-6A88-96F0-F7C7-0D2DCEC1CD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4A9DA902-4938-3B9B-15C1-7B29BAE17E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7E6AF1EE-5739-7244-9EEB-5F03347F6819}" type="slidenum">
              <a:rPr lang="en-US" altLang="en-US" sz="1200">
                <a:latin typeface="Times New Roman" panose="02020603050405020304" pitchFamily="18" charset="0"/>
              </a:rPr>
              <a:pPr algn="r" eaLnBrk="1" hangingPunct="1"/>
              <a:t>92</a:t>
            </a:fld>
            <a:endParaRPr lang="en-US" altLang="en-US" sz="1200">
              <a:latin typeface="Times New Roman" panose="02020603050405020304" pitchFamily="18" charset="0"/>
            </a:endParaRPr>
          </a:p>
        </p:txBody>
      </p:sp>
      <p:sp>
        <p:nvSpPr>
          <p:cNvPr id="172034" name="Rectangle 2">
            <a:extLst>
              <a:ext uri="{FF2B5EF4-FFF2-40B4-BE49-F238E27FC236}">
                <a16:creationId xmlns:a16="http://schemas.microsoft.com/office/drawing/2014/main" id="{CA0953C2-DD48-65B9-7F6D-C9BFBE3B9426}"/>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F29EE548-E90A-0119-E62F-DA2EACF42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16B54421-A1CB-6B12-03CA-265EA7C63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FF93CB-A077-5F47-97DB-ED099E92F967}" type="slidenum">
              <a:rPr lang="en-US" altLang="en-US" smtClean="0">
                <a:latin typeface="Times New Roman" panose="02020603050405020304" pitchFamily="18" charset="0"/>
              </a:rPr>
              <a:pPr/>
              <a:t>93</a:t>
            </a:fld>
            <a:endParaRPr lang="en-US" altLang="en-US">
              <a:latin typeface="Times New Roman" panose="02020603050405020304" pitchFamily="18" charset="0"/>
            </a:endParaRPr>
          </a:p>
        </p:txBody>
      </p:sp>
      <p:sp>
        <p:nvSpPr>
          <p:cNvPr id="178178" name="Rectangle 2">
            <a:extLst>
              <a:ext uri="{FF2B5EF4-FFF2-40B4-BE49-F238E27FC236}">
                <a16:creationId xmlns:a16="http://schemas.microsoft.com/office/drawing/2014/main" id="{F341A301-811A-C159-AC46-F2A97C6D5C22}"/>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3C0C00E6-E749-BC2C-7E3C-C1EC8F2EB9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7AB84C16-CA8A-3F6A-FC0E-9F34F3F215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4ED691-C76E-2843-A3F6-D12D32F0F8C9}" type="slidenum">
              <a:rPr lang="en-US" altLang="en-US" smtClean="0">
                <a:latin typeface="Times New Roman" panose="02020603050405020304" pitchFamily="18" charset="0"/>
              </a:rPr>
              <a:pPr/>
              <a:t>94</a:t>
            </a:fld>
            <a:endParaRPr lang="en-US" altLang="en-US">
              <a:latin typeface="Times New Roman" panose="02020603050405020304" pitchFamily="18" charset="0"/>
            </a:endParaRPr>
          </a:p>
        </p:txBody>
      </p:sp>
      <p:sp>
        <p:nvSpPr>
          <p:cNvPr id="180226" name="Rectangle 2">
            <a:extLst>
              <a:ext uri="{FF2B5EF4-FFF2-40B4-BE49-F238E27FC236}">
                <a16:creationId xmlns:a16="http://schemas.microsoft.com/office/drawing/2014/main" id="{49F7068B-9830-748A-084D-1AE9F0B3111F}"/>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46509F0C-9886-9371-8176-B3BBACFF58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EA1766EC-0774-1ACA-3D48-CB13DECF12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2351719-CD5E-1644-9AFC-AFB268C67E30}" type="slidenum">
              <a:rPr lang="en-US" altLang="en-US" smtClean="0">
                <a:latin typeface="Times New Roman" panose="02020603050405020304" pitchFamily="18" charset="0"/>
              </a:rPr>
              <a:pPr/>
              <a:t>95</a:t>
            </a:fld>
            <a:endParaRPr lang="en-US" altLang="en-US">
              <a:latin typeface="Times New Roman" panose="02020603050405020304" pitchFamily="18" charset="0"/>
            </a:endParaRPr>
          </a:p>
        </p:txBody>
      </p:sp>
      <p:sp>
        <p:nvSpPr>
          <p:cNvPr id="182274" name="Rectangle 2">
            <a:extLst>
              <a:ext uri="{FF2B5EF4-FFF2-40B4-BE49-F238E27FC236}">
                <a16:creationId xmlns:a16="http://schemas.microsoft.com/office/drawing/2014/main" id="{38C9A6A0-30B8-ECB3-52A2-F05068261942}"/>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DCFD904E-D5B6-3C26-AEBD-C94F32219F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a:extLst>
              <a:ext uri="{FF2B5EF4-FFF2-40B4-BE49-F238E27FC236}">
                <a16:creationId xmlns:a16="http://schemas.microsoft.com/office/drawing/2014/main" id="{64A4A1F7-092F-57C2-0536-2BDEFA6B4845}"/>
              </a:ext>
            </a:extLst>
          </p:cNvPr>
          <p:cNvSpPr>
            <a:spLocks noGrp="1" noRot="1" noChangeAspect="1" noChangeArrowheads="1" noTextEdit="1"/>
          </p:cNvSpPr>
          <p:nvPr>
            <p:ph type="sldImg"/>
          </p:nvPr>
        </p:nvSpPr>
        <p:spPr>
          <a:ln/>
        </p:spPr>
      </p:sp>
      <p:sp>
        <p:nvSpPr>
          <p:cNvPr id="184322" name="Rectangle 3">
            <a:extLst>
              <a:ext uri="{FF2B5EF4-FFF2-40B4-BE49-F238E27FC236}">
                <a16:creationId xmlns:a16="http://schemas.microsoft.com/office/drawing/2014/main" id="{039E4C35-81BD-DBD0-4212-9C3EFD7DF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FCFDCED8-40BD-7918-4D71-9FB8D99C40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53899D-59BF-1A4C-B581-E49F2D78B25B}" type="slidenum">
              <a:rPr lang="en-US" altLang="en-US" smtClean="0">
                <a:latin typeface="Times New Roman" panose="02020603050405020304" pitchFamily="18" charset="0"/>
              </a:rPr>
              <a:pPr/>
              <a:t>97</a:t>
            </a:fld>
            <a:endParaRPr lang="en-US" altLang="en-US">
              <a:latin typeface="Times New Roman" panose="02020603050405020304" pitchFamily="18" charset="0"/>
            </a:endParaRPr>
          </a:p>
        </p:txBody>
      </p:sp>
      <p:sp>
        <p:nvSpPr>
          <p:cNvPr id="186370" name="Rectangle 2">
            <a:extLst>
              <a:ext uri="{FF2B5EF4-FFF2-40B4-BE49-F238E27FC236}">
                <a16:creationId xmlns:a16="http://schemas.microsoft.com/office/drawing/2014/main" id="{D6A6C8FC-FC1B-5D4B-3BE0-D33BF49152D3}"/>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8D1F535E-30DB-ED2F-761D-001CC8D08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478918F6-8DD7-9A47-53D3-E26FD487D9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8587B6-AE3F-2240-A006-6C2B37ACA333}" type="slidenum">
              <a:rPr lang="en-US" altLang="en-US" smtClean="0">
                <a:latin typeface="Times New Roman" panose="02020603050405020304" pitchFamily="18" charset="0"/>
              </a:rPr>
              <a:pPr/>
              <a:t>99</a:t>
            </a:fld>
            <a:endParaRPr lang="en-US" altLang="en-US">
              <a:latin typeface="Times New Roman" panose="02020603050405020304" pitchFamily="18" charset="0"/>
            </a:endParaRPr>
          </a:p>
        </p:txBody>
      </p:sp>
      <p:sp>
        <p:nvSpPr>
          <p:cNvPr id="189442" name="Rectangle 2">
            <a:extLst>
              <a:ext uri="{FF2B5EF4-FFF2-40B4-BE49-F238E27FC236}">
                <a16:creationId xmlns:a16="http://schemas.microsoft.com/office/drawing/2014/main" id="{13778071-DEE9-F0B9-C390-C3A98F9D416C}"/>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768FD37A-1E9A-17AB-2706-2B50ABA4A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D2CF1B4D-C5B9-F498-094B-CE76F1257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F5BEC0-16B8-644F-AA77-FBD6CF474487}" type="slidenum">
              <a:rPr lang="en-US" altLang="en-US" smtClean="0">
                <a:latin typeface="Times New Roman" panose="02020603050405020304" pitchFamily="18" charset="0"/>
              </a:rPr>
              <a:pPr/>
              <a:t>100</a:t>
            </a:fld>
            <a:endParaRPr lang="en-US" altLang="en-US">
              <a:latin typeface="Times New Roman" panose="02020603050405020304" pitchFamily="18" charset="0"/>
            </a:endParaRPr>
          </a:p>
        </p:txBody>
      </p:sp>
      <p:sp>
        <p:nvSpPr>
          <p:cNvPr id="191490" name="Rectangle 2">
            <a:extLst>
              <a:ext uri="{FF2B5EF4-FFF2-40B4-BE49-F238E27FC236}">
                <a16:creationId xmlns:a16="http://schemas.microsoft.com/office/drawing/2014/main" id="{FE1E9472-D9F6-A5F3-61AD-35A1CBFDE0A4}"/>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F9C54CAA-F2B1-4377-E8D8-2B294B243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7ACFE-8738-FB63-E87A-5BD9BD2F1F38}"/>
            </a:ext>
          </a:extLst>
        </p:cNvPr>
        <p:cNvGrpSpPr/>
        <p:nvPr/>
      </p:nvGrpSpPr>
      <p:grpSpPr>
        <a:xfrm>
          <a:off x="0" y="0"/>
          <a:ext cx="0" cy="0"/>
          <a:chOff x="0" y="0"/>
          <a:chExt cx="0" cy="0"/>
        </a:xfrm>
      </p:grpSpPr>
      <p:sp>
        <p:nvSpPr>
          <p:cNvPr id="191489" name="Rectangle 7">
            <a:extLst>
              <a:ext uri="{FF2B5EF4-FFF2-40B4-BE49-F238E27FC236}">
                <a16:creationId xmlns:a16="http://schemas.microsoft.com/office/drawing/2014/main" id="{285198F9-3166-3B3A-A627-35AD16C079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F5BEC0-16B8-644F-AA77-FBD6CF474487}" type="slidenum">
              <a:rPr lang="en-US" altLang="en-US" smtClean="0">
                <a:latin typeface="Times New Roman" panose="02020603050405020304" pitchFamily="18" charset="0"/>
              </a:rPr>
              <a:pPr/>
              <a:t>101</a:t>
            </a:fld>
            <a:endParaRPr lang="en-US" altLang="en-US">
              <a:latin typeface="Times New Roman" panose="02020603050405020304" pitchFamily="18" charset="0"/>
            </a:endParaRPr>
          </a:p>
        </p:txBody>
      </p:sp>
      <p:sp>
        <p:nvSpPr>
          <p:cNvPr id="191490" name="Rectangle 2">
            <a:extLst>
              <a:ext uri="{FF2B5EF4-FFF2-40B4-BE49-F238E27FC236}">
                <a16:creationId xmlns:a16="http://schemas.microsoft.com/office/drawing/2014/main" id="{B54AABF5-C363-1B41-0C33-510BDBB361C6}"/>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84005E7B-47C3-5BD1-4FF4-6A4DC92B5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203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08A397C2-304D-8BA9-28B1-C4DD9605C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4745248-CA4B-D24F-B613-333F5DB259C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BC7F9A2-A380-E6A4-4D88-12B4D13833E9}"/>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EAF2DCDB-ABB4-A3BE-A5F1-3C12D2DB9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93B8583B-BA45-9CC1-B795-F4BA7DBAF89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F84E3A7C-450C-0346-A621-E508F3496488}" type="slidenum">
              <a:rPr lang="en-US" altLang="en-US" sz="1200">
                <a:latin typeface="Times New Roman" panose="02020603050405020304" pitchFamily="18" charset="0"/>
              </a:rPr>
              <a:pPr algn="r" eaLnBrk="1" hangingPunct="1"/>
              <a:t>102</a:t>
            </a:fld>
            <a:endParaRPr lang="en-US" altLang="en-US" sz="1200">
              <a:latin typeface="Times New Roman" panose="02020603050405020304" pitchFamily="18" charset="0"/>
            </a:endParaRPr>
          </a:p>
        </p:txBody>
      </p:sp>
      <p:sp>
        <p:nvSpPr>
          <p:cNvPr id="195586" name="Rectangle 2">
            <a:extLst>
              <a:ext uri="{FF2B5EF4-FFF2-40B4-BE49-F238E27FC236}">
                <a16:creationId xmlns:a16="http://schemas.microsoft.com/office/drawing/2014/main" id="{370052EF-5080-A7A4-A925-98E079C861AE}"/>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9EF8FD2F-249C-4714-D7B6-FB547AB1E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23E8CE96-A062-A589-ED2E-F800C6EE436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31781EA8-9E3B-564B-82B9-369B1E1B18DD}" type="slidenum">
              <a:rPr lang="en-US" altLang="en-US" sz="1200">
                <a:latin typeface="Times New Roman" panose="02020603050405020304" pitchFamily="18" charset="0"/>
              </a:rPr>
              <a:pPr algn="r" eaLnBrk="1" hangingPunct="1"/>
              <a:t>103</a:t>
            </a:fld>
            <a:endParaRPr lang="en-US" altLang="en-US" sz="1200">
              <a:latin typeface="Times New Roman" panose="02020603050405020304" pitchFamily="18" charset="0"/>
            </a:endParaRPr>
          </a:p>
        </p:txBody>
      </p:sp>
      <p:sp>
        <p:nvSpPr>
          <p:cNvPr id="197634" name="Rectangle 2">
            <a:extLst>
              <a:ext uri="{FF2B5EF4-FFF2-40B4-BE49-F238E27FC236}">
                <a16:creationId xmlns:a16="http://schemas.microsoft.com/office/drawing/2014/main" id="{D02E92AF-B31F-4C94-EA31-90E7E6370BF2}"/>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55E99EEA-9FC9-13AB-727A-9B53D007C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7D98FBDC-D2F2-80B4-AB2A-07DCC975E1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B30B8C3B-46A7-5C4B-B819-4BA6D6B9DA34}" type="slidenum">
              <a:rPr lang="en-US" altLang="en-US" sz="1200">
                <a:latin typeface="Times New Roman" panose="02020603050405020304" pitchFamily="18" charset="0"/>
              </a:rPr>
              <a:pPr algn="r" eaLnBrk="1" hangingPunct="1"/>
              <a:t>104</a:t>
            </a:fld>
            <a:endParaRPr lang="en-US" altLang="en-US" sz="1200">
              <a:latin typeface="Times New Roman" panose="02020603050405020304" pitchFamily="18" charset="0"/>
            </a:endParaRPr>
          </a:p>
        </p:txBody>
      </p:sp>
      <p:sp>
        <p:nvSpPr>
          <p:cNvPr id="199682" name="Rectangle 2">
            <a:extLst>
              <a:ext uri="{FF2B5EF4-FFF2-40B4-BE49-F238E27FC236}">
                <a16:creationId xmlns:a16="http://schemas.microsoft.com/office/drawing/2014/main" id="{539AF403-1CEB-8BCF-8804-8D56C2A8F927}"/>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6A6B7D23-DC1C-4C62-B69A-4D69D4D8A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8959F149-458D-AD74-6D02-0D8215CE503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84F4CA32-7673-2243-933A-E92F30430E6D}" type="slidenum">
              <a:rPr lang="en-US" altLang="en-US" sz="1200">
                <a:latin typeface="Times New Roman" panose="02020603050405020304" pitchFamily="18" charset="0"/>
              </a:rPr>
              <a:pPr algn="r" eaLnBrk="1" hangingPunct="1"/>
              <a:t>105</a:t>
            </a:fld>
            <a:endParaRPr lang="en-US" altLang="en-US" sz="1200">
              <a:latin typeface="Times New Roman" panose="02020603050405020304" pitchFamily="18" charset="0"/>
            </a:endParaRPr>
          </a:p>
        </p:txBody>
      </p:sp>
      <p:sp>
        <p:nvSpPr>
          <p:cNvPr id="201730" name="Rectangle 2">
            <a:extLst>
              <a:ext uri="{FF2B5EF4-FFF2-40B4-BE49-F238E27FC236}">
                <a16:creationId xmlns:a16="http://schemas.microsoft.com/office/drawing/2014/main" id="{26B1C726-2F40-DD21-BECA-07C615243A0A}"/>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33AD36D1-B4AE-C1D8-69C9-8BF60176F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863305AF-A097-BDDF-960F-D70A8D8CCBB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eaLnBrk="1" hangingPunct="1"/>
            <a:fld id="{FC87211D-A9AF-B84D-AE4B-DF8DEDF9E8ED}" type="slidenum">
              <a:rPr lang="en-US" altLang="en-US" sz="1200">
                <a:latin typeface="Times New Roman" panose="02020603050405020304" pitchFamily="18" charset="0"/>
              </a:rPr>
              <a:pPr algn="r" eaLnBrk="1" hangingPunct="1"/>
              <a:t>106</a:t>
            </a:fld>
            <a:endParaRPr lang="en-US" altLang="en-US" sz="1200">
              <a:latin typeface="Times New Roman" panose="02020603050405020304" pitchFamily="18" charset="0"/>
            </a:endParaRPr>
          </a:p>
        </p:txBody>
      </p:sp>
      <p:sp>
        <p:nvSpPr>
          <p:cNvPr id="203778" name="Rectangle 2">
            <a:extLst>
              <a:ext uri="{FF2B5EF4-FFF2-40B4-BE49-F238E27FC236}">
                <a16:creationId xmlns:a16="http://schemas.microsoft.com/office/drawing/2014/main" id="{7D3D7054-67FC-7CDC-7A19-7BB4F5F82F32}"/>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E674663A-362B-5C9B-A4A8-58CF83E80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a:extLst>
              <a:ext uri="{FF2B5EF4-FFF2-40B4-BE49-F238E27FC236}">
                <a16:creationId xmlns:a16="http://schemas.microsoft.com/office/drawing/2014/main" id="{59CE2D93-7D08-5445-949B-C60E31DB5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774BB5-14DF-FC47-9819-FFC80C7F7F6D}" type="slidenum">
              <a:rPr lang="en-US" altLang="en-US" smtClean="0">
                <a:latin typeface="Times New Roman" panose="02020603050405020304" pitchFamily="18" charset="0"/>
              </a:rPr>
              <a:pPr/>
              <a:t>107</a:t>
            </a:fld>
            <a:endParaRPr lang="en-US" altLang="en-US">
              <a:latin typeface="Times New Roman" panose="02020603050405020304" pitchFamily="18" charset="0"/>
            </a:endParaRPr>
          </a:p>
        </p:txBody>
      </p:sp>
      <p:sp>
        <p:nvSpPr>
          <p:cNvPr id="205826" name="Rectangle 2">
            <a:extLst>
              <a:ext uri="{FF2B5EF4-FFF2-40B4-BE49-F238E27FC236}">
                <a16:creationId xmlns:a16="http://schemas.microsoft.com/office/drawing/2014/main" id="{1918BAC8-8A5E-26DB-83DE-443EA30DDFC7}"/>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12A790D5-C202-6379-D700-F63D79E08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a:extLst>
              <a:ext uri="{FF2B5EF4-FFF2-40B4-BE49-F238E27FC236}">
                <a16:creationId xmlns:a16="http://schemas.microsoft.com/office/drawing/2014/main" id="{B5590CD7-3B43-EAA4-88CA-0723631BC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404E21-7478-4144-8ECB-86189746E99D}" type="slidenum">
              <a:rPr lang="en-US" altLang="en-US" smtClean="0">
                <a:latin typeface="Times New Roman" panose="02020603050405020304" pitchFamily="18" charset="0"/>
              </a:rPr>
              <a:pPr/>
              <a:t>108</a:t>
            </a:fld>
            <a:endParaRPr lang="en-US" altLang="en-US">
              <a:latin typeface="Times New Roman" panose="02020603050405020304" pitchFamily="18" charset="0"/>
            </a:endParaRPr>
          </a:p>
        </p:txBody>
      </p:sp>
      <p:sp>
        <p:nvSpPr>
          <p:cNvPr id="207874" name="Rectangle 2">
            <a:extLst>
              <a:ext uri="{FF2B5EF4-FFF2-40B4-BE49-F238E27FC236}">
                <a16:creationId xmlns:a16="http://schemas.microsoft.com/office/drawing/2014/main" id="{A58F1CDA-6884-148C-1542-9EEAD89A82CD}"/>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4A79C273-2D5A-684B-DF46-819AB3BDE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a:extLst>
              <a:ext uri="{FF2B5EF4-FFF2-40B4-BE49-F238E27FC236}">
                <a16:creationId xmlns:a16="http://schemas.microsoft.com/office/drawing/2014/main" id="{A7232C0C-EED7-EAF9-BBFB-F7EFA78C10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A16E450-3F4F-1C44-96CA-4B6FB9337673}" type="slidenum">
              <a:rPr lang="en-US" altLang="en-US" smtClean="0">
                <a:latin typeface="Times New Roman" panose="02020603050405020304" pitchFamily="18" charset="0"/>
              </a:rPr>
              <a:pPr/>
              <a:t>109</a:t>
            </a:fld>
            <a:endParaRPr lang="en-US" altLang="en-US">
              <a:latin typeface="Times New Roman" panose="02020603050405020304" pitchFamily="18" charset="0"/>
            </a:endParaRPr>
          </a:p>
        </p:txBody>
      </p:sp>
      <p:sp>
        <p:nvSpPr>
          <p:cNvPr id="209922" name="Rectangle 2">
            <a:extLst>
              <a:ext uri="{FF2B5EF4-FFF2-40B4-BE49-F238E27FC236}">
                <a16:creationId xmlns:a16="http://schemas.microsoft.com/office/drawing/2014/main" id="{215E447D-45E2-56C5-1B8D-D4724F1D4C80}"/>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87662093-C52E-F7BA-BFE5-216B02D09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a:extLst>
              <a:ext uri="{FF2B5EF4-FFF2-40B4-BE49-F238E27FC236}">
                <a16:creationId xmlns:a16="http://schemas.microsoft.com/office/drawing/2014/main" id="{43AE3F99-46AA-449D-A34F-B15E9BE19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3A1030-8261-5D4E-B6C8-935E92382B9F}" type="slidenum">
              <a:rPr lang="en-US" altLang="en-US" smtClean="0">
                <a:latin typeface="Times New Roman" panose="02020603050405020304" pitchFamily="18" charset="0"/>
              </a:rPr>
              <a:pPr/>
              <a:t>110</a:t>
            </a:fld>
            <a:endParaRPr lang="en-US" altLang="en-US">
              <a:latin typeface="Times New Roman" panose="02020603050405020304" pitchFamily="18" charset="0"/>
            </a:endParaRPr>
          </a:p>
        </p:txBody>
      </p:sp>
      <p:sp>
        <p:nvSpPr>
          <p:cNvPr id="211970" name="Rectangle 2">
            <a:extLst>
              <a:ext uri="{FF2B5EF4-FFF2-40B4-BE49-F238E27FC236}">
                <a16:creationId xmlns:a16="http://schemas.microsoft.com/office/drawing/2014/main" id="{16C2BE38-507F-16FB-C8F1-C30B20B008A5}"/>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C38FD9EE-0707-2497-DF78-8DD7039A9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a:extLst>
              <a:ext uri="{FF2B5EF4-FFF2-40B4-BE49-F238E27FC236}">
                <a16:creationId xmlns:a16="http://schemas.microsoft.com/office/drawing/2014/main" id="{55702A81-F43C-0061-929D-A91AB14F8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A1F866-8367-7640-BD2A-75189EA0BB13}" type="slidenum">
              <a:rPr lang="en-US" altLang="en-US" smtClean="0">
                <a:latin typeface="Times New Roman" panose="02020603050405020304" pitchFamily="18" charset="0"/>
              </a:rPr>
              <a:pPr/>
              <a:t>111</a:t>
            </a:fld>
            <a:endParaRPr lang="en-US" altLang="en-US">
              <a:latin typeface="Times New Roman" panose="02020603050405020304" pitchFamily="18" charset="0"/>
            </a:endParaRPr>
          </a:p>
        </p:txBody>
      </p:sp>
      <p:sp>
        <p:nvSpPr>
          <p:cNvPr id="214018" name="Rectangle 2">
            <a:extLst>
              <a:ext uri="{FF2B5EF4-FFF2-40B4-BE49-F238E27FC236}">
                <a16:creationId xmlns:a16="http://schemas.microsoft.com/office/drawing/2014/main" id="{BC0E1517-4B36-6EF4-5217-1942071FA391}"/>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DD2C6654-DE42-73BD-49B2-7728632DB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AF27846A-9480-B926-7A4D-8EE7E48768A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69CBEAC-CC81-F72E-A665-C37C2E7DD3B3}"/>
              </a:ext>
            </a:extLst>
          </p:cNvPr>
          <p:cNvSpPr>
            <a:spLocks noGrp="1" noChangeArrowheads="1"/>
          </p:cNvSpPr>
          <p:nvPr>
            <p:ph type="sldNum" sz="quarter" idx="11"/>
          </p:nvPr>
        </p:nvSpPr>
        <p:spPr>
          <a:ln/>
        </p:spPr>
        <p:txBody>
          <a:bodyPr/>
          <a:lstStyle>
            <a:lvl1pPr>
              <a:defRPr/>
            </a:lvl1pPr>
          </a:lstStyle>
          <a:p>
            <a:pPr>
              <a:defRPr/>
            </a:pPr>
            <a:fld id="{E0243BAB-162B-1745-9101-35A81CDD9817}"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B6B0B7DE-C166-B4E3-4936-48B15864BE02}"/>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186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8B285E9-2A35-910E-AE36-00BD7A32361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E72FDF7-088C-6D05-E241-8B2AFC8688EF}"/>
              </a:ext>
            </a:extLst>
          </p:cNvPr>
          <p:cNvSpPr>
            <a:spLocks noGrp="1" noChangeArrowheads="1"/>
          </p:cNvSpPr>
          <p:nvPr>
            <p:ph type="sldNum" sz="quarter" idx="11"/>
          </p:nvPr>
        </p:nvSpPr>
        <p:spPr>
          <a:ln/>
        </p:spPr>
        <p:txBody>
          <a:bodyPr/>
          <a:lstStyle>
            <a:lvl1pPr>
              <a:defRPr/>
            </a:lvl1pPr>
          </a:lstStyle>
          <a:p>
            <a:pPr>
              <a:defRPr/>
            </a:pPr>
            <a:fld id="{76B7CDFC-F521-CE49-A9E5-69BD7B12BDC9}"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7702A710-A5AF-C4EF-9951-82F51E95EAEB}"/>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61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101087-A532-2CD9-60D6-22AEFB35239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274DE3DE-5F74-251F-91C8-569DB6168E68}"/>
              </a:ext>
            </a:extLst>
          </p:cNvPr>
          <p:cNvSpPr>
            <a:spLocks noGrp="1" noChangeArrowheads="1"/>
          </p:cNvSpPr>
          <p:nvPr>
            <p:ph type="sldNum" sz="quarter" idx="11"/>
          </p:nvPr>
        </p:nvSpPr>
        <p:spPr>
          <a:ln/>
        </p:spPr>
        <p:txBody>
          <a:bodyPr/>
          <a:lstStyle>
            <a:lvl1pPr>
              <a:defRPr/>
            </a:lvl1pPr>
          </a:lstStyle>
          <a:p>
            <a:pPr>
              <a:defRPr/>
            </a:pPr>
            <a:fld id="{11077075-7036-8A4A-8401-5B45B173C67A}"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E63A1A05-FF15-3E66-FC5E-6237DC16732D}"/>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3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C74B19B-DAF8-B448-0238-18C89ABDB2B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D0C8B07-3D7E-4B18-B246-EE16C7023925}"/>
              </a:ext>
            </a:extLst>
          </p:cNvPr>
          <p:cNvSpPr>
            <a:spLocks noGrp="1" noChangeArrowheads="1"/>
          </p:cNvSpPr>
          <p:nvPr>
            <p:ph type="sldNum" sz="quarter" idx="11"/>
          </p:nvPr>
        </p:nvSpPr>
        <p:spPr>
          <a:ln/>
        </p:spPr>
        <p:txBody>
          <a:bodyPr/>
          <a:lstStyle>
            <a:lvl1pPr>
              <a:defRPr/>
            </a:lvl1pPr>
          </a:lstStyle>
          <a:p>
            <a:pPr>
              <a:defRPr/>
            </a:pPr>
            <a:fld id="{FB9E5A7F-E7CB-C147-94CB-607532566F95}"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B33F7B64-FDCD-E71A-95AA-CBE26340711F}"/>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050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3AB3580-A8A5-ED88-B89D-1FF03430CA3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9586A17-ABFC-1B62-DD3C-9539CB3CF9CC}"/>
              </a:ext>
            </a:extLst>
          </p:cNvPr>
          <p:cNvSpPr>
            <a:spLocks noGrp="1" noChangeArrowheads="1"/>
          </p:cNvSpPr>
          <p:nvPr>
            <p:ph type="sldNum" sz="quarter" idx="11"/>
          </p:nvPr>
        </p:nvSpPr>
        <p:spPr>
          <a:ln/>
        </p:spPr>
        <p:txBody>
          <a:bodyPr/>
          <a:lstStyle>
            <a:lvl1pPr>
              <a:defRPr/>
            </a:lvl1pPr>
          </a:lstStyle>
          <a:p>
            <a:pPr>
              <a:defRPr/>
            </a:pPr>
            <a:fld id="{A323334A-0739-864A-8A73-BD47B1DEDCE2}"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8C8EC38E-6896-0CAF-9DAE-95087907CCEB}"/>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146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94C768B-51EB-4137-89DA-58E5D57E8A7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DA41A5B-A1B5-8193-18E8-C8D0D99D2863}"/>
              </a:ext>
            </a:extLst>
          </p:cNvPr>
          <p:cNvSpPr>
            <a:spLocks noGrp="1" noChangeArrowheads="1"/>
          </p:cNvSpPr>
          <p:nvPr>
            <p:ph type="sldNum" sz="quarter" idx="11"/>
          </p:nvPr>
        </p:nvSpPr>
        <p:spPr>
          <a:ln/>
        </p:spPr>
        <p:txBody>
          <a:bodyPr/>
          <a:lstStyle>
            <a:lvl1pPr>
              <a:defRPr/>
            </a:lvl1pPr>
          </a:lstStyle>
          <a:p>
            <a:pPr>
              <a:defRPr/>
            </a:pPr>
            <a:fld id="{FE36E893-9E15-B542-BD83-5709BCCAF4D8}"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9687F181-D869-0D84-97F2-4C14E7CB674C}"/>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771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2AE2EAF-7C2F-3551-106B-13B38E02621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BF957854-3E76-005C-B164-020C3C39F714}"/>
              </a:ext>
            </a:extLst>
          </p:cNvPr>
          <p:cNvSpPr>
            <a:spLocks noGrp="1" noChangeArrowheads="1"/>
          </p:cNvSpPr>
          <p:nvPr>
            <p:ph type="sldNum" sz="quarter" idx="11"/>
          </p:nvPr>
        </p:nvSpPr>
        <p:spPr>
          <a:ln/>
        </p:spPr>
        <p:txBody>
          <a:bodyPr/>
          <a:lstStyle>
            <a:lvl1pPr>
              <a:defRPr/>
            </a:lvl1pPr>
          </a:lstStyle>
          <a:p>
            <a:pPr>
              <a:defRPr/>
            </a:pPr>
            <a:fld id="{CD75F299-8DBE-3741-BCD5-9D5B838A85BC}"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441F7FDB-C0A3-E364-345D-A23F96402C3A}"/>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174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7B3593B-48F4-BAD5-4397-D7EB5DEB46B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292ABCED-2744-2E61-A995-00D1414768DA}"/>
              </a:ext>
            </a:extLst>
          </p:cNvPr>
          <p:cNvSpPr>
            <a:spLocks noGrp="1" noChangeArrowheads="1"/>
          </p:cNvSpPr>
          <p:nvPr>
            <p:ph type="sldNum" sz="quarter" idx="11"/>
          </p:nvPr>
        </p:nvSpPr>
        <p:spPr>
          <a:ln/>
        </p:spPr>
        <p:txBody>
          <a:bodyPr/>
          <a:lstStyle>
            <a:lvl1pPr>
              <a:defRPr/>
            </a:lvl1pPr>
          </a:lstStyle>
          <a:p>
            <a:pPr>
              <a:defRPr/>
            </a:pPr>
            <a:fld id="{7C9AF1C6-AEE5-0E4C-9DAB-DBFBE8F0B41D}"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8D024043-2BC6-CFF7-02EC-B3ED1DE2454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6048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6658D47-4E56-E0A4-AFEB-89C3F07451C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71E54FE7-0135-FC7A-6309-611AC8DD1808}"/>
              </a:ext>
            </a:extLst>
          </p:cNvPr>
          <p:cNvSpPr>
            <a:spLocks noGrp="1" noChangeArrowheads="1"/>
          </p:cNvSpPr>
          <p:nvPr>
            <p:ph type="sldNum" sz="quarter" idx="11"/>
          </p:nvPr>
        </p:nvSpPr>
        <p:spPr>
          <a:ln/>
        </p:spPr>
        <p:txBody>
          <a:bodyPr/>
          <a:lstStyle>
            <a:lvl1pPr>
              <a:defRPr/>
            </a:lvl1pPr>
          </a:lstStyle>
          <a:p>
            <a:pPr>
              <a:defRPr/>
            </a:pPr>
            <a:fld id="{98897CAA-7063-8C42-9CBC-008A2D2A482E}"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DFD0E8DC-E36F-BD42-2144-FBDC7FEF2FEA}"/>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090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562989C-52F9-08BC-B486-B14A852A872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FA703E5-9AC1-9C3C-0B6F-4ADEE772957A}"/>
              </a:ext>
            </a:extLst>
          </p:cNvPr>
          <p:cNvSpPr>
            <a:spLocks noGrp="1" noChangeArrowheads="1"/>
          </p:cNvSpPr>
          <p:nvPr>
            <p:ph type="sldNum" sz="quarter" idx="11"/>
          </p:nvPr>
        </p:nvSpPr>
        <p:spPr>
          <a:ln/>
        </p:spPr>
        <p:txBody>
          <a:bodyPr/>
          <a:lstStyle>
            <a:lvl1pPr>
              <a:defRPr/>
            </a:lvl1pPr>
          </a:lstStyle>
          <a:p>
            <a:pPr>
              <a:defRPr/>
            </a:pPr>
            <a:fld id="{BA4C65AC-DF7A-494C-AD9D-5881376CAD2E}"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4E3DC02D-F389-F7B5-EAE1-8506674ABE40}"/>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691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FCB514-BDF8-6C18-098C-C5F11CF0956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A648742-5E19-1827-0C0C-5CDA0BF6F304}"/>
              </a:ext>
            </a:extLst>
          </p:cNvPr>
          <p:cNvSpPr>
            <a:spLocks noGrp="1" noChangeArrowheads="1"/>
          </p:cNvSpPr>
          <p:nvPr>
            <p:ph type="sldNum" sz="quarter" idx="11"/>
          </p:nvPr>
        </p:nvSpPr>
        <p:spPr>
          <a:ln/>
        </p:spPr>
        <p:txBody>
          <a:bodyPr/>
          <a:lstStyle>
            <a:lvl1pPr>
              <a:defRPr/>
            </a:lvl1pPr>
          </a:lstStyle>
          <a:p>
            <a:pPr>
              <a:defRPr/>
            </a:pPr>
            <a:fld id="{B32ACEAC-847A-C144-B159-8B2D01952F30}"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54066762-D6D7-39CE-1F82-BF257B26445F}"/>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49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E8D43F-8AC9-EC13-FF0A-879DC2A84B3C}"/>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D6EBEB7-60E7-F1AA-08B6-7B79E282AD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BC8EC6C0-DD1F-74E8-E8F0-E0B983A1092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endParaRPr lang="en-US"/>
          </a:p>
        </p:txBody>
      </p:sp>
      <p:sp>
        <p:nvSpPr>
          <p:cNvPr id="409607" name="Rectangle 7">
            <a:extLst>
              <a:ext uri="{FF2B5EF4-FFF2-40B4-BE49-F238E27FC236}">
                <a16:creationId xmlns:a16="http://schemas.microsoft.com/office/drawing/2014/main" id="{34D2D053-9E2D-8C93-BE7D-8554E5768B69}"/>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731183E-CE2B-814C-89CE-CD2423AE2A1B}"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EA7B8F51-2AA2-A180-69A0-A9C9A8F5DB99}"/>
              </a:ext>
            </a:extLst>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75F84724-5F33-B355-D8C1-FBA24E1F3992}"/>
              </a:ext>
            </a:extLst>
          </p:cNvPr>
          <p:cNvSpPr>
            <a:spLocks noChangeArrowheads="1"/>
          </p:cNvSpPr>
          <p:nvPr userDrawn="1"/>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3FCE38CD-5570-DC2F-8BE7-CA6B5903119F}"/>
              </a:ext>
            </a:extLst>
          </p:cNvPr>
          <p:cNvSpPr>
            <a:spLocks noChangeArrowheads="1"/>
          </p:cNvSpPr>
          <p:nvPr userDrawn="1"/>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A8B0E738-A666-8460-819C-DA671083F91A}"/>
              </a:ext>
            </a:extLst>
          </p:cNvPr>
          <p:cNvSpPr>
            <a:spLocks noChangeArrowheads="1"/>
          </p:cNvSpPr>
          <p:nvPr userDrawn="1"/>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D1712B3-140E-DFBD-2953-35B46A2E6571}"/>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989AE960-0EC8-EFCC-1181-ED939137C447}"/>
              </a:ext>
            </a:extLst>
          </p:cNvPr>
          <p:cNvSpPr>
            <a:spLocks noGrp="1" noChangeArrowheads="1"/>
          </p:cNvSpPr>
          <p:nvPr>
            <p:ph idx="1"/>
          </p:nvPr>
        </p:nvSpPr>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II</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a:solidFill>
                  <a:srgbClr val="C00000"/>
                </a:solidFill>
              </a:rPr>
              <a:t>Capacity </a:t>
            </a:r>
            <a:endParaRPr lang="en-US" altLang="en-US" sz="2400"/>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4F5B9ABA-CC01-375E-3B11-B5B7AB1EE2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117D77C-9A08-FF45-AAC0-C3F7E3693DA8}"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12">
            <a:extLst>
              <a:ext uri="{FF2B5EF4-FFF2-40B4-BE49-F238E27FC236}">
                <a16:creationId xmlns:a16="http://schemas.microsoft.com/office/drawing/2014/main" id="{1242B761-EA07-55F5-91DC-267C625A434F}"/>
              </a:ext>
            </a:extLst>
          </p:cNvPr>
          <p:cNvSpPr>
            <a:spLocks noGrp="1" noChangeArrowheads="1"/>
          </p:cNvSpPr>
          <p:nvPr>
            <p:ph type="title"/>
          </p:nvPr>
        </p:nvSpPr>
        <p:spPr/>
        <p:txBody>
          <a:bodyPr/>
          <a:lstStyle/>
          <a:p>
            <a:r>
              <a:rPr lang="en-US" altLang="en-US">
                <a:solidFill>
                  <a:srgbClr val="C00000"/>
                </a:solidFill>
              </a:rPr>
              <a:t>Non-satiation: B &gt; A</a:t>
            </a:r>
          </a:p>
        </p:txBody>
      </p:sp>
      <p:sp>
        <p:nvSpPr>
          <p:cNvPr id="29698" name="Slide Number Placeholder 3">
            <a:extLst>
              <a:ext uri="{FF2B5EF4-FFF2-40B4-BE49-F238E27FC236}">
                <a16:creationId xmlns:a16="http://schemas.microsoft.com/office/drawing/2014/main" id="{DF1226F8-7297-283F-9D8B-69F06718436E}"/>
              </a:ext>
            </a:extLst>
          </p:cNvPr>
          <p:cNvSpPr>
            <a:spLocks noGrp="1"/>
          </p:cNvSpPr>
          <p:nvPr>
            <p:ph type="sldNum"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3B6C28FF-1D3F-5742-A646-A6DF40CA91E9}" type="slidenum">
              <a:rPr lang="en-US" altLang="en-US" sz="1200" smtClean="0">
                <a:latin typeface="Verdana" panose="020B0604030504040204" pitchFamily="34" charset="0"/>
              </a:rPr>
              <a:pPr algn="ctr">
                <a:spcBef>
                  <a:spcPct val="0"/>
                </a:spcBef>
                <a:buFontTx/>
                <a:buNone/>
              </a:pPr>
              <a:t>10</a:t>
            </a:fld>
            <a:endParaRPr lang="en-US" altLang="en-US" sz="1200">
              <a:latin typeface="Verdana" panose="020B0604030504040204" pitchFamily="34" charset="0"/>
            </a:endParaRPr>
          </a:p>
        </p:txBody>
      </p:sp>
      <p:sp>
        <p:nvSpPr>
          <p:cNvPr id="29699" name="Text Box 7">
            <a:extLst>
              <a:ext uri="{FF2B5EF4-FFF2-40B4-BE49-F238E27FC236}">
                <a16:creationId xmlns:a16="http://schemas.microsoft.com/office/drawing/2014/main" id="{272F71A8-1413-21D5-A150-94EF78089266}"/>
              </a:ext>
            </a:extLst>
          </p:cNvPr>
          <p:cNvSpPr txBox="1">
            <a:spLocks noChangeArrowheads="1"/>
          </p:cNvSpPr>
          <p:nvPr/>
        </p:nvSpPr>
        <p:spPr bwMode="auto">
          <a:xfrm>
            <a:off x="2667000" y="3924300"/>
            <a:ext cx="485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  A</a:t>
            </a:r>
          </a:p>
        </p:txBody>
      </p:sp>
      <p:sp>
        <p:nvSpPr>
          <p:cNvPr id="29700" name="Text Box 8">
            <a:extLst>
              <a:ext uri="{FF2B5EF4-FFF2-40B4-BE49-F238E27FC236}">
                <a16:creationId xmlns:a16="http://schemas.microsoft.com/office/drawing/2014/main" id="{F358CC0B-937F-507D-C18D-E7F33582DA9D}"/>
              </a:ext>
            </a:extLst>
          </p:cNvPr>
          <p:cNvSpPr txBox="1">
            <a:spLocks noChangeArrowheads="1"/>
          </p:cNvSpPr>
          <p:nvPr/>
        </p:nvSpPr>
        <p:spPr bwMode="auto">
          <a:xfrm>
            <a:off x="3733800" y="33147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B</a:t>
            </a:r>
          </a:p>
        </p:txBody>
      </p:sp>
      <p:sp>
        <p:nvSpPr>
          <p:cNvPr id="29701" name="AutoShape 9">
            <a:extLst>
              <a:ext uri="{FF2B5EF4-FFF2-40B4-BE49-F238E27FC236}">
                <a16:creationId xmlns:a16="http://schemas.microsoft.com/office/drawing/2014/main" id="{7874F07C-5B03-2BB0-C788-5A0BB13EE6E4}"/>
              </a:ext>
            </a:extLst>
          </p:cNvPr>
          <p:cNvSpPr>
            <a:spLocks noChangeAspect="1" noChangeArrowheads="1" noTextEdit="1"/>
          </p:cNvSpPr>
          <p:nvPr/>
        </p:nvSpPr>
        <p:spPr bwMode="auto">
          <a:xfrm>
            <a:off x="-990600" y="1676400"/>
            <a:ext cx="9499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2" name="Rectangle 11">
            <a:extLst>
              <a:ext uri="{FF2B5EF4-FFF2-40B4-BE49-F238E27FC236}">
                <a16:creationId xmlns:a16="http://schemas.microsoft.com/office/drawing/2014/main" id="{0A50BF1B-4FE3-8A65-D728-D2B731DA3773}"/>
              </a:ext>
            </a:extLst>
          </p:cNvPr>
          <p:cNvSpPr>
            <a:spLocks noChangeArrowheads="1"/>
          </p:cNvSpPr>
          <p:nvPr/>
        </p:nvSpPr>
        <p:spPr bwMode="auto">
          <a:xfrm>
            <a:off x="-990600" y="1752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3" name="Rectangle 12">
            <a:extLst>
              <a:ext uri="{FF2B5EF4-FFF2-40B4-BE49-F238E27FC236}">
                <a16:creationId xmlns:a16="http://schemas.microsoft.com/office/drawing/2014/main" id="{17622846-84CC-C622-89AD-3E1D51B2E4AC}"/>
              </a:ext>
            </a:extLst>
          </p:cNvPr>
          <p:cNvSpPr>
            <a:spLocks noChangeArrowheads="1"/>
          </p:cNvSpPr>
          <p:nvPr/>
        </p:nvSpPr>
        <p:spPr bwMode="auto">
          <a:xfrm>
            <a:off x="-99060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4" name="Rectangle 13">
            <a:extLst>
              <a:ext uri="{FF2B5EF4-FFF2-40B4-BE49-F238E27FC236}">
                <a16:creationId xmlns:a16="http://schemas.microsoft.com/office/drawing/2014/main" id="{5A452719-95AE-B2C1-6581-7E2163512896}"/>
              </a:ext>
            </a:extLst>
          </p:cNvPr>
          <p:cNvSpPr>
            <a:spLocks noChangeArrowheads="1"/>
          </p:cNvSpPr>
          <p:nvPr/>
        </p:nvSpPr>
        <p:spPr bwMode="auto">
          <a:xfrm>
            <a:off x="-917575"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5" name="Rectangle 14">
            <a:extLst>
              <a:ext uri="{FF2B5EF4-FFF2-40B4-BE49-F238E27FC236}">
                <a16:creationId xmlns:a16="http://schemas.microsoft.com/office/drawing/2014/main" id="{37D8B270-CED5-B5BA-A39B-B080E8697572}"/>
              </a:ext>
            </a:extLst>
          </p:cNvPr>
          <p:cNvSpPr>
            <a:spLocks noChangeArrowheads="1"/>
          </p:cNvSpPr>
          <p:nvPr/>
        </p:nvSpPr>
        <p:spPr bwMode="auto">
          <a:xfrm>
            <a:off x="-10795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6" name="Rectangle 15">
            <a:extLst>
              <a:ext uri="{FF2B5EF4-FFF2-40B4-BE49-F238E27FC236}">
                <a16:creationId xmlns:a16="http://schemas.microsoft.com/office/drawing/2014/main" id="{269490DA-AD1C-1092-EFD1-98929262D243}"/>
              </a:ext>
            </a:extLst>
          </p:cNvPr>
          <p:cNvSpPr>
            <a:spLocks noChangeArrowheads="1"/>
          </p:cNvSpPr>
          <p:nvPr/>
        </p:nvSpPr>
        <p:spPr bwMode="auto">
          <a:xfrm>
            <a:off x="774700" y="201612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1</a:t>
            </a:r>
            <a:endParaRPr lang="en-US" altLang="en-US" sz="1800">
              <a:latin typeface="Verdana" panose="020B0604030504040204" pitchFamily="34" charset="0"/>
            </a:endParaRPr>
          </a:p>
        </p:txBody>
      </p:sp>
      <p:sp>
        <p:nvSpPr>
          <p:cNvPr id="29707" name="Rectangle 16">
            <a:extLst>
              <a:ext uri="{FF2B5EF4-FFF2-40B4-BE49-F238E27FC236}">
                <a16:creationId xmlns:a16="http://schemas.microsoft.com/office/drawing/2014/main" id="{BB1819B4-20B8-1CB3-CE15-81A3CBC67219}"/>
              </a:ext>
            </a:extLst>
          </p:cNvPr>
          <p:cNvSpPr>
            <a:spLocks noChangeArrowheads="1"/>
          </p:cNvSpPr>
          <p:nvPr/>
        </p:nvSpPr>
        <p:spPr bwMode="auto">
          <a:xfrm>
            <a:off x="1624013"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8" name="Rectangle 17">
            <a:extLst>
              <a:ext uri="{FF2B5EF4-FFF2-40B4-BE49-F238E27FC236}">
                <a16:creationId xmlns:a16="http://schemas.microsoft.com/office/drawing/2014/main" id="{28A96B3B-C07A-A688-E1F3-329F62ABE3AF}"/>
              </a:ext>
            </a:extLst>
          </p:cNvPr>
          <p:cNvSpPr>
            <a:spLocks noChangeArrowheads="1"/>
          </p:cNvSpPr>
          <p:nvPr/>
        </p:nvSpPr>
        <p:spPr bwMode="auto">
          <a:xfrm>
            <a:off x="-990600" y="22780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09" name="Rectangle 18">
            <a:extLst>
              <a:ext uri="{FF2B5EF4-FFF2-40B4-BE49-F238E27FC236}">
                <a16:creationId xmlns:a16="http://schemas.microsoft.com/office/drawing/2014/main" id="{C9A43685-8FBD-8742-2BB7-C93F5CBDB4C1}"/>
              </a:ext>
            </a:extLst>
          </p:cNvPr>
          <p:cNvSpPr>
            <a:spLocks noChangeArrowheads="1"/>
          </p:cNvSpPr>
          <p:nvPr/>
        </p:nvSpPr>
        <p:spPr bwMode="auto">
          <a:xfrm>
            <a:off x="-622300" y="22780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0" name="Rectangle 19">
            <a:extLst>
              <a:ext uri="{FF2B5EF4-FFF2-40B4-BE49-F238E27FC236}">
                <a16:creationId xmlns:a16="http://schemas.microsoft.com/office/drawing/2014/main" id="{27651CD5-2FFC-47E0-99E8-4110B28C8566}"/>
              </a:ext>
            </a:extLst>
          </p:cNvPr>
          <p:cNvSpPr>
            <a:spLocks noChangeArrowheads="1"/>
          </p:cNvSpPr>
          <p:nvPr/>
        </p:nvSpPr>
        <p:spPr bwMode="auto">
          <a:xfrm>
            <a:off x="-9906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1" name="Rectangle 20">
            <a:extLst>
              <a:ext uri="{FF2B5EF4-FFF2-40B4-BE49-F238E27FC236}">
                <a16:creationId xmlns:a16="http://schemas.microsoft.com/office/drawing/2014/main" id="{32E02DC5-BF4B-4246-A58F-975DA419891C}"/>
              </a:ext>
            </a:extLst>
          </p:cNvPr>
          <p:cNvSpPr>
            <a:spLocks noChangeArrowheads="1"/>
          </p:cNvSpPr>
          <p:nvPr/>
        </p:nvSpPr>
        <p:spPr bwMode="auto">
          <a:xfrm>
            <a:off x="-1079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2" name="Rectangle 21">
            <a:extLst>
              <a:ext uri="{FF2B5EF4-FFF2-40B4-BE49-F238E27FC236}">
                <a16:creationId xmlns:a16="http://schemas.microsoft.com/office/drawing/2014/main" id="{6A04B716-121D-F515-E6D8-5564C9AA724B}"/>
              </a:ext>
            </a:extLst>
          </p:cNvPr>
          <p:cNvSpPr>
            <a:spLocks noChangeArrowheads="1"/>
          </p:cNvSpPr>
          <p:nvPr/>
        </p:nvSpPr>
        <p:spPr bwMode="auto">
          <a:xfrm>
            <a:off x="7747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3" name="Rectangle 22">
            <a:extLst>
              <a:ext uri="{FF2B5EF4-FFF2-40B4-BE49-F238E27FC236}">
                <a16:creationId xmlns:a16="http://schemas.microsoft.com/office/drawing/2014/main" id="{CA879E3B-C507-285A-6433-1CC313FEC6F6}"/>
              </a:ext>
            </a:extLst>
          </p:cNvPr>
          <p:cNvSpPr>
            <a:spLocks noChangeArrowheads="1"/>
          </p:cNvSpPr>
          <p:nvPr/>
        </p:nvSpPr>
        <p:spPr bwMode="auto">
          <a:xfrm>
            <a:off x="16573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4" name="Rectangle 23">
            <a:extLst>
              <a:ext uri="{FF2B5EF4-FFF2-40B4-BE49-F238E27FC236}">
                <a16:creationId xmlns:a16="http://schemas.microsoft.com/office/drawing/2014/main" id="{6E126462-D1A7-39E5-F1CA-88218A06EA2D}"/>
              </a:ext>
            </a:extLst>
          </p:cNvPr>
          <p:cNvSpPr>
            <a:spLocks noChangeArrowheads="1"/>
          </p:cNvSpPr>
          <p:nvPr/>
        </p:nvSpPr>
        <p:spPr bwMode="auto">
          <a:xfrm>
            <a:off x="25400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5" name="Rectangle 24">
            <a:extLst>
              <a:ext uri="{FF2B5EF4-FFF2-40B4-BE49-F238E27FC236}">
                <a16:creationId xmlns:a16="http://schemas.microsoft.com/office/drawing/2014/main" id="{CBC462D8-6D9B-918F-ACC8-C443E5914C3E}"/>
              </a:ext>
            </a:extLst>
          </p:cNvPr>
          <p:cNvSpPr>
            <a:spLocks noChangeArrowheads="1"/>
          </p:cNvSpPr>
          <p:nvPr/>
        </p:nvSpPr>
        <p:spPr bwMode="auto">
          <a:xfrm>
            <a:off x="34242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6" name="Rectangle 25">
            <a:extLst>
              <a:ext uri="{FF2B5EF4-FFF2-40B4-BE49-F238E27FC236}">
                <a16:creationId xmlns:a16="http://schemas.microsoft.com/office/drawing/2014/main" id="{57E11A5F-E94F-02CB-65A8-D751359C72D7}"/>
              </a:ext>
            </a:extLst>
          </p:cNvPr>
          <p:cNvSpPr>
            <a:spLocks noChangeArrowheads="1"/>
          </p:cNvSpPr>
          <p:nvPr/>
        </p:nvSpPr>
        <p:spPr bwMode="auto">
          <a:xfrm>
            <a:off x="4572000" y="2541588"/>
            <a:ext cx="2514600" cy="284162"/>
          </a:xfrm>
          <a:prstGeom prst="rect">
            <a:avLst/>
          </a:prstGeom>
          <a:solidFill>
            <a:srgbClr val="66F7FE"/>
          </a:solidFill>
          <a:ln w="9525">
            <a:solidFill>
              <a:srgbClr val="CC0000"/>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0066"/>
                </a:solidFill>
                <a:latin typeface="Times New Roman" panose="02020603050405020304" pitchFamily="18" charset="0"/>
              </a:rPr>
              <a:t>     </a:t>
            </a:r>
            <a:r>
              <a:rPr lang="en-US" altLang="en-US" sz="1800">
                <a:solidFill>
                  <a:srgbClr val="FA1616"/>
                </a:solidFill>
                <a:latin typeface="Times New Roman" panose="02020603050405020304" pitchFamily="18" charset="0"/>
              </a:rPr>
              <a:t>More is always better</a:t>
            </a:r>
            <a:endParaRPr lang="en-US" altLang="en-US" sz="1800">
              <a:solidFill>
                <a:srgbClr val="FA1616"/>
              </a:solidFill>
              <a:latin typeface="Verdana" panose="020B0604030504040204" pitchFamily="34" charset="0"/>
            </a:endParaRPr>
          </a:p>
        </p:txBody>
      </p:sp>
      <p:sp>
        <p:nvSpPr>
          <p:cNvPr id="29717" name="Rectangle 26">
            <a:extLst>
              <a:ext uri="{FF2B5EF4-FFF2-40B4-BE49-F238E27FC236}">
                <a16:creationId xmlns:a16="http://schemas.microsoft.com/office/drawing/2014/main" id="{98A42BD4-3EBB-EF5E-1498-8E488FEC0BE4}"/>
              </a:ext>
            </a:extLst>
          </p:cNvPr>
          <p:cNvSpPr>
            <a:spLocks noChangeArrowheads="1"/>
          </p:cNvSpPr>
          <p:nvPr/>
        </p:nvSpPr>
        <p:spPr bwMode="auto">
          <a:xfrm>
            <a:off x="63325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8" name="Rectangle 27">
            <a:extLst>
              <a:ext uri="{FF2B5EF4-FFF2-40B4-BE49-F238E27FC236}">
                <a16:creationId xmlns:a16="http://schemas.microsoft.com/office/drawing/2014/main" id="{481E9462-D751-768E-06F8-46BE2E8AC331}"/>
              </a:ext>
            </a:extLst>
          </p:cNvPr>
          <p:cNvSpPr>
            <a:spLocks noChangeArrowheads="1"/>
          </p:cNvSpPr>
          <p:nvPr/>
        </p:nvSpPr>
        <p:spPr bwMode="auto">
          <a:xfrm>
            <a:off x="-9906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19" name="Rectangle 28">
            <a:extLst>
              <a:ext uri="{FF2B5EF4-FFF2-40B4-BE49-F238E27FC236}">
                <a16:creationId xmlns:a16="http://schemas.microsoft.com/office/drawing/2014/main" id="{7937B1A9-91DA-C638-0E01-585C4817BD0F}"/>
              </a:ext>
            </a:extLst>
          </p:cNvPr>
          <p:cNvSpPr>
            <a:spLocks noChangeArrowheads="1"/>
          </p:cNvSpPr>
          <p:nvPr/>
        </p:nvSpPr>
        <p:spPr bwMode="auto">
          <a:xfrm>
            <a:off x="-1079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0" name="Rectangle 29">
            <a:extLst>
              <a:ext uri="{FF2B5EF4-FFF2-40B4-BE49-F238E27FC236}">
                <a16:creationId xmlns:a16="http://schemas.microsoft.com/office/drawing/2014/main" id="{303167F5-B4E9-7B36-EEBC-0A031B827BAF}"/>
              </a:ext>
            </a:extLst>
          </p:cNvPr>
          <p:cNvSpPr>
            <a:spLocks noChangeArrowheads="1"/>
          </p:cNvSpPr>
          <p:nvPr/>
        </p:nvSpPr>
        <p:spPr bwMode="auto">
          <a:xfrm>
            <a:off x="7747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1" name="Rectangle 30">
            <a:extLst>
              <a:ext uri="{FF2B5EF4-FFF2-40B4-BE49-F238E27FC236}">
                <a16:creationId xmlns:a16="http://schemas.microsoft.com/office/drawing/2014/main" id="{741F30AD-7E95-3A53-BB78-8AA79DC6382D}"/>
              </a:ext>
            </a:extLst>
          </p:cNvPr>
          <p:cNvSpPr>
            <a:spLocks noChangeArrowheads="1"/>
          </p:cNvSpPr>
          <p:nvPr/>
        </p:nvSpPr>
        <p:spPr bwMode="auto">
          <a:xfrm>
            <a:off x="16573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2" name="Rectangle 31">
            <a:extLst>
              <a:ext uri="{FF2B5EF4-FFF2-40B4-BE49-F238E27FC236}">
                <a16:creationId xmlns:a16="http://schemas.microsoft.com/office/drawing/2014/main" id="{2CBFB80B-F15F-1B7A-F0C6-2D9E2EE51AD2}"/>
              </a:ext>
            </a:extLst>
          </p:cNvPr>
          <p:cNvSpPr>
            <a:spLocks noChangeArrowheads="1"/>
          </p:cNvSpPr>
          <p:nvPr/>
        </p:nvSpPr>
        <p:spPr bwMode="auto">
          <a:xfrm>
            <a:off x="2540000" y="28051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3" name="Rectangle 32">
            <a:extLst>
              <a:ext uri="{FF2B5EF4-FFF2-40B4-BE49-F238E27FC236}">
                <a16:creationId xmlns:a16="http://schemas.microsoft.com/office/drawing/2014/main" id="{65FCCAA1-8BCE-5422-C427-C24671B17A41}"/>
              </a:ext>
            </a:extLst>
          </p:cNvPr>
          <p:cNvSpPr>
            <a:spLocks noChangeArrowheads="1"/>
          </p:cNvSpPr>
          <p:nvPr/>
        </p:nvSpPr>
        <p:spPr bwMode="auto">
          <a:xfrm>
            <a:off x="2687638"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4" name="Rectangle 33">
            <a:extLst>
              <a:ext uri="{FF2B5EF4-FFF2-40B4-BE49-F238E27FC236}">
                <a16:creationId xmlns:a16="http://schemas.microsoft.com/office/drawing/2014/main" id="{B388EEE0-D4F8-361E-6865-B193F4F89AA7}"/>
              </a:ext>
            </a:extLst>
          </p:cNvPr>
          <p:cNvSpPr>
            <a:spLocks noChangeArrowheads="1"/>
          </p:cNvSpPr>
          <p:nvPr/>
        </p:nvSpPr>
        <p:spPr bwMode="auto">
          <a:xfrm>
            <a:off x="774700" y="306863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5" name="Rectangle 34">
            <a:extLst>
              <a:ext uri="{FF2B5EF4-FFF2-40B4-BE49-F238E27FC236}">
                <a16:creationId xmlns:a16="http://schemas.microsoft.com/office/drawing/2014/main" id="{32B8FDA3-D856-02F3-47E6-AE9EE9969238}"/>
              </a:ext>
            </a:extLst>
          </p:cNvPr>
          <p:cNvSpPr>
            <a:spLocks noChangeArrowheads="1"/>
          </p:cNvSpPr>
          <p:nvPr/>
        </p:nvSpPr>
        <p:spPr bwMode="auto">
          <a:xfrm>
            <a:off x="9223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6" name="Rectangle 35">
            <a:extLst>
              <a:ext uri="{FF2B5EF4-FFF2-40B4-BE49-F238E27FC236}">
                <a16:creationId xmlns:a16="http://schemas.microsoft.com/office/drawing/2014/main" id="{B6FC5ACA-A271-3311-9F2C-A27EE0BFB114}"/>
              </a:ext>
            </a:extLst>
          </p:cNvPr>
          <p:cNvSpPr>
            <a:spLocks noChangeArrowheads="1"/>
          </p:cNvSpPr>
          <p:nvPr/>
        </p:nvSpPr>
        <p:spPr bwMode="auto">
          <a:xfrm>
            <a:off x="165735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7" name="Rectangle 36">
            <a:extLst>
              <a:ext uri="{FF2B5EF4-FFF2-40B4-BE49-F238E27FC236}">
                <a16:creationId xmlns:a16="http://schemas.microsoft.com/office/drawing/2014/main" id="{0418EBED-2E8B-B737-84D0-25EBFBB2BC5C}"/>
              </a:ext>
            </a:extLst>
          </p:cNvPr>
          <p:cNvSpPr>
            <a:spLocks noChangeArrowheads="1"/>
          </p:cNvSpPr>
          <p:nvPr/>
        </p:nvSpPr>
        <p:spPr bwMode="auto">
          <a:xfrm>
            <a:off x="25400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8" name="Rectangle 37">
            <a:extLst>
              <a:ext uri="{FF2B5EF4-FFF2-40B4-BE49-F238E27FC236}">
                <a16:creationId xmlns:a16="http://schemas.microsoft.com/office/drawing/2014/main" id="{E6645EF1-C7E0-1BE2-CC23-8014EBD02CE9}"/>
              </a:ext>
            </a:extLst>
          </p:cNvPr>
          <p:cNvSpPr>
            <a:spLocks noChangeArrowheads="1"/>
          </p:cNvSpPr>
          <p:nvPr/>
        </p:nvSpPr>
        <p:spPr bwMode="auto">
          <a:xfrm>
            <a:off x="34242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29" name="Rectangle 38">
            <a:extLst>
              <a:ext uri="{FF2B5EF4-FFF2-40B4-BE49-F238E27FC236}">
                <a16:creationId xmlns:a16="http://schemas.microsoft.com/office/drawing/2014/main" id="{2B0F64D1-F710-09FC-5E71-EBDD3D97ADA8}"/>
              </a:ext>
            </a:extLst>
          </p:cNvPr>
          <p:cNvSpPr>
            <a:spLocks noChangeArrowheads="1"/>
          </p:cNvSpPr>
          <p:nvPr/>
        </p:nvSpPr>
        <p:spPr bwMode="auto">
          <a:xfrm>
            <a:off x="4306888" y="30686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0" name="Rectangle 39">
            <a:extLst>
              <a:ext uri="{FF2B5EF4-FFF2-40B4-BE49-F238E27FC236}">
                <a16:creationId xmlns:a16="http://schemas.microsoft.com/office/drawing/2014/main" id="{90DF3286-9727-F0F0-1DD9-9B146A17656D}"/>
              </a:ext>
            </a:extLst>
          </p:cNvPr>
          <p:cNvSpPr>
            <a:spLocks noChangeArrowheads="1"/>
          </p:cNvSpPr>
          <p:nvPr/>
        </p:nvSpPr>
        <p:spPr bwMode="auto">
          <a:xfrm>
            <a:off x="46736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1" name="Rectangle 40">
            <a:extLst>
              <a:ext uri="{FF2B5EF4-FFF2-40B4-BE49-F238E27FC236}">
                <a16:creationId xmlns:a16="http://schemas.microsoft.com/office/drawing/2014/main" id="{494BC436-4CEA-8004-B547-945A0324FB14}"/>
              </a:ext>
            </a:extLst>
          </p:cNvPr>
          <p:cNvSpPr>
            <a:spLocks noChangeArrowheads="1"/>
          </p:cNvSpPr>
          <p:nvPr/>
        </p:nvSpPr>
        <p:spPr bwMode="auto">
          <a:xfrm>
            <a:off x="-990600" y="33305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2" name="Rectangle 41">
            <a:extLst>
              <a:ext uri="{FF2B5EF4-FFF2-40B4-BE49-F238E27FC236}">
                <a16:creationId xmlns:a16="http://schemas.microsoft.com/office/drawing/2014/main" id="{AD549D4D-885B-0989-FE77-320A44B92D9C}"/>
              </a:ext>
            </a:extLst>
          </p:cNvPr>
          <p:cNvSpPr>
            <a:spLocks noChangeArrowheads="1"/>
          </p:cNvSpPr>
          <p:nvPr/>
        </p:nvSpPr>
        <p:spPr bwMode="auto">
          <a:xfrm>
            <a:off x="-990600" y="35941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3" name="Rectangle 42">
            <a:extLst>
              <a:ext uri="{FF2B5EF4-FFF2-40B4-BE49-F238E27FC236}">
                <a16:creationId xmlns:a16="http://schemas.microsoft.com/office/drawing/2014/main" id="{CB0D3B40-C596-8342-4136-FDE337B4C0F9}"/>
              </a:ext>
            </a:extLst>
          </p:cNvPr>
          <p:cNvSpPr>
            <a:spLocks noChangeArrowheads="1"/>
          </p:cNvSpPr>
          <p:nvPr/>
        </p:nvSpPr>
        <p:spPr bwMode="auto">
          <a:xfrm>
            <a:off x="-9906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4" name="Rectangle 43">
            <a:extLst>
              <a:ext uri="{FF2B5EF4-FFF2-40B4-BE49-F238E27FC236}">
                <a16:creationId xmlns:a16="http://schemas.microsoft.com/office/drawing/2014/main" id="{D1919089-9F37-AC14-2737-AA3189317CDB}"/>
              </a:ext>
            </a:extLst>
          </p:cNvPr>
          <p:cNvSpPr>
            <a:spLocks noChangeArrowheads="1"/>
          </p:cNvSpPr>
          <p:nvPr/>
        </p:nvSpPr>
        <p:spPr bwMode="auto">
          <a:xfrm>
            <a:off x="-1079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5" name="Rectangle 44">
            <a:extLst>
              <a:ext uri="{FF2B5EF4-FFF2-40B4-BE49-F238E27FC236}">
                <a16:creationId xmlns:a16="http://schemas.microsoft.com/office/drawing/2014/main" id="{91182AFA-6009-96EA-FCA7-DEC633D66DFE}"/>
              </a:ext>
            </a:extLst>
          </p:cNvPr>
          <p:cNvSpPr>
            <a:spLocks noChangeArrowheads="1"/>
          </p:cNvSpPr>
          <p:nvPr/>
        </p:nvSpPr>
        <p:spPr bwMode="auto">
          <a:xfrm>
            <a:off x="7747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6" name="Rectangle 45">
            <a:extLst>
              <a:ext uri="{FF2B5EF4-FFF2-40B4-BE49-F238E27FC236}">
                <a16:creationId xmlns:a16="http://schemas.microsoft.com/office/drawing/2014/main" id="{954E92BF-C00E-FE5D-D4A9-C284F382FBA4}"/>
              </a:ext>
            </a:extLst>
          </p:cNvPr>
          <p:cNvSpPr>
            <a:spLocks noChangeArrowheads="1"/>
          </p:cNvSpPr>
          <p:nvPr/>
        </p:nvSpPr>
        <p:spPr bwMode="auto">
          <a:xfrm>
            <a:off x="16573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7" name="Rectangle 46">
            <a:extLst>
              <a:ext uri="{FF2B5EF4-FFF2-40B4-BE49-F238E27FC236}">
                <a16:creationId xmlns:a16="http://schemas.microsoft.com/office/drawing/2014/main" id="{8BEA895E-B2A9-A73E-9483-3745B1FA22DC}"/>
              </a:ext>
            </a:extLst>
          </p:cNvPr>
          <p:cNvSpPr>
            <a:spLocks noChangeArrowheads="1"/>
          </p:cNvSpPr>
          <p:nvPr/>
        </p:nvSpPr>
        <p:spPr bwMode="auto">
          <a:xfrm>
            <a:off x="25400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8" name="Rectangle 47">
            <a:extLst>
              <a:ext uri="{FF2B5EF4-FFF2-40B4-BE49-F238E27FC236}">
                <a16:creationId xmlns:a16="http://schemas.microsoft.com/office/drawing/2014/main" id="{6BDC80A8-8504-72EF-FB7D-52CDDF5F05E3}"/>
              </a:ext>
            </a:extLst>
          </p:cNvPr>
          <p:cNvSpPr>
            <a:spLocks noChangeArrowheads="1"/>
          </p:cNvSpPr>
          <p:nvPr/>
        </p:nvSpPr>
        <p:spPr bwMode="auto">
          <a:xfrm>
            <a:off x="3424238" y="3857625"/>
            <a:ext cx="17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39" name="Rectangle 48">
            <a:extLst>
              <a:ext uri="{FF2B5EF4-FFF2-40B4-BE49-F238E27FC236}">
                <a16:creationId xmlns:a16="http://schemas.microsoft.com/office/drawing/2014/main" id="{ABFCD293-197E-E08C-595D-E40C86CCB2AB}"/>
              </a:ext>
            </a:extLst>
          </p:cNvPr>
          <p:cNvSpPr>
            <a:spLocks noChangeArrowheads="1"/>
          </p:cNvSpPr>
          <p:nvPr/>
        </p:nvSpPr>
        <p:spPr bwMode="auto">
          <a:xfrm>
            <a:off x="36449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0" name="Rectangle 49">
            <a:extLst>
              <a:ext uri="{FF2B5EF4-FFF2-40B4-BE49-F238E27FC236}">
                <a16:creationId xmlns:a16="http://schemas.microsoft.com/office/drawing/2014/main" id="{0C4351E1-8FF5-F298-741D-87D6F3A7D2CB}"/>
              </a:ext>
            </a:extLst>
          </p:cNvPr>
          <p:cNvSpPr>
            <a:spLocks noChangeArrowheads="1"/>
          </p:cNvSpPr>
          <p:nvPr/>
        </p:nvSpPr>
        <p:spPr bwMode="auto">
          <a:xfrm>
            <a:off x="4306888" y="3857625"/>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1" name="Rectangle 50">
            <a:extLst>
              <a:ext uri="{FF2B5EF4-FFF2-40B4-BE49-F238E27FC236}">
                <a16:creationId xmlns:a16="http://schemas.microsoft.com/office/drawing/2014/main" id="{428374C7-54E6-9341-49DC-148953766F7F}"/>
              </a:ext>
            </a:extLst>
          </p:cNvPr>
          <p:cNvSpPr>
            <a:spLocks noChangeArrowheads="1"/>
          </p:cNvSpPr>
          <p:nvPr/>
        </p:nvSpPr>
        <p:spPr bwMode="auto">
          <a:xfrm>
            <a:off x="4748213"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2" name="Rectangle 51">
            <a:extLst>
              <a:ext uri="{FF2B5EF4-FFF2-40B4-BE49-F238E27FC236}">
                <a16:creationId xmlns:a16="http://schemas.microsoft.com/office/drawing/2014/main" id="{D8C3D194-B6BB-4FA2-5AF9-93F329C5E618}"/>
              </a:ext>
            </a:extLst>
          </p:cNvPr>
          <p:cNvSpPr>
            <a:spLocks noChangeArrowheads="1"/>
          </p:cNvSpPr>
          <p:nvPr/>
        </p:nvSpPr>
        <p:spPr bwMode="auto">
          <a:xfrm>
            <a:off x="-9906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3" name="Rectangle 52">
            <a:extLst>
              <a:ext uri="{FF2B5EF4-FFF2-40B4-BE49-F238E27FC236}">
                <a16:creationId xmlns:a16="http://schemas.microsoft.com/office/drawing/2014/main" id="{62ACC2AB-DACD-7FF3-C3E2-B40D2322B625}"/>
              </a:ext>
            </a:extLst>
          </p:cNvPr>
          <p:cNvSpPr>
            <a:spLocks noChangeArrowheads="1"/>
          </p:cNvSpPr>
          <p:nvPr/>
        </p:nvSpPr>
        <p:spPr bwMode="auto">
          <a:xfrm>
            <a:off x="-1079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4" name="Rectangle 53">
            <a:extLst>
              <a:ext uri="{FF2B5EF4-FFF2-40B4-BE49-F238E27FC236}">
                <a16:creationId xmlns:a16="http://schemas.microsoft.com/office/drawing/2014/main" id="{51BA3902-9C6F-DB95-9C20-699884E9F453}"/>
              </a:ext>
            </a:extLst>
          </p:cNvPr>
          <p:cNvSpPr>
            <a:spLocks noChangeArrowheads="1"/>
          </p:cNvSpPr>
          <p:nvPr/>
        </p:nvSpPr>
        <p:spPr bwMode="auto">
          <a:xfrm>
            <a:off x="7747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5" name="Rectangle 54">
            <a:extLst>
              <a:ext uri="{FF2B5EF4-FFF2-40B4-BE49-F238E27FC236}">
                <a16:creationId xmlns:a16="http://schemas.microsoft.com/office/drawing/2014/main" id="{66AF9DA8-95C1-09A1-3D78-3512B805B972}"/>
              </a:ext>
            </a:extLst>
          </p:cNvPr>
          <p:cNvSpPr>
            <a:spLocks noChangeArrowheads="1"/>
          </p:cNvSpPr>
          <p:nvPr/>
        </p:nvSpPr>
        <p:spPr bwMode="auto">
          <a:xfrm>
            <a:off x="16573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6" name="Rectangle 55">
            <a:extLst>
              <a:ext uri="{FF2B5EF4-FFF2-40B4-BE49-F238E27FC236}">
                <a16:creationId xmlns:a16="http://schemas.microsoft.com/office/drawing/2014/main" id="{885EE558-2BC0-ADFF-E7DB-2E35D0D8026C}"/>
              </a:ext>
            </a:extLst>
          </p:cNvPr>
          <p:cNvSpPr>
            <a:spLocks noChangeArrowheads="1"/>
          </p:cNvSpPr>
          <p:nvPr/>
        </p:nvSpPr>
        <p:spPr bwMode="auto">
          <a:xfrm>
            <a:off x="25400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7" name="Rectangle 56">
            <a:extLst>
              <a:ext uri="{FF2B5EF4-FFF2-40B4-BE49-F238E27FC236}">
                <a16:creationId xmlns:a16="http://schemas.microsoft.com/office/drawing/2014/main" id="{1DE45D76-998D-13D9-6AB4-140E1A6DD96A}"/>
              </a:ext>
            </a:extLst>
          </p:cNvPr>
          <p:cNvSpPr>
            <a:spLocks noChangeArrowheads="1"/>
          </p:cNvSpPr>
          <p:nvPr/>
        </p:nvSpPr>
        <p:spPr bwMode="auto">
          <a:xfrm>
            <a:off x="34242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8" name="Rectangle 57">
            <a:extLst>
              <a:ext uri="{FF2B5EF4-FFF2-40B4-BE49-F238E27FC236}">
                <a16:creationId xmlns:a16="http://schemas.microsoft.com/office/drawing/2014/main" id="{ACB2D909-ED42-ACC4-6011-F9F1711647A5}"/>
              </a:ext>
            </a:extLst>
          </p:cNvPr>
          <p:cNvSpPr>
            <a:spLocks noChangeArrowheads="1"/>
          </p:cNvSpPr>
          <p:nvPr/>
        </p:nvSpPr>
        <p:spPr bwMode="auto">
          <a:xfrm>
            <a:off x="430688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49" name="Rectangle 58">
            <a:extLst>
              <a:ext uri="{FF2B5EF4-FFF2-40B4-BE49-F238E27FC236}">
                <a16:creationId xmlns:a16="http://schemas.microsoft.com/office/drawing/2014/main" id="{E57B6342-027C-0086-3E04-9995363A65E3}"/>
              </a:ext>
            </a:extLst>
          </p:cNvPr>
          <p:cNvSpPr>
            <a:spLocks noChangeArrowheads="1"/>
          </p:cNvSpPr>
          <p:nvPr/>
        </p:nvSpPr>
        <p:spPr bwMode="auto">
          <a:xfrm>
            <a:off x="51895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0" name="Rectangle 59">
            <a:extLst>
              <a:ext uri="{FF2B5EF4-FFF2-40B4-BE49-F238E27FC236}">
                <a16:creationId xmlns:a16="http://schemas.microsoft.com/office/drawing/2014/main" id="{3DE2891C-152F-2F96-E801-8A4FBE35F173}"/>
              </a:ext>
            </a:extLst>
          </p:cNvPr>
          <p:cNvSpPr>
            <a:spLocks noChangeArrowheads="1"/>
          </p:cNvSpPr>
          <p:nvPr/>
        </p:nvSpPr>
        <p:spPr bwMode="auto">
          <a:xfrm>
            <a:off x="6072188" y="41211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1" name="Rectangle 60">
            <a:extLst>
              <a:ext uri="{FF2B5EF4-FFF2-40B4-BE49-F238E27FC236}">
                <a16:creationId xmlns:a16="http://schemas.microsoft.com/office/drawing/2014/main" id="{AF377B7B-8CCF-11C5-EFDF-397A4CD81094}"/>
              </a:ext>
            </a:extLst>
          </p:cNvPr>
          <p:cNvSpPr>
            <a:spLocks noChangeArrowheads="1"/>
          </p:cNvSpPr>
          <p:nvPr/>
        </p:nvSpPr>
        <p:spPr bwMode="auto">
          <a:xfrm>
            <a:off x="6365875"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2" name="Rectangle 61">
            <a:extLst>
              <a:ext uri="{FF2B5EF4-FFF2-40B4-BE49-F238E27FC236}">
                <a16:creationId xmlns:a16="http://schemas.microsoft.com/office/drawing/2014/main" id="{946A5745-0EE3-4AE9-073D-EE093352ED5C}"/>
              </a:ext>
            </a:extLst>
          </p:cNvPr>
          <p:cNvSpPr>
            <a:spLocks noChangeArrowheads="1"/>
          </p:cNvSpPr>
          <p:nvPr/>
        </p:nvSpPr>
        <p:spPr bwMode="auto">
          <a:xfrm>
            <a:off x="-9906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3" name="Rectangle 62">
            <a:extLst>
              <a:ext uri="{FF2B5EF4-FFF2-40B4-BE49-F238E27FC236}">
                <a16:creationId xmlns:a16="http://schemas.microsoft.com/office/drawing/2014/main" id="{575F157B-EDC2-53CC-C47E-09A66214FCCF}"/>
              </a:ext>
            </a:extLst>
          </p:cNvPr>
          <p:cNvSpPr>
            <a:spLocks noChangeArrowheads="1"/>
          </p:cNvSpPr>
          <p:nvPr/>
        </p:nvSpPr>
        <p:spPr bwMode="auto">
          <a:xfrm>
            <a:off x="-1079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4" name="Rectangle 63">
            <a:extLst>
              <a:ext uri="{FF2B5EF4-FFF2-40B4-BE49-F238E27FC236}">
                <a16:creationId xmlns:a16="http://schemas.microsoft.com/office/drawing/2014/main" id="{CCCF2767-1F35-F750-0420-CC56324DE00F}"/>
              </a:ext>
            </a:extLst>
          </p:cNvPr>
          <p:cNvSpPr>
            <a:spLocks noChangeArrowheads="1"/>
          </p:cNvSpPr>
          <p:nvPr/>
        </p:nvSpPr>
        <p:spPr bwMode="auto">
          <a:xfrm>
            <a:off x="774700" y="4384675"/>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5" name="Rectangle 64">
            <a:extLst>
              <a:ext uri="{FF2B5EF4-FFF2-40B4-BE49-F238E27FC236}">
                <a16:creationId xmlns:a16="http://schemas.microsoft.com/office/drawing/2014/main" id="{58A815A2-9C58-CA2E-B3C7-9D319662BB0D}"/>
              </a:ext>
            </a:extLst>
          </p:cNvPr>
          <p:cNvSpPr>
            <a:spLocks noChangeArrowheads="1"/>
          </p:cNvSpPr>
          <p:nvPr/>
        </p:nvSpPr>
        <p:spPr bwMode="auto">
          <a:xfrm>
            <a:off x="1069975"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6" name="Rectangle 65">
            <a:extLst>
              <a:ext uri="{FF2B5EF4-FFF2-40B4-BE49-F238E27FC236}">
                <a16:creationId xmlns:a16="http://schemas.microsoft.com/office/drawing/2014/main" id="{81912494-7F9A-9BAE-BCBF-1736DF4BF047}"/>
              </a:ext>
            </a:extLst>
          </p:cNvPr>
          <p:cNvSpPr>
            <a:spLocks noChangeArrowheads="1"/>
          </p:cNvSpPr>
          <p:nvPr/>
        </p:nvSpPr>
        <p:spPr bwMode="auto">
          <a:xfrm>
            <a:off x="16573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7" name="Rectangle 66">
            <a:extLst>
              <a:ext uri="{FF2B5EF4-FFF2-40B4-BE49-F238E27FC236}">
                <a16:creationId xmlns:a16="http://schemas.microsoft.com/office/drawing/2014/main" id="{E02430B7-93EF-DF88-97B3-92493838A35A}"/>
              </a:ext>
            </a:extLst>
          </p:cNvPr>
          <p:cNvSpPr>
            <a:spLocks noChangeArrowheads="1"/>
          </p:cNvSpPr>
          <p:nvPr/>
        </p:nvSpPr>
        <p:spPr bwMode="auto">
          <a:xfrm>
            <a:off x="25400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8" name="Rectangle 67">
            <a:extLst>
              <a:ext uri="{FF2B5EF4-FFF2-40B4-BE49-F238E27FC236}">
                <a16:creationId xmlns:a16="http://schemas.microsoft.com/office/drawing/2014/main" id="{8F6AC4DC-6B87-E602-7CCD-AE72BEF44995}"/>
              </a:ext>
            </a:extLst>
          </p:cNvPr>
          <p:cNvSpPr>
            <a:spLocks noChangeArrowheads="1"/>
          </p:cNvSpPr>
          <p:nvPr/>
        </p:nvSpPr>
        <p:spPr bwMode="auto">
          <a:xfrm>
            <a:off x="34242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59" name="Rectangle 68">
            <a:extLst>
              <a:ext uri="{FF2B5EF4-FFF2-40B4-BE49-F238E27FC236}">
                <a16:creationId xmlns:a16="http://schemas.microsoft.com/office/drawing/2014/main" id="{BD8CA8EB-99AF-B93C-91EE-8B6286C64513}"/>
              </a:ext>
            </a:extLst>
          </p:cNvPr>
          <p:cNvSpPr>
            <a:spLocks noChangeArrowheads="1"/>
          </p:cNvSpPr>
          <p:nvPr/>
        </p:nvSpPr>
        <p:spPr bwMode="auto">
          <a:xfrm>
            <a:off x="43068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0" name="Rectangle 69">
            <a:extLst>
              <a:ext uri="{FF2B5EF4-FFF2-40B4-BE49-F238E27FC236}">
                <a16:creationId xmlns:a16="http://schemas.microsoft.com/office/drawing/2014/main" id="{8139A8C0-A31B-E99B-7DEF-1C3E84807C02}"/>
              </a:ext>
            </a:extLst>
          </p:cNvPr>
          <p:cNvSpPr>
            <a:spLocks noChangeArrowheads="1"/>
          </p:cNvSpPr>
          <p:nvPr/>
        </p:nvSpPr>
        <p:spPr bwMode="auto">
          <a:xfrm>
            <a:off x="51895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1" name="Rectangle 70">
            <a:extLst>
              <a:ext uri="{FF2B5EF4-FFF2-40B4-BE49-F238E27FC236}">
                <a16:creationId xmlns:a16="http://schemas.microsoft.com/office/drawing/2014/main" id="{E553126C-E659-4BCC-0ADA-AEDC0BEA8F77}"/>
              </a:ext>
            </a:extLst>
          </p:cNvPr>
          <p:cNvSpPr>
            <a:spLocks noChangeArrowheads="1"/>
          </p:cNvSpPr>
          <p:nvPr/>
        </p:nvSpPr>
        <p:spPr bwMode="auto">
          <a:xfrm>
            <a:off x="60721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2" name="Rectangle 71">
            <a:extLst>
              <a:ext uri="{FF2B5EF4-FFF2-40B4-BE49-F238E27FC236}">
                <a16:creationId xmlns:a16="http://schemas.microsoft.com/office/drawing/2014/main" id="{9A3DCAA0-45F7-C10B-5026-ACB73C0679BE}"/>
              </a:ext>
            </a:extLst>
          </p:cNvPr>
          <p:cNvSpPr>
            <a:spLocks noChangeArrowheads="1"/>
          </p:cNvSpPr>
          <p:nvPr/>
        </p:nvSpPr>
        <p:spPr bwMode="auto">
          <a:xfrm>
            <a:off x="69548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3" name="Rectangle 72">
            <a:extLst>
              <a:ext uri="{FF2B5EF4-FFF2-40B4-BE49-F238E27FC236}">
                <a16:creationId xmlns:a16="http://schemas.microsoft.com/office/drawing/2014/main" id="{32B5985B-648B-AF4C-84D8-D5EBCCFB1DCD}"/>
              </a:ext>
            </a:extLst>
          </p:cNvPr>
          <p:cNvSpPr>
            <a:spLocks noChangeArrowheads="1"/>
          </p:cNvSpPr>
          <p:nvPr/>
        </p:nvSpPr>
        <p:spPr bwMode="auto">
          <a:xfrm>
            <a:off x="-9906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4" name="Rectangle 73">
            <a:extLst>
              <a:ext uri="{FF2B5EF4-FFF2-40B4-BE49-F238E27FC236}">
                <a16:creationId xmlns:a16="http://schemas.microsoft.com/office/drawing/2014/main" id="{9F11589B-EB9D-6C70-6041-EC7CCDEDD873}"/>
              </a:ext>
            </a:extLst>
          </p:cNvPr>
          <p:cNvSpPr>
            <a:spLocks noChangeArrowheads="1"/>
          </p:cNvSpPr>
          <p:nvPr/>
        </p:nvSpPr>
        <p:spPr bwMode="auto">
          <a:xfrm>
            <a:off x="-1079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5" name="Rectangle 74">
            <a:extLst>
              <a:ext uri="{FF2B5EF4-FFF2-40B4-BE49-F238E27FC236}">
                <a16:creationId xmlns:a16="http://schemas.microsoft.com/office/drawing/2014/main" id="{C392E551-A6ED-C2C7-760C-2FF1B9182BB2}"/>
              </a:ext>
            </a:extLst>
          </p:cNvPr>
          <p:cNvSpPr>
            <a:spLocks noChangeArrowheads="1"/>
          </p:cNvSpPr>
          <p:nvPr/>
        </p:nvSpPr>
        <p:spPr bwMode="auto">
          <a:xfrm>
            <a:off x="7747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6" name="Rectangle 75">
            <a:extLst>
              <a:ext uri="{FF2B5EF4-FFF2-40B4-BE49-F238E27FC236}">
                <a16:creationId xmlns:a16="http://schemas.microsoft.com/office/drawing/2014/main" id="{F7439A6D-90A9-3730-4597-1002E813E60F}"/>
              </a:ext>
            </a:extLst>
          </p:cNvPr>
          <p:cNvSpPr>
            <a:spLocks noChangeArrowheads="1"/>
          </p:cNvSpPr>
          <p:nvPr/>
        </p:nvSpPr>
        <p:spPr bwMode="auto">
          <a:xfrm>
            <a:off x="16573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7" name="Rectangle 76">
            <a:extLst>
              <a:ext uri="{FF2B5EF4-FFF2-40B4-BE49-F238E27FC236}">
                <a16:creationId xmlns:a16="http://schemas.microsoft.com/office/drawing/2014/main" id="{AB8FEF0D-CCDC-DDE3-2D45-8D67001BC071}"/>
              </a:ext>
            </a:extLst>
          </p:cNvPr>
          <p:cNvSpPr>
            <a:spLocks noChangeArrowheads="1"/>
          </p:cNvSpPr>
          <p:nvPr/>
        </p:nvSpPr>
        <p:spPr bwMode="auto">
          <a:xfrm>
            <a:off x="2540000" y="4646613"/>
            <a:ext cx="74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8" name="Rectangle 77">
            <a:extLst>
              <a:ext uri="{FF2B5EF4-FFF2-40B4-BE49-F238E27FC236}">
                <a16:creationId xmlns:a16="http://schemas.microsoft.com/office/drawing/2014/main" id="{421DC5E1-3865-A5D5-3AA0-EF104E483903}"/>
              </a:ext>
            </a:extLst>
          </p:cNvPr>
          <p:cNvSpPr>
            <a:spLocks noChangeArrowheads="1"/>
          </p:cNvSpPr>
          <p:nvPr/>
        </p:nvSpPr>
        <p:spPr bwMode="auto">
          <a:xfrm>
            <a:off x="3497263"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69" name="Rectangle 78">
            <a:extLst>
              <a:ext uri="{FF2B5EF4-FFF2-40B4-BE49-F238E27FC236}">
                <a16:creationId xmlns:a16="http://schemas.microsoft.com/office/drawing/2014/main" id="{38A9C0BE-D851-8CEE-33CD-17846770B078}"/>
              </a:ext>
            </a:extLst>
          </p:cNvPr>
          <p:cNvSpPr>
            <a:spLocks noChangeArrowheads="1"/>
          </p:cNvSpPr>
          <p:nvPr/>
        </p:nvSpPr>
        <p:spPr bwMode="auto">
          <a:xfrm>
            <a:off x="430688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0" name="Rectangle 79">
            <a:extLst>
              <a:ext uri="{FF2B5EF4-FFF2-40B4-BE49-F238E27FC236}">
                <a16:creationId xmlns:a16="http://schemas.microsoft.com/office/drawing/2014/main" id="{F4B9D902-E72F-AD52-A8DB-D74386A55308}"/>
              </a:ext>
            </a:extLst>
          </p:cNvPr>
          <p:cNvSpPr>
            <a:spLocks noChangeArrowheads="1"/>
          </p:cNvSpPr>
          <p:nvPr/>
        </p:nvSpPr>
        <p:spPr bwMode="auto">
          <a:xfrm>
            <a:off x="518953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1" name="Rectangle 80">
            <a:extLst>
              <a:ext uri="{FF2B5EF4-FFF2-40B4-BE49-F238E27FC236}">
                <a16:creationId xmlns:a16="http://schemas.microsoft.com/office/drawing/2014/main" id="{CD0396B8-E27F-E953-F6BF-93FF2D406E63}"/>
              </a:ext>
            </a:extLst>
          </p:cNvPr>
          <p:cNvSpPr>
            <a:spLocks noChangeArrowheads="1"/>
          </p:cNvSpPr>
          <p:nvPr/>
        </p:nvSpPr>
        <p:spPr bwMode="auto">
          <a:xfrm>
            <a:off x="-990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2" name="Rectangle 81">
            <a:extLst>
              <a:ext uri="{FF2B5EF4-FFF2-40B4-BE49-F238E27FC236}">
                <a16:creationId xmlns:a16="http://schemas.microsoft.com/office/drawing/2014/main" id="{03515BD4-E48F-F8D2-6AF7-89D560A76119}"/>
              </a:ext>
            </a:extLst>
          </p:cNvPr>
          <p:cNvSpPr>
            <a:spLocks noChangeArrowheads="1"/>
          </p:cNvSpPr>
          <p:nvPr/>
        </p:nvSpPr>
        <p:spPr bwMode="auto">
          <a:xfrm>
            <a:off x="-1079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3" name="Rectangle 82">
            <a:extLst>
              <a:ext uri="{FF2B5EF4-FFF2-40B4-BE49-F238E27FC236}">
                <a16:creationId xmlns:a16="http://schemas.microsoft.com/office/drawing/2014/main" id="{6E2E2CC3-BF21-A065-AF0D-EECA9DFF1A4B}"/>
              </a:ext>
            </a:extLst>
          </p:cNvPr>
          <p:cNvSpPr>
            <a:spLocks noChangeArrowheads="1"/>
          </p:cNvSpPr>
          <p:nvPr/>
        </p:nvSpPr>
        <p:spPr bwMode="auto">
          <a:xfrm>
            <a:off x="7747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4" name="Rectangle 83">
            <a:extLst>
              <a:ext uri="{FF2B5EF4-FFF2-40B4-BE49-F238E27FC236}">
                <a16:creationId xmlns:a16="http://schemas.microsoft.com/office/drawing/2014/main" id="{F49CA256-59DA-2A90-2E40-4F2F55EB180F}"/>
              </a:ext>
            </a:extLst>
          </p:cNvPr>
          <p:cNvSpPr>
            <a:spLocks noChangeArrowheads="1"/>
          </p:cNvSpPr>
          <p:nvPr/>
        </p:nvSpPr>
        <p:spPr bwMode="auto">
          <a:xfrm>
            <a:off x="16573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5" name="Rectangle 84">
            <a:extLst>
              <a:ext uri="{FF2B5EF4-FFF2-40B4-BE49-F238E27FC236}">
                <a16:creationId xmlns:a16="http://schemas.microsoft.com/office/drawing/2014/main" id="{BB264DEE-EDCA-FA20-6ECF-DD04800267EE}"/>
              </a:ext>
            </a:extLst>
          </p:cNvPr>
          <p:cNvSpPr>
            <a:spLocks noChangeArrowheads="1"/>
          </p:cNvSpPr>
          <p:nvPr/>
        </p:nvSpPr>
        <p:spPr bwMode="auto">
          <a:xfrm>
            <a:off x="25400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6" name="Rectangle 85">
            <a:extLst>
              <a:ext uri="{FF2B5EF4-FFF2-40B4-BE49-F238E27FC236}">
                <a16:creationId xmlns:a16="http://schemas.microsoft.com/office/drawing/2014/main" id="{2FE17326-74B3-4164-090D-365466D7664B}"/>
              </a:ext>
            </a:extLst>
          </p:cNvPr>
          <p:cNvSpPr>
            <a:spLocks noChangeArrowheads="1"/>
          </p:cNvSpPr>
          <p:nvPr/>
        </p:nvSpPr>
        <p:spPr bwMode="auto">
          <a:xfrm>
            <a:off x="3424238"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7" name="Rectangle 86">
            <a:extLst>
              <a:ext uri="{FF2B5EF4-FFF2-40B4-BE49-F238E27FC236}">
                <a16:creationId xmlns:a16="http://schemas.microsoft.com/office/drawing/2014/main" id="{6D27EA1C-01A4-0A03-0131-812D90FE2C58}"/>
              </a:ext>
            </a:extLst>
          </p:cNvPr>
          <p:cNvSpPr>
            <a:spLocks noChangeArrowheads="1"/>
          </p:cNvSpPr>
          <p:nvPr/>
        </p:nvSpPr>
        <p:spPr bwMode="auto">
          <a:xfrm>
            <a:off x="4306888" y="49101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8" name="Rectangle 87">
            <a:extLst>
              <a:ext uri="{FF2B5EF4-FFF2-40B4-BE49-F238E27FC236}">
                <a16:creationId xmlns:a16="http://schemas.microsoft.com/office/drawing/2014/main" id="{05F1CE70-9CBD-61A5-3DAD-E6645577B545}"/>
              </a:ext>
            </a:extLst>
          </p:cNvPr>
          <p:cNvSpPr>
            <a:spLocks noChangeArrowheads="1"/>
          </p:cNvSpPr>
          <p:nvPr/>
        </p:nvSpPr>
        <p:spPr bwMode="auto">
          <a:xfrm>
            <a:off x="4673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79" name="Rectangle 88">
            <a:extLst>
              <a:ext uri="{FF2B5EF4-FFF2-40B4-BE49-F238E27FC236}">
                <a16:creationId xmlns:a16="http://schemas.microsoft.com/office/drawing/2014/main" id="{B40A4F86-BB65-5FE1-9F15-D1B5BE8D2596}"/>
              </a:ext>
            </a:extLst>
          </p:cNvPr>
          <p:cNvSpPr>
            <a:spLocks noChangeArrowheads="1"/>
          </p:cNvSpPr>
          <p:nvPr/>
        </p:nvSpPr>
        <p:spPr bwMode="auto">
          <a:xfrm>
            <a:off x="-9906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0" name="Rectangle 89">
            <a:extLst>
              <a:ext uri="{FF2B5EF4-FFF2-40B4-BE49-F238E27FC236}">
                <a16:creationId xmlns:a16="http://schemas.microsoft.com/office/drawing/2014/main" id="{516DF746-54DF-E155-DBC5-AEDD26EE3568}"/>
              </a:ext>
            </a:extLst>
          </p:cNvPr>
          <p:cNvSpPr>
            <a:spLocks noChangeArrowheads="1"/>
          </p:cNvSpPr>
          <p:nvPr/>
        </p:nvSpPr>
        <p:spPr bwMode="auto">
          <a:xfrm>
            <a:off x="-1079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1" name="Rectangle 90">
            <a:extLst>
              <a:ext uri="{FF2B5EF4-FFF2-40B4-BE49-F238E27FC236}">
                <a16:creationId xmlns:a16="http://schemas.microsoft.com/office/drawing/2014/main" id="{EEDCFBC1-2094-A6ED-FA82-DA89A9F20B20}"/>
              </a:ext>
            </a:extLst>
          </p:cNvPr>
          <p:cNvSpPr>
            <a:spLocks noChangeArrowheads="1"/>
          </p:cNvSpPr>
          <p:nvPr/>
        </p:nvSpPr>
        <p:spPr bwMode="auto">
          <a:xfrm>
            <a:off x="7747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2" name="Rectangle 91">
            <a:extLst>
              <a:ext uri="{FF2B5EF4-FFF2-40B4-BE49-F238E27FC236}">
                <a16:creationId xmlns:a16="http://schemas.microsoft.com/office/drawing/2014/main" id="{CE900688-AAA7-15F2-7744-5426537CAADF}"/>
              </a:ext>
            </a:extLst>
          </p:cNvPr>
          <p:cNvSpPr>
            <a:spLocks noChangeArrowheads="1"/>
          </p:cNvSpPr>
          <p:nvPr/>
        </p:nvSpPr>
        <p:spPr bwMode="auto">
          <a:xfrm>
            <a:off x="16573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3" name="Rectangle 92">
            <a:extLst>
              <a:ext uri="{FF2B5EF4-FFF2-40B4-BE49-F238E27FC236}">
                <a16:creationId xmlns:a16="http://schemas.microsoft.com/office/drawing/2014/main" id="{FF70B5CA-FE68-9860-56DD-CF10275E265F}"/>
              </a:ext>
            </a:extLst>
          </p:cNvPr>
          <p:cNvSpPr>
            <a:spLocks noChangeArrowheads="1"/>
          </p:cNvSpPr>
          <p:nvPr/>
        </p:nvSpPr>
        <p:spPr bwMode="auto">
          <a:xfrm>
            <a:off x="25400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4" name="Rectangle 93">
            <a:extLst>
              <a:ext uri="{FF2B5EF4-FFF2-40B4-BE49-F238E27FC236}">
                <a16:creationId xmlns:a16="http://schemas.microsoft.com/office/drawing/2014/main" id="{9C5878A5-7EEB-D0C3-F4B9-187749CB43FD}"/>
              </a:ext>
            </a:extLst>
          </p:cNvPr>
          <p:cNvSpPr>
            <a:spLocks noChangeArrowheads="1"/>
          </p:cNvSpPr>
          <p:nvPr/>
        </p:nvSpPr>
        <p:spPr bwMode="auto">
          <a:xfrm>
            <a:off x="-990600" y="54371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5" name="Rectangle 94">
            <a:extLst>
              <a:ext uri="{FF2B5EF4-FFF2-40B4-BE49-F238E27FC236}">
                <a16:creationId xmlns:a16="http://schemas.microsoft.com/office/drawing/2014/main" id="{00434C52-0D28-C1E0-E5BB-1D0876DE3484}"/>
              </a:ext>
            </a:extLst>
          </p:cNvPr>
          <p:cNvSpPr>
            <a:spLocks noChangeArrowheads="1"/>
          </p:cNvSpPr>
          <p:nvPr/>
        </p:nvSpPr>
        <p:spPr bwMode="auto">
          <a:xfrm>
            <a:off x="-990600" y="5699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6" name="Rectangle 95">
            <a:extLst>
              <a:ext uri="{FF2B5EF4-FFF2-40B4-BE49-F238E27FC236}">
                <a16:creationId xmlns:a16="http://schemas.microsoft.com/office/drawing/2014/main" id="{B73A6F1F-12DF-DD7C-6C4B-A0C3A88C4668}"/>
              </a:ext>
            </a:extLst>
          </p:cNvPr>
          <p:cNvSpPr>
            <a:spLocks noChangeArrowheads="1"/>
          </p:cNvSpPr>
          <p:nvPr/>
        </p:nvSpPr>
        <p:spPr bwMode="auto">
          <a:xfrm>
            <a:off x="-9906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7" name="Rectangle 96">
            <a:extLst>
              <a:ext uri="{FF2B5EF4-FFF2-40B4-BE49-F238E27FC236}">
                <a16:creationId xmlns:a16="http://schemas.microsoft.com/office/drawing/2014/main" id="{04EA399B-63E2-9372-D5B3-367788DFC22E}"/>
              </a:ext>
            </a:extLst>
          </p:cNvPr>
          <p:cNvSpPr>
            <a:spLocks noChangeArrowheads="1"/>
          </p:cNvSpPr>
          <p:nvPr/>
        </p:nvSpPr>
        <p:spPr bwMode="auto">
          <a:xfrm>
            <a:off x="-1079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8" name="Rectangle 97">
            <a:extLst>
              <a:ext uri="{FF2B5EF4-FFF2-40B4-BE49-F238E27FC236}">
                <a16:creationId xmlns:a16="http://schemas.microsoft.com/office/drawing/2014/main" id="{D861D536-BF63-D672-B30D-3257E0B83AD6}"/>
              </a:ext>
            </a:extLst>
          </p:cNvPr>
          <p:cNvSpPr>
            <a:spLocks noChangeArrowheads="1"/>
          </p:cNvSpPr>
          <p:nvPr/>
        </p:nvSpPr>
        <p:spPr bwMode="auto">
          <a:xfrm>
            <a:off x="7747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89" name="Rectangle 98">
            <a:extLst>
              <a:ext uri="{FF2B5EF4-FFF2-40B4-BE49-F238E27FC236}">
                <a16:creationId xmlns:a16="http://schemas.microsoft.com/office/drawing/2014/main" id="{E7D5312C-5333-5660-6B7B-6533E2B319D9}"/>
              </a:ext>
            </a:extLst>
          </p:cNvPr>
          <p:cNvSpPr>
            <a:spLocks noChangeArrowheads="1"/>
          </p:cNvSpPr>
          <p:nvPr/>
        </p:nvSpPr>
        <p:spPr bwMode="auto">
          <a:xfrm>
            <a:off x="16573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0" name="Rectangle 99">
            <a:extLst>
              <a:ext uri="{FF2B5EF4-FFF2-40B4-BE49-F238E27FC236}">
                <a16:creationId xmlns:a16="http://schemas.microsoft.com/office/drawing/2014/main" id="{77EF2E4F-A288-B80E-1F00-147EF40E97FB}"/>
              </a:ext>
            </a:extLst>
          </p:cNvPr>
          <p:cNvSpPr>
            <a:spLocks noChangeArrowheads="1"/>
          </p:cNvSpPr>
          <p:nvPr/>
        </p:nvSpPr>
        <p:spPr bwMode="auto">
          <a:xfrm>
            <a:off x="-9906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1" name="Rectangle 100">
            <a:extLst>
              <a:ext uri="{FF2B5EF4-FFF2-40B4-BE49-F238E27FC236}">
                <a16:creationId xmlns:a16="http://schemas.microsoft.com/office/drawing/2014/main" id="{B3FA9094-473A-35DE-F220-DFB2C46F03B4}"/>
              </a:ext>
            </a:extLst>
          </p:cNvPr>
          <p:cNvSpPr>
            <a:spLocks noChangeArrowheads="1"/>
          </p:cNvSpPr>
          <p:nvPr/>
        </p:nvSpPr>
        <p:spPr bwMode="auto">
          <a:xfrm>
            <a:off x="-1079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2" name="Rectangle 101">
            <a:extLst>
              <a:ext uri="{FF2B5EF4-FFF2-40B4-BE49-F238E27FC236}">
                <a16:creationId xmlns:a16="http://schemas.microsoft.com/office/drawing/2014/main" id="{BF272149-9582-EFF7-A59B-81277E981E6F}"/>
              </a:ext>
            </a:extLst>
          </p:cNvPr>
          <p:cNvSpPr>
            <a:spLocks noChangeArrowheads="1"/>
          </p:cNvSpPr>
          <p:nvPr/>
        </p:nvSpPr>
        <p:spPr bwMode="auto">
          <a:xfrm>
            <a:off x="838200" y="57912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0</a:t>
            </a:r>
            <a:endParaRPr lang="en-US" altLang="en-US" sz="1800">
              <a:latin typeface="Verdana" panose="020B0604030504040204" pitchFamily="34" charset="0"/>
            </a:endParaRPr>
          </a:p>
        </p:txBody>
      </p:sp>
      <p:sp>
        <p:nvSpPr>
          <p:cNvPr id="29793" name="Rectangle 102">
            <a:extLst>
              <a:ext uri="{FF2B5EF4-FFF2-40B4-BE49-F238E27FC236}">
                <a16:creationId xmlns:a16="http://schemas.microsoft.com/office/drawing/2014/main" id="{CDCF405B-335B-1C8E-23B2-34BD5C3F23C1}"/>
              </a:ext>
            </a:extLst>
          </p:cNvPr>
          <p:cNvSpPr>
            <a:spLocks noChangeArrowheads="1"/>
          </p:cNvSpPr>
          <p:nvPr/>
        </p:nvSpPr>
        <p:spPr bwMode="auto">
          <a:xfrm>
            <a:off x="14366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4" name="Rectangle 103">
            <a:extLst>
              <a:ext uri="{FF2B5EF4-FFF2-40B4-BE49-F238E27FC236}">
                <a16:creationId xmlns:a16="http://schemas.microsoft.com/office/drawing/2014/main" id="{EEC81662-6E22-6866-BB39-FEE808B98AC3}"/>
              </a:ext>
            </a:extLst>
          </p:cNvPr>
          <p:cNvSpPr>
            <a:spLocks noChangeArrowheads="1"/>
          </p:cNvSpPr>
          <p:nvPr/>
        </p:nvSpPr>
        <p:spPr bwMode="auto">
          <a:xfrm>
            <a:off x="16573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5" name="Rectangle 104">
            <a:extLst>
              <a:ext uri="{FF2B5EF4-FFF2-40B4-BE49-F238E27FC236}">
                <a16:creationId xmlns:a16="http://schemas.microsoft.com/office/drawing/2014/main" id="{396DA237-B739-3DF0-C802-80181155CBAD}"/>
              </a:ext>
            </a:extLst>
          </p:cNvPr>
          <p:cNvSpPr>
            <a:spLocks noChangeArrowheads="1"/>
          </p:cNvSpPr>
          <p:nvPr/>
        </p:nvSpPr>
        <p:spPr bwMode="auto">
          <a:xfrm>
            <a:off x="25400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6" name="Rectangle 105">
            <a:extLst>
              <a:ext uri="{FF2B5EF4-FFF2-40B4-BE49-F238E27FC236}">
                <a16:creationId xmlns:a16="http://schemas.microsoft.com/office/drawing/2014/main" id="{26DE72F3-0E1F-3770-AD5D-FFAC8043679E}"/>
              </a:ext>
            </a:extLst>
          </p:cNvPr>
          <p:cNvSpPr>
            <a:spLocks noChangeArrowheads="1"/>
          </p:cNvSpPr>
          <p:nvPr/>
        </p:nvSpPr>
        <p:spPr bwMode="auto">
          <a:xfrm>
            <a:off x="34242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7" name="Rectangle 106">
            <a:extLst>
              <a:ext uri="{FF2B5EF4-FFF2-40B4-BE49-F238E27FC236}">
                <a16:creationId xmlns:a16="http://schemas.microsoft.com/office/drawing/2014/main" id="{7AC4AF43-C78B-DAEB-4DB5-620EC2BD92DA}"/>
              </a:ext>
            </a:extLst>
          </p:cNvPr>
          <p:cNvSpPr>
            <a:spLocks noChangeArrowheads="1"/>
          </p:cNvSpPr>
          <p:nvPr/>
        </p:nvSpPr>
        <p:spPr bwMode="auto">
          <a:xfrm>
            <a:off x="43068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8" name="Rectangle 107">
            <a:extLst>
              <a:ext uri="{FF2B5EF4-FFF2-40B4-BE49-F238E27FC236}">
                <a16:creationId xmlns:a16="http://schemas.microsoft.com/office/drawing/2014/main" id="{17C66379-83D8-BD1B-CF02-E1B24E6CC413}"/>
              </a:ext>
            </a:extLst>
          </p:cNvPr>
          <p:cNvSpPr>
            <a:spLocks noChangeArrowheads="1"/>
          </p:cNvSpPr>
          <p:nvPr/>
        </p:nvSpPr>
        <p:spPr bwMode="auto">
          <a:xfrm>
            <a:off x="51895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799" name="Rectangle 108">
            <a:extLst>
              <a:ext uri="{FF2B5EF4-FFF2-40B4-BE49-F238E27FC236}">
                <a16:creationId xmlns:a16="http://schemas.microsoft.com/office/drawing/2014/main" id="{06CE7C71-70B7-79D2-9F3C-A10CA9B918BB}"/>
              </a:ext>
            </a:extLst>
          </p:cNvPr>
          <p:cNvSpPr>
            <a:spLocks noChangeArrowheads="1"/>
          </p:cNvSpPr>
          <p:nvPr/>
        </p:nvSpPr>
        <p:spPr bwMode="auto">
          <a:xfrm>
            <a:off x="60721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800" name="Rectangle 109">
            <a:extLst>
              <a:ext uri="{FF2B5EF4-FFF2-40B4-BE49-F238E27FC236}">
                <a16:creationId xmlns:a16="http://schemas.microsoft.com/office/drawing/2014/main" id="{8FD02C2E-490A-4365-ED8B-571C916A77A7}"/>
              </a:ext>
            </a:extLst>
          </p:cNvPr>
          <p:cNvSpPr>
            <a:spLocks noChangeArrowheads="1"/>
          </p:cNvSpPr>
          <p:nvPr/>
        </p:nvSpPr>
        <p:spPr bwMode="auto">
          <a:xfrm>
            <a:off x="6705600" y="5715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2</a:t>
            </a:r>
            <a:endParaRPr lang="en-US" altLang="en-US" sz="1800">
              <a:latin typeface="Verdana" panose="020B0604030504040204" pitchFamily="34" charset="0"/>
            </a:endParaRPr>
          </a:p>
        </p:txBody>
      </p:sp>
      <p:sp>
        <p:nvSpPr>
          <p:cNvPr id="29801" name="Rectangle 110">
            <a:extLst>
              <a:ext uri="{FF2B5EF4-FFF2-40B4-BE49-F238E27FC236}">
                <a16:creationId xmlns:a16="http://schemas.microsoft.com/office/drawing/2014/main" id="{4F5FFDCE-7B40-57BF-53CB-E6C94AD4B744}"/>
              </a:ext>
            </a:extLst>
          </p:cNvPr>
          <p:cNvSpPr>
            <a:spLocks noChangeArrowheads="1"/>
          </p:cNvSpPr>
          <p:nvPr/>
        </p:nvSpPr>
        <p:spPr bwMode="auto">
          <a:xfrm>
            <a:off x="78041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29802" name="Line 111">
            <a:extLst>
              <a:ext uri="{FF2B5EF4-FFF2-40B4-BE49-F238E27FC236}">
                <a16:creationId xmlns:a16="http://schemas.microsoft.com/office/drawing/2014/main" id="{F4A56978-0993-D063-BEE4-B966DADD191F}"/>
              </a:ext>
            </a:extLst>
          </p:cNvPr>
          <p:cNvSpPr>
            <a:spLocks noChangeShapeType="1"/>
          </p:cNvSpPr>
          <p:nvPr/>
        </p:nvSpPr>
        <p:spPr bwMode="auto">
          <a:xfrm>
            <a:off x="1435100" y="2254250"/>
            <a:ext cx="1588" cy="3776663"/>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3" name="Line 112">
            <a:extLst>
              <a:ext uri="{FF2B5EF4-FFF2-40B4-BE49-F238E27FC236}">
                <a16:creationId xmlns:a16="http://schemas.microsoft.com/office/drawing/2014/main" id="{1693CD1A-749E-DCD0-90A2-18252E2D5160}"/>
              </a:ext>
            </a:extLst>
          </p:cNvPr>
          <p:cNvSpPr>
            <a:spLocks noChangeShapeType="1"/>
          </p:cNvSpPr>
          <p:nvPr/>
        </p:nvSpPr>
        <p:spPr bwMode="auto">
          <a:xfrm>
            <a:off x="1435100" y="6030913"/>
            <a:ext cx="5076825" cy="1587"/>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4" name="Freeform 113">
            <a:extLst>
              <a:ext uri="{FF2B5EF4-FFF2-40B4-BE49-F238E27FC236}">
                <a16:creationId xmlns:a16="http://schemas.microsoft.com/office/drawing/2014/main" id="{94304B4B-27E9-B208-E6AE-A499D13A4C61}"/>
              </a:ext>
            </a:extLst>
          </p:cNvPr>
          <p:cNvSpPr>
            <a:spLocks/>
          </p:cNvSpPr>
          <p:nvPr/>
        </p:nvSpPr>
        <p:spPr bwMode="auto">
          <a:xfrm>
            <a:off x="2427288" y="2952750"/>
            <a:ext cx="2341562" cy="2071688"/>
          </a:xfrm>
          <a:custGeom>
            <a:avLst/>
            <a:gdLst>
              <a:gd name="T0" fmla="*/ 2147483646 w 1475"/>
              <a:gd name="T1" fmla="*/ 2147483646 h 1305"/>
              <a:gd name="T2" fmla="*/ 2147483646 w 1475"/>
              <a:gd name="T3" fmla="*/ 2147483646 h 1305"/>
              <a:gd name="T4" fmla="*/ 2147483646 w 1475"/>
              <a:gd name="T5" fmla="*/ 0 h 1305"/>
              <a:gd name="T6" fmla="*/ 0 60000 65536"/>
              <a:gd name="T7" fmla="*/ 0 60000 65536"/>
              <a:gd name="T8" fmla="*/ 0 60000 65536"/>
              <a:gd name="T9" fmla="*/ 0 w 1475"/>
              <a:gd name="T10" fmla="*/ 0 h 1305"/>
              <a:gd name="T11" fmla="*/ 1475 w 1475"/>
              <a:gd name="T12" fmla="*/ 1305 h 1305"/>
            </a:gdLst>
            <a:ahLst/>
            <a:cxnLst>
              <a:cxn ang="T6">
                <a:pos x="T0" y="T1"/>
              </a:cxn>
              <a:cxn ang="T7">
                <a:pos x="T2" y="T3"/>
              </a:cxn>
              <a:cxn ang="T8">
                <a:pos x="T4" y="T5"/>
              </a:cxn>
            </a:cxnLst>
            <a:rect l="T9" t="T10" r="T11" b="T12"/>
            <a:pathLst>
              <a:path w="1475" h="1305">
                <a:moveTo>
                  <a:pt x="1475" y="1301"/>
                </a:moveTo>
                <a:cubicBezTo>
                  <a:pt x="1347" y="1305"/>
                  <a:pt x="1220" y="1294"/>
                  <a:pt x="1097" y="1269"/>
                </a:cubicBezTo>
                <a:cubicBezTo>
                  <a:pt x="424" y="1131"/>
                  <a:pt x="0" y="589"/>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5" name="Freeform 114">
            <a:extLst>
              <a:ext uri="{FF2B5EF4-FFF2-40B4-BE49-F238E27FC236}">
                <a16:creationId xmlns:a16="http://schemas.microsoft.com/office/drawing/2014/main" id="{FFBF2683-245A-ED73-ECEC-9AD88D3D2158}"/>
              </a:ext>
            </a:extLst>
          </p:cNvPr>
          <p:cNvSpPr>
            <a:spLocks/>
          </p:cNvSpPr>
          <p:nvPr/>
        </p:nvSpPr>
        <p:spPr bwMode="auto">
          <a:xfrm>
            <a:off x="3309938" y="2266950"/>
            <a:ext cx="2341562" cy="2070100"/>
          </a:xfrm>
          <a:custGeom>
            <a:avLst/>
            <a:gdLst>
              <a:gd name="T0" fmla="*/ 2147483646 w 1475"/>
              <a:gd name="T1" fmla="*/ 2147483646 h 1304"/>
              <a:gd name="T2" fmla="*/ 2147483646 w 1475"/>
              <a:gd name="T3" fmla="*/ 2147483646 h 1304"/>
              <a:gd name="T4" fmla="*/ 2147483646 w 1475"/>
              <a:gd name="T5" fmla="*/ 0 h 1304"/>
              <a:gd name="T6" fmla="*/ 0 60000 65536"/>
              <a:gd name="T7" fmla="*/ 0 60000 65536"/>
              <a:gd name="T8" fmla="*/ 0 60000 65536"/>
              <a:gd name="T9" fmla="*/ 0 w 1475"/>
              <a:gd name="T10" fmla="*/ 0 h 1304"/>
              <a:gd name="T11" fmla="*/ 1475 w 1475"/>
              <a:gd name="T12" fmla="*/ 1304 h 1304"/>
            </a:gdLst>
            <a:ahLst/>
            <a:cxnLst>
              <a:cxn ang="T6">
                <a:pos x="T0" y="T1"/>
              </a:cxn>
              <a:cxn ang="T7">
                <a:pos x="T2" y="T3"/>
              </a:cxn>
              <a:cxn ang="T8">
                <a:pos x="T4" y="T5"/>
              </a:cxn>
            </a:cxnLst>
            <a:rect l="T9" t="T10" r="T11" b="T12"/>
            <a:pathLst>
              <a:path w="1475" h="1304">
                <a:moveTo>
                  <a:pt x="1475" y="1300"/>
                </a:moveTo>
                <a:cubicBezTo>
                  <a:pt x="1347" y="1304"/>
                  <a:pt x="1220" y="1294"/>
                  <a:pt x="1097" y="1268"/>
                </a:cubicBezTo>
                <a:cubicBezTo>
                  <a:pt x="425" y="1130"/>
                  <a:pt x="0" y="588"/>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6" name="Freeform 115">
            <a:extLst>
              <a:ext uri="{FF2B5EF4-FFF2-40B4-BE49-F238E27FC236}">
                <a16:creationId xmlns:a16="http://schemas.microsoft.com/office/drawing/2014/main" id="{D9A34989-1DE9-6022-6BF1-76801047EBB1}"/>
              </a:ext>
            </a:extLst>
          </p:cNvPr>
          <p:cNvSpPr>
            <a:spLocks noEditPoints="1"/>
          </p:cNvSpPr>
          <p:nvPr/>
        </p:nvSpPr>
        <p:spPr bwMode="auto">
          <a:xfrm>
            <a:off x="2965450" y="2882900"/>
            <a:ext cx="2220913" cy="1384300"/>
          </a:xfrm>
          <a:custGeom>
            <a:avLst/>
            <a:gdLst>
              <a:gd name="T0" fmla="*/ 2147483646 w 7245"/>
              <a:gd name="T1" fmla="*/ 2147483646 h 5806"/>
              <a:gd name="T2" fmla="*/ 2147483646 w 7245"/>
              <a:gd name="T3" fmla="*/ 2147483646 h 5806"/>
              <a:gd name="T4" fmla="*/ 2147483646 w 7245"/>
              <a:gd name="T5" fmla="*/ 2147483646 h 5806"/>
              <a:gd name="T6" fmla="*/ 2147483646 w 7245"/>
              <a:gd name="T7" fmla="*/ 2147483646 h 5806"/>
              <a:gd name="T8" fmla="*/ 2147483646 w 7245"/>
              <a:gd name="T9" fmla="*/ 2147483646 h 5806"/>
              <a:gd name="T10" fmla="*/ 2147483646 w 7245"/>
              <a:gd name="T11" fmla="*/ 2147483646 h 5806"/>
              <a:gd name="T12" fmla="*/ 2147483646 w 7245"/>
              <a:gd name="T13" fmla="*/ 2147483646 h 5806"/>
              <a:gd name="T14" fmla="*/ 2147483646 w 7245"/>
              <a:gd name="T15" fmla="*/ 2147483646 h 5806"/>
              <a:gd name="T16" fmla="*/ 2147483646 w 7245"/>
              <a:gd name="T17" fmla="*/ 0 h 5806"/>
              <a:gd name="T18" fmla="*/ 2147483646 w 7245"/>
              <a:gd name="T19" fmla="*/ 2147483646 h 5806"/>
              <a:gd name="T20" fmla="*/ 2147483646 w 7245"/>
              <a:gd name="T21" fmla="*/ 2147483646 h 5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45"/>
              <a:gd name="T34" fmla="*/ 0 h 5806"/>
              <a:gd name="T35" fmla="*/ 7245 w 7245"/>
              <a:gd name="T36" fmla="*/ 5806 h 5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45" h="5806">
                <a:moveTo>
                  <a:pt x="20" y="5729"/>
                </a:moveTo>
                <a:lnTo>
                  <a:pt x="6908" y="219"/>
                </a:lnTo>
                <a:cubicBezTo>
                  <a:pt x="6925" y="205"/>
                  <a:pt x="6951" y="208"/>
                  <a:pt x="6964" y="225"/>
                </a:cubicBezTo>
                <a:cubicBezTo>
                  <a:pt x="6978" y="243"/>
                  <a:pt x="6975" y="268"/>
                  <a:pt x="6958" y="282"/>
                </a:cubicBezTo>
                <a:lnTo>
                  <a:pt x="70" y="5792"/>
                </a:lnTo>
                <a:cubicBezTo>
                  <a:pt x="53" y="5806"/>
                  <a:pt x="28" y="5803"/>
                  <a:pt x="14" y="5785"/>
                </a:cubicBezTo>
                <a:cubicBezTo>
                  <a:pt x="0" y="5768"/>
                  <a:pt x="3" y="5743"/>
                  <a:pt x="20" y="5729"/>
                </a:cubicBezTo>
                <a:close/>
                <a:moveTo>
                  <a:pt x="6721" y="113"/>
                </a:moveTo>
                <a:lnTo>
                  <a:pt x="7245" y="0"/>
                </a:lnTo>
                <a:lnTo>
                  <a:pt x="7021" y="488"/>
                </a:lnTo>
                <a:lnTo>
                  <a:pt x="6721" y="113"/>
                </a:lnTo>
                <a:close/>
              </a:path>
            </a:pathLst>
          </a:custGeom>
          <a:solidFill>
            <a:srgbClr val="000000"/>
          </a:solidFill>
          <a:ln w="4763">
            <a:solidFill>
              <a:srgbClr val="CC0000"/>
            </a:solidFill>
            <a:bevel/>
            <a:headEnd/>
            <a:tailEnd/>
          </a:ln>
        </p:spPr>
        <p:txBody>
          <a:bodyPr/>
          <a:lstStyle/>
          <a:p>
            <a:endParaRPr lang="en-US"/>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5" name="Rectangle 2">
            <a:extLst>
              <a:ext uri="{FF2B5EF4-FFF2-40B4-BE49-F238E27FC236}">
                <a16:creationId xmlns:a16="http://schemas.microsoft.com/office/drawing/2014/main" id="{E14F9789-1BB1-58B9-C70F-4FED05EE5065}"/>
              </a:ext>
            </a:extLst>
          </p:cNvPr>
          <p:cNvSpPr>
            <a:spLocks noGrp="1" noChangeArrowheads="1"/>
          </p:cNvSpPr>
          <p:nvPr>
            <p:ph type="title"/>
          </p:nvPr>
        </p:nvSpPr>
        <p:spPr/>
        <p:txBody>
          <a:bodyPr/>
          <a:lstStyle/>
          <a:p>
            <a:pPr eaLnBrk="1" hangingPunct="1"/>
            <a:r>
              <a:rPr lang="en-US" altLang="en-US" sz="4000" dirty="0">
                <a:solidFill>
                  <a:srgbClr val="B90000"/>
                </a:solidFill>
              </a:rPr>
              <a:t>1.	</a:t>
            </a:r>
            <a:r>
              <a:rPr lang="en-US" altLang="en-US" sz="3600" dirty="0">
                <a:solidFill>
                  <a:srgbClr val="B90000"/>
                </a:solidFill>
              </a:rPr>
              <a:t>Overwhelming passion: The Gambler </a:t>
            </a:r>
            <a:r>
              <a:rPr lang="en-US" altLang="en-US" dirty="0">
                <a:solidFill>
                  <a:srgbClr val="B90000"/>
                </a:solidFill>
              </a:rPr>
              <a:t>  </a:t>
            </a:r>
            <a:endParaRPr lang="en-US" altLang="en-US" dirty="0">
              <a:solidFill>
                <a:srgbClr val="A50021"/>
              </a:solidFill>
            </a:endParaRPr>
          </a:p>
        </p:txBody>
      </p:sp>
      <p:sp>
        <p:nvSpPr>
          <p:cNvPr id="190466" name="Slide Number Placeholder 5">
            <a:extLst>
              <a:ext uri="{FF2B5EF4-FFF2-40B4-BE49-F238E27FC236}">
                <a16:creationId xmlns:a16="http://schemas.microsoft.com/office/drawing/2014/main" id="{91625DA5-EB44-8E86-C5EF-33217BB747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EE967D3-B952-C043-8714-3C3EB52C8CBA}" type="slidenum">
              <a:rPr lang="en-US" altLang="en-US" sz="1200" smtClean="0">
                <a:latin typeface="Verdana" panose="020B0604030504040204" pitchFamily="34" charset="0"/>
              </a:rPr>
              <a:pPr>
                <a:spcBef>
                  <a:spcPct val="0"/>
                </a:spcBef>
                <a:buFontTx/>
                <a:buNone/>
              </a:pPr>
              <a:t>100</a:t>
            </a:fld>
            <a:endParaRPr lang="en-US" altLang="en-US" sz="1200">
              <a:latin typeface="Verdana" panose="020B0604030504040204" pitchFamily="34" charset="0"/>
            </a:endParaRPr>
          </a:p>
        </p:txBody>
      </p:sp>
      <p:sp>
        <p:nvSpPr>
          <p:cNvPr id="190467" name="TextBox 1">
            <a:extLst>
              <a:ext uri="{FF2B5EF4-FFF2-40B4-BE49-F238E27FC236}">
                <a16:creationId xmlns:a16="http://schemas.microsoft.com/office/drawing/2014/main" id="{0236399D-D4F1-C9A2-812A-3648B1FF1A0E}"/>
              </a:ext>
            </a:extLst>
          </p:cNvPr>
          <p:cNvSpPr txBox="1">
            <a:spLocks noChangeArrowheads="1"/>
          </p:cNvSpPr>
          <p:nvPr/>
        </p:nvSpPr>
        <p:spPr bwMode="auto">
          <a:xfrm>
            <a:off x="666750" y="1828800"/>
            <a:ext cx="7810500" cy="3416300"/>
          </a:xfrm>
          <a:prstGeom prst="rect">
            <a:avLst/>
          </a:prstGeom>
          <a:solidFill>
            <a:srgbClr val="AEFCB7"/>
          </a:solidFill>
          <a:ln w="9525">
            <a:solidFill>
              <a:srgbClr val="4F81BD"/>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I believed in my system ... </a:t>
            </a:r>
            <a:r>
              <a:rPr lang="en-US" altLang="en-US" sz="1800" i="1">
                <a:solidFill>
                  <a:srgbClr val="B90000"/>
                </a:solidFill>
                <a:latin typeface="Verdana" panose="020B0604030504040204" pitchFamily="34" charset="0"/>
              </a:rPr>
              <a:t>within</a:t>
            </a:r>
            <a:r>
              <a:rPr lang="en-US" altLang="en-US" sz="1800">
                <a:solidFill>
                  <a:srgbClr val="B90000"/>
                </a:solidFill>
                <a:latin typeface="Verdana" panose="020B0604030504040204" pitchFamily="34" charset="0"/>
              </a:rPr>
              <a:t> </a:t>
            </a:r>
            <a:r>
              <a:rPr lang="en-US" altLang="en-US" sz="1800" i="1">
                <a:solidFill>
                  <a:srgbClr val="B90000"/>
                </a:solidFill>
                <a:latin typeface="Verdana" panose="020B0604030504040204" pitchFamily="34" charset="0"/>
              </a:rPr>
              <a:t>a quarter of an hour</a:t>
            </a:r>
            <a:r>
              <a:rPr lang="en-US" altLang="en-US" sz="1800">
                <a:solidFill>
                  <a:srgbClr val="B90000"/>
                </a:solidFill>
                <a:latin typeface="Verdana" panose="020B0604030504040204" pitchFamily="34" charset="0"/>
              </a:rPr>
              <a:t> </a:t>
            </a:r>
          </a:p>
          <a:p>
            <a:pPr>
              <a:spcBef>
                <a:spcPct val="0"/>
              </a:spcBef>
              <a:buFontTx/>
              <a:buNone/>
            </a:pPr>
            <a:r>
              <a:rPr lang="en-US" altLang="en-US" sz="1800">
                <a:solidFill>
                  <a:srgbClr val="B90000"/>
                </a:solidFill>
                <a:latin typeface="Verdana" panose="020B0604030504040204" pitchFamily="34" charset="0"/>
              </a:rPr>
              <a:t>I won 600 francs. This whetted my appetite. </a:t>
            </a:r>
          </a:p>
          <a:p>
            <a:pPr>
              <a:spcBef>
                <a:spcPct val="0"/>
              </a:spcBef>
              <a:buFontTx/>
              <a:buNone/>
            </a:pPr>
            <a:r>
              <a:rPr lang="en-US" altLang="en-US" sz="1800">
                <a:solidFill>
                  <a:srgbClr val="B90000"/>
                </a:solidFill>
                <a:latin typeface="Verdana" panose="020B0604030504040204" pitchFamily="34" charset="0"/>
              </a:rPr>
              <a:t>Suddenly I started to lose, couldn't control myself </a:t>
            </a:r>
          </a:p>
          <a:p>
            <a:pPr>
              <a:spcBef>
                <a:spcPct val="0"/>
              </a:spcBef>
              <a:buFontTx/>
              <a:buNone/>
            </a:pPr>
            <a:r>
              <a:rPr lang="en-US" altLang="en-US" sz="1800">
                <a:solidFill>
                  <a:srgbClr val="B90000"/>
                </a:solidFill>
                <a:latin typeface="Verdana" panose="020B0604030504040204" pitchFamily="34" charset="0"/>
              </a:rPr>
              <a:t>and lost everything. After that I ... took my </a:t>
            </a:r>
            <a:r>
              <a:rPr lang="en-US" altLang="en-US" sz="1800" i="1">
                <a:solidFill>
                  <a:srgbClr val="B90000"/>
                </a:solidFill>
                <a:latin typeface="Verdana" panose="020B0604030504040204" pitchFamily="34" charset="0"/>
              </a:rPr>
              <a:t>last</a:t>
            </a:r>
            <a:r>
              <a:rPr lang="en-US" altLang="en-US" sz="1800">
                <a:solidFill>
                  <a:srgbClr val="B90000"/>
                </a:solidFill>
                <a:latin typeface="Verdana" panose="020B0604030504040204" pitchFamily="34" charset="0"/>
              </a:rPr>
              <a:t> money,</a:t>
            </a:r>
          </a:p>
          <a:p>
            <a:pPr>
              <a:spcBef>
                <a:spcPct val="0"/>
              </a:spcBef>
              <a:buFontTx/>
              <a:buNone/>
            </a:pPr>
            <a:r>
              <a:rPr lang="en-US" altLang="en-US" sz="1800">
                <a:solidFill>
                  <a:srgbClr val="B90000"/>
                </a:solidFill>
                <a:latin typeface="Verdana" panose="020B0604030504040204" pitchFamily="34" charset="0"/>
              </a:rPr>
              <a:t>and went to play ... I was carried away by this </a:t>
            </a:r>
          </a:p>
          <a:p>
            <a:pPr>
              <a:spcBef>
                <a:spcPct val="0"/>
              </a:spcBef>
              <a:buFontTx/>
              <a:buNone/>
            </a:pPr>
            <a:r>
              <a:rPr lang="en-US" altLang="en-US" sz="1800">
                <a:solidFill>
                  <a:srgbClr val="B90000"/>
                </a:solidFill>
                <a:latin typeface="Verdana" panose="020B0604030504040204" pitchFamily="34" charset="0"/>
              </a:rPr>
              <a:t>unusual good fortune and I risked all 35 napoleons </a:t>
            </a:r>
          </a:p>
          <a:p>
            <a:pPr>
              <a:spcBef>
                <a:spcPct val="0"/>
              </a:spcBef>
              <a:buFontTx/>
              <a:buNone/>
            </a:pPr>
            <a:r>
              <a:rPr lang="en-US" altLang="en-US" sz="1800">
                <a:solidFill>
                  <a:srgbClr val="B90000"/>
                </a:solidFill>
                <a:latin typeface="Verdana" panose="020B0604030504040204" pitchFamily="34" charset="0"/>
              </a:rPr>
              <a:t>and lost them all. I had 6 napoleons d'or left to pay</a:t>
            </a:r>
          </a:p>
          <a:p>
            <a:pPr>
              <a:spcBef>
                <a:spcPct val="0"/>
              </a:spcBef>
              <a:buFontTx/>
              <a:buNone/>
            </a:pPr>
            <a:r>
              <a:rPr lang="en-US" altLang="en-US" sz="1800">
                <a:solidFill>
                  <a:srgbClr val="B90000"/>
                </a:solidFill>
                <a:latin typeface="Verdana" panose="020B0604030504040204" pitchFamily="34" charset="0"/>
              </a:rPr>
              <a:t>the landlady and for the journey. In Geneva I pawned my watch.</a:t>
            </a:r>
          </a:p>
          <a:p>
            <a:pPr>
              <a:spcBef>
                <a:spcPct val="0"/>
              </a:spcBef>
              <a:buFontTx/>
              <a:buNone/>
            </a:pPr>
            <a:endParaRPr lang="en-US" altLang="en-US" sz="1800">
              <a:solidFill>
                <a:srgbClr val="B90000"/>
              </a:solidFill>
              <a:latin typeface="Verdana" panose="020B0604030504040204" pitchFamily="34" charset="0"/>
            </a:endParaRPr>
          </a:p>
          <a:p>
            <a:pPr>
              <a:spcBef>
                <a:spcPct val="0"/>
              </a:spcBef>
              <a:buFontTx/>
              <a:buNone/>
            </a:pPr>
            <a:r>
              <a:rPr lang="en-US" altLang="en-US" sz="1800">
                <a:solidFill>
                  <a:srgbClr val="B90000"/>
                </a:solidFill>
                <a:latin typeface="Verdana" panose="020B0604030504040204" pitchFamily="34" charset="0"/>
              </a:rPr>
              <a:t>When I see the green baize spread before me…</a:t>
            </a:r>
          </a:p>
          <a:p>
            <a:pPr>
              <a:spcBef>
                <a:spcPct val="0"/>
              </a:spcBef>
              <a:buFontTx/>
              <a:buNone/>
            </a:pPr>
            <a:endParaRPr lang="en-US" altLang="en-US" sz="1800">
              <a:latin typeface="Verdana" panose="020B0604030504040204" pitchFamily="34" charset="0"/>
            </a:endParaRPr>
          </a:p>
          <a:p>
            <a:pPr>
              <a:spcBef>
                <a:spcPct val="0"/>
              </a:spcBef>
              <a:buFontTx/>
              <a:buNone/>
            </a:pPr>
            <a:r>
              <a:rPr lang="en-US" altLang="en-US" sz="1800">
                <a:latin typeface="Verdana" panose="020B0604030504040204" pitchFamily="34" charset="0"/>
              </a:rPr>
              <a:t>F.M. Dostoyevsky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9C03FE4-6A57-8465-FE01-EE1508E5876F}"/>
            </a:ext>
          </a:extLst>
        </p:cNvPr>
        <p:cNvGrpSpPr/>
        <p:nvPr/>
      </p:nvGrpSpPr>
      <p:grpSpPr>
        <a:xfrm>
          <a:off x="0" y="0"/>
          <a:ext cx="0" cy="0"/>
          <a:chOff x="0" y="0"/>
          <a:chExt cx="0" cy="0"/>
        </a:xfrm>
      </p:grpSpPr>
      <p:sp>
        <p:nvSpPr>
          <p:cNvPr id="190465" name="Rectangle 2">
            <a:extLst>
              <a:ext uri="{FF2B5EF4-FFF2-40B4-BE49-F238E27FC236}">
                <a16:creationId xmlns:a16="http://schemas.microsoft.com/office/drawing/2014/main" id="{1705DF12-C42C-2FB6-320F-2DBAB56BD7AE}"/>
              </a:ext>
            </a:extLst>
          </p:cNvPr>
          <p:cNvSpPr>
            <a:spLocks noGrp="1" noChangeArrowheads="1"/>
          </p:cNvSpPr>
          <p:nvPr>
            <p:ph type="title"/>
          </p:nvPr>
        </p:nvSpPr>
        <p:spPr/>
        <p:txBody>
          <a:bodyPr/>
          <a:lstStyle/>
          <a:p>
            <a:pPr eaLnBrk="1" hangingPunct="1"/>
            <a:r>
              <a:rPr lang="en-US" altLang="en-US" sz="4000" dirty="0">
                <a:solidFill>
                  <a:srgbClr val="B90000"/>
                </a:solidFill>
              </a:rPr>
              <a:t>1.	</a:t>
            </a:r>
            <a:r>
              <a:rPr lang="en-US" altLang="en-US" sz="3600" dirty="0">
                <a:solidFill>
                  <a:srgbClr val="B90000"/>
                </a:solidFill>
              </a:rPr>
              <a:t>Overwhelming passion: The Gambler </a:t>
            </a:r>
            <a:r>
              <a:rPr lang="en-US" altLang="en-US" dirty="0">
                <a:solidFill>
                  <a:srgbClr val="B90000"/>
                </a:solidFill>
              </a:rPr>
              <a:t>  </a:t>
            </a:r>
            <a:endParaRPr lang="en-US" altLang="en-US" dirty="0">
              <a:solidFill>
                <a:srgbClr val="A50021"/>
              </a:solidFill>
            </a:endParaRPr>
          </a:p>
        </p:txBody>
      </p:sp>
      <p:sp>
        <p:nvSpPr>
          <p:cNvPr id="190466" name="Slide Number Placeholder 5">
            <a:extLst>
              <a:ext uri="{FF2B5EF4-FFF2-40B4-BE49-F238E27FC236}">
                <a16:creationId xmlns:a16="http://schemas.microsoft.com/office/drawing/2014/main" id="{233A13DC-0571-6391-2D52-745825D45C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EE967D3-B952-C043-8714-3C3EB52C8CBA}" type="slidenum">
              <a:rPr lang="en-US" altLang="en-US" sz="1200" smtClean="0">
                <a:latin typeface="Verdana" panose="020B0604030504040204" pitchFamily="34" charset="0"/>
              </a:rPr>
              <a:pPr>
                <a:spcBef>
                  <a:spcPct val="0"/>
                </a:spcBef>
                <a:buFontTx/>
                <a:buNone/>
              </a:pPr>
              <a:t>101</a:t>
            </a:fld>
            <a:endParaRPr lang="en-US" altLang="en-US" sz="1200">
              <a:latin typeface="Verdana" panose="020B0604030504040204" pitchFamily="34" charset="0"/>
            </a:endParaRPr>
          </a:p>
        </p:txBody>
      </p:sp>
      <p:pic>
        <p:nvPicPr>
          <p:cNvPr id="1026" name="Picture 2" descr="Phaedra (1962) - IMDb">
            <a:extLst>
              <a:ext uri="{FF2B5EF4-FFF2-40B4-BE49-F238E27FC236}">
                <a16:creationId xmlns:a16="http://schemas.microsoft.com/office/drawing/2014/main" id="{53C1368A-478A-DB10-BF8F-2C56FB487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5510213" cy="4181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5A0AC9-D508-9BDB-2436-E9E2DD9D5C1E}"/>
              </a:ext>
            </a:extLst>
          </p:cNvPr>
          <p:cNvSpPr txBox="1"/>
          <p:nvPr/>
        </p:nvSpPr>
        <p:spPr>
          <a:xfrm>
            <a:off x="3581400" y="6063436"/>
            <a:ext cx="2606226" cy="461665"/>
          </a:xfrm>
          <a:prstGeom prst="rect">
            <a:avLst/>
          </a:prstGeom>
          <a:solidFill>
            <a:schemeClr val="bg2">
              <a:lumMod val="20000"/>
              <a:lumOff val="80000"/>
            </a:schemeClr>
          </a:solidFill>
          <a:ln>
            <a:solidFill>
              <a:srgbClr val="C00000"/>
            </a:solidFill>
          </a:ln>
        </p:spPr>
        <p:txBody>
          <a:bodyPr wrap="none" rtlCol="0">
            <a:spAutoFit/>
          </a:bodyPr>
          <a:lstStyle/>
          <a:p>
            <a:r>
              <a:rPr lang="en-US" sz="2400" dirty="0">
                <a:solidFill>
                  <a:srgbClr val="C00000"/>
                </a:solidFill>
              </a:rPr>
              <a:t>Phaedra (1962)</a:t>
            </a:r>
          </a:p>
        </p:txBody>
      </p:sp>
    </p:spTree>
    <p:extLst>
      <p:ext uri="{BB962C8B-B14F-4D97-AF65-F5344CB8AC3E}">
        <p14:creationId xmlns:p14="http://schemas.microsoft.com/office/powerpoint/2010/main" val="3728819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1" name="Slide Number Placeholder 5">
            <a:extLst>
              <a:ext uri="{FF2B5EF4-FFF2-40B4-BE49-F238E27FC236}">
                <a16:creationId xmlns:a16="http://schemas.microsoft.com/office/drawing/2014/main" id="{E2AEF973-DE2B-EFEC-E14F-211079C8D2B1}"/>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3DC7A53F-04D8-DF47-9CDB-078CF8BF14E6}" type="slidenum">
              <a:rPr lang="en-US" altLang="en-US" sz="1200">
                <a:latin typeface="Verdana" panose="020B0604030504040204" pitchFamily="34" charset="0"/>
              </a:rPr>
              <a:pPr algn="r" eaLnBrk="1" hangingPunct="1">
                <a:spcBef>
                  <a:spcPct val="0"/>
                </a:spcBef>
                <a:buFontTx/>
                <a:buNone/>
              </a:pPr>
              <a:t>102</a:t>
            </a:fld>
            <a:endParaRPr lang="en-US" altLang="en-US" sz="1200">
              <a:latin typeface="Verdana" panose="020B0604030504040204" pitchFamily="34" charset="0"/>
            </a:endParaRPr>
          </a:p>
        </p:txBody>
      </p:sp>
      <p:sp>
        <p:nvSpPr>
          <p:cNvPr id="194562" name="Rectangle 2">
            <a:extLst>
              <a:ext uri="{FF2B5EF4-FFF2-40B4-BE49-F238E27FC236}">
                <a16:creationId xmlns:a16="http://schemas.microsoft.com/office/drawing/2014/main" id="{D63F7C60-89CA-F670-C93E-E1B0A7F7B798}"/>
              </a:ext>
            </a:extLst>
          </p:cNvPr>
          <p:cNvSpPr>
            <a:spLocks noGrp="1" noChangeArrowheads="1"/>
          </p:cNvSpPr>
          <p:nvPr>
            <p:ph type="title" idx="4294967295"/>
          </p:nvPr>
        </p:nvSpPr>
        <p:spPr>
          <a:xfrm>
            <a:off x="571500" y="280534"/>
            <a:ext cx="8001000" cy="1216025"/>
          </a:xfrm>
        </p:spPr>
        <p:txBody>
          <a:bodyPr/>
          <a:lstStyle/>
          <a:p>
            <a:pPr eaLnBrk="1" hangingPunct="1"/>
            <a:br>
              <a:rPr lang="en-US" altLang="en-US" sz="3600" dirty="0">
                <a:solidFill>
                  <a:schemeClr val="tx1"/>
                </a:solidFill>
              </a:rPr>
            </a:br>
            <a:r>
              <a:rPr lang="en-US" altLang="en-US" sz="3600" dirty="0">
                <a:solidFill>
                  <a:srgbClr val="B90000"/>
                </a:solidFill>
              </a:rPr>
              <a:t>2.</a:t>
            </a:r>
            <a:r>
              <a:rPr lang="en-US" altLang="en-US" sz="3600" dirty="0">
                <a:solidFill>
                  <a:schemeClr val="tx1"/>
                </a:solidFill>
              </a:rPr>
              <a:t>	</a:t>
            </a:r>
            <a:r>
              <a:rPr lang="en-US" altLang="en-US" sz="3500" dirty="0">
                <a:solidFill>
                  <a:srgbClr val="A50021"/>
                </a:solidFill>
              </a:rPr>
              <a:t>Self-deception</a:t>
            </a:r>
          </a:p>
        </p:txBody>
      </p:sp>
      <p:sp>
        <p:nvSpPr>
          <p:cNvPr id="194563" name="Rectangle 3">
            <a:extLst>
              <a:ext uri="{FF2B5EF4-FFF2-40B4-BE49-F238E27FC236}">
                <a16:creationId xmlns:a16="http://schemas.microsoft.com/office/drawing/2014/main" id="{62ED202C-35F3-A8CE-5DD6-ABAABD71821C}"/>
              </a:ext>
            </a:extLst>
          </p:cNvPr>
          <p:cNvSpPr>
            <a:spLocks noGrp="1" noChangeArrowheads="1"/>
          </p:cNvSpPr>
          <p:nvPr>
            <p:ph type="body" idx="4294967295"/>
          </p:nvPr>
        </p:nvSpPr>
        <p:spPr>
          <a:xfrm>
            <a:off x="0" y="1752600"/>
            <a:ext cx="8001000" cy="4267200"/>
          </a:xfrm>
        </p:spPr>
        <p:txBody>
          <a:bodyPr/>
          <a:lstStyle/>
          <a:p>
            <a:pPr eaLnBrk="1" hangingPunct="1"/>
            <a:endParaRPr lang="en-US" altLang="en-US" sz="2500"/>
          </a:p>
          <a:p>
            <a:pPr eaLnBrk="1" hangingPunct="1"/>
            <a:endParaRPr lang="en-US" altLang="en-US" sz="2800"/>
          </a:p>
          <a:p>
            <a:pPr eaLnBrk="1" hangingPunct="1"/>
            <a:endParaRPr lang="en-US" altLang="en-US" sz="2800"/>
          </a:p>
        </p:txBody>
      </p:sp>
      <p:sp>
        <p:nvSpPr>
          <p:cNvPr id="194564" name="TextBox 5">
            <a:extLst>
              <a:ext uri="{FF2B5EF4-FFF2-40B4-BE49-F238E27FC236}">
                <a16:creationId xmlns:a16="http://schemas.microsoft.com/office/drawing/2014/main" id="{076732C1-AC0F-1658-FB53-EB2EED079719}"/>
              </a:ext>
            </a:extLst>
          </p:cNvPr>
          <p:cNvSpPr txBox="1">
            <a:spLocks noChangeArrowheads="1"/>
          </p:cNvSpPr>
          <p:nvPr/>
        </p:nvSpPr>
        <p:spPr bwMode="auto">
          <a:xfrm>
            <a:off x="5638800" y="3048000"/>
            <a:ext cx="2891497" cy="1477328"/>
          </a:xfrm>
          <a:prstGeom prst="rect">
            <a:avLst/>
          </a:prstGeom>
          <a:solidFill>
            <a:schemeClr val="bg1"/>
          </a:solidFill>
          <a:ln w="9525">
            <a:solidFill>
              <a:schemeClr val="accent2"/>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latin typeface="Verdana" panose="020B0604030504040204" pitchFamily="34" charset="0"/>
              </a:rPr>
              <a:t>I</a:t>
            </a:r>
            <a:r>
              <a:rPr lang="ja-JP" altLang="en-US" sz="1800">
                <a:latin typeface="Verdana" panose="020B0604030504040204" pitchFamily="34" charset="0"/>
              </a:rPr>
              <a:t>’</a:t>
            </a:r>
            <a:r>
              <a:rPr lang="en-US" altLang="ja-JP" sz="1800" dirty="0">
                <a:latin typeface="Verdana" panose="020B0604030504040204" pitchFamily="34" charset="0"/>
              </a:rPr>
              <a:t>m going to have just </a:t>
            </a:r>
          </a:p>
          <a:p>
            <a:pPr>
              <a:spcBef>
                <a:spcPct val="0"/>
              </a:spcBef>
              <a:buFontTx/>
              <a:buNone/>
            </a:pPr>
            <a:r>
              <a:rPr lang="en-US" altLang="en-US" sz="1800" dirty="0">
                <a:latin typeface="Verdana" panose="020B0604030504040204" pitchFamily="34" charset="0"/>
              </a:rPr>
              <a:t>one piece of the pie.</a:t>
            </a:r>
          </a:p>
          <a:p>
            <a:pPr>
              <a:spcBef>
                <a:spcPct val="0"/>
              </a:spcBef>
              <a:buFontTx/>
              <a:buNone/>
            </a:pPr>
            <a:endParaRPr lang="en-US" altLang="en-US" sz="1800" dirty="0">
              <a:latin typeface="Verdana" panose="020B0604030504040204" pitchFamily="34" charset="0"/>
            </a:endParaRPr>
          </a:p>
          <a:p>
            <a:pPr>
              <a:spcBef>
                <a:spcPct val="0"/>
              </a:spcBef>
              <a:buFontTx/>
              <a:buNone/>
            </a:pPr>
            <a:r>
              <a:rPr lang="en-US" altLang="en-US" sz="1800" dirty="0">
                <a:latin typeface="Verdana" panose="020B0604030504040204" pitchFamily="34" charset="0"/>
              </a:rPr>
              <a:t>No way will I eat </a:t>
            </a:r>
          </a:p>
          <a:p>
            <a:pPr>
              <a:spcBef>
                <a:spcPct val="0"/>
              </a:spcBef>
              <a:buFontTx/>
              <a:buNone/>
            </a:pPr>
            <a:r>
              <a:rPr lang="en-US" altLang="en-US" sz="1800" dirty="0">
                <a:latin typeface="Verdana" panose="020B0604030504040204" pitchFamily="34" charset="0"/>
              </a:rPr>
              <a:t>the whole thing!</a:t>
            </a:r>
          </a:p>
        </p:txBody>
      </p:sp>
      <p:pic>
        <p:nvPicPr>
          <p:cNvPr id="194565" name="Picture 1">
            <a:extLst>
              <a:ext uri="{FF2B5EF4-FFF2-40B4-BE49-F238E27FC236}">
                <a16:creationId xmlns:a16="http://schemas.microsoft.com/office/drawing/2014/main" id="{A2D2623C-DB95-5F6B-8BFA-B139EBA856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55245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9" name="Slide Number Placeholder 5">
            <a:extLst>
              <a:ext uri="{FF2B5EF4-FFF2-40B4-BE49-F238E27FC236}">
                <a16:creationId xmlns:a16="http://schemas.microsoft.com/office/drawing/2014/main" id="{07B95A51-AD25-6FB7-E0F2-FFBAF0125DAB}"/>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17F39BA1-842B-564F-9AFE-B74196FBD522}" type="slidenum">
              <a:rPr lang="en-US" altLang="en-US" sz="1200">
                <a:latin typeface="Verdana" panose="020B0604030504040204" pitchFamily="34" charset="0"/>
              </a:rPr>
              <a:pPr algn="r" eaLnBrk="1" hangingPunct="1">
                <a:spcBef>
                  <a:spcPct val="0"/>
                </a:spcBef>
                <a:buFontTx/>
                <a:buNone/>
              </a:pPr>
              <a:t>103</a:t>
            </a:fld>
            <a:endParaRPr lang="en-US" altLang="en-US" sz="1200">
              <a:latin typeface="Verdana" panose="020B0604030504040204" pitchFamily="34" charset="0"/>
            </a:endParaRPr>
          </a:p>
        </p:txBody>
      </p:sp>
      <p:sp>
        <p:nvSpPr>
          <p:cNvPr id="196610" name="Slide Number Placeholder 4">
            <a:extLst>
              <a:ext uri="{FF2B5EF4-FFF2-40B4-BE49-F238E27FC236}">
                <a16:creationId xmlns:a16="http://schemas.microsoft.com/office/drawing/2014/main" id="{5C4A60DB-F2DE-40CE-01DD-860BC8EAF3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2C2DF33-757C-5B4C-9925-FB5E56460B88}" type="slidenum">
              <a:rPr lang="en-US" altLang="en-US" sz="1200" smtClean="0">
                <a:latin typeface="Verdana" panose="020B0604030504040204" pitchFamily="34" charset="0"/>
              </a:rPr>
              <a:pPr>
                <a:spcBef>
                  <a:spcPct val="0"/>
                </a:spcBef>
                <a:buFontTx/>
                <a:buNone/>
              </a:pPr>
              <a:t>103</a:t>
            </a:fld>
            <a:endParaRPr lang="en-US" altLang="en-US" sz="1200">
              <a:latin typeface="Verdana" panose="020B0604030504040204" pitchFamily="34" charset="0"/>
            </a:endParaRPr>
          </a:p>
        </p:txBody>
      </p:sp>
      <p:sp>
        <p:nvSpPr>
          <p:cNvPr id="196611" name="Rectangle 2">
            <a:extLst>
              <a:ext uri="{FF2B5EF4-FFF2-40B4-BE49-F238E27FC236}">
                <a16:creationId xmlns:a16="http://schemas.microsoft.com/office/drawing/2014/main" id="{EC036716-D298-9BDA-FF02-F53FE6D20C27}"/>
              </a:ext>
            </a:extLst>
          </p:cNvPr>
          <p:cNvSpPr>
            <a:spLocks noGrp="1" noChangeArrowheads="1"/>
          </p:cNvSpPr>
          <p:nvPr>
            <p:ph type="title" idx="4294967295"/>
          </p:nvPr>
        </p:nvSpPr>
        <p:spPr>
          <a:xfrm>
            <a:off x="762000" y="228600"/>
            <a:ext cx="8001000" cy="1216025"/>
          </a:xfrm>
        </p:spPr>
        <p:txBody>
          <a:bodyPr/>
          <a:lstStyle/>
          <a:p>
            <a:pPr eaLnBrk="1" hangingPunct="1"/>
            <a:br>
              <a:rPr lang="en-US" altLang="en-US" sz="3600" dirty="0">
                <a:solidFill>
                  <a:srgbClr val="C00000"/>
                </a:solidFill>
              </a:rPr>
            </a:br>
            <a:r>
              <a:rPr lang="en-US" altLang="en-US" sz="3600" dirty="0">
                <a:solidFill>
                  <a:srgbClr val="C00000"/>
                </a:solidFill>
              </a:rPr>
              <a:t>3.	</a:t>
            </a:r>
            <a:r>
              <a:rPr lang="en-US" altLang="en-US" sz="3500" dirty="0">
                <a:solidFill>
                  <a:srgbClr val="A50021"/>
                </a:solidFill>
              </a:rPr>
              <a:t>Discounting the Future</a:t>
            </a:r>
          </a:p>
        </p:txBody>
      </p:sp>
      <p:sp>
        <p:nvSpPr>
          <p:cNvPr id="196612" name="Rectangle 3">
            <a:extLst>
              <a:ext uri="{FF2B5EF4-FFF2-40B4-BE49-F238E27FC236}">
                <a16:creationId xmlns:a16="http://schemas.microsoft.com/office/drawing/2014/main" id="{5630FE32-6620-3FD7-569D-1060D4AB6B68}"/>
              </a:ext>
            </a:extLst>
          </p:cNvPr>
          <p:cNvSpPr>
            <a:spLocks noGrp="1" noChangeArrowheads="1"/>
          </p:cNvSpPr>
          <p:nvPr>
            <p:ph type="body" idx="4294967295"/>
          </p:nvPr>
        </p:nvSpPr>
        <p:spPr>
          <a:xfrm>
            <a:off x="838200" y="1676400"/>
            <a:ext cx="8001000" cy="4267200"/>
          </a:xfrm>
        </p:spPr>
        <p:txBody>
          <a:bodyPr/>
          <a:lstStyle/>
          <a:p>
            <a:pPr eaLnBrk="1" hangingPunct="1">
              <a:buFont typeface="Wingdings" pitchFamily="2" charset="2"/>
              <a:buNone/>
            </a:pPr>
            <a:endParaRPr lang="en-US" altLang="en-US" sz="2500" dirty="0"/>
          </a:p>
          <a:p>
            <a:pPr eaLnBrk="1" hangingPunct="1"/>
            <a:r>
              <a:rPr lang="en-US" altLang="en-US" sz="2800" dirty="0"/>
              <a:t>You have a choice between immediate consumption and saving for deferred consumption. How do you decide?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Slide Number Placeholder 5">
            <a:extLst>
              <a:ext uri="{FF2B5EF4-FFF2-40B4-BE49-F238E27FC236}">
                <a16:creationId xmlns:a16="http://schemas.microsoft.com/office/drawing/2014/main" id="{A1785D0B-D19A-EA41-F7E4-53B6A998AC5C}"/>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4303181B-19C8-444E-81C9-13CAE64032F0}" type="slidenum">
              <a:rPr lang="en-US" altLang="en-US" sz="1200">
                <a:latin typeface="Verdana" panose="020B0604030504040204" pitchFamily="34" charset="0"/>
              </a:rPr>
              <a:pPr algn="r" eaLnBrk="1" hangingPunct="1">
                <a:spcBef>
                  <a:spcPct val="0"/>
                </a:spcBef>
                <a:buFontTx/>
                <a:buNone/>
              </a:pPr>
              <a:t>104</a:t>
            </a:fld>
            <a:endParaRPr lang="en-US" altLang="en-US" sz="1200">
              <a:latin typeface="Verdana" panose="020B0604030504040204" pitchFamily="34" charset="0"/>
            </a:endParaRPr>
          </a:p>
        </p:txBody>
      </p:sp>
      <p:sp>
        <p:nvSpPr>
          <p:cNvPr id="198658" name="Slide Number Placeholder 4">
            <a:extLst>
              <a:ext uri="{FF2B5EF4-FFF2-40B4-BE49-F238E27FC236}">
                <a16:creationId xmlns:a16="http://schemas.microsoft.com/office/drawing/2014/main" id="{365413F1-BE1C-9533-7491-A5B47673A6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54E999-E5DD-D942-A884-CF55CECE9306}" type="slidenum">
              <a:rPr lang="en-US" altLang="en-US" sz="1200" smtClean="0">
                <a:latin typeface="Verdana" panose="020B0604030504040204" pitchFamily="34" charset="0"/>
              </a:rPr>
              <a:pPr>
                <a:spcBef>
                  <a:spcPct val="0"/>
                </a:spcBef>
                <a:buFontTx/>
                <a:buNone/>
              </a:pPr>
              <a:t>104</a:t>
            </a:fld>
            <a:endParaRPr lang="en-US" altLang="en-US" sz="1200">
              <a:latin typeface="Verdana" panose="020B0604030504040204" pitchFamily="34" charset="0"/>
            </a:endParaRPr>
          </a:p>
        </p:txBody>
      </p:sp>
      <p:sp>
        <p:nvSpPr>
          <p:cNvPr id="198659" name="Rectangle 2">
            <a:extLst>
              <a:ext uri="{FF2B5EF4-FFF2-40B4-BE49-F238E27FC236}">
                <a16:creationId xmlns:a16="http://schemas.microsoft.com/office/drawing/2014/main" id="{88B5FB71-34A8-BEE0-9575-7D51DCE488D8}"/>
              </a:ext>
            </a:extLst>
          </p:cNvPr>
          <p:cNvSpPr>
            <a:spLocks noGrp="1" noChangeArrowheads="1"/>
          </p:cNvSpPr>
          <p:nvPr>
            <p:ph type="title" idx="4294967295"/>
          </p:nvPr>
        </p:nvSpPr>
        <p:spPr>
          <a:xfrm>
            <a:off x="762000" y="306387"/>
            <a:ext cx="8001000" cy="1216025"/>
          </a:xfrm>
        </p:spPr>
        <p:txBody>
          <a:bodyPr/>
          <a:lstStyle/>
          <a:p>
            <a:pPr eaLnBrk="1" hangingPunct="1"/>
            <a:br>
              <a:rPr lang="en-US" altLang="en-US" sz="3600" dirty="0">
                <a:solidFill>
                  <a:srgbClr val="C00000"/>
                </a:solidFill>
              </a:rPr>
            </a:br>
            <a:r>
              <a:rPr lang="en-US" altLang="en-US" sz="3600" dirty="0">
                <a:solidFill>
                  <a:srgbClr val="C00000"/>
                </a:solidFill>
              </a:rPr>
              <a:t>3.	</a:t>
            </a:r>
            <a:r>
              <a:rPr lang="en-US" altLang="en-US" sz="3500" dirty="0">
                <a:solidFill>
                  <a:srgbClr val="A50021"/>
                </a:solidFill>
              </a:rPr>
              <a:t>Discounting the Future</a:t>
            </a:r>
          </a:p>
        </p:txBody>
      </p:sp>
      <p:sp>
        <p:nvSpPr>
          <p:cNvPr id="198660" name="Rectangle 3">
            <a:extLst>
              <a:ext uri="{FF2B5EF4-FFF2-40B4-BE49-F238E27FC236}">
                <a16:creationId xmlns:a16="http://schemas.microsoft.com/office/drawing/2014/main" id="{0AED8AEB-5E90-5B13-5BCD-F1A85D580F15}"/>
              </a:ext>
            </a:extLst>
          </p:cNvPr>
          <p:cNvSpPr>
            <a:spLocks noGrp="1" noChangeArrowheads="1"/>
          </p:cNvSpPr>
          <p:nvPr>
            <p:ph type="body" idx="4294967295"/>
          </p:nvPr>
        </p:nvSpPr>
        <p:spPr>
          <a:xfrm>
            <a:off x="762000" y="1676400"/>
            <a:ext cx="8001000" cy="4267200"/>
          </a:xfrm>
        </p:spPr>
        <p:txBody>
          <a:bodyPr/>
          <a:lstStyle/>
          <a:p>
            <a:pPr eaLnBrk="1" hangingPunct="1">
              <a:buFont typeface="Wingdings" pitchFamily="2" charset="2"/>
              <a:buNone/>
            </a:pPr>
            <a:endParaRPr lang="en-US" altLang="en-US" sz="2500" dirty="0"/>
          </a:p>
          <a:p>
            <a:pPr eaLnBrk="1" hangingPunct="1"/>
            <a:r>
              <a:rPr lang="en-US" altLang="en-US" sz="2800" dirty="0"/>
              <a:t>You have a choice between immediate consumption and saving for deferred consumption. How do you decide?</a:t>
            </a:r>
          </a:p>
          <a:p>
            <a:pPr lvl="1" eaLnBrk="1" hangingPunct="1"/>
            <a:r>
              <a:rPr lang="en-US" altLang="en-US" sz="2400" dirty="0">
                <a:solidFill>
                  <a:srgbClr val="C00000"/>
                </a:solidFill>
              </a:rPr>
              <a:t>Do you prefer today’</a:t>
            </a:r>
            <a:r>
              <a:rPr lang="en-US" altLang="ja-JP" sz="2400" dirty="0">
                <a:solidFill>
                  <a:srgbClr val="C00000"/>
                </a:solidFill>
              </a:rPr>
              <a:t>s person to that of tomorrow?</a:t>
            </a:r>
            <a:endParaRPr lang="en-US" altLang="en-US" sz="2400" dirty="0">
              <a:solidFill>
                <a:srgbClr val="C0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Slide Number Placeholder 5">
            <a:extLst>
              <a:ext uri="{FF2B5EF4-FFF2-40B4-BE49-F238E27FC236}">
                <a16:creationId xmlns:a16="http://schemas.microsoft.com/office/drawing/2014/main" id="{3E223746-4E2B-1C45-15DF-5A0FDED70EE8}"/>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F7FA3D6E-FDF8-F840-8FCB-090752CE0B9C}" type="slidenum">
              <a:rPr lang="en-US" altLang="en-US" sz="1200">
                <a:latin typeface="Verdana" panose="020B0604030504040204" pitchFamily="34" charset="0"/>
              </a:rPr>
              <a:pPr algn="r" eaLnBrk="1" hangingPunct="1">
                <a:spcBef>
                  <a:spcPct val="0"/>
                </a:spcBef>
                <a:buFontTx/>
                <a:buNone/>
              </a:pPr>
              <a:t>105</a:t>
            </a:fld>
            <a:endParaRPr lang="en-US" altLang="en-US" sz="1200">
              <a:latin typeface="Verdana" panose="020B0604030504040204" pitchFamily="34" charset="0"/>
            </a:endParaRPr>
          </a:p>
        </p:txBody>
      </p:sp>
      <p:sp>
        <p:nvSpPr>
          <p:cNvPr id="200706" name="Slide Number Placeholder 7">
            <a:extLst>
              <a:ext uri="{FF2B5EF4-FFF2-40B4-BE49-F238E27FC236}">
                <a16:creationId xmlns:a16="http://schemas.microsoft.com/office/drawing/2014/main" id="{C5E9C96E-3CEB-E1F3-09A4-8FEDE1ABF8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1EA4C64-EF98-2B4C-A209-BF0A6E35EC47}" type="slidenum">
              <a:rPr lang="en-US" altLang="en-US" sz="1200" smtClean="0">
                <a:latin typeface="Verdana" panose="020B0604030504040204" pitchFamily="34" charset="0"/>
              </a:rPr>
              <a:pPr>
                <a:spcBef>
                  <a:spcPct val="0"/>
                </a:spcBef>
                <a:buFontTx/>
                <a:buNone/>
              </a:pPr>
              <a:t>105</a:t>
            </a:fld>
            <a:endParaRPr lang="en-US" altLang="en-US" sz="1200">
              <a:latin typeface="Verdana" panose="020B0604030504040204" pitchFamily="34" charset="0"/>
            </a:endParaRPr>
          </a:p>
        </p:txBody>
      </p:sp>
      <p:sp>
        <p:nvSpPr>
          <p:cNvPr id="200707" name="Rectangle 2">
            <a:extLst>
              <a:ext uri="{FF2B5EF4-FFF2-40B4-BE49-F238E27FC236}">
                <a16:creationId xmlns:a16="http://schemas.microsoft.com/office/drawing/2014/main" id="{2BFC1033-BA4E-A765-EA51-42F2664A77F7}"/>
              </a:ext>
            </a:extLst>
          </p:cNvPr>
          <p:cNvSpPr>
            <a:spLocks noGrp="1" noChangeArrowheads="1"/>
          </p:cNvSpPr>
          <p:nvPr>
            <p:ph type="title" idx="4294967295"/>
          </p:nvPr>
        </p:nvSpPr>
        <p:spPr>
          <a:xfrm>
            <a:off x="762000" y="257174"/>
            <a:ext cx="8001000" cy="1216025"/>
          </a:xfrm>
        </p:spPr>
        <p:txBody>
          <a:bodyPr/>
          <a:lstStyle/>
          <a:p>
            <a:pPr eaLnBrk="1" hangingPunct="1"/>
            <a:br>
              <a:rPr lang="en-US" altLang="en-US" sz="3600" dirty="0">
                <a:solidFill>
                  <a:schemeClr val="tx1"/>
                </a:solidFill>
              </a:rPr>
            </a:br>
            <a:r>
              <a:rPr lang="en-US" altLang="en-US" sz="3600" dirty="0">
                <a:solidFill>
                  <a:srgbClr val="C00000"/>
                </a:solidFill>
              </a:rPr>
              <a:t>4</a:t>
            </a:r>
            <a:r>
              <a:rPr lang="en-US" altLang="en-US" sz="3600" dirty="0">
                <a:solidFill>
                  <a:schemeClr val="accent2"/>
                </a:solidFill>
              </a:rPr>
              <a:t>.	</a:t>
            </a:r>
            <a:r>
              <a:rPr lang="en-US" altLang="en-US" dirty="0">
                <a:solidFill>
                  <a:srgbClr val="A50021"/>
                </a:solidFill>
              </a:rPr>
              <a:t>The Divided Self</a:t>
            </a:r>
          </a:p>
        </p:txBody>
      </p:sp>
      <p:pic>
        <p:nvPicPr>
          <p:cNvPr id="200708" name="Picture 6" descr="11534-st-augustine-departing-for-milan-benozzo-gozzoli">
            <a:extLst>
              <a:ext uri="{FF2B5EF4-FFF2-40B4-BE49-F238E27FC236}">
                <a16:creationId xmlns:a16="http://schemas.microsoft.com/office/drawing/2014/main" id="{C65D2252-09F0-F071-77DE-7A17EA7D8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22098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 Box 7">
            <a:extLst>
              <a:ext uri="{FF2B5EF4-FFF2-40B4-BE49-F238E27FC236}">
                <a16:creationId xmlns:a16="http://schemas.microsoft.com/office/drawing/2014/main" id="{1B050524-EC07-F783-A801-8F48FBAEDBD4}"/>
              </a:ext>
            </a:extLst>
          </p:cNvPr>
          <p:cNvSpPr txBox="1">
            <a:spLocks noChangeArrowheads="1"/>
          </p:cNvSpPr>
          <p:nvPr/>
        </p:nvSpPr>
        <p:spPr bwMode="auto">
          <a:xfrm>
            <a:off x="609600" y="6207125"/>
            <a:ext cx="2811463" cy="650875"/>
          </a:xfrm>
          <a:prstGeom prst="rect">
            <a:avLst/>
          </a:prstGeom>
          <a:solidFill>
            <a:schemeClr val="bg1"/>
          </a:solidFill>
          <a:ln w="9525">
            <a:solidFill>
              <a:srgbClr val="A5002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A50021"/>
                </a:solidFill>
                <a:latin typeface="Verdana" panose="020B0604030504040204" pitchFamily="34" charset="0"/>
              </a:rPr>
              <a:t>Gozzoli, St. Augustine </a:t>
            </a:r>
          </a:p>
          <a:p>
            <a:pPr>
              <a:spcBef>
                <a:spcPct val="0"/>
              </a:spcBef>
              <a:buFontTx/>
              <a:buNone/>
            </a:pPr>
            <a:r>
              <a:rPr lang="en-US" altLang="en-US" sz="1800">
                <a:solidFill>
                  <a:srgbClr val="A50021"/>
                </a:solidFill>
                <a:latin typeface="Verdana" panose="020B0604030504040204" pitchFamily="34" charset="0"/>
              </a:rPr>
              <a:t>departing for Milan</a:t>
            </a:r>
          </a:p>
        </p:txBody>
      </p:sp>
      <p:sp>
        <p:nvSpPr>
          <p:cNvPr id="200710" name="TextBox 6">
            <a:extLst>
              <a:ext uri="{FF2B5EF4-FFF2-40B4-BE49-F238E27FC236}">
                <a16:creationId xmlns:a16="http://schemas.microsoft.com/office/drawing/2014/main" id="{F8EDF323-FD7C-06AE-9788-9B0C5581FD02}"/>
              </a:ext>
            </a:extLst>
          </p:cNvPr>
          <p:cNvSpPr txBox="1">
            <a:spLocks noChangeArrowheads="1"/>
          </p:cNvSpPr>
          <p:nvPr/>
        </p:nvSpPr>
        <p:spPr bwMode="auto">
          <a:xfrm>
            <a:off x="3657600" y="1981200"/>
            <a:ext cx="4953000" cy="925513"/>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latin typeface="Verdana" panose="020B0604030504040204" pitchFamily="34" charset="0"/>
              </a:rPr>
              <a:t>I was neither wholly willing not wholly unwilling. So I was in conflict with myself and was dissociated from myself.</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Slide Number Placeholder 5">
            <a:extLst>
              <a:ext uri="{FF2B5EF4-FFF2-40B4-BE49-F238E27FC236}">
                <a16:creationId xmlns:a16="http://schemas.microsoft.com/office/drawing/2014/main" id="{F1E7AC26-F303-A1AB-426F-06CA8454C614}"/>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C4EC4D1A-40D9-1747-95CA-8734462FF084}" type="slidenum">
              <a:rPr lang="en-US" altLang="en-US" sz="1200">
                <a:latin typeface="Verdana" panose="020B0604030504040204" pitchFamily="34" charset="0"/>
              </a:rPr>
              <a:pPr algn="r" eaLnBrk="1" hangingPunct="1">
                <a:spcBef>
                  <a:spcPct val="0"/>
                </a:spcBef>
                <a:buFontTx/>
                <a:buNone/>
              </a:pPr>
              <a:t>106</a:t>
            </a:fld>
            <a:endParaRPr lang="en-US" altLang="en-US" sz="1200">
              <a:latin typeface="Verdana" panose="020B0604030504040204" pitchFamily="34" charset="0"/>
            </a:endParaRPr>
          </a:p>
        </p:txBody>
      </p:sp>
      <p:sp>
        <p:nvSpPr>
          <p:cNvPr id="202754" name="Slide Number Placeholder 5">
            <a:extLst>
              <a:ext uri="{FF2B5EF4-FFF2-40B4-BE49-F238E27FC236}">
                <a16:creationId xmlns:a16="http://schemas.microsoft.com/office/drawing/2014/main" id="{00790ABA-B0B6-63F6-45F1-1835E6F214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62CF57E-A4C3-6140-B779-164389EF8833}" type="slidenum">
              <a:rPr lang="en-US" altLang="en-US" sz="1200" smtClean="0">
                <a:latin typeface="Verdana" panose="020B0604030504040204" pitchFamily="34" charset="0"/>
              </a:rPr>
              <a:pPr>
                <a:spcBef>
                  <a:spcPct val="0"/>
                </a:spcBef>
                <a:buFontTx/>
                <a:buNone/>
              </a:pPr>
              <a:t>106</a:t>
            </a:fld>
            <a:endParaRPr lang="en-US" altLang="en-US" sz="1200">
              <a:latin typeface="Verdana" panose="020B0604030504040204" pitchFamily="34" charset="0"/>
            </a:endParaRPr>
          </a:p>
        </p:txBody>
      </p:sp>
      <p:sp>
        <p:nvSpPr>
          <p:cNvPr id="202755" name="Rectangle 2">
            <a:extLst>
              <a:ext uri="{FF2B5EF4-FFF2-40B4-BE49-F238E27FC236}">
                <a16:creationId xmlns:a16="http://schemas.microsoft.com/office/drawing/2014/main" id="{12851811-315F-BBBB-E995-179A8DB2C7F7}"/>
              </a:ext>
            </a:extLst>
          </p:cNvPr>
          <p:cNvSpPr>
            <a:spLocks noGrp="1" noChangeArrowheads="1"/>
          </p:cNvSpPr>
          <p:nvPr>
            <p:ph type="title" idx="4294967295"/>
          </p:nvPr>
        </p:nvSpPr>
        <p:spPr>
          <a:xfrm>
            <a:off x="685800" y="287337"/>
            <a:ext cx="8001000" cy="1216025"/>
          </a:xfrm>
        </p:spPr>
        <p:txBody>
          <a:bodyPr/>
          <a:lstStyle/>
          <a:p>
            <a:pPr eaLnBrk="1" hangingPunct="1"/>
            <a:br>
              <a:rPr lang="en-US" altLang="en-US" sz="3600" dirty="0">
                <a:solidFill>
                  <a:srgbClr val="C00000"/>
                </a:solidFill>
              </a:rPr>
            </a:br>
            <a:r>
              <a:rPr lang="en-US" altLang="en-US" sz="3600" dirty="0">
                <a:solidFill>
                  <a:srgbClr val="C00000"/>
                </a:solidFill>
              </a:rPr>
              <a:t>5.	</a:t>
            </a:r>
            <a:r>
              <a:rPr lang="en-US" altLang="en-US" dirty="0">
                <a:solidFill>
                  <a:srgbClr val="A50021"/>
                </a:solidFill>
              </a:rPr>
              <a:t>Reversal of preferences</a:t>
            </a:r>
          </a:p>
        </p:txBody>
      </p:sp>
      <p:sp>
        <p:nvSpPr>
          <p:cNvPr id="202756" name="Rectangle 3">
            <a:extLst>
              <a:ext uri="{FF2B5EF4-FFF2-40B4-BE49-F238E27FC236}">
                <a16:creationId xmlns:a16="http://schemas.microsoft.com/office/drawing/2014/main" id="{5B13321F-08EC-A97A-BE2F-025ED8964820}"/>
              </a:ext>
            </a:extLst>
          </p:cNvPr>
          <p:cNvSpPr>
            <a:spLocks noGrp="1" noChangeArrowheads="1"/>
          </p:cNvSpPr>
          <p:nvPr>
            <p:ph type="body" idx="4294967295"/>
          </p:nvPr>
        </p:nvSpPr>
        <p:spPr>
          <a:xfrm>
            <a:off x="0" y="1752600"/>
            <a:ext cx="8001000" cy="4267200"/>
          </a:xfrm>
        </p:spPr>
        <p:txBody>
          <a:bodyPr/>
          <a:lstStyle/>
          <a:p>
            <a:pPr eaLnBrk="1" hangingPunct="1"/>
            <a:endParaRPr lang="en-US" altLang="en-US" sz="2500"/>
          </a:p>
          <a:p>
            <a:pPr eaLnBrk="1" hangingPunct="1"/>
            <a:endParaRPr lang="en-US" altLang="en-US" sz="2800"/>
          </a:p>
        </p:txBody>
      </p:sp>
      <p:pic>
        <p:nvPicPr>
          <p:cNvPr id="202757" name="Content Placeholder 5">
            <a:extLst>
              <a:ext uri="{FF2B5EF4-FFF2-40B4-BE49-F238E27FC236}">
                <a16:creationId xmlns:a16="http://schemas.microsoft.com/office/drawing/2014/main" id="{92CA44CD-B026-4176-7F39-4E22D6C27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55800"/>
            <a:ext cx="60198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8" name="TextBox 1">
            <a:extLst>
              <a:ext uri="{FF2B5EF4-FFF2-40B4-BE49-F238E27FC236}">
                <a16:creationId xmlns:a16="http://schemas.microsoft.com/office/drawing/2014/main" id="{06F5A058-4F7A-0446-A51F-D888FD7E319A}"/>
              </a:ext>
            </a:extLst>
          </p:cNvPr>
          <p:cNvSpPr txBox="1">
            <a:spLocks noChangeArrowheads="1"/>
          </p:cNvSpPr>
          <p:nvPr/>
        </p:nvSpPr>
        <p:spPr bwMode="auto">
          <a:xfrm>
            <a:off x="2514600" y="6019800"/>
            <a:ext cx="4545013" cy="461963"/>
          </a:xfrm>
          <a:prstGeom prst="rect">
            <a:avLst/>
          </a:prstGeom>
          <a:solidFill>
            <a:srgbClr val="AEFCB7"/>
          </a:solidFill>
          <a:ln w="9525">
            <a:solidFill>
              <a:srgbClr val="4F81BD"/>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solidFill>
                  <a:srgbClr val="B90000"/>
                </a:solidFill>
                <a:latin typeface="Verdana" panose="020B0604030504040204" pitchFamily="34" charset="0"/>
              </a:rPr>
              <a:t>Is this really self-deception?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2">
            <a:extLst>
              <a:ext uri="{FF2B5EF4-FFF2-40B4-BE49-F238E27FC236}">
                <a16:creationId xmlns:a16="http://schemas.microsoft.com/office/drawing/2014/main" id="{C9F73A86-E3F2-1D8E-7E33-A8C0CA211DC4}"/>
              </a:ext>
            </a:extLst>
          </p:cNvPr>
          <p:cNvSpPr>
            <a:spLocks noGrp="1" noChangeArrowheads="1"/>
          </p:cNvSpPr>
          <p:nvPr>
            <p:ph type="title"/>
          </p:nvPr>
        </p:nvSpPr>
        <p:spPr>
          <a:xfrm>
            <a:off x="190500" y="32657"/>
            <a:ext cx="8763000" cy="1371600"/>
          </a:xfrm>
        </p:spPr>
        <p:txBody>
          <a:bodyPr/>
          <a:lstStyle/>
          <a:p>
            <a:pPr eaLnBrk="1" hangingPunct="1"/>
            <a:br>
              <a:rPr lang="en-US" altLang="en-US" sz="3000" dirty="0">
                <a:solidFill>
                  <a:srgbClr val="FF0000"/>
                </a:solidFill>
              </a:rPr>
            </a:br>
            <a:r>
              <a:rPr lang="en-US" altLang="en-US" sz="4000" dirty="0">
                <a:solidFill>
                  <a:srgbClr val="C00000"/>
                </a:solidFill>
              </a:rPr>
              <a:t>Is a legal remedy warranted?</a:t>
            </a:r>
          </a:p>
        </p:txBody>
      </p:sp>
      <p:sp>
        <p:nvSpPr>
          <p:cNvPr id="204802" name="Rectangle 3">
            <a:extLst>
              <a:ext uri="{FF2B5EF4-FFF2-40B4-BE49-F238E27FC236}">
                <a16:creationId xmlns:a16="http://schemas.microsoft.com/office/drawing/2014/main" id="{640C643F-52E6-314C-51ED-5463C78A11E7}"/>
              </a:ext>
            </a:extLst>
          </p:cNvPr>
          <p:cNvSpPr>
            <a:spLocks noGrp="1" noChangeArrowheads="1"/>
          </p:cNvSpPr>
          <p:nvPr>
            <p:ph idx="1"/>
          </p:nvPr>
        </p:nvSpPr>
        <p:spPr/>
        <p:txBody>
          <a:bodyPr/>
          <a:lstStyle/>
          <a:p>
            <a:pPr lvl="1" eaLnBrk="1" hangingPunct="1"/>
            <a:endParaRPr lang="en-US" altLang="en-US"/>
          </a:p>
          <a:p>
            <a:pPr lvl="1" eaLnBrk="1" hangingPunct="1">
              <a:buFont typeface="Verdana" panose="020B0604030504040204" pitchFamily="34" charset="0"/>
              <a:buAutoNum type="arabicPeriod"/>
            </a:pPr>
            <a:r>
              <a:rPr lang="en-US" altLang="en-US"/>
              <a:t>The possibility of bad faith by the paternalist</a:t>
            </a:r>
          </a:p>
          <a:p>
            <a:pPr lvl="1" eaLnBrk="1" hangingPunct="1">
              <a:buFont typeface="Verdana" panose="020B0604030504040204" pitchFamily="34" charset="0"/>
              <a:buAutoNum type="arabicPeriod"/>
            </a:pPr>
            <a:r>
              <a:rPr lang="en-US" altLang="en-US"/>
              <a:t>The paternalist’s informational problem</a:t>
            </a:r>
          </a:p>
          <a:p>
            <a:pPr lvl="1" eaLnBrk="1" hangingPunct="1">
              <a:buFont typeface="Verdana" panose="020B0604030504040204" pitchFamily="34" charset="0"/>
              <a:buAutoNum type="arabicPeriod"/>
            </a:pPr>
            <a:r>
              <a:rPr lang="en-US" altLang="en-US"/>
              <a:t>Self-help and self-binding</a:t>
            </a:r>
          </a:p>
          <a:p>
            <a:pPr lvl="1" eaLnBrk="1" hangingPunct="1">
              <a:buFont typeface="Verdana" panose="020B0604030504040204" pitchFamily="34" charset="0"/>
              <a:buAutoNum type="arabicPeriod"/>
            </a:pPr>
            <a:r>
              <a:rPr lang="en-US" altLang="en-US"/>
              <a:t>The value of autonomy</a:t>
            </a:r>
          </a:p>
        </p:txBody>
      </p:sp>
      <p:sp>
        <p:nvSpPr>
          <p:cNvPr id="204803" name="Slide Number Placeholder 5">
            <a:extLst>
              <a:ext uri="{FF2B5EF4-FFF2-40B4-BE49-F238E27FC236}">
                <a16:creationId xmlns:a16="http://schemas.microsoft.com/office/drawing/2014/main" id="{124C7540-510C-3B07-4202-0696FCBAFE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7356404-12B1-994E-A5B4-67AF26AD0983}" type="slidenum">
              <a:rPr lang="en-US" altLang="en-US" sz="1200" smtClean="0">
                <a:latin typeface="Verdana" panose="020B0604030504040204" pitchFamily="34" charset="0"/>
              </a:rPr>
              <a:pPr>
                <a:spcBef>
                  <a:spcPct val="0"/>
                </a:spcBef>
                <a:buFontTx/>
                <a:buNone/>
              </a:pPr>
              <a:t>107</a:t>
            </a:fld>
            <a:endParaRPr lang="en-US" altLang="en-US" sz="1200">
              <a:latin typeface="Verdana" panose="020B0604030504040204" pitchFamily="34" charset="0"/>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a:extLst>
              <a:ext uri="{FF2B5EF4-FFF2-40B4-BE49-F238E27FC236}">
                <a16:creationId xmlns:a16="http://schemas.microsoft.com/office/drawing/2014/main" id="{CB095749-02DA-068E-D37D-DAA964975E41}"/>
              </a:ext>
            </a:extLst>
          </p:cNvPr>
          <p:cNvSpPr>
            <a:spLocks noGrp="1" noChangeArrowheads="1"/>
          </p:cNvSpPr>
          <p:nvPr>
            <p:ph type="title"/>
          </p:nvPr>
        </p:nvSpPr>
        <p:spPr/>
        <p:txBody>
          <a:bodyPr/>
          <a:lstStyle/>
          <a:p>
            <a:pPr eaLnBrk="1" hangingPunct="1"/>
            <a:br>
              <a:rPr lang="en-US" altLang="en-US" sz="3600">
                <a:solidFill>
                  <a:srgbClr val="000000"/>
                </a:solidFill>
              </a:rPr>
            </a:br>
            <a:r>
              <a:rPr lang="en-US" altLang="en-US" sz="3600">
                <a:solidFill>
                  <a:srgbClr val="C00000"/>
                </a:solidFill>
              </a:rPr>
              <a:t>1. Bad Faith</a:t>
            </a:r>
          </a:p>
        </p:txBody>
      </p:sp>
      <p:sp>
        <p:nvSpPr>
          <p:cNvPr id="206850" name="Rectangle 3">
            <a:extLst>
              <a:ext uri="{FF2B5EF4-FFF2-40B4-BE49-F238E27FC236}">
                <a16:creationId xmlns:a16="http://schemas.microsoft.com/office/drawing/2014/main" id="{91D7D86B-1DA3-2A52-08A4-6E4EE465EAEE}"/>
              </a:ext>
            </a:extLst>
          </p:cNvPr>
          <p:cNvSpPr>
            <a:spLocks noGrp="1" noChangeArrowheads="1"/>
          </p:cNvSpPr>
          <p:nvPr>
            <p:ph idx="1"/>
          </p:nvPr>
        </p:nvSpPr>
        <p:spPr/>
        <p:txBody>
          <a:bodyPr/>
          <a:lstStyle/>
          <a:p>
            <a:pPr eaLnBrk="1" hangingPunct="1">
              <a:buFont typeface="Wingdings" pitchFamily="2" charset="2"/>
              <a:buNone/>
            </a:pPr>
            <a:endParaRPr lang="en-US" altLang="en-US"/>
          </a:p>
        </p:txBody>
      </p:sp>
      <p:sp>
        <p:nvSpPr>
          <p:cNvPr id="206851" name="Slide Number Placeholder 5">
            <a:extLst>
              <a:ext uri="{FF2B5EF4-FFF2-40B4-BE49-F238E27FC236}">
                <a16:creationId xmlns:a16="http://schemas.microsoft.com/office/drawing/2014/main" id="{851F8188-54A8-124E-A754-7F493682EA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AE75D19-E61B-6E4F-BAF0-C6C34CD45FD9}" type="slidenum">
              <a:rPr lang="en-US" altLang="en-US" sz="1200" smtClean="0">
                <a:latin typeface="Verdana" panose="020B0604030504040204" pitchFamily="34" charset="0"/>
              </a:rPr>
              <a:pPr>
                <a:spcBef>
                  <a:spcPct val="0"/>
                </a:spcBef>
                <a:buFontTx/>
                <a:buNone/>
              </a:pPr>
              <a:t>108</a:t>
            </a:fld>
            <a:endParaRPr lang="en-US" altLang="en-US" sz="1200">
              <a:latin typeface="Verdana" panose="020B0604030504040204" pitchFamily="34" charset="0"/>
            </a:endParaRPr>
          </a:p>
        </p:txBody>
      </p:sp>
      <p:pic>
        <p:nvPicPr>
          <p:cNvPr id="206852" name="Picture 4" descr="fitzhugh">
            <a:extLst>
              <a:ext uri="{FF2B5EF4-FFF2-40B4-BE49-F238E27FC236}">
                <a16:creationId xmlns:a16="http://schemas.microsoft.com/office/drawing/2014/main" id="{0D52B3CB-DD3A-F42A-30D5-2242627EC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62" y="1698171"/>
            <a:ext cx="3927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7" name="Rectangle 2">
            <a:extLst>
              <a:ext uri="{FF2B5EF4-FFF2-40B4-BE49-F238E27FC236}">
                <a16:creationId xmlns:a16="http://schemas.microsoft.com/office/drawing/2014/main" id="{63624E73-F950-999A-1DB1-475B5022FA72}"/>
              </a:ext>
            </a:extLst>
          </p:cNvPr>
          <p:cNvSpPr>
            <a:spLocks noGrp="1" noChangeArrowheads="1"/>
          </p:cNvSpPr>
          <p:nvPr>
            <p:ph type="title"/>
          </p:nvPr>
        </p:nvSpPr>
        <p:spPr/>
        <p:txBody>
          <a:bodyPr/>
          <a:lstStyle/>
          <a:p>
            <a:pPr eaLnBrk="1" hangingPunct="1"/>
            <a:br>
              <a:rPr lang="en-US" altLang="en-US" sz="3600">
                <a:solidFill>
                  <a:srgbClr val="A50021"/>
                </a:solidFill>
              </a:rPr>
            </a:br>
            <a:r>
              <a:rPr lang="en-US" altLang="en-US" sz="3600">
                <a:solidFill>
                  <a:srgbClr val="C00000"/>
                </a:solidFill>
              </a:rPr>
              <a:t>2. The state’</a:t>
            </a:r>
            <a:r>
              <a:rPr lang="en-US" altLang="ja-JP" sz="3600">
                <a:solidFill>
                  <a:srgbClr val="C00000"/>
                </a:solidFill>
              </a:rPr>
              <a:t>s informational problem</a:t>
            </a:r>
            <a:endParaRPr lang="en-US" altLang="en-US" sz="3600">
              <a:solidFill>
                <a:srgbClr val="C00000"/>
              </a:solidFill>
            </a:endParaRPr>
          </a:p>
        </p:txBody>
      </p:sp>
      <p:sp>
        <p:nvSpPr>
          <p:cNvPr id="236546" name="Rectangle 3">
            <a:extLst>
              <a:ext uri="{FF2B5EF4-FFF2-40B4-BE49-F238E27FC236}">
                <a16:creationId xmlns:a16="http://schemas.microsoft.com/office/drawing/2014/main" id="{DCDE5B0C-DB96-2EB7-8977-74979C8B0B01}"/>
              </a:ext>
            </a:extLst>
          </p:cNvPr>
          <p:cNvSpPr>
            <a:spLocks noGrp="1" noChangeArrowheads="1"/>
          </p:cNvSpPr>
          <p:nvPr>
            <p:ph idx="1"/>
          </p:nvPr>
        </p:nvSpPr>
        <p:spPr/>
        <p:txBody>
          <a:bodyPr/>
          <a:lstStyle/>
          <a:p>
            <a:pPr eaLnBrk="1" hangingPunct="1">
              <a:defRPr/>
            </a:pPr>
            <a:endParaRPr lang="en-US" altLang="en-US" dirty="0"/>
          </a:p>
          <a:p>
            <a:pPr eaLnBrk="1" hangingPunct="1">
              <a:defRPr/>
            </a:pPr>
            <a:r>
              <a:rPr lang="en-US" altLang="en-US" dirty="0">
                <a:solidFill>
                  <a:srgbClr val="C00000"/>
                </a:solidFill>
              </a:rPr>
              <a:t>What about the Paternalist</a:t>
            </a:r>
            <a:r>
              <a:rPr lang="ja-JP" altLang="en-US">
                <a:solidFill>
                  <a:srgbClr val="C00000"/>
                </a:solidFill>
              </a:rPr>
              <a:t>’</a:t>
            </a:r>
            <a:r>
              <a:rPr lang="en-US" altLang="ja-JP" dirty="0">
                <a:solidFill>
                  <a:srgbClr val="C00000"/>
                </a:solidFill>
              </a:rPr>
              <a:t>s judgment biases?</a:t>
            </a:r>
          </a:p>
          <a:p>
            <a:pPr lvl="1" eaLnBrk="1" hangingPunct="1">
              <a:defRPr/>
            </a:pPr>
            <a:r>
              <a:rPr lang="en-US" altLang="en-US" dirty="0"/>
              <a:t>The hindsight bias and negligence liability</a:t>
            </a:r>
          </a:p>
          <a:p>
            <a:pPr lvl="1" eaLnBrk="1" hangingPunct="1">
              <a:defRPr/>
            </a:pPr>
            <a:r>
              <a:rPr lang="en-US" altLang="en-US" dirty="0"/>
              <a:t>The anchoring bias and inefficient pollution regulations.</a:t>
            </a:r>
          </a:p>
          <a:p>
            <a:pPr eaLnBrk="1" hangingPunct="1">
              <a:defRPr/>
            </a:pPr>
            <a:endParaRPr lang="en-US" altLang="en-US" dirty="0"/>
          </a:p>
          <a:p>
            <a:pPr marL="457200" lvl="1" indent="0" eaLnBrk="1" hangingPunct="1">
              <a:buFontTx/>
              <a:buNone/>
              <a:defRPr/>
            </a:pPr>
            <a:endParaRPr lang="en-US" altLang="en-US" dirty="0"/>
          </a:p>
        </p:txBody>
      </p:sp>
      <p:sp>
        <p:nvSpPr>
          <p:cNvPr id="208899" name="Slide Number Placeholder 5">
            <a:extLst>
              <a:ext uri="{FF2B5EF4-FFF2-40B4-BE49-F238E27FC236}">
                <a16:creationId xmlns:a16="http://schemas.microsoft.com/office/drawing/2014/main" id="{2F482F75-FB29-BAC0-E23C-10B982D7D0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7AFC04-A091-DA42-ABC6-62434E22D2F1}" type="slidenum">
              <a:rPr lang="en-US" altLang="en-US" sz="1200" smtClean="0">
                <a:latin typeface="Verdana" panose="020B0604030504040204" pitchFamily="34" charset="0"/>
              </a:rPr>
              <a:pPr>
                <a:spcBef>
                  <a:spcPct val="0"/>
                </a:spcBef>
                <a:buFontTx/>
                <a:buNone/>
              </a:pPr>
              <a:t>109</a:t>
            </a:fld>
            <a:endParaRPr lang="en-US" altLang="en-US" sz="1200">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12">
            <a:extLst>
              <a:ext uri="{FF2B5EF4-FFF2-40B4-BE49-F238E27FC236}">
                <a16:creationId xmlns:a16="http://schemas.microsoft.com/office/drawing/2014/main" id="{28236333-B857-BB95-9CD8-BB2498A5725A}"/>
              </a:ext>
            </a:extLst>
          </p:cNvPr>
          <p:cNvSpPr>
            <a:spLocks noGrp="1" noChangeArrowheads="1"/>
          </p:cNvSpPr>
          <p:nvPr>
            <p:ph type="title"/>
          </p:nvPr>
        </p:nvSpPr>
        <p:spPr/>
        <p:txBody>
          <a:bodyPr/>
          <a:lstStyle/>
          <a:p>
            <a:r>
              <a:rPr lang="en-US" altLang="en-US">
                <a:solidFill>
                  <a:srgbClr val="C00000"/>
                </a:solidFill>
              </a:rPr>
              <a:t>Non-satiation: B &gt; A</a:t>
            </a:r>
          </a:p>
        </p:txBody>
      </p:sp>
      <p:sp>
        <p:nvSpPr>
          <p:cNvPr id="31746" name="Slide Number Placeholder 3">
            <a:extLst>
              <a:ext uri="{FF2B5EF4-FFF2-40B4-BE49-F238E27FC236}">
                <a16:creationId xmlns:a16="http://schemas.microsoft.com/office/drawing/2014/main" id="{C6158AD1-4F01-75A8-69D5-D70718B13C4A}"/>
              </a:ext>
            </a:extLst>
          </p:cNvPr>
          <p:cNvSpPr>
            <a:spLocks noGrp="1"/>
          </p:cNvSpPr>
          <p:nvPr>
            <p:ph type="sldNum"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1D7F474A-6D27-8B48-B142-0F748B63EC5D}" type="slidenum">
              <a:rPr lang="en-US" altLang="en-US" sz="1200" smtClean="0">
                <a:latin typeface="Verdana" panose="020B0604030504040204" pitchFamily="34" charset="0"/>
              </a:rPr>
              <a:pPr algn="ctr">
                <a:spcBef>
                  <a:spcPct val="0"/>
                </a:spcBef>
                <a:buFontTx/>
                <a:buNone/>
              </a:pPr>
              <a:t>11</a:t>
            </a:fld>
            <a:endParaRPr lang="en-US" altLang="en-US" sz="1200">
              <a:latin typeface="Verdana" panose="020B0604030504040204" pitchFamily="34" charset="0"/>
            </a:endParaRPr>
          </a:p>
        </p:txBody>
      </p:sp>
      <p:sp>
        <p:nvSpPr>
          <p:cNvPr id="31747" name="Text Box 7">
            <a:extLst>
              <a:ext uri="{FF2B5EF4-FFF2-40B4-BE49-F238E27FC236}">
                <a16:creationId xmlns:a16="http://schemas.microsoft.com/office/drawing/2014/main" id="{5CA26D0D-9B75-83E4-BDF5-EE692A28BD1B}"/>
              </a:ext>
            </a:extLst>
          </p:cNvPr>
          <p:cNvSpPr txBox="1">
            <a:spLocks noChangeArrowheads="1"/>
          </p:cNvSpPr>
          <p:nvPr/>
        </p:nvSpPr>
        <p:spPr bwMode="auto">
          <a:xfrm>
            <a:off x="2667000" y="3924300"/>
            <a:ext cx="485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  A</a:t>
            </a:r>
          </a:p>
        </p:txBody>
      </p:sp>
      <p:sp>
        <p:nvSpPr>
          <p:cNvPr id="31748" name="Text Box 8">
            <a:extLst>
              <a:ext uri="{FF2B5EF4-FFF2-40B4-BE49-F238E27FC236}">
                <a16:creationId xmlns:a16="http://schemas.microsoft.com/office/drawing/2014/main" id="{8BBF3066-1582-C43E-0233-A829D61B884D}"/>
              </a:ext>
            </a:extLst>
          </p:cNvPr>
          <p:cNvSpPr txBox="1">
            <a:spLocks noChangeArrowheads="1"/>
          </p:cNvSpPr>
          <p:nvPr/>
        </p:nvSpPr>
        <p:spPr bwMode="auto">
          <a:xfrm>
            <a:off x="3733800" y="33147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B</a:t>
            </a:r>
          </a:p>
        </p:txBody>
      </p:sp>
      <p:sp>
        <p:nvSpPr>
          <p:cNvPr id="31749" name="AutoShape 9">
            <a:extLst>
              <a:ext uri="{FF2B5EF4-FFF2-40B4-BE49-F238E27FC236}">
                <a16:creationId xmlns:a16="http://schemas.microsoft.com/office/drawing/2014/main" id="{E59142DC-D17E-0408-7DDD-59C4A8F765E7}"/>
              </a:ext>
            </a:extLst>
          </p:cNvPr>
          <p:cNvSpPr>
            <a:spLocks noChangeAspect="1" noChangeArrowheads="1" noTextEdit="1"/>
          </p:cNvSpPr>
          <p:nvPr/>
        </p:nvSpPr>
        <p:spPr bwMode="auto">
          <a:xfrm>
            <a:off x="-914400" y="1600200"/>
            <a:ext cx="9499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0" name="Rectangle 11">
            <a:extLst>
              <a:ext uri="{FF2B5EF4-FFF2-40B4-BE49-F238E27FC236}">
                <a16:creationId xmlns:a16="http://schemas.microsoft.com/office/drawing/2014/main" id="{2717A984-A28B-2BF7-B55F-6FACF107C18B}"/>
              </a:ext>
            </a:extLst>
          </p:cNvPr>
          <p:cNvSpPr>
            <a:spLocks noChangeArrowheads="1"/>
          </p:cNvSpPr>
          <p:nvPr/>
        </p:nvSpPr>
        <p:spPr bwMode="auto">
          <a:xfrm>
            <a:off x="-990600" y="1752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1" name="Rectangle 12">
            <a:extLst>
              <a:ext uri="{FF2B5EF4-FFF2-40B4-BE49-F238E27FC236}">
                <a16:creationId xmlns:a16="http://schemas.microsoft.com/office/drawing/2014/main" id="{9951FEA3-DF75-4E09-D153-37815DC6C61E}"/>
              </a:ext>
            </a:extLst>
          </p:cNvPr>
          <p:cNvSpPr>
            <a:spLocks noChangeArrowheads="1"/>
          </p:cNvSpPr>
          <p:nvPr/>
        </p:nvSpPr>
        <p:spPr bwMode="auto">
          <a:xfrm>
            <a:off x="-99060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2" name="Rectangle 13">
            <a:extLst>
              <a:ext uri="{FF2B5EF4-FFF2-40B4-BE49-F238E27FC236}">
                <a16:creationId xmlns:a16="http://schemas.microsoft.com/office/drawing/2014/main" id="{17F032A9-DDE8-1F36-7E85-E512810A62F5}"/>
              </a:ext>
            </a:extLst>
          </p:cNvPr>
          <p:cNvSpPr>
            <a:spLocks noChangeArrowheads="1"/>
          </p:cNvSpPr>
          <p:nvPr/>
        </p:nvSpPr>
        <p:spPr bwMode="auto">
          <a:xfrm>
            <a:off x="-917575"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3" name="Rectangle 14">
            <a:extLst>
              <a:ext uri="{FF2B5EF4-FFF2-40B4-BE49-F238E27FC236}">
                <a16:creationId xmlns:a16="http://schemas.microsoft.com/office/drawing/2014/main" id="{1D8164EE-42BF-BB22-EED5-C4A16EB510DA}"/>
              </a:ext>
            </a:extLst>
          </p:cNvPr>
          <p:cNvSpPr>
            <a:spLocks noChangeArrowheads="1"/>
          </p:cNvSpPr>
          <p:nvPr/>
        </p:nvSpPr>
        <p:spPr bwMode="auto">
          <a:xfrm>
            <a:off x="-10795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4" name="Rectangle 15">
            <a:extLst>
              <a:ext uri="{FF2B5EF4-FFF2-40B4-BE49-F238E27FC236}">
                <a16:creationId xmlns:a16="http://schemas.microsoft.com/office/drawing/2014/main" id="{04530244-1A01-5B3C-D980-E7097564C826}"/>
              </a:ext>
            </a:extLst>
          </p:cNvPr>
          <p:cNvSpPr>
            <a:spLocks noChangeArrowheads="1"/>
          </p:cNvSpPr>
          <p:nvPr/>
        </p:nvSpPr>
        <p:spPr bwMode="auto">
          <a:xfrm>
            <a:off x="774700" y="201612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1</a:t>
            </a:r>
            <a:endParaRPr lang="en-US" altLang="en-US" sz="1800">
              <a:latin typeface="Verdana" panose="020B0604030504040204" pitchFamily="34" charset="0"/>
            </a:endParaRPr>
          </a:p>
        </p:txBody>
      </p:sp>
      <p:sp>
        <p:nvSpPr>
          <p:cNvPr id="31755" name="Rectangle 16">
            <a:extLst>
              <a:ext uri="{FF2B5EF4-FFF2-40B4-BE49-F238E27FC236}">
                <a16:creationId xmlns:a16="http://schemas.microsoft.com/office/drawing/2014/main" id="{22CA61B9-2AAC-5B0B-9283-DAB4CE96667D}"/>
              </a:ext>
            </a:extLst>
          </p:cNvPr>
          <p:cNvSpPr>
            <a:spLocks noChangeArrowheads="1"/>
          </p:cNvSpPr>
          <p:nvPr/>
        </p:nvSpPr>
        <p:spPr bwMode="auto">
          <a:xfrm>
            <a:off x="1624013"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6" name="Rectangle 17">
            <a:extLst>
              <a:ext uri="{FF2B5EF4-FFF2-40B4-BE49-F238E27FC236}">
                <a16:creationId xmlns:a16="http://schemas.microsoft.com/office/drawing/2014/main" id="{EE01B187-3FAC-A6A7-4C96-CB67B4196429}"/>
              </a:ext>
            </a:extLst>
          </p:cNvPr>
          <p:cNvSpPr>
            <a:spLocks noChangeArrowheads="1"/>
          </p:cNvSpPr>
          <p:nvPr/>
        </p:nvSpPr>
        <p:spPr bwMode="auto">
          <a:xfrm>
            <a:off x="-990600" y="22780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7" name="Rectangle 18">
            <a:extLst>
              <a:ext uri="{FF2B5EF4-FFF2-40B4-BE49-F238E27FC236}">
                <a16:creationId xmlns:a16="http://schemas.microsoft.com/office/drawing/2014/main" id="{3E140E68-D309-37E6-F310-54A8CF01628E}"/>
              </a:ext>
            </a:extLst>
          </p:cNvPr>
          <p:cNvSpPr>
            <a:spLocks noChangeArrowheads="1"/>
          </p:cNvSpPr>
          <p:nvPr/>
        </p:nvSpPr>
        <p:spPr bwMode="auto">
          <a:xfrm>
            <a:off x="-622300" y="22780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8" name="Rectangle 19">
            <a:extLst>
              <a:ext uri="{FF2B5EF4-FFF2-40B4-BE49-F238E27FC236}">
                <a16:creationId xmlns:a16="http://schemas.microsoft.com/office/drawing/2014/main" id="{A5FB9E17-A477-F46E-5951-5011FB545224}"/>
              </a:ext>
            </a:extLst>
          </p:cNvPr>
          <p:cNvSpPr>
            <a:spLocks noChangeArrowheads="1"/>
          </p:cNvSpPr>
          <p:nvPr/>
        </p:nvSpPr>
        <p:spPr bwMode="auto">
          <a:xfrm>
            <a:off x="-9906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59" name="Rectangle 20">
            <a:extLst>
              <a:ext uri="{FF2B5EF4-FFF2-40B4-BE49-F238E27FC236}">
                <a16:creationId xmlns:a16="http://schemas.microsoft.com/office/drawing/2014/main" id="{0E205C8A-A742-899B-DAF8-689119219805}"/>
              </a:ext>
            </a:extLst>
          </p:cNvPr>
          <p:cNvSpPr>
            <a:spLocks noChangeArrowheads="1"/>
          </p:cNvSpPr>
          <p:nvPr/>
        </p:nvSpPr>
        <p:spPr bwMode="auto">
          <a:xfrm>
            <a:off x="-1079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0" name="Rectangle 21">
            <a:extLst>
              <a:ext uri="{FF2B5EF4-FFF2-40B4-BE49-F238E27FC236}">
                <a16:creationId xmlns:a16="http://schemas.microsoft.com/office/drawing/2014/main" id="{BCE73E33-C709-92ED-82E6-5807C8F0B8AD}"/>
              </a:ext>
            </a:extLst>
          </p:cNvPr>
          <p:cNvSpPr>
            <a:spLocks noChangeArrowheads="1"/>
          </p:cNvSpPr>
          <p:nvPr/>
        </p:nvSpPr>
        <p:spPr bwMode="auto">
          <a:xfrm>
            <a:off x="7747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1" name="Rectangle 22">
            <a:extLst>
              <a:ext uri="{FF2B5EF4-FFF2-40B4-BE49-F238E27FC236}">
                <a16:creationId xmlns:a16="http://schemas.microsoft.com/office/drawing/2014/main" id="{115280EB-0943-3CEB-2725-FDF808DF6606}"/>
              </a:ext>
            </a:extLst>
          </p:cNvPr>
          <p:cNvSpPr>
            <a:spLocks noChangeArrowheads="1"/>
          </p:cNvSpPr>
          <p:nvPr/>
        </p:nvSpPr>
        <p:spPr bwMode="auto">
          <a:xfrm>
            <a:off x="16573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2" name="Rectangle 23">
            <a:extLst>
              <a:ext uri="{FF2B5EF4-FFF2-40B4-BE49-F238E27FC236}">
                <a16:creationId xmlns:a16="http://schemas.microsoft.com/office/drawing/2014/main" id="{09377041-E88C-E9BD-5452-CD513D116ADA}"/>
              </a:ext>
            </a:extLst>
          </p:cNvPr>
          <p:cNvSpPr>
            <a:spLocks noChangeArrowheads="1"/>
          </p:cNvSpPr>
          <p:nvPr/>
        </p:nvSpPr>
        <p:spPr bwMode="auto">
          <a:xfrm>
            <a:off x="25400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3" name="Rectangle 24">
            <a:extLst>
              <a:ext uri="{FF2B5EF4-FFF2-40B4-BE49-F238E27FC236}">
                <a16:creationId xmlns:a16="http://schemas.microsoft.com/office/drawing/2014/main" id="{A47DB822-71A5-F972-9E7F-88EE79A84709}"/>
              </a:ext>
            </a:extLst>
          </p:cNvPr>
          <p:cNvSpPr>
            <a:spLocks noChangeArrowheads="1"/>
          </p:cNvSpPr>
          <p:nvPr/>
        </p:nvSpPr>
        <p:spPr bwMode="auto">
          <a:xfrm>
            <a:off x="34242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4" name="Rectangle 25">
            <a:extLst>
              <a:ext uri="{FF2B5EF4-FFF2-40B4-BE49-F238E27FC236}">
                <a16:creationId xmlns:a16="http://schemas.microsoft.com/office/drawing/2014/main" id="{85B94D26-A6D0-FCBF-7182-894280FBBC88}"/>
              </a:ext>
            </a:extLst>
          </p:cNvPr>
          <p:cNvSpPr>
            <a:spLocks noChangeArrowheads="1"/>
          </p:cNvSpPr>
          <p:nvPr/>
        </p:nvSpPr>
        <p:spPr bwMode="auto">
          <a:xfrm>
            <a:off x="4572000" y="2541588"/>
            <a:ext cx="2514600" cy="284162"/>
          </a:xfrm>
          <a:prstGeom prst="rect">
            <a:avLst/>
          </a:prstGeom>
          <a:solidFill>
            <a:srgbClr val="66F7FE"/>
          </a:solidFill>
          <a:ln w="9525">
            <a:solidFill>
              <a:srgbClr val="CC0000"/>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0066"/>
                </a:solidFill>
                <a:latin typeface="Times New Roman" panose="02020603050405020304" pitchFamily="18" charset="0"/>
              </a:rPr>
              <a:t>     </a:t>
            </a:r>
            <a:r>
              <a:rPr lang="en-US" altLang="en-US" sz="1800">
                <a:solidFill>
                  <a:srgbClr val="FA1616"/>
                </a:solidFill>
                <a:latin typeface="Times New Roman" panose="02020603050405020304" pitchFamily="18" charset="0"/>
              </a:rPr>
              <a:t>More is always better</a:t>
            </a:r>
            <a:endParaRPr lang="en-US" altLang="en-US" sz="1800">
              <a:solidFill>
                <a:srgbClr val="FA1616"/>
              </a:solidFill>
              <a:latin typeface="Verdana" panose="020B0604030504040204" pitchFamily="34" charset="0"/>
            </a:endParaRPr>
          </a:p>
        </p:txBody>
      </p:sp>
      <p:sp>
        <p:nvSpPr>
          <p:cNvPr id="31765" name="Rectangle 26">
            <a:extLst>
              <a:ext uri="{FF2B5EF4-FFF2-40B4-BE49-F238E27FC236}">
                <a16:creationId xmlns:a16="http://schemas.microsoft.com/office/drawing/2014/main" id="{C97C5F2C-7A04-3389-8A0E-CADF44CD02EC}"/>
              </a:ext>
            </a:extLst>
          </p:cNvPr>
          <p:cNvSpPr>
            <a:spLocks noChangeArrowheads="1"/>
          </p:cNvSpPr>
          <p:nvPr/>
        </p:nvSpPr>
        <p:spPr bwMode="auto">
          <a:xfrm>
            <a:off x="63325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6" name="Rectangle 27">
            <a:extLst>
              <a:ext uri="{FF2B5EF4-FFF2-40B4-BE49-F238E27FC236}">
                <a16:creationId xmlns:a16="http://schemas.microsoft.com/office/drawing/2014/main" id="{7993EB44-F361-4716-8F82-4C0739438E1F}"/>
              </a:ext>
            </a:extLst>
          </p:cNvPr>
          <p:cNvSpPr>
            <a:spLocks noChangeArrowheads="1"/>
          </p:cNvSpPr>
          <p:nvPr/>
        </p:nvSpPr>
        <p:spPr bwMode="auto">
          <a:xfrm>
            <a:off x="-9906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7" name="Rectangle 28">
            <a:extLst>
              <a:ext uri="{FF2B5EF4-FFF2-40B4-BE49-F238E27FC236}">
                <a16:creationId xmlns:a16="http://schemas.microsoft.com/office/drawing/2014/main" id="{90D78CF2-CD68-30E7-69D4-BDA75778D365}"/>
              </a:ext>
            </a:extLst>
          </p:cNvPr>
          <p:cNvSpPr>
            <a:spLocks noChangeArrowheads="1"/>
          </p:cNvSpPr>
          <p:nvPr/>
        </p:nvSpPr>
        <p:spPr bwMode="auto">
          <a:xfrm>
            <a:off x="-1079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8" name="Rectangle 29">
            <a:extLst>
              <a:ext uri="{FF2B5EF4-FFF2-40B4-BE49-F238E27FC236}">
                <a16:creationId xmlns:a16="http://schemas.microsoft.com/office/drawing/2014/main" id="{9545D59B-092F-61F2-8C0D-E6B64672019F}"/>
              </a:ext>
            </a:extLst>
          </p:cNvPr>
          <p:cNvSpPr>
            <a:spLocks noChangeArrowheads="1"/>
          </p:cNvSpPr>
          <p:nvPr/>
        </p:nvSpPr>
        <p:spPr bwMode="auto">
          <a:xfrm>
            <a:off x="7747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69" name="Rectangle 30">
            <a:extLst>
              <a:ext uri="{FF2B5EF4-FFF2-40B4-BE49-F238E27FC236}">
                <a16:creationId xmlns:a16="http://schemas.microsoft.com/office/drawing/2014/main" id="{362C2857-CDD8-A941-1BA7-0DDD4AF3F7DF}"/>
              </a:ext>
            </a:extLst>
          </p:cNvPr>
          <p:cNvSpPr>
            <a:spLocks noChangeArrowheads="1"/>
          </p:cNvSpPr>
          <p:nvPr/>
        </p:nvSpPr>
        <p:spPr bwMode="auto">
          <a:xfrm>
            <a:off x="16573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0" name="Rectangle 31">
            <a:extLst>
              <a:ext uri="{FF2B5EF4-FFF2-40B4-BE49-F238E27FC236}">
                <a16:creationId xmlns:a16="http://schemas.microsoft.com/office/drawing/2014/main" id="{6C847D68-0207-BB4E-DB88-D364A7DBB730}"/>
              </a:ext>
            </a:extLst>
          </p:cNvPr>
          <p:cNvSpPr>
            <a:spLocks noChangeArrowheads="1"/>
          </p:cNvSpPr>
          <p:nvPr/>
        </p:nvSpPr>
        <p:spPr bwMode="auto">
          <a:xfrm>
            <a:off x="2540000" y="28051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1" name="Rectangle 32">
            <a:extLst>
              <a:ext uri="{FF2B5EF4-FFF2-40B4-BE49-F238E27FC236}">
                <a16:creationId xmlns:a16="http://schemas.microsoft.com/office/drawing/2014/main" id="{38E20FE2-8C59-7038-BBE0-EF1AB683C7A1}"/>
              </a:ext>
            </a:extLst>
          </p:cNvPr>
          <p:cNvSpPr>
            <a:spLocks noChangeArrowheads="1"/>
          </p:cNvSpPr>
          <p:nvPr/>
        </p:nvSpPr>
        <p:spPr bwMode="auto">
          <a:xfrm>
            <a:off x="2687638"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2" name="Rectangle 33">
            <a:extLst>
              <a:ext uri="{FF2B5EF4-FFF2-40B4-BE49-F238E27FC236}">
                <a16:creationId xmlns:a16="http://schemas.microsoft.com/office/drawing/2014/main" id="{18711E18-C6BD-E99E-DA67-A7D0993E3220}"/>
              </a:ext>
            </a:extLst>
          </p:cNvPr>
          <p:cNvSpPr>
            <a:spLocks noChangeArrowheads="1"/>
          </p:cNvSpPr>
          <p:nvPr/>
        </p:nvSpPr>
        <p:spPr bwMode="auto">
          <a:xfrm>
            <a:off x="774700" y="306863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3" name="Rectangle 34">
            <a:extLst>
              <a:ext uri="{FF2B5EF4-FFF2-40B4-BE49-F238E27FC236}">
                <a16:creationId xmlns:a16="http://schemas.microsoft.com/office/drawing/2014/main" id="{C8267206-223D-122F-A471-7F5355689D94}"/>
              </a:ext>
            </a:extLst>
          </p:cNvPr>
          <p:cNvSpPr>
            <a:spLocks noChangeArrowheads="1"/>
          </p:cNvSpPr>
          <p:nvPr/>
        </p:nvSpPr>
        <p:spPr bwMode="auto">
          <a:xfrm>
            <a:off x="9223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4" name="Rectangle 35">
            <a:extLst>
              <a:ext uri="{FF2B5EF4-FFF2-40B4-BE49-F238E27FC236}">
                <a16:creationId xmlns:a16="http://schemas.microsoft.com/office/drawing/2014/main" id="{666E34A0-E3EF-D7DE-CBA2-D6016C845B3A}"/>
              </a:ext>
            </a:extLst>
          </p:cNvPr>
          <p:cNvSpPr>
            <a:spLocks noChangeArrowheads="1"/>
          </p:cNvSpPr>
          <p:nvPr/>
        </p:nvSpPr>
        <p:spPr bwMode="auto">
          <a:xfrm>
            <a:off x="165735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5" name="Rectangle 36">
            <a:extLst>
              <a:ext uri="{FF2B5EF4-FFF2-40B4-BE49-F238E27FC236}">
                <a16:creationId xmlns:a16="http://schemas.microsoft.com/office/drawing/2014/main" id="{F126659D-BDB0-7F78-CCE3-78A45705C0F8}"/>
              </a:ext>
            </a:extLst>
          </p:cNvPr>
          <p:cNvSpPr>
            <a:spLocks noChangeArrowheads="1"/>
          </p:cNvSpPr>
          <p:nvPr/>
        </p:nvSpPr>
        <p:spPr bwMode="auto">
          <a:xfrm>
            <a:off x="25400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6" name="Rectangle 37">
            <a:extLst>
              <a:ext uri="{FF2B5EF4-FFF2-40B4-BE49-F238E27FC236}">
                <a16:creationId xmlns:a16="http://schemas.microsoft.com/office/drawing/2014/main" id="{5A3FB2FE-0446-A5D1-A8B2-60BEBD8271AB}"/>
              </a:ext>
            </a:extLst>
          </p:cNvPr>
          <p:cNvSpPr>
            <a:spLocks noChangeArrowheads="1"/>
          </p:cNvSpPr>
          <p:nvPr/>
        </p:nvSpPr>
        <p:spPr bwMode="auto">
          <a:xfrm>
            <a:off x="34242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7" name="Rectangle 38">
            <a:extLst>
              <a:ext uri="{FF2B5EF4-FFF2-40B4-BE49-F238E27FC236}">
                <a16:creationId xmlns:a16="http://schemas.microsoft.com/office/drawing/2014/main" id="{A003215E-FD03-48B0-24CA-F1123182B4CF}"/>
              </a:ext>
            </a:extLst>
          </p:cNvPr>
          <p:cNvSpPr>
            <a:spLocks noChangeArrowheads="1"/>
          </p:cNvSpPr>
          <p:nvPr/>
        </p:nvSpPr>
        <p:spPr bwMode="auto">
          <a:xfrm>
            <a:off x="4306888" y="30686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8" name="Rectangle 39">
            <a:extLst>
              <a:ext uri="{FF2B5EF4-FFF2-40B4-BE49-F238E27FC236}">
                <a16:creationId xmlns:a16="http://schemas.microsoft.com/office/drawing/2014/main" id="{951B89CF-C95B-7B16-3DB7-0CA2C0613FED}"/>
              </a:ext>
            </a:extLst>
          </p:cNvPr>
          <p:cNvSpPr>
            <a:spLocks noChangeArrowheads="1"/>
          </p:cNvSpPr>
          <p:nvPr/>
        </p:nvSpPr>
        <p:spPr bwMode="auto">
          <a:xfrm>
            <a:off x="46736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79" name="Rectangle 40">
            <a:extLst>
              <a:ext uri="{FF2B5EF4-FFF2-40B4-BE49-F238E27FC236}">
                <a16:creationId xmlns:a16="http://schemas.microsoft.com/office/drawing/2014/main" id="{F4CFACA2-C1FC-DFAA-87FE-4C2134551B37}"/>
              </a:ext>
            </a:extLst>
          </p:cNvPr>
          <p:cNvSpPr>
            <a:spLocks noChangeArrowheads="1"/>
          </p:cNvSpPr>
          <p:nvPr/>
        </p:nvSpPr>
        <p:spPr bwMode="auto">
          <a:xfrm>
            <a:off x="-990600" y="33305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0" name="Rectangle 41">
            <a:extLst>
              <a:ext uri="{FF2B5EF4-FFF2-40B4-BE49-F238E27FC236}">
                <a16:creationId xmlns:a16="http://schemas.microsoft.com/office/drawing/2014/main" id="{214E8820-CFC0-CA2F-152D-5D4CA4607890}"/>
              </a:ext>
            </a:extLst>
          </p:cNvPr>
          <p:cNvSpPr>
            <a:spLocks noChangeArrowheads="1"/>
          </p:cNvSpPr>
          <p:nvPr/>
        </p:nvSpPr>
        <p:spPr bwMode="auto">
          <a:xfrm>
            <a:off x="-990600" y="35941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1" name="Rectangle 42">
            <a:extLst>
              <a:ext uri="{FF2B5EF4-FFF2-40B4-BE49-F238E27FC236}">
                <a16:creationId xmlns:a16="http://schemas.microsoft.com/office/drawing/2014/main" id="{2CCCC7A8-3CD0-6749-E29D-7AC8AE54D9E8}"/>
              </a:ext>
            </a:extLst>
          </p:cNvPr>
          <p:cNvSpPr>
            <a:spLocks noChangeArrowheads="1"/>
          </p:cNvSpPr>
          <p:nvPr/>
        </p:nvSpPr>
        <p:spPr bwMode="auto">
          <a:xfrm>
            <a:off x="-9906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2" name="Rectangle 43">
            <a:extLst>
              <a:ext uri="{FF2B5EF4-FFF2-40B4-BE49-F238E27FC236}">
                <a16:creationId xmlns:a16="http://schemas.microsoft.com/office/drawing/2014/main" id="{C7DD3954-D656-F0B1-8D76-1E0A95B194DB}"/>
              </a:ext>
            </a:extLst>
          </p:cNvPr>
          <p:cNvSpPr>
            <a:spLocks noChangeArrowheads="1"/>
          </p:cNvSpPr>
          <p:nvPr/>
        </p:nvSpPr>
        <p:spPr bwMode="auto">
          <a:xfrm>
            <a:off x="-1079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3" name="Rectangle 44">
            <a:extLst>
              <a:ext uri="{FF2B5EF4-FFF2-40B4-BE49-F238E27FC236}">
                <a16:creationId xmlns:a16="http://schemas.microsoft.com/office/drawing/2014/main" id="{961DB668-C2B5-9130-6FFF-8F0758C87A8A}"/>
              </a:ext>
            </a:extLst>
          </p:cNvPr>
          <p:cNvSpPr>
            <a:spLocks noChangeArrowheads="1"/>
          </p:cNvSpPr>
          <p:nvPr/>
        </p:nvSpPr>
        <p:spPr bwMode="auto">
          <a:xfrm>
            <a:off x="7747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4" name="Rectangle 45">
            <a:extLst>
              <a:ext uri="{FF2B5EF4-FFF2-40B4-BE49-F238E27FC236}">
                <a16:creationId xmlns:a16="http://schemas.microsoft.com/office/drawing/2014/main" id="{63991AD9-D578-3091-EED0-16D11472B38A}"/>
              </a:ext>
            </a:extLst>
          </p:cNvPr>
          <p:cNvSpPr>
            <a:spLocks noChangeArrowheads="1"/>
          </p:cNvSpPr>
          <p:nvPr/>
        </p:nvSpPr>
        <p:spPr bwMode="auto">
          <a:xfrm>
            <a:off x="16573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5" name="Rectangle 46">
            <a:extLst>
              <a:ext uri="{FF2B5EF4-FFF2-40B4-BE49-F238E27FC236}">
                <a16:creationId xmlns:a16="http://schemas.microsoft.com/office/drawing/2014/main" id="{12FD77C7-45ED-2CF5-4C41-6CA944CAC59B}"/>
              </a:ext>
            </a:extLst>
          </p:cNvPr>
          <p:cNvSpPr>
            <a:spLocks noChangeArrowheads="1"/>
          </p:cNvSpPr>
          <p:nvPr/>
        </p:nvSpPr>
        <p:spPr bwMode="auto">
          <a:xfrm>
            <a:off x="25400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6" name="Rectangle 47">
            <a:extLst>
              <a:ext uri="{FF2B5EF4-FFF2-40B4-BE49-F238E27FC236}">
                <a16:creationId xmlns:a16="http://schemas.microsoft.com/office/drawing/2014/main" id="{8F25A9D9-2E50-68D3-B7B0-057F37D18848}"/>
              </a:ext>
            </a:extLst>
          </p:cNvPr>
          <p:cNvSpPr>
            <a:spLocks noChangeArrowheads="1"/>
          </p:cNvSpPr>
          <p:nvPr/>
        </p:nvSpPr>
        <p:spPr bwMode="auto">
          <a:xfrm>
            <a:off x="3424238" y="3857625"/>
            <a:ext cx="17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7" name="Rectangle 48">
            <a:extLst>
              <a:ext uri="{FF2B5EF4-FFF2-40B4-BE49-F238E27FC236}">
                <a16:creationId xmlns:a16="http://schemas.microsoft.com/office/drawing/2014/main" id="{BB040579-5C18-E75C-89B9-7B4CBB45AA65}"/>
              </a:ext>
            </a:extLst>
          </p:cNvPr>
          <p:cNvSpPr>
            <a:spLocks noChangeArrowheads="1"/>
          </p:cNvSpPr>
          <p:nvPr/>
        </p:nvSpPr>
        <p:spPr bwMode="auto">
          <a:xfrm>
            <a:off x="36449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8" name="Rectangle 49">
            <a:extLst>
              <a:ext uri="{FF2B5EF4-FFF2-40B4-BE49-F238E27FC236}">
                <a16:creationId xmlns:a16="http://schemas.microsoft.com/office/drawing/2014/main" id="{B0E1EFDA-C047-BB8C-FF36-3D86FC7B03CE}"/>
              </a:ext>
            </a:extLst>
          </p:cNvPr>
          <p:cNvSpPr>
            <a:spLocks noChangeArrowheads="1"/>
          </p:cNvSpPr>
          <p:nvPr/>
        </p:nvSpPr>
        <p:spPr bwMode="auto">
          <a:xfrm>
            <a:off x="4306888" y="3857625"/>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89" name="Rectangle 50">
            <a:extLst>
              <a:ext uri="{FF2B5EF4-FFF2-40B4-BE49-F238E27FC236}">
                <a16:creationId xmlns:a16="http://schemas.microsoft.com/office/drawing/2014/main" id="{8AB8B797-B171-1F58-DA6B-41B738EE710B}"/>
              </a:ext>
            </a:extLst>
          </p:cNvPr>
          <p:cNvSpPr>
            <a:spLocks noChangeArrowheads="1"/>
          </p:cNvSpPr>
          <p:nvPr/>
        </p:nvSpPr>
        <p:spPr bwMode="auto">
          <a:xfrm>
            <a:off x="4748213"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0" name="Rectangle 51">
            <a:extLst>
              <a:ext uri="{FF2B5EF4-FFF2-40B4-BE49-F238E27FC236}">
                <a16:creationId xmlns:a16="http://schemas.microsoft.com/office/drawing/2014/main" id="{CEE8BF3D-0B90-07BD-E58A-6F1AAB47CBBC}"/>
              </a:ext>
            </a:extLst>
          </p:cNvPr>
          <p:cNvSpPr>
            <a:spLocks noChangeArrowheads="1"/>
          </p:cNvSpPr>
          <p:nvPr/>
        </p:nvSpPr>
        <p:spPr bwMode="auto">
          <a:xfrm>
            <a:off x="-9906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1" name="Rectangle 52">
            <a:extLst>
              <a:ext uri="{FF2B5EF4-FFF2-40B4-BE49-F238E27FC236}">
                <a16:creationId xmlns:a16="http://schemas.microsoft.com/office/drawing/2014/main" id="{4AE8080E-3288-8AD7-9404-EF75138EA17F}"/>
              </a:ext>
            </a:extLst>
          </p:cNvPr>
          <p:cNvSpPr>
            <a:spLocks noChangeArrowheads="1"/>
          </p:cNvSpPr>
          <p:nvPr/>
        </p:nvSpPr>
        <p:spPr bwMode="auto">
          <a:xfrm>
            <a:off x="-1079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2" name="Rectangle 53">
            <a:extLst>
              <a:ext uri="{FF2B5EF4-FFF2-40B4-BE49-F238E27FC236}">
                <a16:creationId xmlns:a16="http://schemas.microsoft.com/office/drawing/2014/main" id="{E2F10EC3-E3DB-50C0-D063-277FFDDD37B1}"/>
              </a:ext>
            </a:extLst>
          </p:cNvPr>
          <p:cNvSpPr>
            <a:spLocks noChangeArrowheads="1"/>
          </p:cNvSpPr>
          <p:nvPr/>
        </p:nvSpPr>
        <p:spPr bwMode="auto">
          <a:xfrm>
            <a:off x="7747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3" name="Rectangle 54">
            <a:extLst>
              <a:ext uri="{FF2B5EF4-FFF2-40B4-BE49-F238E27FC236}">
                <a16:creationId xmlns:a16="http://schemas.microsoft.com/office/drawing/2014/main" id="{CC048F93-26B2-CC55-AF8A-30EC08F03CC9}"/>
              </a:ext>
            </a:extLst>
          </p:cNvPr>
          <p:cNvSpPr>
            <a:spLocks noChangeArrowheads="1"/>
          </p:cNvSpPr>
          <p:nvPr/>
        </p:nvSpPr>
        <p:spPr bwMode="auto">
          <a:xfrm>
            <a:off x="16573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4" name="Rectangle 55">
            <a:extLst>
              <a:ext uri="{FF2B5EF4-FFF2-40B4-BE49-F238E27FC236}">
                <a16:creationId xmlns:a16="http://schemas.microsoft.com/office/drawing/2014/main" id="{5BF8451F-91B5-0540-02D4-EB59FD65265C}"/>
              </a:ext>
            </a:extLst>
          </p:cNvPr>
          <p:cNvSpPr>
            <a:spLocks noChangeArrowheads="1"/>
          </p:cNvSpPr>
          <p:nvPr/>
        </p:nvSpPr>
        <p:spPr bwMode="auto">
          <a:xfrm>
            <a:off x="25400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5" name="Rectangle 56">
            <a:extLst>
              <a:ext uri="{FF2B5EF4-FFF2-40B4-BE49-F238E27FC236}">
                <a16:creationId xmlns:a16="http://schemas.microsoft.com/office/drawing/2014/main" id="{EECABA18-5D8E-CA4E-C963-23121CC5C683}"/>
              </a:ext>
            </a:extLst>
          </p:cNvPr>
          <p:cNvSpPr>
            <a:spLocks noChangeArrowheads="1"/>
          </p:cNvSpPr>
          <p:nvPr/>
        </p:nvSpPr>
        <p:spPr bwMode="auto">
          <a:xfrm>
            <a:off x="34242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6" name="Rectangle 57">
            <a:extLst>
              <a:ext uri="{FF2B5EF4-FFF2-40B4-BE49-F238E27FC236}">
                <a16:creationId xmlns:a16="http://schemas.microsoft.com/office/drawing/2014/main" id="{42A135AF-5B4D-6D05-B5AE-A385692251FA}"/>
              </a:ext>
            </a:extLst>
          </p:cNvPr>
          <p:cNvSpPr>
            <a:spLocks noChangeArrowheads="1"/>
          </p:cNvSpPr>
          <p:nvPr/>
        </p:nvSpPr>
        <p:spPr bwMode="auto">
          <a:xfrm>
            <a:off x="430688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7" name="Rectangle 58">
            <a:extLst>
              <a:ext uri="{FF2B5EF4-FFF2-40B4-BE49-F238E27FC236}">
                <a16:creationId xmlns:a16="http://schemas.microsoft.com/office/drawing/2014/main" id="{729582C0-9C65-C669-60E8-C83AA7C8052E}"/>
              </a:ext>
            </a:extLst>
          </p:cNvPr>
          <p:cNvSpPr>
            <a:spLocks noChangeArrowheads="1"/>
          </p:cNvSpPr>
          <p:nvPr/>
        </p:nvSpPr>
        <p:spPr bwMode="auto">
          <a:xfrm>
            <a:off x="51895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8" name="Rectangle 59">
            <a:extLst>
              <a:ext uri="{FF2B5EF4-FFF2-40B4-BE49-F238E27FC236}">
                <a16:creationId xmlns:a16="http://schemas.microsoft.com/office/drawing/2014/main" id="{2C43C1AA-A610-E1DF-2498-F4F387A9085F}"/>
              </a:ext>
            </a:extLst>
          </p:cNvPr>
          <p:cNvSpPr>
            <a:spLocks noChangeArrowheads="1"/>
          </p:cNvSpPr>
          <p:nvPr/>
        </p:nvSpPr>
        <p:spPr bwMode="auto">
          <a:xfrm>
            <a:off x="6072188" y="41211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799" name="Rectangle 60">
            <a:extLst>
              <a:ext uri="{FF2B5EF4-FFF2-40B4-BE49-F238E27FC236}">
                <a16:creationId xmlns:a16="http://schemas.microsoft.com/office/drawing/2014/main" id="{B8D4D9B2-FCE8-C3E9-36B2-4F9BCF6F9B3B}"/>
              </a:ext>
            </a:extLst>
          </p:cNvPr>
          <p:cNvSpPr>
            <a:spLocks noChangeArrowheads="1"/>
          </p:cNvSpPr>
          <p:nvPr/>
        </p:nvSpPr>
        <p:spPr bwMode="auto">
          <a:xfrm>
            <a:off x="6365875"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0" name="Rectangle 61">
            <a:extLst>
              <a:ext uri="{FF2B5EF4-FFF2-40B4-BE49-F238E27FC236}">
                <a16:creationId xmlns:a16="http://schemas.microsoft.com/office/drawing/2014/main" id="{B33C4CFA-01CB-DE61-C694-E96A107E15EA}"/>
              </a:ext>
            </a:extLst>
          </p:cNvPr>
          <p:cNvSpPr>
            <a:spLocks noChangeArrowheads="1"/>
          </p:cNvSpPr>
          <p:nvPr/>
        </p:nvSpPr>
        <p:spPr bwMode="auto">
          <a:xfrm>
            <a:off x="-9906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1" name="Rectangle 62">
            <a:extLst>
              <a:ext uri="{FF2B5EF4-FFF2-40B4-BE49-F238E27FC236}">
                <a16:creationId xmlns:a16="http://schemas.microsoft.com/office/drawing/2014/main" id="{2EA951C2-CA28-506E-CF52-C95355B0E47D}"/>
              </a:ext>
            </a:extLst>
          </p:cNvPr>
          <p:cNvSpPr>
            <a:spLocks noChangeArrowheads="1"/>
          </p:cNvSpPr>
          <p:nvPr/>
        </p:nvSpPr>
        <p:spPr bwMode="auto">
          <a:xfrm>
            <a:off x="-1079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2" name="Rectangle 63">
            <a:extLst>
              <a:ext uri="{FF2B5EF4-FFF2-40B4-BE49-F238E27FC236}">
                <a16:creationId xmlns:a16="http://schemas.microsoft.com/office/drawing/2014/main" id="{0D4DD187-8F9B-CF84-F309-63C735720C52}"/>
              </a:ext>
            </a:extLst>
          </p:cNvPr>
          <p:cNvSpPr>
            <a:spLocks noChangeArrowheads="1"/>
          </p:cNvSpPr>
          <p:nvPr/>
        </p:nvSpPr>
        <p:spPr bwMode="auto">
          <a:xfrm>
            <a:off x="774700" y="4384675"/>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3" name="Rectangle 64">
            <a:extLst>
              <a:ext uri="{FF2B5EF4-FFF2-40B4-BE49-F238E27FC236}">
                <a16:creationId xmlns:a16="http://schemas.microsoft.com/office/drawing/2014/main" id="{03FF92E9-BF08-437C-74D6-5459B92E417E}"/>
              </a:ext>
            </a:extLst>
          </p:cNvPr>
          <p:cNvSpPr>
            <a:spLocks noChangeArrowheads="1"/>
          </p:cNvSpPr>
          <p:nvPr/>
        </p:nvSpPr>
        <p:spPr bwMode="auto">
          <a:xfrm>
            <a:off x="1069975"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4" name="Rectangle 65">
            <a:extLst>
              <a:ext uri="{FF2B5EF4-FFF2-40B4-BE49-F238E27FC236}">
                <a16:creationId xmlns:a16="http://schemas.microsoft.com/office/drawing/2014/main" id="{10BE41DA-A2FF-2F91-4EA1-9D6ABDBF8F8F}"/>
              </a:ext>
            </a:extLst>
          </p:cNvPr>
          <p:cNvSpPr>
            <a:spLocks noChangeArrowheads="1"/>
          </p:cNvSpPr>
          <p:nvPr/>
        </p:nvSpPr>
        <p:spPr bwMode="auto">
          <a:xfrm>
            <a:off x="16573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5" name="Rectangle 66">
            <a:extLst>
              <a:ext uri="{FF2B5EF4-FFF2-40B4-BE49-F238E27FC236}">
                <a16:creationId xmlns:a16="http://schemas.microsoft.com/office/drawing/2014/main" id="{E5FD344A-13D6-0265-96B4-B78A085F9233}"/>
              </a:ext>
            </a:extLst>
          </p:cNvPr>
          <p:cNvSpPr>
            <a:spLocks noChangeArrowheads="1"/>
          </p:cNvSpPr>
          <p:nvPr/>
        </p:nvSpPr>
        <p:spPr bwMode="auto">
          <a:xfrm>
            <a:off x="25400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6" name="Rectangle 67">
            <a:extLst>
              <a:ext uri="{FF2B5EF4-FFF2-40B4-BE49-F238E27FC236}">
                <a16:creationId xmlns:a16="http://schemas.microsoft.com/office/drawing/2014/main" id="{A6D73350-F070-63EF-82C4-96D418D48F12}"/>
              </a:ext>
            </a:extLst>
          </p:cNvPr>
          <p:cNvSpPr>
            <a:spLocks noChangeArrowheads="1"/>
          </p:cNvSpPr>
          <p:nvPr/>
        </p:nvSpPr>
        <p:spPr bwMode="auto">
          <a:xfrm>
            <a:off x="34242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7" name="Rectangle 68">
            <a:extLst>
              <a:ext uri="{FF2B5EF4-FFF2-40B4-BE49-F238E27FC236}">
                <a16:creationId xmlns:a16="http://schemas.microsoft.com/office/drawing/2014/main" id="{134997DE-85E2-5B4C-74DB-F4208CB94892}"/>
              </a:ext>
            </a:extLst>
          </p:cNvPr>
          <p:cNvSpPr>
            <a:spLocks noChangeArrowheads="1"/>
          </p:cNvSpPr>
          <p:nvPr/>
        </p:nvSpPr>
        <p:spPr bwMode="auto">
          <a:xfrm>
            <a:off x="43068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8" name="Rectangle 69">
            <a:extLst>
              <a:ext uri="{FF2B5EF4-FFF2-40B4-BE49-F238E27FC236}">
                <a16:creationId xmlns:a16="http://schemas.microsoft.com/office/drawing/2014/main" id="{961CAF3A-ACC9-633F-AD82-A619FA84CC64}"/>
              </a:ext>
            </a:extLst>
          </p:cNvPr>
          <p:cNvSpPr>
            <a:spLocks noChangeArrowheads="1"/>
          </p:cNvSpPr>
          <p:nvPr/>
        </p:nvSpPr>
        <p:spPr bwMode="auto">
          <a:xfrm>
            <a:off x="51895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09" name="Rectangle 70">
            <a:extLst>
              <a:ext uri="{FF2B5EF4-FFF2-40B4-BE49-F238E27FC236}">
                <a16:creationId xmlns:a16="http://schemas.microsoft.com/office/drawing/2014/main" id="{36F5F4C3-6F63-C50A-7482-D6DFEE6D739F}"/>
              </a:ext>
            </a:extLst>
          </p:cNvPr>
          <p:cNvSpPr>
            <a:spLocks noChangeArrowheads="1"/>
          </p:cNvSpPr>
          <p:nvPr/>
        </p:nvSpPr>
        <p:spPr bwMode="auto">
          <a:xfrm>
            <a:off x="60721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0" name="Rectangle 71">
            <a:extLst>
              <a:ext uri="{FF2B5EF4-FFF2-40B4-BE49-F238E27FC236}">
                <a16:creationId xmlns:a16="http://schemas.microsoft.com/office/drawing/2014/main" id="{7755C18E-72E6-9D20-9C9B-222B82E002E3}"/>
              </a:ext>
            </a:extLst>
          </p:cNvPr>
          <p:cNvSpPr>
            <a:spLocks noChangeArrowheads="1"/>
          </p:cNvSpPr>
          <p:nvPr/>
        </p:nvSpPr>
        <p:spPr bwMode="auto">
          <a:xfrm>
            <a:off x="69548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1" name="Rectangle 72">
            <a:extLst>
              <a:ext uri="{FF2B5EF4-FFF2-40B4-BE49-F238E27FC236}">
                <a16:creationId xmlns:a16="http://schemas.microsoft.com/office/drawing/2014/main" id="{1D915EA1-FAA3-26E8-E78D-B3E2C15993C6}"/>
              </a:ext>
            </a:extLst>
          </p:cNvPr>
          <p:cNvSpPr>
            <a:spLocks noChangeArrowheads="1"/>
          </p:cNvSpPr>
          <p:nvPr/>
        </p:nvSpPr>
        <p:spPr bwMode="auto">
          <a:xfrm>
            <a:off x="-9906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2" name="Rectangle 73">
            <a:extLst>
              <a:ext uri="{FF2B5EF4-FFF2-40B4-BE49-F238E27FC236}">
                <a16:creationId xmlns:a16="http://schemas.microsoft.com/office/drawing/2014/main" id="{5670A413-B12F-210D-29E1-5CF1621E6591}"/>
              </a:ext>
            </a:extLst>
          </p:cNvPr>
          <p:cNvSpPr>
            <a:spLocks noChangeArrowheads="1"/>
          </p:cNvSpPr>
          <p:nvPr/>
        </p:nvSpPr>
        <p:spPr bwMode="auto">
          <a:xfrm>
            <a:off x="-1079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3" name="Rectangle 74">
            <a:extLst>
              <a:ext uri="{FF2B5EF4-FFF2-40B4-BE49-F238E27FC236}">
                <a16:creationId xmlns:a16="http://schemas.microsoft.com/office/drawing/2014/main" id="{726E4B04-0A7B-4B85-84ED-862B0B1392E5}"/>
              </a:ext>
            </a:extLst>
          </p:cNvPr>
          <p:cNvSpPr>
            <a:spLocks noChangeArrowheads="1"/>
          </p:cNvSpPr>
          <p:nvPr/>
        </p:nvSpPr>
        <p:spPr bwMode="auto">
          <a:xfrm>
            <a:off x="7747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4" name="Rectangle 75">
            <a:extLst>
              <a:ext uri="{FF2B5EF4-FFF2-40B4-BE49-F238E27FC236}">
                <a16:creationId xmlns:a16="http://schemas.microsoft.com/office/drawing/2014/main" id="{57F3CC41-5AE9-6D9B-6AD2-0BEE9D6C16FF}"/>
              </a:ext>
            </a:extLst>
          </p:cNvPr>
          <p:cNvSpPr>
            <a:spLocks noChangeArrowheads="1"/>
          </p:cNvSpPr>
          <p:nvPr/>
        </p:nvSpPr>
        <p:spPr bwMode="auto">
          <a:xfrm>
            <a:off x="16573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5" name="Rectangle 76">
            <a:extLst>
              <a:ext uri="{FF2B5EF4-FFF2-40B4-BE49-F238E27FC236}">
                <a16:creationId xmlns:a16="http://schemas.microsoft.com/office/drawing/2014/main" id="{E78C6C50-60AB-B50B-36BA-B4C3927B309E}"/>
              </a:ext>
            </a:extLst>
          </p:cNvPr>
          <p:cNvSpPr>
            <a:spLocks noChangeArrowheads="1"/>
          </p:cNvSpPr>
          <p:nvPr/>
        </p:nvSpPr>
        <p:spPr bwMode="auto">
          <a:xfrm>
            <a:off x="2540000" y="4646613"/>
            <a:ext cx="74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6" name="Rectangle 77">
            <a:extLst>
              <a:ext uri="{FF2B5EF4-FFF2-40B4-BE49-F238E27FC236}">
                <a16:creationId xmlns:a16="http://schemas.microsoft.com/office/drawing/2014/main" id="{2EDF3E52-193D-D2AD-991A-426C02822A8F}"/>
              </a:ext>
            </a:extLst>
          </p:cNvPr>
          <p:cNvSpPr>
            <a:spLocks noChangeArrowheads="1"/>
          </p:cNvSpPr>
          <p:nvPr/>
        </p:nvSpPr>
        <p:spPr bwMode="auto">
          <a:xfrm>
            <a:off x="3497263"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7" name="Rectangle 78">
            <a:extLst>
              <a:ext uri="{FF2B5EF4-FFF2-40B4-BE49-F238E27FC236}">
                <a16:creationId xmlns:a16="http://schemas.microsoft.com/office/drawing/2014/main" id="{3F28F835-68B4-023C-C0B5-065F6DF591D1}"/>
              </a:ext>
            </a:extLst>
          </p:cNvPr>
          <p:cNvSpPr>
            <a:spLocks noChangeArrowheads="1"/>
          </p:cNvSpPr>
          <p:nvPr/>
        </p:nvSpPr>
        <p:spPr bwMode="auto">
          <a:xfrm>
            <a:off x="430688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8" name="Rectangle 79">
            <a:extLst>
              <a:ext uri="{FF2B5EF4-FFF2-40B4-BE49-F238E27FC236}">
                <a16:creationId xmlns:a16="http://schemas.microsoft.com/office/drawing/2014/main" id="{E10BEEAE-3BEA-F94E-F154-FE6FB4D5ABD0}"/>
              </a:ext>
            </a:extLst>
          </p:cNvPr>
          <p:cNvSpPr>
            <a:spLocks noChangeArrowheads="1"/>
          </p:cNvSpPr>
          <p:nvPr/>
        </p:nvSpPr>
        <p:spPr bwMode="auto">
          <a:xfrm>
            <a:off x="518953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19" name="Rectangle 80">
            <a:extLst>
              <a:ext uri="{FF2B5EF4-FFF2-40B4-BE49-F238E27FC236}">
                <a16:creationId xmlns:a16="http://schemas.microsoft.com/office/drawing/2014/main" id="{74E4DA46-BF98-2B05-3EE9-59688F3932A8}"/>
              </a:ext>
            </a:extLst>
          </p:cNvPr>
          <p:cNvSpPr>
            <a:spLocks noChangeArrowheads="1"/>
          </p:cNvSpPr>
          <p:nvPr/>
        </p:nvSpPr>
        <p:spPr bwMode="auto">
          <a:xfrm>
            <a:off x="-990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0" name="Rectangle 81">
            <a:extLst>
              <a:ext uri="{FF2B5EF4-FFF2-40B4-BE49-F238E27FC236}">
                <a16:creationId xmlns:a16="http://schemas.microsoft.com/office/drawing/2014/main" id="{ACD27620-BCD7-271D-11B3-901E0DD091CC}"/>
              </a:ext>
            </a:extLst>
          </p:cNvPr>
          <p:cNvSpPr>
            <a:spLocks noChangeArrowheads="1"/>
          </p:cNvSpPr>
          <p:nvPr/>
        </p:nvSpPr>
        <p:spPr bwMode="auto">
          <a:xfrm>
            <a:off x="-1079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1" name="Rectangle 82">
            <a:extLst>
              <a:ext uri="{FF2B5EF4-FFF2-40B4-BE49-F238E27FC236}">
                <a16:creationId xmlns:a16="http://schemas.microsoft.com/office/drawing/2014/main" id="{F392CFC6-4D60-0B65-B3BF-F61D72717E85}"/>
              </a:ext>
            </a:extLst>
          </p:cNvPr>
          <p:cNvSpPr>
            <a:spLocks noChangeArrowheads="1"/>
          </p:cNvSpPr>
          <p:nvPr/>
        </p:nvSpPr>
        <p:spPr bwMode="auto">
          <a:xfrm>
            <a:off x="7747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2" name="Rectangle 83">
            <a:extLst>
              <a:ext uri="{FF2B5EF4-FFF2-40B4-BE49-F238E27FC236}">
                <a16:creationId xmlns:a16="http://schemas.microsoft.com/office/drawing/2014/main" id="{427E7848-A450-C6DF-380D-91557DB8E60C}"/>
              </a:ext>
            </a:extLst>
          </p:cNvPr>
          <p:cNvSpPr>
            <a:spLocks noChangeArrowheads="1"/>
          </p:cNvSpPr>
          <p:nvPr/>
        </p:nvSpPr>
        <p:spPr bwMode="auto">
          <a:xfrm>
            <a:off x="16573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3" name="Rectangle 84">
            <a:extLst>
              <a:ext uri="{FF2B5EF4-FFF2-40B4-BE49-F238E27FC236}">
                <a16:creationId xmlns:a16="http://schemas.microsoft.com/office/drawing/2014/main" id="{4961C671-DDB3-82BC-48C3-E2AB741C92FE}"/>
              </a:ext>
            </a:extLst>
          </p:cNvPr>
          <p:cNvSpPr>
            <a:spLocks noChangeArrowheads="1"/>
          </p:cNvSpPr>
          <p:nvPr/>
        </p:nvSpPr>
        <p:spPr bwMode="auto">
          <a:xfrm>
            <a:off x="25400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4" name="Rectangle 85">
            <a:extLst>
              <a:ext uri="{FF2B5EF4-FFF2-40B4-BE49-F238E27FC236}">
                <a16:creationId xmlns:a16="http://schemas.microsoft.com/office/drawing/2014/main" id="{A8B40750-CE9B-1CA2-EF66-3452000D7943}"/>
              </a:ext>
            </a:extLst>
          </p:cNvPr>
          <p:cNvSpPr>
            <a:spLocks noChangeArrowheads="1"/>
          </p:cNvSpPr>
          <p:nvPr/>
        </p:nvSpPr>
        <p:spPr bwMode="auto">
          <a:xfrm>
            <a:off x="3424238"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5" name="Rectangle 86">
            <a:extLst>
              <a:ext uri="{FF2B5EF4-FFF2-40B4-BE49-F238E27FC236}">
                <a16:creationId xmlns:a16="http://schemas.microsoft.com/office/drawing/2014/main" id="{2A167B1E-A6FF-17B4-4C81-75E78B2629C9}"/>
              </a:ext>
            </a:extLst>
          </p:cNvPr>
          <p:cNvSpPr>
            <a:spLocks noChangeArrowheads="1"/>
          </p:cNvSpPr>
          <p:nvPr/>
        </p:nvSpPr>
        <p:spPr bwMode="auto">
          <a:xfrm>
            <a:off x="4306888" y="49101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6" name="Rectangle 87">
            <a:extLst>
              <a:ext uri="{FF2B5EF4-FFF2-40B4-BE49-F238E27FC236}">
                <a16:creationId xmlns:a16="http://schemas.microsoft.com/office/drawing/2014/main" id="{F7748533-0EC6-0396-0ECD-718048F072E8}"/>
              </a:ext>
            </a:extLst>
          </p:cNvPr>
          <p:cNvSpPr>
            <a:spLocks noChangeArrowheads="1"/>
          </p:cNvSpPr>
          <p:nvPr/>
        </p:nvSpPr>
        <p:spPr bwMode="auto">
          <a:xfrm>
            <a:off x="4673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7" name="Rectangle 88">
            <a:extLst>
              <a:ext uri="{FF2B5EF4-FFF2-40B4-BE49-F238E27FC236}">
                <a16:creationId xmlns:a16="http://schemas.microsoft.com/office/drawing/2014/main" id="{AEC71B62-025F-915C-4BA7-6AFF25AE513F}"/>
              </a:ext>
            </a:extLst>
          </p:cNvPr>
          <p:cNvSpPr>
            <a:spLocks noChangeArrowheads="1"/>
          </p:cNvSpPr>
          <p:nvPr/>
        </p:nvSpPr>
        <p:spPr bwMode="auto">
          <a:xfrm>
            <a:off x="-9906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8" name="Rectangle 89">
            <a:extLst>
              <a:ext uri="{FF2B5EF4-FFF2-40B4-BE49-F238E27FC236}">
                <a16:creationId xmlns:a16="http://schemas.microsoft.com/office/drawing/2014/main" id="{F7670035-9244-8C6F-4265-9DDB8E2D7CE4}"/>
              </a:ext>
            </a:extLst>
          </p:cNvPr>
          <p:cNvSpPr>
            <a:spLocks noChangeArrowheads="1"/>
          </p:cNvSpPr>
          <p:nvPr/>
        </p:nvSpPr>
        <p:spPr bwMode="auto">
          <a:xfrm>
            <a:off x="-1079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29" name="Rectangle 90">
            <a:extLst>
              <a:ext uri="{FF2B5EF4-FFF2-40B4-BE49-F238E27FC236}">
                <a16:creationId xmlns:a16="http://schemas.microsoft.com/office/drawing/2014/main" id="{515E7D94-8071-BADD-DDFC-96F1A2D12332}"/>
              </a:ext>
            </a:extLst>
          </p:cNvPr>
          <p:cNvSpPr>
            <a:spLocks noChangeArrowheads="1"/>
          </p:cNvSpPr>
          <p:nvPr/>
        </p:nvSpPr>
        <p:spPr bwMode="auto">
          <a:xfrm>
            <a:off x="7747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0" name="Rectangle 91">
            <a:extLst>
              <a:ext uri="{FF2B5EF4-FFF2-40B4-BE49-F238E27FC236}">
                <a16:creationId xmlns:a16="http://schemas.microsoft.com/office/drawing/2014/main" id="{1DDB5426-1D9C-B636-B7B2-5C9A656FF1FB}"/>
              </a:ext>
            </a:extLst>
          </p:cNvPr>
          <p:cNvSpPr>
            <a:spLocks noChangeArrowheads="1"/>
          </p:cNvSpPr>
          <p:nvPr/>
        </p:nvSpPr>
        <p:spPr bwMode="auto">
          <a:xfrm>
            <a:off x="16573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1" name="Rectangle 92">
            <a:extLst>
              <a:ext uri="{FF2B5EF4-FFF2-40B4-BE49-F238E27FC236}">
                <a16:creationId xmlns:a16="http://schemas.microsoft.com/office/drawing/2014/main" id="{17EC4BD9-958D-159E-D025-6797431DDACA}"/>
              </a:ext>
            </a:extLst>
          </p:cNvPr>
          <p:cNvSpPr>
            <a:spLocks noChangeArrowheads="1"/>
          </p:cNvSpPr>
          <p:nvPr/>
        </p:nvSpPr>
        <p:spPr bwMode="auto">
          <a:xfrm>
            <a:off x="25400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2" name="Rectangle 93">
            <a:extLst>
              <a:ext uri="{FF2B5EF4-FFF2-40B4-BE49-F238E27FC236}">
                <a16:creationId xmlns:a16="http://schemas.microsoft.com/office/drawing/2014/main" id="{AA215569-65F0-398B-3549-C5AECC51EC71}"/>
              </a:ext>
            </a:extLst>
          </p:cNvPr>
          <p:cNvSpPr>
            <a:spLocks noChangeArrowheads="1"/>
          </p:cNvSpPr>
          <p:nvPr/>
        </p:nvSpPr>
        <p:spPr bwMode="auto">
          <a:xfrm>
            <a:off x="-990600" y="54371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3" name="Rectangle 94">
            <a:extLst>
              <a:ext uri="{FF2B5EF4-FFF2-40B4-BE49-F238E27FC236}">
                <a16:creationId xmlns:a16="http://schemas.microsoft.com/office/drawing/2014/main" id="{E1C77BF4-93A5-0026-7E1B-E49C8B4D6FB4}"/>
              </a:ext>
            </a:extLst>
          </p:cNvPr>
          <p:cNvSpPr>
            <a:spLocks noChangeArrowheads="1"/>
          </p:cNvSpPr>
          <p:nvPr/>
        </p:nvSpPr>
        <p:spPr bwMode="auto">
          <a:xfrm>
            <a:off x="-990600" y="5699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4" name="Rectangle 95">
            <a:extLst>
              <a:ext uri="{FF2B5EF4-FFF2-40B4-BE49-F238E27FC236}">
                <a16:creationId xmlns:a16="http://schemas.microsoft.com/office/drawing/2014/main" id="{BAD1E5FA-D5B9-412D-0D1C-43E87E67E8AC}"/>
              </a:ext>
            </a:extLst>
          </p:cNvPr>
          <p:cNvSpPr>
            <a:spLocks noChangeArrowheads="1"/>
          </p:cNvSpPr>
          <p:nvPr/>
        </p:nvSpPr>
        <p:spPr bwMode="auto">
          <a:xfrm>
            <a:off x="-9906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5" name="Rectangle 96">
            <a:extLst>
              <a:ext uri="{FF2B5EF4-FFF2-40B4-BE49-F238E27FC236}">
                <a16:creationId xmlns:a16="http://schemas.microsoft.com/office/drawing/2014/main" id="{92676857-1F5F-8B37-0F67-1AFB3F9AA8AA}"/>
              </a:ext>
            </a:extLst>
          </p:cNvPr>
          <p:cNvSpPr>
            <a:spLocks noChangeArrowheads="1"/>
          </p:cNvSpPr>
          <p:nvPr/>
        </p:nvSpPr>
        <p:spPr bwMode="auto">
          <a:xfrm>
            <a:off x="-1079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6" name="Rectangle 97">
            <a:extLst>
              <a:ext uri="{FF2B5EF4-FFF2-40B4-BE49-F238E27FC236}">
                <a16:creationId xmlns:a16="http://schemas.microsoft.com/office/drawing/2014/main" id="{7086DEAD-1E64-2AA8-F3C6-A403F8F32013}"/>
              </a:ext>
            </a:extLst>
          </p:cNvPr>
          <p:cNvSpPr>
            <a:spLocks noChangeArrowheads="1"/>
          </p:cNvSpPr>
          <p:nvPr/>
        </p:nvSpPr>
        <p:spPr bwMode="auto">
          <a:xfrm>
            <a:off x="7747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7" name="Rectangle 98">
            <a:extLst>
              <a:ext uri="{FF2B5EF4-FFF2-40B4-BE49-F238E27FC236}">
                <a16:creationId xmlns:a16="http://schemas.microsoft.com/office/drawing/2014/main" id="{98C51A3F-98EA-B19E-2162-6EC04D896E7D}"/>
              </a:ext>
            </a:extLst>
          </p:cNvPr>
          <p:cNvSpPr>
            <a:spLocks noChangeArrowheads="1"/>
          </p:cNvSpPr>
          <p:nvPr/>
        </p:nvSpPr>
        <p:spPr bwMode="auto">
          <a:xfrm>
            <a:off x="16573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8" name="Rectangle 99">
            <a:extLst>
              <a:ext uri="{FF2B5EF4-FFF2-40B4-BE49-F238E27FC236}">
                <a16:creationId xmlns:a16="http://schemas.microsoft.com/office/drawing/2014/main" id="{A9ACB2D0-8E9A-0ECF-57A9-E37669F8129C}"/>
              </a:ext>
            </a:extLst>
          </p:cNvPr>
          <p:cNvSpPr>
            <a:spLocks noChangeArrowheads="1"/>
          </p:cNvSpPr>
          <p:nvPr/>
        </p:nvSpPr>
        <p:spPr bwMode="auto">
          <a:xfrm>
            <a:off x="-9906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39" name="Rectangle 100">
            <a:extLst>
              <a:ext uri="{FF2B5EF4-FFF2-40B4-BE49-F238E27FC236}">
                <a16:creationId xmlns:a16="http://schemas.microsoft.com/office/drawing/2014/main" id="{581FD08D-58B0-DD2C-59B4-82A5D98A07EC}"/>
              </a:ext>
            </a:extLst>
          </p:cNvPr>
          <p:cNvSpPr>
            <a:spLocks noChangeArrowheads="1"/>
          </p:cNvSpPr>
          <p:nvPr/>
        </p:nvSpPr>
        <p:spPr bwMode="auto">
          <a:xfrm>
            <a:off x="-1079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0" name="Rectangle 101">
            <a:extLst>
              <a:ext uri="{FF2B5EF4-FFF2-40B4-BE49-F238E27FC236}">
                <a16:creationId xmlns:a16="http://schemas.microsoft.com/office/drawing/2014/main" id="{7B5FAC94-882A-0C69-57B3-BBD26996142A}"/>
              </a:ext>
            </a:extLst>
          </p:cNvPr>
          <p:cNvSpPr>
            <a:spLocks noChangeArrowheads="1"/>
          </p:cNvSpPr>
          <p:nvPr/>
        </p:nvSpPr>
        <p:spPr bwMode="auto">
          <a:xfrm>
            <a:off x="838200" y="57912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0</a:t>
            </a:r>
            <a:endParaRPr lang="en-US" altLang="en-US" sz="1800">
              <a:latin typeface="Verdana" panose="020B0604030504040204" pitchFamily="34" charset="0"/>
            </a:endParaRPr>
          </a:p>
        </p:txBody>
      </p:sp>
      <p:sp>
        <p:nvSpPr>
          <p:cNvPr id="31841" name="Rectangle 102">
            <a:extLst>
              <a:ext uri="{FF2B5EF4-FFF2-40B4-BE49-F238E27FC236}">
                <a16:creationId xmlns:a16="http://schemas.microsoft.com/office/drawing/2014/main" id="{A9684F54-5D0A-C017-B286-4E8620736756}"/>
              </a:ext>
            </a:extLst>
          </p:cNvPr>
          <p:cNvSpPr>
            <a:spLocks noChangeArrowheads="1"/>
          </p:cNvSpPr>
          <p:nvPr/>
        </p:nvSpPr>
        <p:spPr bwMode="auto">
          <a:xfrm>
            <a:off x="14366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2" name="Rectangle 103">
            <a:extLst>
              <a:ext uri="{FF2B5EF4-FFF2-40B4-BE49-F238E27FC236}">
                <a16:creationId xmlns:a16="http://schemas.microsoft.com/office/drawing/2014/main" id="{76B8024D-86A7-FC4E-F2A9-8D6A74C0566D}"/>
              </a:ext>
            </a:extLst>
          </p:cNvPr>
          <p:cNvSpPr>
            <a:spLocks noChangeArrowheads="1"/>
          </p:cNvSpPr>
          <p:nvPr/>
        </p:nvSpPr>
        <p:spPr bwMode="auto">
          <a:xfrm>
            <a:off x="16573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3" name="Rectangle 104">
            <a:extLst>
              <a:ext uri="{FF2B5EF4-FFF2-40B4-BE49-F238E27FC236}">
                <a16:creationId xmlns:a16="http://schemas.microsoft.com/office/drawing/2014/main" id="{D90604F5-61ED-8D9F-EEE3-45C4445D5C17}"/>
              </a:ext>
            </a:extLst>
          </p:cNvPr>
          <p:cNvSpPr>
            <a:spLocks noChangeArrowheads="1"/>
          </p:cNvSpPr>
          <p:nvPr/>
        </p:nvSpPr>
        <p:spPr bwMode="auto">
          <a:xfrm>
            <a:off x="25400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4" name="Rectangle 105">
            <a:extLst>
              <a:ext uri="{FF2B5EF4-FFF2-40B4-BE49-F238E27FC236}">
                <a16:creationId xmlns:a16="http://schemas.microsoft.com/office/drawing/2014/main" id="{52DD8EFC-C5F5-BB86-FE89-054812B4C5C4}"/>
              </a:ext>
            </a:extLst>
          </p:cNvPr>
          <p:cNvSpPr>
            <a:spLocks noChangeArrowheads="1"/>
          </p:cNvSpPr>
          <p:nvPr/>
        </p:nvSpPr>
        <p:spPr bwMode="auto">
          <a:xfrm>
            <a:off x="34242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5" name="Rectangle 106">
            <a:extLst>
              <a:ext uri="{FF2B5EF4-FFF2-40B4-BE49-F238E27FC236}">
                <a16:creationId xmlns:a16="http://schemas.microsoft.com/office/drawing/2014/main" id="{AC63BC6C-A6C6-54E6-2BAC-F2C29BB9872B}"/>
              </a:ext>
            </a:extLst>
          </p:cNvPr>
          <p:cNvSpPr>
            <a:spLocks noChangeArrowheads="1"/>
          </p:cNvSpPr>
          <p:nvPr/>
        </p:nvSpPr>
        <p:spPr bwMode="auto">
          <a:xfrm>
            <a:off x="43068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6" name="Rectangle 107">
            <a:extLst>
              <a:ext uri="{FF2B5EF4-FFF2-40B4-BE49-F238E27FC236}">
                <a16:creationId xmlns:a16="http://schemas.microsoft.com/office/drawing/2014/main" id="{249B30EE-49BC-689E-3820-BDA96DAD483E}"/>
              </a:ext>
            </a:extLst>
          </p:cNvPr>
          <p:cNvSpPr>
            <a:spLocks noChangeArrowheads="1"/>
          </p:cNvSpPr>
          <p:nvPr/>
        </p:nvSpPr>
        <p:spPr bwMode="auto">
          <a:xfrm>
            <a:off x="51895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7" name="Rectangle 108">
            <a:extLst>
              <a:ext uri="{FF2B5EF4-FFF2-40B4-BE49-F238E27FC236}">
                <a16:creationId xmlns:a16="http://schemas.microsoft.com/office/drawing/2014/main" id="{2295C77B-8B52-14DA-D7FC-B5E73B2E7513}"/>
              </a:ext>
            </a:extLst>
          </p:cNvPr>
          <p:cNvSpPr>
            <a:spLocks noChangeArrowheads="1"/>
          </p:cNvSpPr>
          <p:nvPr/>
        </p:nvSpPr>
        <p:spPr bwMode="auto">
          <a:xfrm>
            <a:off x="60721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48" name="Rectangle 109">
            <a:extLst>
              <a:ext uri="{FF2B5EF4-FFF2-40B4-BE49-F238E27FC236}">
                <a16:creationId xmlns:a16="http://schemas.microsoft.com/office/drawing/2014/main" id="{9D271435-5A8A-36F4-B227-C887C950457A}"/>
              </a:ext>
            </a:extLst>
          </p:cNvPr>
          <p:cNvSpPr>
            <a:spLocks noChangeArrowheads="1"/>
          </p:cNvSpPr>
          <p:nvPr/>
        </p:nvSpPr>
        <p:spPr bwMode="auto">
          <a:xfrm>
            <a:off x="6705600" y="5715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2</a:t>
            </a:r>
            <a:endParaRPr lang="en-US" altLang="en-US" sz="1800">
              <a:latin typeface="Verdana" panose="020B0604030504040204" pitchFamily="34" charset="0"/>
            </a:endParaRPr>
          </a:p>
        </p:txBody>
      </p:sp>
      <p:sp>
        <p:nvSpPr>
          <p:cNvPr id="31849" name="Rectangle 110">
            <a:extLst>
              <a:ext uri="{FF2B5EF4-FFF2-40B4-BE49-F238E27FC236}">
                <a16:creationId xmlns:a16="http://schemas.microsoft.com/office/drawing/2014/main" id="{08078512-9DB8-541C-9F95-4A23A90F4370}"/>
              </a:ext>
            </a:extLst>
          </p:cNvPr>
          <p:cNvSpPr>
            <a:spLocks noChangeArrowheads="1"/>
          </p:cNvSpPr>
          <p:nvPr/>
        </p:nvSpPr>
        <p:spPr bwMode="auto">
          <a:xfrm>
            <a:off x="78041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31850" name="Line 111">
            <a:extLst>
              <a:ext uri="{FF2B5EF4-FFF2-40B4-BE49-F238E27FC236}">
                <a16:creationId xmlns:a16="http://schemas.microsoft.com/office/drawing/2014/main" id="{AEF14ADE-24E3-0508-96B4-243D6627B679}"/>
              </a:ext>
            </a:extLst>
          </p:cNvPr>
          <p:cNvSpPr>
            <a:spLocks noChangeShapeType="1"/>
          </p:cNvSpPr>
          <p:nvPr/>
        </p:nvSpPr>
        <p:spPr bwMode="auto">
          <a:xfrm>
            <a:off x="1435100" y="2254250"/>
            <a:ext cx="1588" cy="3776663"/>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Line 112">
            <a:extLst>
              <a:ext uri="{FF2B5EF4-FFF2-40B4-BE49-F238E27FC236}">
                <a16:creationId xmlns:a16="http://schemas.microsoft.com/office/drawing/2014/main" id="{AE68719F-CA41-BC8E-056D-F246003A9A06}"/>
              </a:ext>
            </a:extLst>
          </p:cNvPr>
          <p:cNvSpPr>
            <a:spLocks noChangeShapeType="1"/>
          </p:cNvSpPr>
          <p:nvPr/>
        </p:nvSpPr>
        <p:spPr bwMode="auto">
          <a:xfrm>
            <a:off x="1435100" y="6030913"/>
            <a:ext cx="5076825" cy="1587"/>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2" name="Freeform 113">
            <a:extLst>
              <a:ext uri="{FF2B5EF4-FFF2-40B4-BE49-F238E27FC236}">
                <a16:creationId xmlns:a16="http://schemas.microsoft.com/office/drawing/2014/main" id="{EFA3129E-D888-47BF-006E-34EF7A3DCDFC}"/>
              </a:ext>
            </a:extLst>
          </p:cNvPr>
          <p:cNvSpPr>
            <a:spLocks/>
          </p:cNvSpPr>
          <p:nvPr/>
        </p:nvSpPr>
        <p:spPr bwMode="auto">
          <a:xfrm>
            <a:off x="2427288" y="2952750"/>
            <a:ext cx="2341562" cy="2071688"/>
          </a:xfrm>
          <a:custGeom>
            <a:avLst/>
            <a:gdLst>
              <a:gd name="T0" fmla="*/ 2147483646 w 1475"/>
              <a:gd name="T1" fmla="*/ 2147483646 h 1305"/>
              <a:gd name="T2" fmla="*/ 2147483646 w 1475"/>
              <a:gd name="T3" fmla="*/ 2147483646 h 1305"/>
              <a:gd name="T4" fmla="*/ 2147483646 w 1475"/>
              <a:gd name="T5" fmla="*/ 0 h 1305"/>
              <a:gd name="T6" fmla="*/ 0 60000 65536"/>
              <a:gd name="T7" fmla="*/ 0 60000 65536"/>
              <a:gd name="T8" fmla="*/ 0 60000 65536"/>
              <a:gd name="T9" fmla="*/ 0 w 1475"/>
              <a:gd name="T10" fmla="*/ 0 h 1305"/>
              <a:gd name="T11" fmla="*/ 1475 w 1475"/>
              <a:gd name="T12" fmla="*/ 1305 h 1305"/>
            </a:gdLst>
            <a:ahLst/>
            <a:cxnLst>
              <a:cxn ang="T6">
                <a:pos x="T0" y="T1"/>
              </a:cxn>
              <a:cxn ang="T7">
                <a:pos x="T2" y="T3"/>
              </a:cxn>
              <a:cxn ang="T8">
                <a:pos x="T4" y="T5"/>
              </a:cxn>
            </a:cxnLst>
            <a:rect l="T9" t="T10" r="T11" b="T12"/>
            <a:pathLst>
              <a:path w="1475" h="1305">
                <a:moveTo>
                  <a:pt x="1475" y="1301"/>
                </a:moveTo>
                <a:cubicBezTo>
                  <a:pt x="1347" y="1305"/>
                  <a:pt x="1220" y="1294"/>
                  <a:pt x="1097" y="1269"/>
                </a:cubicBezTo>
                <a:cubicBezTo>
                  <a:pt x="424" y="1131"/>
                  <a:pt x="0" y="589"/>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3" name="Freeform 114">
            <a:extLst>
              <a:ext uri="{FF2B5EF4-FFF2-40B4-BE49-F238E27FC236}">
                <a16:creationId xmlns:a16="http://schemas.microsoft.com/office/drawing/2014/main" id="{454C2F2C-B302-CF41-1A10-CA83A24CDC18}"/>
              </a:ext>
            </a:extLst>
          </p:cNvPr>
          <p:cNvSpPr>
            <a:spLocks/>
          </p:cNvSpPr>
          <p:nvPr/>
        </p:nvSpPr>
        <p:spPr bwMode="auto">
          <a:xfrm>
            <a:off x="3309938" y="2266950"/>
            <a:ext cx="2341562" cy="2070100"/>
          </a:xfrm>
          <a:custGeom>
            <a:avLst/>
            <a:gdLst>
              <a:gd name="T0" fmla="*/ 2147483646 w 1475"/>
              <a:gd name="T1" fmla="*/ 2147483646 h 1304"/>
              <a:gd name="T2" fmla="*/ 2147483646 w 1475"/>
              <a:gd name="T3" fmla="*/ 2147483646 h 1304"/>
              <a:gd name="T4" fmla="*/ 2147483646 w 1475"/>
              <a:gd name="T5" fmla="*/ 0 h 1304"/>
              <a:gd name="T6" fmla="*/ 0 60000 65536"/>
              <a:gd name="T7" fmla="*/ 0 60000 65536"/>
              <a:gd name="T8" fmla="*/ 0 60000 65536"/>
              <a:gd name="T9" fmla="*/ 0 w 1475"/>
              <a:gd name="T10" fmla="*/ 0 h 1304"/>
              <a:gd name="T11" fmla="*/ 1475 w 1475"/>
              <a:gd name="T12" fmla="*/ 1304 h 1304"/>
            </a:gdLst>
            <a:ahLst/>
            <a:cxnLst>
              <a:cxn ang="T6">
                <a:pos x="T0" y="T1"/>
              </a:cxn>
              <a:cxn ang="T7">
                <a:pos x="T2" y="T3"/>
              </a:cxn>
              <a:cxn ang="T8">
                <a:pos x="T4" y="T5"/>
              </a:cxn>
            </a:cxnLst>
            <a:rect l="T9" t="T10" r="T11" b="T12"/>
            <a:pathLst>
              <a:path w="1475" h="1304">
                <a:moveTo>
                  <a:pt x="1475" y="1300"/>
                </a:moveTo>
                <a:cubicBezTo>
                  <a:pt x="1347" y="1304"/>
                  <a:pt x="1220" y="1294"/>
                  <a:pt x="1097" y="1268"/>
                </a:cubicBezTo>
                <a:cubicBezTo>
                  <a:pt x="425" y="1130"/>
                  <a:pt x="0" y="588"/>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4" name="Freeform 115">
            <a:extLst>
              <a:ext uri="{FF2B5EF4-FFF2-40B4-BE49-F238E27FC236}">
                <a16:creationId xmlns:a16="http://schemas.microsoft.com/office/drawing/2014/main" id="{B1AB1714-D86A-5934-B3D1-1E3F70A86447}"/>
              </a:ext>
            </a:extLst>
          </p:cNvPr>
          <p:cNvSpPr>
            <a:spLocks noEditPoints="1"/>
          </p:cNvSpPr>
          <p:nvPr/>
        </p:nvSpPr>
        <p:spPr bwMode="auto">
          <a:xfrm>
            <a:off x="2965450" y="2882900"/>
            <a:ext cx="2220913" cy="1384300"/>
          </a:xfrm>
          <a:custGeom>
            <a:avLst/>
            <a:gdLst>
              <a:gd name="T0" fmla="*/ 2147483646 w 7245"/>
              <a:gd name="T1" fmla="*/ 2147483646 h 5806"/>
              <a:gd name="T2" fmla="*/ 2147483646 w 7245"/>
              <a:gd name="T3" fmla="*/ 2147483646 h 5806"/>
              <a:gd name="T4" fmla="*/ 2147483646 w 7245"/>
              <a:gd name="T5" fmla="*/ 2147483646 h 5806"/>
              <a:gd name="T6" fmla="*/ 2147483646 w 7245"/>
              <a:gd name="T7" fmla="*/ 2147483646 h 5806"/>
              <a:gd name="T8" fmla="*/ 2147483646 w 7245"/>
              <a:gd name="T9" fmla="*/ 2147483646 h 5806"/>
              <a:gd name="T10" fmla="*/ 2147483646 w 7245"/>
              <a:gd name="T11" fmla="*/ 2147483646 h 5806"/>
              <a:gd name="T12" fmla="*/ 2147483646 w 7245"/>
              <a:gd name="T13" fmla="*/ 2147483646 h 5806"/>
              <a:gd name="T14" fmla="*/ 2147483646 w 7245"/>
              <a:gd name="T15" fmla="*/ 2147483646 h 5806"/>
              <a:gd name="T16" fmla="*/ 2147483646 w 7245"/>
              <a:gd name="T17" fmla="*/ 0 h 5806"/>
              <a:gd name="T18" fmla="*/ 2147483646 w 7245"/>
              <a:gd name="T19" fmla="*/ 2147483646 h 5806"/>
              <a:gd name="T20" fmla="*/ 2147483646 w 7245"/>
              <a:gd name="T21" fmla="*/ 2147483646 h 5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45"/>
              <a:gd name="T34" fmla="*/ 0 h 5806"/>
              <a:gd name="T35" fmla="*/ 7245 w 7245"/>
              <a:gd name="T36" fmla="*/ 5806 h 5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45" h="5806">
                <a:moveTo>
                  <a:pt x="20" y="5729"/>
                </a:moveTo>
                <a:lnTo>
                  <a:pt x="6908" y="219"/>
                </a:lnTo>
                <a:cubicBezTo>
                  <a:pt x="6925" y="205"/>
                  <a:pt x="6951" y="208"/>
                  <a:pt x="6964" y="225"/>
                </a:cubicBezTo>
                <a:cubicBezTo>
                  <a:pt x="6978" y="243"/>
                  <a:pt x="6975" y="268"/>
                  <a:pt x="6958" y="282"/>
                </a:cubicBezTo>
                <a:lnTo>
                  <a:pt x="70" y="5792"/>
                </a:lnTo>
                <a:cubicBezTo>
                  <a:pt x="53" y="5806"/>
                  <a:pt x="28" y="5803"/>
                  <a:pt x="14" y="5785"/>
                </a:cubicBezTo>
                <a:cubicBezTo>
                  <a:pt x="0" y="5768"/>
                  <a:pt x="3" y="5743"/>
                  <a:pt x="20" y="5729"/>
                </a:cubicBezTo>
                <a:close/>
                <a:moveTo>
                  <a:pt x="6721" y="113"/>
                </a:moveTo>
                <a:lnTo>
                  <a:pt x="7245" y="0"/>
                </a:lnTo>
                <a:lnTo>
                  <a:pt x="7021" y="488"/>
                </a:lnTo>
                <a:lnTo>
                  <a:pt x="6721" y="113"/>
                </a:lnTo>
                <a:close/>
              </a:path>
            </a:pathLst>
          </a:custGeom>
          <a:solidFill>
            <a:srgbClr val="000000"/>
          </a:solidFill>
          <a:ln w="4763">
            <a:solidFill>
              <a:srgbClr val="CC0000"/>
            </a:solidFill>
            <a:bevel/>
            <a:headEnd/>
            <a:tailEnd/>
          </a:ln>
        </p:spPr>
        <p:txBody>
          <a:bodyPr/>
          <a:lstStyle/>
          <a:p>
            <a:endParaRPr lang="en-US"/>
          </a:p>
        </p:txBody>
      </p:sp>
      <p:cxnSp>
        <p:nvCxnSpPr>
          <p:cNvPr id="31855" name="Straight Connector 113">
            <a:extLst>
              <a:ext uri="{FF2B5EF4-FFF2-40B4-BE49-F238E27FC236}">
                <a16:creationId xmlns:a16="http://schemas.microsoft.com/office/drawing/2014/main" id="{25FB544B-0E36-D031-310F-F56006B2DE36}"/>
              </a:ext>
            </a:extLst>
          </p:cNvPr>
          <p:cNvCxnSpPr>
            <a:cxnSpLocks noChangeShapeType="1"/>
          </p:cNvCxnSpPr>
          <p:nvPr/>
        </p:nvCxnSpPr>
        <p:spPr bwMode="auto">
          <a:xfrm rot="5400000">
            <a:off x="2095501" y="5143500"/>
            <a:ext cx="17526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856" name="Straight Connector 115">
            <a:extLst>
              <a:ext uri="{FF2B5EF4-FFF2-40B4-BE49-F238E27FC236}">
                <a16:creationId xmlns:a16="http://schemas.microsoft.com/office/drawing/2014/main" id="{0D286AFE-29CE-C5BF-ED08-CE7B251DE1BC}"/>
              </a:ext>
            </a:extLst>
          </p:cNvPr>
          <p:cNvCxnSpPr>
            <a:cxnSpLocks noChangeShapeType="1"/>
          </p:cNvCxnSpPr>
          <p:nvPr/>
        </p:nvCxnSpPr>
        <p:spPr bwMode="auto">
          <a:xfrm rot="5400000">
            <a:off x="2705101" y="4838700"/>
            <a:ext cx="23622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857" name="TextBox 116">
            <a:extLst>
              <a:ext uri="{FF2B5EF4-FFF2-40B4-BE49-F238E27FC236}">
                <a16:creationId xmlns:a16="http://schemas.microsoft.com/office/drawing/2014/main" id="{A59587B5-C5EA-CAB2-99B9-88D20ADF3293}"/>
              </a:ext>
            </a:extLst>
          </p:cNvPr>
          <p:cNvSpPr txBox="1">
            <a:spLocks noChangeArrowheads="1"/>
          </p:cNvSpPr>
          <p:nvPr/>
        </p:nvSpPr>
        <p:spPr bwMode="auto">
          <a:xfrm>
            <a:off x="2743200" y="609600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X</a:t>
            </a:r>
            <a:r>
              <a:rPr lang="en-US" altLang="en-US" sz="1600">
                <a:latin typeface="Verdana" panose="020B0604030504040204" pitchFamily="34" charset="0"/>
              </a:rPr>
              <a:t>A</a:t>
            </a:r>
            <a:endParaRPr lang="en-US" altLang="en-US" sz="1800">
              <a:latin typeface="Verdana" panose="020B0604030504040204" pitchFamily="34" charset="0"/>
            </a:endParaRPr>
          </a:p>
        </p:txBody>
      </p:sp>
      <p:sp>
        <p:nvSpPr>
          <p:cNvPr id="31858" name="TextBox 117">
            <a:extLst>
              <a:ext uri="{FF2B5EF4-FFF2-40B4-BE49-F238E27FC236}">
                <a16:creationId xmlns:a16="http://schemas.microsoft.com/office/drawing/2014/main" id="{CE0183CC-9D75-5F79-15CD-2404E23264E6}"/>
              </a:ext>
            </a:extLst>
          </p:cNvPr>
          <p:cNvSpPr txBox="1">
            <a:spLocks noChangeArrowheads="1"/>
          </p:cNvSpPr>
          <p:nvPr/>
        </p:nvSpPr>
        <p:spPr bwMode="auto">
          <a:xfrm>
            <a:off x="3657600" y="6096000"/>
            <a:ext cx="50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X</a:t>
            </a:r>
            <a:r>
              <a:rPr lang="en-US" altLang="en-US" sz="1600">
                <a:latin typeface="Verdana" panose="020B0604030504040204" pitchFamily="34" charset="0"/>
              </a:rPr>
              <a:t>B</a:t>
            </a:r>
            <a:endParaRPr lang="en-US" altLang="en-US" sz="1800">
              <a:latin typeface="Verdana" panose="020B0604030504040204" pitchFamily="34" charset="0"/>
            </a:endParaRPr>
          </a:p>
        </p:txBody>
      </p:sp>
      <p:sp>
        <p:nvSpPr>
          <p:cNvPr id="31859" name="TextBox 118">
            <a:extLst>
              <a:ext uri="{FF2B5EF4-FFF2-40B4-BE49-F238E27FC236}">
                <a16:creationId xmlns:a16="http://schemas.microsoft.com/office/drawing/2014/main" id="{B89FD72A-3BC7-59F0-AD52-4BCC29C22D35}"/>
              </a:ext>
            </a:extLst>
          </p:cNvPr>
          <p:cNvSpPr txBox="1">
            <a:spLocks noChangeArrowheads="1"/>
          </p:cNvSpPr>
          <p:nvPr/>
        </p:nvSpPr>
        <p:spPr bwMode="auto">
          <a:xfrm>
            <a:off x="2895600" y="6488113"/>
            <a:ext cx="1169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X</a:t>
            </a:r>
            <a:r>
              <a:rPr lang="en-US" altLang="en-US" sz="1600">
                <a:solidFill>
                  <a:schemeClr val="accent2"/>
                </a:solidFill>
                <a:latin typeface="Verdana" panose="020B0604030504040204" pitchFamily="34" charset="0"/>
              </a:rPr>
              <a:t>B</a:t>
            </a:r>
            <a:r>
              <a:rPr lang="en-US" altLang="en-US" sz="1800">
                <a:solidFill>
                  <a:schemeClr val="accent2"/>
                </a:solidFill>
                <a:latin typeface="Verdana" panose="020B0604030504040204" pitchFamily="34" charset="0"/>
              </a:rPr>
              <a:t> &gt; X</a:t>
            </a:r>
            <a:r>
              <a:rPr lang="en-US" altLang="en-US" sz="1600">
                <a:solidFill>
                  <a:schemeClr val="accent2"/>
                </a:solidFill>
                <a:latin typeface="Verdana" panose="020B0604030504040204" pitchFamily="34" charset="0"/>
              </a:rPr>
              <a:t>A</a:t>
            </a:r>
            <a:endParaRPr lang="en-US" altLang="en-US" sz="1800">
              <a:solidFill>
                <a:schemeClr val="accent2"/>
              </a:solidFill>
              <a:latin typeface="Verdana" panose="020B0604030504040204" pitchFamily="34" charset="0"/>
            </a:endParaRPr>
          </a:p>
        </p:txBody>
      </p:sp>
      <p:cxnSp>
        <p:nvCxnSpPr>
          <p:cNvPr id="31860" name="Straight Connector 118">
            <a:extLst>
              <a:ext uri="{FF2B5EF4-FFF2-40B4-BE49-F238E27FC236}">
                <a16:creationId xmlns:a16="http://schemas.microsoft.com/office/drawing/2014/main" id="{0AAAC914-EB54-DFC3-67A3-A5372D4553C1}"/>
              </a:ext>
            </a:extLst>
          </p:cNvPr>
          <p:cNvCxnSpPr>
            <a:cxnSpLocks noChangeShapeType="1"/>
          </p:cNvCxnSpPr>
          <p:nvPr/>
        </p:nvCxnSpPr>
        <p:spPr bwMode="auto">
          <a:xfrm rot="10800000">
            <a:off x="1447800" y="4267200"/>
            <a:ext cx="152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861" name="Straight Connector 120">
            <a:extLst>
              <a:ext uri="{FF2B5EF4-FFF2-40B4-BE49-F238E27FC236}">
                <a16:creationId xmlns:a16="http://schemas.microsoft.com/office/drawing/2014/main" id="{761F62B4-D4B4-5519-E9F0-30B33BA30667}"/>
              </a:ext>
            </a:extLst>
          </p:cNvPr>
          <p:cNvCxnSpPr>
            <a:cxnSpLocks noChangeShapeType="1"/>
          </p:cNvCxnSpPr>
          <p:nvPr/>
        </p:nvCxnSpPr>
        <p:spPr bwMode="auto">
          <a:xfrm rot="10800000">
            <a:off x="1447800" y="3657600"/>
            <a:ext cx="2438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862" name="TextBox 121">
            <a:extLst>
              <a:ext uri="{FF2B5EF4-FFF2-40B4-BE49-F238E27FC236}">
                <a16:creationId xmlns:a16="http://schemas.microsoft.com/office/drawing/2014/main" id="{FAB099A8-6B31-0B39-2BBA-E9C0CC932422}"/>
              </a:ext>
            </a:extLst>
          </p:cNvPr>
          <p:cNvSpPr txBox="1">
            <a:spLocks noChangeArrowheads="1"/>
          </p:cNvSpPr>
          <p:nvPr/>
        </p:nvSpPr>
        <p:spPr bwMode="auto">
          <a:xfrm>
            <a:off x="914400" y="3505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Y</a:t>
            </a:r>
            <a:r>
              <a:rPr lang="en-US" altLang="en-US" sz="1600">
                <a:latin typeface="Verdana" panose="020B0604030504040204" pitchFamily="34" charset="0"/>
              </a:rPr>
              <a:t>B</a:t>
            </a:r>
            <a:endParaRPr lang="en-US" altLang="en-US" sz="1800">
              <a:latin typeface="Verdana" panose="020B0604030504040204" pitchFamily="34" charset="0"/>
            </a:endParaRPr>
          </a:p>
        </p:txBody>
      </p:sp>
      <p:sp>
        <p:nvSpPr>
          <p:cNvPr id="31863" name="TextBox 122">
            <a:extLst>
              <a:ext uri="{FF2B5EF4-FFF2-40B4-BE49-F238E27FC236}">
                <a16:creationId xmlns:a16="http://schemas.microsoft.com/office/drawing/2014/main" id="{417A4562-B28B-DC76-6AA6-11F0D73C1F82}"/>
              </a:ext>
            </a:extLst>
          </p:cNvPr>
          <p:cNvSpPr txBox="1">
            <a:spLocks noChangeArrowheads="1"/>
          </p:cNvSpPr>
          <p:nvPr/>
        </p:nvSpPr>
        <p:spPr bwMode="auto">
          <a:xfrm>
            <a:off x="914400" y="4038600"/>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Y</a:t>
            </a:r>
            <a:r>
              <a:rPr lang="en-US" altLang="en-US" sz="1600">
                <a:latin typeface="Verdana" panose="020B0604030504040204" pitchFamily="34" charset="0"/>
              </a:rPr>
              <a:t>A</a:t>
            </a:r>
            <a:endParaRPr lang="en-US" altLang="en-US" sz="1800">
              <a:latin typeface="Verdana" panose="020B0604030504040204" pitchFamily="34" charset="0"/>
            </a:endParaRPr>
          </a:p>
        </p:txBody>
      </p:sp>
      <p:sp>
        <p:nvSpPr>
          <p:cNvPr id="31864" name="TextBox 123">
            <a:extLst>
              <a:ext uri="{FF2B5EF4-FFF2-40B4-BE49-F238E27FC236}">
                <a16:creationId xmlns:a16="http://schemas.microsoft.com/office/drawing/2014/main" id="{55F529E1-D3B2-DC64-E427-639F7794A37B}"/>
              </a:ext>
            </a:extLst>
          </p:cNvPr>
          <p:cNvSpPr txBox="1">
            <a:spLocks noChangeArrowheads="1"/>
          </p:cNvSpPr>
          <p:nvPr/>
        </p:nvSpPr>
        <p:spPr bwMode="auto">
          <a:xfrm>
            <a:off x="152400" y="4419600"/>
            <a:ext cx="1433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Y</a:t>
            </a:r>
            <a:r>
              <a:rPr lang="en-US" altLang="en-US" sz="1600">
                <a:solidFill>
                  <a:schemeClr val="accent2"/>
                </a:solidFill>
                <a:latin typeface="Verdana" panose="020B0604030504040204" pitchFamily="34" charset="0"/>
              </a:rPr>
              <a:t>B</a:t>
            </a:r>
            <a:r>
              <a:rPr lang="en-US" altLang="en-US" sz="1800">
                <a:solidFill>
                  <a:schemeClr val="accent2"/>
                </a:solidFill>
                <a:latin typeface="Verdana" panose="020B0604030504040204" pitchFamily="34" charset="0"/>
              </a:rPr>
              <a:t> &gt; Y</a:t>
            </a:r>
            <a:r>
              <a:rPr lang="en-US" altLang="en-US" sz="1600">
                <a:solidFill>
                  <a:schemeClr val="accent2"/>
                </a:solidFill>
                <a:latin typeface="Verdana" panose="020B0604030504040204" pitchFamily="34" charset="0"/>
              </a:rPr>
              <a:t>A</a:t>
            </a:r>
            <a:endParaRPr lang="en-US" altLang="en-US" sz="1800">
              <a:solidFill>
                <a:schemeClr val="accent2"/>
              </a:solidFill>
              <a:latin typeface="Verdana" panose="020B0604030504040204" pitchFamily="34" charset="0"/>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5" name="Rectangle 2">
            <a:extLst>
              <a:ext uri="{FF2B5EF4-FFF2-40B4-BE49-F238E27FC236}">
                <a16:creationId xmlns:a16="http://schemas.microsoft.com/office/drawing/2014/main" id="{152A99BE-9F4B-314B-166A-E66BFF95DC77}"/>
              </a:ext>
            </a:extLst>
          </p:cNvPr>
          <p:cNvSpPr>
            <a:spLocks noGrp="1" noChangeArrowheads="1"/>
          </p:cNvSpPr>
          <p:nvPr>
            <p:ph type="title"/>
          </p:nvPr>
        </p:nvSpPr>
        <p:spPr/>
        <p:txBody>
          <a:bodyPr/>
          <a:lstStyle/>
          <a:p>
            <a:pPr eaLnBrk="1" hangingPunct="1"/>
            <a:br>
              <a:rPr lang="en-US" altLang="en-US" sz="3600">
                <a:solidFill>
                  <a:srgbClr val="A50021"/>
                </a:solidFill>
              </a:rPr>
            </a:br>
            <a:r>
              <a:rPr lang="en-US" altLang="en-US" sz="3600">
                <a:solidFill>
                  <a:srgbClr val="C00000"/>
                </a:solidFill>
              </a:rPr>
              <a:t>2. The state</a:t>
            </a:r>
            <a:r>
              <a:rPr lang="ja-JP" altLang="en-US" sz="3600">
                <a:solidFill>
                  <a:srgbClr val="C00000"/>
                </a:solidFill>
              </a:rPr>
              <a:t>’</a:t>
            </a:r>
            <a:r>
              <a:rPr lang="en-US" altLang="ja-JP" sz="3600">
                <a:solidFill>
                  <a:srgbClr val="C00000"/>
                </a:solidFill>
              </a:rPr>
              <a:t>s informational problem</a:t>
            </a:r>
            <a:endParaRPr lang="en-US" altLang="en-US" sz="3600">
              <a:solidFill>
                <a:srgbClr val="C00000"/>
              </a:solidFill>
            </a:endParaRPr>
          </a:p>
        </p:txBody>
      </p:sp>
      <p:sp>
        <p:nvSpPr>
          <p:cNvPr id="210946" name="Rectangle 3">
            <a:extLst>
              <a:ext uri="{FF2B5EF4-FFF2-40B4-BE49-F238E27FC236}">
                <a16:creationId xmlns:a16="http://schemas.microsoft.com/office/drawing/2014/main" id="{D198AFFC-3C9F-6A19-254C-2F7F5C584B0D}"/>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C00000"/>
                </a:solidFill>
              </a:rPr>
              <a:t>Is addiction per se bad? </a:t>
            </a:r>
          </a:p>
          <a:p>
            <a:pPr lvl="1" eaLnBrk="1" hangingPunct="1"/>
            <a:r>
              <a:rPr lang="en-US" altLang="en-US"/>
              <a:t>Might it ever make sense ex ante to become an addict?</a:t>
            </a:r>
          </a:p>
          <a:p>
            <a:pPr eaLnBrk="1" hangingPunct="1"/>
            <a:endParaRPr lang="en-US" altLang="en-US"/>
          </a:p>
        </p:txBody>
      </p:sp>
      <p:sp>
        <p:nvSpPr>
          <p:cNvPr id="210947" name="Slide Number Placeholder 5">
            <a:extLst>
              <a:ext uri="{FF2B5EF4-FFF2-40B4-BE49-F238E27FC236}">
                <a16:creationId xmlns:a16="http://schemas.microsoft.com/office/drawing/2014/main" id="{0F355E9B-9E8A-647D-0A2A-C73A8466DE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586E282-E443-214E-9BD2-B0EAF32EFB7E}" type="slidenum">
              <a:rPr lang="en-US" altLang="en-US" sz="1200" smtClean="0">
                <a:latin typeface="Verdana" panose="020B0604030504040204" pitchFamily="34" charset="0"/>
              </a:rPr>
              <a:pPr>
                <a:spcBef>
                  <a:spcPct val="0"/>
                </a:spcBef>
                <a:buFontTx/>
                <a:buNone/>
              </a:pPr>
              <a:t>110</a:t>
            </a:fld>
            <a:endParaRPr lang="en-US" altLang="en-US" sz="1200">
              <a:latin typeface="Verdana" panose="020B060403050404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3">
            <a:extLst>
              <a:ext uri="{FF2B5EF4-FFF2-40B4-BE49-F238E27FC236}">
                <a16:creationId xmlns:a16="http://schemas.microsoft.com/office/drawing/2014/main" id="{A1E28DD9-D096-41A5-8327-60FE74A00E17}"/>
              </a:ext>
            </a:extLst>
          </p:cNvPr>
          <p:cNvSpPr>
            <a:spLocks noGrp="1" noChangeArrowheads="1"/>
          </p:cNvSpPr>
          <p:nvPr>
            <p:ph type="title"/>
          </p:nvPr>
        </p:nvSpPr>
        <p:spPr/>
        <p:txBody>
          <a:bodyPr/>
          <a:lstStyle/>
          <a:p>
            <a:pPr eaLnBrk="1" hangingPunct="1"/>
            <a:r>
              <a:rPr lang="en-US" altLang="en-US" sz="3600">
                <a:solidFill>
                  <a:srgbClr val="A50021"/>
                </a:solidFill>
              </a:rPr>
              <a:t>Gary Becker: </a:t>
            </a:r>
            <a:br>
              <a:rPr lang="en-US" altLang="en-US" sz="3600">
                <a:solidFill>
                  <a:srgbClr val="A50021"/>
                </a:solidFill>
              </a:rPr>
            </a:br>
            <a:r>
              <a:rPr lang="en-US" altLang="en-US" sz="3600">
                <a:solidFill>
                  <a:srgbClr val="A50021"/>
                </a:solidFill>
              </a:rPr>
              <a:t>Rational and irrational addiction</a:t>
            </a:r>
          </a:p>
        </p:txBody>
      </p:sp>
      <p:sp>
        <p:nvSpPr>
          <p:cNvPr id="212994" name="Slide Number Placeholder 3">
            <a:extLst>
              <a:ext uri="{FF2B5EF4-FFF2-40B4-BE49-F238E27FC236}">
                <a16:creationId xmlns:a16="http://schemas.microsoft.com/office/drawing/2014/main" id="{7431EBD3-7B0F-CB6C-DFFC-C039A0219F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F88B895-CA67-394E-97FE-A967524667B5}" type="slidenum">
              <a:rPr lang="en-US" altLang="en-US" sz="1200" smtClean="0">
                <a:latin typeface="Verdana" panose="020B0604030504040204" pitchFamily="34" charset="0"/>
              </a:rPr>
              <a:pPr>
                <a:spcBef>
                  <a:spcPct val="0"/>
                </a:spcBef>
                <a:buFontTx/>
                <a:buNone/>
              </a:pPr>
              <a:t>111</a:t>
            </a:fld>
            <a:endParaRPr lang="en-US" altLang="en-US" sz="1200">
              <a:latin typeface="Verdana" panose="020B0604030504040204" pitchFamily="34" charset="0"/>
            </a:endParaRPr>
          </a:p>
        </p:txBody>
      </p:sp>
      <p:sp>
        <p:nvSpPr>
          <p:cNvPr id="212995" name="Text Box 4">
            <a:extLst>
              <a:ext uri="{FF2B5EF4-FFF2-40B4-BE49-F238E27FC236}">
                <a16:creationId xmlns:a16="http://schemas.microsoft.com/office/drawing/2014/main" id="{985E15A3-F0D5-A731-005A-CF0027CC9F8E}"/>
              </a:ext>
            </a:extLst>
          </p:cNvPr>
          <p:cNvSpPr txBox="1">
            <a:spLocks noChangeArrowheads="1"/>
          </p:cNvSpPr>
          <p:nvPr/>
        </p:nvSpPr>
        <p:spPr bwMode="auto">
          <a:xfrm>
            <a:off x="17526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Utility</a:t>
            </a:r>
          </a:p>
        </p:txBody>
      </p:sp>
      <p:sp>
        <p:nvSpPr>
          <p:cNvPr id="212996" name="Line 5">
            <a:extLst>
              <a:ext uri="{FF2B5EF4-FFF2-40B4-BE49-F238E27FC236}">
                <a16:creationId xmlns:a16="http://schemas.microsoft.com/office/drawing/2014/main" id="{B39417F9-3753-98E0-DF65-A1CC52C95B3F}"/>
              </a:ext>
            </a:extLst>
          </p:cNvPr>
          <p:cNvSpPr>
            <a:spLocks noChangeShapeType="1"/>
          </p:cNvSpPr>
          <p:nvPr/>
        </p:nvSpPr>
        <p:spPr bwMode="auto">
          <a:xfrm>
            <a:off x="2149475" y="2365375"/>
            <a:ext cx="0" cy="2789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7" name="Line 6">
            <a:extLst>
              <a:ext uri="{FF2B5EF4-FFF2-40B4-BE49-F238E27FC236}">
                <a16:creationId xmlns:a16="http://schemas.microsoft.com/office/drawing/2014/main" id="{59218361-91A9-FB74-4FB5-B66F33F3C1EE}"/>
              </a:ext>
            </a:extLst>
          </p:cNvPr>
          <p:cNvSpPr>
            <a:spLocks noChangeShapeType="1"/>
          </p:cNvSpPr>
          <p:nvPr/>
        </p:nvSpPr>
        <p:spPr bwMode="auto">
          <a:xfrm>
            <a:off x="2149475" y="3821113"/>
            <a:ext cx="4799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8" name="Text Box 10">
            <a:extLst>
              <a:ext uri="{FF2B5EF4-FFF2-40B4-BE49-F238E27FC236}">
                <a16:creationId xmlns:a16="http://schemas.microsoft.com/office/drawing/2014/main" id="{3620C8B7-8F94-AD26-EA04-2F802528D516}"/>
              </a:ext>
            </a:extLst>
          </p:cNvPr>
          <p:cNvSpPr txBox="1">
            <a:spLocks noChangeArrowheads="1"/>
          </p:cNvSpPr>
          <p:nvPr/>
        </p:nvSpPr>
        <p:spPr bwMode="auto">
          <a:xfrm>
            <a:off x="1905000" y="36576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0</a:t>
            </a:r>
          </a:p>
        </p:txBody>
      </p:sp>
      <p:sp>
        <p:nvSpPr>
          <p:cNvPr id="212999" name="Text Box 15">
            <a:extLst>
              <a:ext uri="{FF2B5EF4-FFF2-40B4-BE49-F238E27FC236}">
                <a16:creationId xmlns:a16="http://schemas.microsoft.com/office/drawing/2014/main" id="{D12ED5C1-7513-2C92-8B5F-9853DAAEFE06}"/>
              </a:ext>
            </a:extLst>
          </p:cNvPr>
          <p:cNvSpPr txBox="1">
            <a:spLocks noChangeArrowheads="1"/>
          </p:cNvSpPr>
          <p:nvPr/>
        </p:nvSpPr>
        <p:spPr bwMode="auto">
          <a:xfrm>
            <a:off x="7620000" y="365283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Time</a:t>
            </a:r>
          </a:p>
        </p:txBody>
      </p:sp>
      <p:sp>
        <p:nvSpPr>
          <p:cNvPr id="213000" name="Text Box 16">
            <a:extLst>
              <a:ext uri="{FF2B5EF4-FFF2-40B4-BE49-F238E27FC236}">
                <a16:creationId xmlns:a16="http://schemas.microsoft.com/office/drawing/2014/main" id="{585D4D24-46C8-A758-8D97-A9A4096E77B8}"/>
              </a:ext>
            </a:extLst>
          </p:cNvPr>
          <p:cNvSpPr txBox="1">
            <a:spLocks noChangeArrowheads="1"/>
          </p:cNvSpPr>
          <p:nvPr/>
        </p:nvSpPr>
        <p:spPr bwMode="auto">
          <a:xfrm>
            <a:off x="8077200" y="4068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213001" name="Text Box 17">
            <a:extLst>
              <a:ext uri="{FF2B5EF4-FFF2-40B4-BE49-F238E27FC236}">
                <a16:creationId xmlns:a16="http://schemas.microsoft.com/office/drawing/2014/main" id="{6BA0AF5F-36EB-FC16-A5F5-B17852BCBDDB}"/>
              </a:ext>
            </a:extLst>
          </p:cNvPr>
          <p:cNvSpPr txBox="1">
            <a:spLocks noChangeArrowheads="1"/>
          </p:cNvSpPr>
          <p:nvPr/>
        </p:nvSpPr>
        <p:spPr bwMode="auto">
          <a:xfrm>
            <a:off x="685800" y="5867400"/>
            <a:ext cx="525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600" i="1">
                <a:latin typeface="Verdana" panose="020B0604030504040204" pitchFamily="34" charset="0"/>
              </a:rPr>
              <a:t>Gary Becker, Accounting for Tastes (1996)</a:t>
            </a:r>
          </a:p>
        </p:txBody>
      </p:sp>
      <p:sp>
        <p:nvSpPr>
          <p:cNvPr id="213002" name="Text Box 22">
            <a:extLst>
              <a:ext uri="{FF2B5EF4-FFF2-40B4-BE49-F238E27FC236}">
                <a16:creationId xmlns:a16="http://schemas.microsoft.com/office/drawing/2014/main" id="{69F274C0-034E-45B8-2FD2-CE01B2F0199C}"/>
              </a:ext>
            </a:extLst>
          </p:cNvPr>
          <p:cNvSpPr txBox="1">
            <a:spLocks noChangeArrowheads="1"/>
          </p:cNvSpPr>
          <p:nvPr/>
        </p:nvSpPr>
        <p:spPr bwMode="auto">
          <a:xfrm>
            <a:off x="5105400" y="2362200"/>
            <a:ext cx="2830513" cy="650875"/>
          </a:xfrm>
          <a:prstGeom prst="rect">
            <a:avLst/>
          </a:prstGeom>
          <a:solidFill>
            <a:srgbClr val="F8F8CE"/>
          </a:solidFill>
          <a:ln w="9525">
            <a:solidFill>
              <a:srgbClr val="FC282D"/>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Preferences for </a:t>
            </a:r>
          </a:p>
          <a:p>
            <a:pPr>
              <a:spcBef>
                <a:spcPct val="0"/>
              </a:spcBef>
              <a:buFontTx/>
              <a:buNone/>
            </a:pPr>
            <a:r>
              <a:rPr lang="en-US" altLang="en-US" sz="1800">
                <a:solidFill>
                  <a:srgbClr val="C00000"/>
                </a:solidFill>
                <a:latin typeface="Verdana" panose="020B0604030504040204" pitchFamily="34" charset="0"/>
              </a:rPr>
              <a:t>commodities over time</a:t>
            </a:r>
          </a:p>
        </p:txBody>
      </p:sp>
      <p:sp>
        <p:nvSpPr>
          <p:cNvPr id="213003" name="Text Box 14">
            <a:extLst>
              <a:ext uri="{FF2B5EF4-FFF2-40B4-BE49-F238E27FC236}">
                <a16:creationId xmlns:a16="http://schemas.microsoft.com/office/drawing/2014/main" id="{89229E74-9C3E-5BC1-EA96-F7122619E44D}"/>
              </a:ext>
            </a:extLst>
          </p:cNvPr>
          <p:cNvSpPr txBox="1">
            <a:spLocks noChangeArrowheads="1"/>
          </p:cNvSpPr>
          <p:nvPr/>
        </p:nvSpPr>
        <p:spPr bwMode="auto">
          <a:xfrm>
            <a:off x="3810000" y="4267200"/>
            <a:ext cx="4343400" cy="646113"/>
          </a:xfrm>
          <a:prstGeom prst="rect">
            <a:avLst/>
          </a:prstGeom>
          <a:solidFill>
            <a:srgbClr val="F8F8CE"/>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C0000"/>
                </a:solidFill>
                <a:latin typeface="Verdana" panose="020B0604030504040204" pitchFamily="34" charset="0"/>
              </a:rPr>
              <a:t>Addiction: the more you consume,</a:t>
            </a:r>
          </a:p>
          <a:p>
            <a:pPr>
              <a:spcBef>
                <a:spcPct val="0"/>
              </a:spcBef>
              <a:buFontTx/>
              <a:buNone/>
            </a:pPr>
            <a:r>
              <a:rPr lang="en-US" altLang="en-US" sz="1800">
                <a:solidFill>
                  <a:srgbClr val="CC0000"/>
                </a:solidFill>
                <a:latin typeface="Verdana" panose="020B0604030504040204" pitchFamily="34" charset="0"/>
              </a:rPr>
              <a:t>The more you want</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3">
            <a:extLst>
              <a:ext uri="{FF2B5EF4-FFF2-40B4-BE49-F238E27FC236}">
                <a16:creationId xmlns:a16="http://schemas.microsoft.com/office/drawing/2014/main" id="{54BC009A-8EA7-FFB0-F67A-29269881BF09}"/>
              </a:ext>
            </a:extLst>
          </p:cNvPr>
          <p:cNvSpPr>
            <a:spLocks noGrp="1" noChangeArrowheads="1"/>
          </p:cNvSpPr>
          <p:nvPr>
            <p:ph type="title"/>
          </p:nvPr>
        </p:nvSpPr>
        <p:spPr/>
        <p:txBody>
          <a:bodyPr/>
          <a:lstStyle/>
          <a:p>
            <a:pPr eaLnBrk="1" hangingPunct="1"/>
            <a:r>
              <a:rPr lang="en-US" altLang="en-US" sz="3600">
                <a:solidFill>
                  <a:srgbClr val="C00000"/>
                </a:solidFill>
              </a:rPr>
              <a:t>Gary Becker: </a:t>
            </a:r>
            <a:br>
              <a:rPr lang="en-US" altLang="en-US" sz="3600">
                <a:solidFill>
                  <a:srgbClr val="C00000"/>
                </a:solidFill>
              </a:rPr>
            </a:br>
            <a:r>
              <a:rPr lang="en-US" altLang="en-US" sz="3600">
                <a:solidFill>
                  <a:srgbClr val="C00000"/>
                </a:solidFill>
              </a:rPr>
              <a:t>Rational and irrational addiction</a:t>
            </a:r>
          </a:p>
        </p:txBody>
      </p:sp>
      <p:sp>
        <p:nvSpPr>
          <p:cNvPr id="215042" name="Slide Number Placeholder 3">
            <a:extLst>
              <a:ext uri="{FF2B5EF4-FFF2-40B4-BE49-F238E27FC236}">
                <a16:creationId xmlns:a16="http://schemas.microsoft.com/office/drawing/2014/main" id="{A2EAF04A-9984-7CC1-2C34-A0B997735F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2396D3A-B0BF-8E41-9FCD-F1BF7EF8CD8E}" type="slidenum">
              <a:rPr lang="en-US" altLang="en-US" sz="1200" smtClean="0">
                <a:latin typeface="Verdana" panose="020B0604030504040204" pitchFamily="34" charset="0"/>
              </a:rPr>
              <a:pPr>
                <a:spcBef>
                  <a:spcPct val="0"/>
                </a:spcBef>
                <a:buFontTx/>
                <a:buNone/>
              </a:pPr>
              <a:t>112</a:t>
            </a:fld>
            <a:endParaRPr lang="en-US" altLang="en-US" sz="1200">
              <a:latin typeface="Verdana" panose="020B0604030504040204" pitchFamily="34" charset="0"/>
            </a:endParaRPr>
          </a:p>
        </p:txBody>
      </p:sp>
      <p:sp>
        <p:nvSpPr>
          <p:cNvPr id="215043" name="Text Box 4">
            <a:extLst>
              <a:ext uri="{FF2B5EF4-FFF2-40B4-BE49-F238E27FC236}">
                <a16:creationId xmlns:a16="http://schemas.microsoft.com/office/drawing/2014/main" id="{8550237F-4D9A-D02A-820E-194902972DA7}"/>
              </a:ext>
            </a:extLst>
          </p:cNvPr>
          <p:cNvSpPr txBox="1">
            <a:spLocks noChangeArrowheads="1"/>
          </p:cNvSpPr>
          <p:nvPr/>
        </p:nvSpPr>
        <p:spPr bwMode="auto">
          <a:xfrm>
            <a:off x="17526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Utility</a:t>
            </a:r>
          </a:p>
        </p:txBody>
      </p:sp>
      <p:sp>
        <p:nvSpPr>
          <p:cNvPr id="215044" name="Line 5">
            <a:extLst>
              <a:ext uri="{FF2B5EF4-FFF2-40B4-BE49-F238E27FC236}">
                <a16:creationId xmlns:a16="http://schemas.microsoft.com/office/drawing/2014/main" id="{CF3B3436-88CC-9EE5-76B0-7B9718A0E837}"/>
              </a:ext>
            </a:extLst>
          </p:cNvPr>
          <p:cNvSpPr>
            <a:spLocks noChangeShapeType="1"/>
          </p:cNvSpPr>
          <p:nvPr/>
        </p:nvSpPr>
        <p:spPr bwMode="auto">
          <a:xfrm>
            <a:off x="2149475" y="2365375"/>
            <a:ext cx="0" cy="2789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45" name="Line 6">
            <a:extLst>
              <a:ext uri="{FF2B5EF4-FFF2-40B4-BE49-F238E27FC236}">
                <a16:creationId xmlns:a16="http://schemas.microsoft.com/office/drawing/2014/main" id="{ABFC758B-0D56-0758-2990-0BB9659079A2}"/>
              </a:ext>
            </a:extLst>
          </p:cNvPr>
          <p:cNvSpPr>
            <a:spLocks noChangeShapeType="1"/>
          </p:cNvSpPr>
          <p:nvPr/>
        </p:nvSpPr>
        <p:spPr bwMode="auto">
          <a:xfrm>
            <a:off x="2149475" y="3821113"/>
            <a:ext cx="4799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5111" name="Freeform 7">
            <a:extLst>
              <a:ext uri="{FF2B5EF4-FFF2-40B4-BE49-F238E27FC236}">
                <a16:creationId xmlns:a16="http://schemas.microsoft.com/office/drawing/2014/main" id="{2C9E9B08-F26A-8308-E44F-D57E001318D3}"/>
              </a:ext>
            </a:extLst>
          </p:cNvPr>
          <p:cNvSpPr>
            <a:spLocks/>
          </p:cNvSpPr>
          <p:nvPr/>
        </p:nvSpPr>
        <p:spPr bwMode="auto">
          <a:xfrm>
            <a:off x="2149475" y="2365375"/>
            <a:ext cx="4799013" cy="1455738"/>
          </a:xfrm>
          <a:custGeom>
            <a:avLst/>
            <a:gdLst>
              <a:gd name="T0" fmla="*/ 0 w 6480"/>
              <a:gd name="T1" fmla="*/ 2147483646 h 2160"/>
              <a:gd name="T2" fmla="*/ 2147483646 w 6480"/>
              <a:gd name="T3" fmla="*/ 2147483646 h 2160"/>
              <a:gd name="T4" fmla="*/ 2147483646 w 6480"/>
              <a:gd name="T5" fmla="*/ 0 h 2160"/>
              <a:gd name="T6" fmla="*/ 0 60000 65536"/>
              <a:gd name="T7" fmla="*/ 0 60000 65536"/>
              <a:gd name="T8" fmla="*/ 0 60000 65536"/>
              <a:gd name="T9" fmla="*/ 0 w 6480"/>
              <a:gd name="T10" fmla="*/ 0 h 2160"/>
              <a:gd name="T11" fmla="*/ 6480 w 6480"/>
              <a:gd name="T12" fmla="*/ 2160 h 2160"/>
            </a:gdLst>
            <a:ahLst/>
            <a:cxnLst>
              <a:cxn ang="T6">
                <a:pos x="T0" y="T1"/>
              </a:cxn>
              <a:cxn ang="T7">
                <a:pos x="T2" y="T3"/>
              </a:cxn>
              <a:cxn ang="T8">
                <a:pos x="T4" y="T5"/>
              </a:cxn>
            </a:cxnLst>
            <a:rect l="T9" t="T10" r="T11" b="T12"/>
            <a:pathLst>
              <a:path w="6480" h="2160">
                <a:moveTo>
                  <a:pt x="0" y="2160"/>
                </a:moveTo>
                <a:cubicBezTo>
                  <a:pt x="1890" y="1980"/>
                  <a:pt x="3780" y="1800"/>
                  <a:pt x="4860" y="1440"/>
                </a:cubicBezTo>
                <a:cubicBezTo>
                  <a:pt x="5940" y="1080"/>
                  <a:pt x="6210" y="540"/>
                  <a:pt x="6480" y="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47" name="Text Box 10">
            <a:extLst>
              <a:ext uri="{FF2B5EF4-FFF2-40B4-BE49-F238E27FC236}">
                <a16:creationId xmlns:a16="http://schemas.microsoft.com/office/drawing/2014/main" id="{025B1C9B-B29D-1955-39E6-7F0B394AE41C}"/>
              </a:ext>
            </a:extLst>
          </p:cNvPr>
          <p:cNvSpPr txBox="1">
            <a:spLocks noChangeArrowheads="1"/>
          </p:cNvSpPr>
          <p:nvPr/>
        </p:nvSpPr>
        <p:spPr bwMode="auto">
          <a:xfrm>
            <a:off x="1905000" y="36576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0</a:t>
            </a:r>
          </a:p>
        </p:txBody>
      </p:sp>
      <p:sp>
        <p:nvSpPr>
          <p:cNvPr id="215048" name="Text Box 11">
            <a:extLst>
              <a:ext uri="{FF2B5EF4-FFF2-40B4-BE49-F238E27FC236}">
                <a16:creationId xmlns:a16="http://schemas.microsoft.com/office/drawing/2014/main" id="{179C33C2-07D4-0F3A-FF3E-F6BC4265F02C}"/>
              </a:ext>
            </a:extLst>
          </p:cNvPr>
          <p:cNvSpPr txBox="1">
            <a:spLocks noChangeArrowheads="1"/>
          </p:cNvSpPr>
          <p:nvPr/>
        </p:nvSpPr>
        <p:spPr bwMode="auto">
          <a:xfrm>
            <a:off x="6934200" y="359568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A</a:t>
            </a:r>
          </a:p>
        </p:txBody>
      </p:sp>
      <p:sp>
        <p:nvSpPr>
          <p:cNvPr id="215049" name="Text Box 13">
            <a:extLst>
              <a:ext uri="{FF2B5EF4-FFF2-40B4-BE49-F238E27FC236}">
                <a16:creationId xmlns:a16="http://schemas.microsoft.com/office/drawing/2014/main" id="{E6768144-7CAB-EBBB-603C-D3F79DA094D4}"/>
              </a:ext>
            </a:extLst>
          </p:cNvPr>
          <p:cNvSpPr txBox="1">
            <a:spLocks noChangeArrowheads="1"/>
          </p:cNvSpPr>
          <p:nvPr/>
        </p:nvSpPr>
        <p:spPr bwMode="auto">
          <a:xfrm>
            <a:off x="6950075" y="2209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rgbClr val="006600"/>
                </a:solidFill>
                <a:latin typeface="Times New Roman" panose="02020603050405020304" pitchFamily="18" charset="0"/>
              </a:rPr>
              <a:t>B</a:t>
            </a:r>
          </a:p>
        </p:txBody>
      </p:sp>
      <p:sp>
        <p:nvSpPr>
          <p:cNvPr id="215050" name="Text Box 15">
            <a:extLst>
              <a:ext uri="{FF2B5EF4-FFF2-40B4-BE49-F238E27FC236}">
                <a16:creationId xmlns:a16="http://schemas.microsoft.com/office/drawing/2014/main" id="{74981175-C853-204C-F6AE-3E31B1B68B03}"/>
              </a:ext>
            </a:extLst>
          </p:cNvPr>
          <p:cNvSpPr txBox="1">
            <a:spLocks noChangeArrowheads="1"/>
          </p:cNvSpPr>
          <p:nvPr/>
        </p:nvSpPr>
        <p:spPr bwMode="auto">
          <a:xfrm>
            <a:off x="7620000" y="365283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Time</a:t>
            </a:r>
          </a:p>
        </p:txBody>
      </p:sp>
      <p:sp>
        <p:nvSpPr>
          <p:cNvPr id="215051" name="Text Box 16">
            <a:extLst>
              <a:ext uri="{FF2B5EF4-FFF2-40B4-BE49-F238E27FC236}">
                <a16:creationId xmlns:a16="http://schemas.microsoft.com/office/drawing/2014/main" id="{B9751467-1758-1952-35FB-35AA376008B1}"/>
              </a:ext>
            </a:extLst>
          </p:cNvPr>
          <p:cNvSpPr txBox="1">
            <a:spLocks noChangeArrowheads="1"/>
          </p:cNvSpPr>
          <p:nvPr/>
        </p:nvSpPr>
        <p:spPr bwMode="auto">
          <a:xfrm>
            <a:off x="8077200" y="4068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215052" name="Text Box 17">
            <a:extLst>
              <a:ext uri="{FF2B5EF4-FFF2-40B4-BE49-F238E27FC236}">
                <a16:creationId xmlns:a16="http://schemas.microsoft.com/office/drawing/2014/main" id="{A0958A1D-AC3C-6072-FB3A-7455DAE45BAC}"/>
              </a:ext>
            </a:extLst>
          </p:cNvPr>
          <p:cNvSpPr txBox="1">
            <a:spLocks noChangeArrowheads="1"/>
          </p:cNvSpPr>
          <p:nvPr/>
        </p:nvSpPr>
        <p:spPr bwMode="auto">
          <a:xfrm>
            <a:off x="685800" y="5867400"/>
            <a:ext cx="525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1600" i="1">
                <a:latin typeface="Verdana" panose="020B0604030504040204" pitchFamily="34" charset="0"/>
              </a:rPr>
              <a:t>Gary Becker, Accounting for Tastes (1996)</a:t>
            </a:r>
          </a:p>
        </p:txBody>
      </p:sp>
      <p:sp>
        <p:nvSpPr>
          <p:cNvPr id="215053" name="Text Box 18">
            <a:extLst>
              <a:ext uri="{FF2B5EF4-FFF2-40B4-BE49-F238E27FC236}">
                <a16:creationId xmlns:a16="http://schemas.microsoft.com/office/drawing/2014/main" id="{4318474C-4A6B-478E-DCF1-BADED6207350}"/>
              </a:ext>
            </a:extLst>
          </p:cNvPr>
          <p:cNvSpPr txBox="1">
            <a:spLocks noChangeArrowheads="1"/>
          </p:cNvSpPr>
          <p:nvPr/>
        </p:nvSpPr>
        <p:spPr bwMode="auto">
          <a:xfrm>
            <a:off x="7219950" y="2133600"/>
            <a:ext cx="1924050" cy="376238"/>
          </a:xfrm>
          <a:prstGeom prst="rect">
            <a:avLst/>
          </a:prstGeom>
          <a:solidFill>
            <a:srgbClr val="FEFFA1"/>
          </a:solidFill>
          <a:ln w="9525">
            <a:solidFill>
              <a:srgbClr val="0066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6600"/>
                </a:solidFill>
                <a:latin typeface="Verdana" panose="020B0604030504040204" pitchFamily="34" charset="0"/>
              </a:rPr>
              <a:t>classical music</a:t>
            </a:r>
          </a:p>
        </p:txBody>
      </p:sp>
      <p:sp>
        <p:nvSpPr>
          <p:cNvPr id="215054" name="Text Box 22">
            <a:extLst>
              <a:ext uri="{FF2B5EF4-FFF2-40B4-BE49-F238E27FC236}">
                <a16:creationId xmlns:a16="http://schemas.microsoft.com/office/drawing/2014/main" id="{A8AB6692-847C-C674-7653-F5555E0D6DDE}"/>
              </a:ext>
            </a:extLst>
          </p:cNvPr>
          <p:cNvSpPr txBox="1">
            <a:spLocks noChangeArrowheads="1"/>
          </p:cNvSpPr>
          <p:nvPr/>
        </p:nvSpPr>
        <p:spPr bwMode="auto">
          <a:xfrm>
            <a:off x="2667000" y="1524000"/>
            <a:ext cx="3757613" cy="925513"/>
          </a:xfrm>
          <a:prstGeom prst="rect">
            <a:avLst/>
          </a:prstGeom>
          <a:solidFill>
            <a:srgbClr val="F8F8CE"/>
          </a:solidFill>
          <a:ln w="9525">
            <a:solidFill>
              <a:srgbClr val="FC282D"/>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Over time the preference</a:t>
            </a:r>
          </a:p>
          <a:p>
            <a:pPr>
              <a:spcBef>
                <a:spcPct val="0"/>
              </a:spcBef>
              <a:buFontTx/>
              <a:buNone/>
            </a:pPr>
            <a:r>
              <a:rPr lang="en-US" altLang="en-US" sz="1800">
                <a:solidFill>
                  <a:srgbClr val="C00000"/>
                </a:solidFill>
                <a:latin typeface="Verdana" panose="020B0604030504040204" pitchFamily="34" charset="0"/>
              </a:rPr>
              <a:t>for classical music increases</a:t>
            </a:r>
          </a:p>
          <a:p>
            <a:pPr>
              <a:spcBef>
                <a:spcPct val="0"/>
              </a:spcBef>
              <a:buFontTx/>
              <a:buNone/>
            </a:pPr>
            <a:r>
              <a:rPr lang="en-US" altLang="en-US" sz="1800">
                <a:solidFill>
                  <a:srgbClr val="C00000"/>
                </a:solidFill>
                <a:latin typeface="Verdana" panose="020B0604030504040204" pitchFamily="34" charset="0"/>
              </a:rPr>
              <a:t>—but this is a benign addiction</a:t>
            </a:r>
          </a:p>
        </p:txBody>
      </p:sp>
      <p:sp>
        <p:nvSpPr>
          <p:cNvPr id="215055" name="Text Box 23">
            <a:extLst>
              <a:ext uri="{FF2B5EF4-FFF2-40B4-BE49-F238E27FC236}">
                <a16:creationId xmlns:a16="http://schemas.microsoft.com/office/drawing/2014/main" id="{C0D70A50-1AEE-3461-7D4F-565F355DA58B}"/>
              </a:ext>
            </a:extLst>
          </p:cNvPr>
          <p:cNvSpPr txBox="1">
            <a:spLocks noChangeArrowheads="1"/>
          </p:cNvSpPr>
          <p:nvPr/>
        </p:nvSpPr>
        <p:spPr bwMode="auto">
          <a:xfrm>
            <a:off x="4724400" y="4800600"/>
            <a:ext cx="4079875" cy="650875"/>
          </a:xfrm>
          <a:prstGeom prst="rect">
            <a:avLst/>
          </a:prstGeom>
          <a:solidFill>
            <a:srgbClr val="FAFECA"/>
          </a:solidFill>
          <a:ln w="9525">
            <a:solidFill>
              <a:srgbClr val="0066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6600"/>
                </a:solidFill>
                <a:latin typeface="Verdana" panose="020B0604030504040204" pitchFamily="34" charset="0"/>
              </a:rPr>
              <a:t>Subject suffers from </a:t>
            </a:r>
            <a:r>
              <a:rPr lang="ja-JP" altLang="en-US" sz="1800">
                <a:solidFill>
                  <a:srgbClr val="006600"/>
                </a:solidFill>
                <a:latin typeface="Verdana" panose="020B0604030504040204" pitchFamily="34" charset="0"/>
              </a:rPr>
              <a:t>“</a:t>
            </a:r>
            <a:r>
              <a:rPr lang="en-US" altLang="ja-JP" sz="1800">
                <a:solidFill>
                  <a:srgbClr val="006600"/>
                </a:solidFill>
                <a:latin typeface="Verdana" panose="020B0604030504040204" pitchFamily="34" charset="0"/>
              </a:rPr>
              <a:t>withdrawal</a:t>
            </a:r>
            <a:r>
              <a:rPr lang="ja-JP" altLang="en-US" sz="1800">
                <a:solidFill>
                  <a:srgbClr val="006600"/>
                </a:solidFill>
                <a:latin typeface="Verdana" panose="020B0604030504040204" pitchFamily="34" charset="0"/>
              </a:rPr>
              <a:t>”</a:t>
            </a:r>
            <a:endParaRPr lang="en-US" altLang="ja-JP" sz="1800">
              <a:solidFill>
                <a:srgbClr val="006600"/>
              </a:solidFill>
              <a:latin typeface="Verdana" panose="020B0604030504040204" pitchFamily="34" charset="0"/>
            </a:endParaRPr>
          </a:p>
          <a:p>
            <a:pPr>
              <a:spcBef>
                <a:spcPct val="0"/>
              </a:spcBef>
              <a:buFontTx/>
              <a:buNone/>
            </a:pPr>
            <a:r>
              <a:rPr lang="en-US" altLang="en-US" sz="1800">
                <a:solidFill>
                  <a:srgbClr val="006600"/>
                </a:solidFill>
                <a:latin typeface="Verdana" panose="020B0604030504040204" pitchFamily="34" charset="0"/>
              </a:rPr>
              <a:t>if music taken away from him</a:t>
            </a:r>
          </a:p>
        </p:txBody>
      </p:sp>
      <p:sp>
        <p:nvSpPr>
          <p:cNvPr id="215056" name="Line 24">
            <a:extLst>
              <a:ext uri="{FF2B5EF4-FFF2-40B4-BE49-F238E27FC236}">
                <a16:creationId xmlns:a16="http://schemas.microsoft.com/office/drawing/2014/main" id="{08AF0A91-D17F-DFD6-6830-49BD369610C4}"/>
              </a:ext>
            </a:extLst>
          </p:cNvPr>
          <p:cNvSpPr>
            <a:spLocks noChangeShapeType="1"/>
          </p:cNvSpPr>
          <p:nvPr/>
        </p:nvSpPr>
        <p:spPr bwMode="auto">
          <a:xfrm flipV="1">
            <a:off x="6705600" y="2819400"/>
            <a:ext cx="0" cy="198120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5111"/>
                                        </p:tgtEl>
                                        <p:attrNameLst>
                                          <p:attrName>style.visibility</p:attrName>
                                        </p:attrNameLst>
                                      </p:cBhvr>
                                      <p:to>
                                        <p:strVal val="visible"/>
                                      </p:to>
                                    </p:set>
                                    <p:animEffect transition="in" filter="dissolve">
                                      <p:cBhvr>
                                        <p:cTn id="7" dur="500"/>
                                        <p:tgtEl>
                                          <p:spTgt spid="81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a:extLst>
              <a:ext uri="{FF2B5EF4-FFF2-40B4-BE49-F238E27FC236}">
                <a16:creationId xmlns:a16="http://schemas.microsoft.com/office/drawing/2014/main" id="{DB39323B-3BD0-192B-AC7E-074A7713EF33}"/>
              </a:ext>
            </a:extLst>
          </p:cNvPr>
          <p:cNvSpPr>
            <a:spLocks noGrp="1" noChangeArrowheads="1"/>
          </p:cNvSpPr>
          <p:nvPr>
            <p:ph type="title"/>
          </p:nvPr>
        </p:nvSpPr>
        <p:spPr/>
        <p:txBody>
          <a:bodyPr/>
          <a:lstStyle/>
          <a:p>
            <a:pPr eaLnBrk="1" hangingPunct="1"/>
            <a:r>
              <a:rPr lang="en-US" altLang="en-US" sz="3600">
                <a:solidFill>
                  <a:srgbClr val="C00000"/>
                </a:solidFill>
              </a:rPr>
              <a:t>Gary Becker: </a:t>
            </a:r>
            <a:br>
              <a:rPr lang="en-US" altLang="en-US" sz="3600">
                <a:solidFill>
                  <a:srgbClr val="C00000"/>
                </a:solidFill>
              </a:rPr>
            </a:br>
            <a:r>
              <a:rPr lang="en-US" altLang="en-US" sz="3600">
                <a:solidFill>
                  <a:srgbClr val="C00000"/>
                </a:solidFill>
              </a:rPr>
              <a:t>Rational and irrational addiction</a:t>
            </a:r>
          </a:p>
        </p:txBody>
      </p:sp>
      <p:sp>
        <p:nvSpPr>
          <p:cNvPr id="217090" name="Slide Number Placeholder 3">
            <a:extLst>
              <a:ext uri="{FF2B5EF4-FFF2-40B4-BE49-F238E27FC236}">
                <a16:creationId xmlns:a16="http://schemas.microsoft.com/office/drawing/2014/main" id="{DE7CA685-C753-CBA6-93EF-D87CB1C46D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77C44FB-234F-0D48-AFD8-94BF0ADEC75B}" type="slidenum">
              <a:rPr lang="en-US" altLang="en-US" sz="1200" smtClean="0">
                <a:latin typeface="Verdana" panose="020B0604030504040204" pitchFamily="34" charset="0"/>
              </a:rPr>
              <a:pPr>
                <a:spcBef>
                  <a:spcPct val="0"/>
                </a:spcBef>
                <a:buFontTx/>
                <a:buNone/>
              </a:pPr>
              <a:t>113</a:t>
            </a:fld>
            <a:endParaRPr lang="en-US" altLang="en-US" sz="1200">
              <a:latin typeface="Verdana" panose="020B0604030504040204" pitchFamily="34" charset="0"/>
            </a:endParaRPr>
          </a:p>
        </p:txBody>
      </p:sp>
      <p:sp>
        <p:nvSpPr>
          <p:cNvPr id="217091" name="Text Box 4">
            <a:extLst>
              <a:ext uri="{FF2B5EF4-FFF2-40B4-BE49-F238E27FC236}">
                <a16:creationId xmlns:a16="http://schemas.microsoft.com/office/drawing/2014/main" id="{C68A31EA-83D8-CE77-6499-044D14C246C6}"/>
              </a:ext>
            </a:extLst>
          </p:cNvPr>
          <p:cNvSpPr txBox="1">
            <a:spLocks noChangeArrowheads="1"/>
          </p:cNvSpPr>
          <p:nvPr/>
        </p:nvSpPr>
        <p:spPr bwMode="auto">
          <a:xfrm>
            <a:off x="17526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Utility</a:t>
            </a:r>
          </a:p>
        </p:txBody>
      </p:sp>
      <p:sp>
        <p:nvSpPr>
          <p:cNvPr id="217092" name="Line 5">
            <a:extLst>
              <a:ext uri="{FF2B5EF4-FFF2-40B4-BE49-F238E27FC236}">
                <a16:creationId xmlns:a16="http://schemas.microsoft.com/office/drawing/2014/main" id="{12FB5C1A-1474-51D7-6690-4D38ED71BA8E}"/>
              </a:ext>
            </a:extLst>
          </p:cNvPr>
          <p:cNvSpPr>
            <a:spLocks noChangeShapeType="1"/>
          </p:cNvSpPr>
          <p:nvPr/>
        </p:nvSpPr>
        <p:spPr bwMode="auto">
          <a:xfrm>
            <a:off x="2149475" y="2365375"/>
            <a:ext cx="0" cy="2789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3" name="Line 6">
            <a:extLst>
              <a:ext uri="{FF2B5EF4-FFF2-40B4-BE49-F238E27FC236}">
                <a16:creationId xmlns:a16="http://schemas.microsoft.com/office/drawing/2014/main" id="{13439ACC-DEB0-3E94-1A4E-BEA25A8DD0F9}"/>
              </a:ext>
            </a:extLst>
          </p:cNvPr>
          <p:cNvSpPr>
            <a:spLocks noChangeShapeType="1"/>
          </p:cNvSpPr>
          <p:nvPr/>
        </p:nvSpPr>
        <p:spPr bwMode="auto">
          <a:xfrm>
            <a:off x="2149475" y="3821113"/>
            <a:ext cx="4799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4" name="Freeform 7">
            <a:extLst>
              <a:ext uri="{FF2B5EF4-FFF2-40B4-BE49-F238E27FC236}">
                <a16:creationId xmlns:a16="http://schemas.microsoft.com/office/drawing/2014/main" id="{41A65F8B-EA2E-6F43-CAC3-F6BC18E14E92}"/>
              </a:ext>
            </a:extLst>
          </p:cNvPr>
          <p:cNvSpPr>
            <a:spLocks/>
          </p:cNvSpPr>
          <p:nvPr/>
        </p:nvSpPr>
        <p:spPr bwMode="auto">
          <a:xfrm>
            <a:off x="2149475" y="2365375"/>
            <a:ext cx="4799013" cy="1455738"/>
          </a:xfrm>
          <a:custGeom>
            <a:avLst/>
            <a:gdLst>
              <a:gd name="T0" fmla="*/ 0 w 6480"/>
              <a:gd name="T1" fmla="*/ 2147483646 h 2160"/>
              <a:gd name="T2" fmla="*/ 2147483646 w 6480"/>
              <a:gd name="T3" fmla="*/ 2147483646 h 2160"/>
              <a:gd name="T4" fmla="*/ 2147483646 w 6480"/>
              <a:gd name="T5" fmla="*/ 0 h 2160"/>
              <a:gd name="T6" fmla="*/ 0 60000 65536"/>
              <a:gd name="T7" fmla="*/ 0 60000 65536"/>
              <a:gd name="T8" fmla="*/ 0 60000 65536"/>
              <a:gd name="T9" fmla="*/ 0 w 6480"/>
              <a:gd name="T10" fmla="*/ 0 h 2160"/>
              <a:gd name="T11" fmla="*/ 6480 w 6480"/>
              <a:gd name="T12" fmla="*/ 2160 h 2160"/>
            </a:gdLst>
            <a:ahLst/>
            <a:cxnLst>
              <a:cxn ang="T6">
                <a:pos x="T0" y="T1"/>
              </a:cxn>
              <a:cxn ang="T7">
                <a:pos x="T2" y="T3"/>
              </a:cxn>
              <a:cxn ang="T8">
                <a:pos x="T4" y="T5"/>
              </a:cxn>
            </a:cxnLst>
            <a:rect l="T9" t="T10" r="T11" b="T12"/>
            <a:pathLst>
              <a:path w="6480" h="2160">
                <a:moveTo>
                  <a:pt x="0" y="2160"/>
                </a:moveTo>
                <a:cubicBezTo>
                  <a:pt x="1890" y="1980"/>
                  <a:pt x="3780" y="1800"/>
                  <a:pt x="4860" y="1440"/>
                </a:cubicBezTo>
                <a:cubicBezTo>
                  <a:pt x="5940" y="1080"/>
                  <a:pt x="6210" y="540"/>
                  <a:pt x="6480" y="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968" name="Freeform 8">
            <a:extLst>
              <a:ext uri="{FF2B5EF4-FFF2-40B4-BE49-F238E27FC236}">
                <a16:creationId xmlns:a16="http://schemas.microsoft.com/office/drawing/2014/main" id="{9E094491-2617-78CF-5110-39519FF72999}"/>
              </a:ext>
            </a:extLst>
          </p:cNvPr>
          <p:cNvSpPr>
            <a:spLocks/>
          </p:cNvSpPr>
          <p:nvPr/>
        </p:nvSpPr>
        <p:spPr bwMode="auto">
          <a:xfrm>
            <a:off x="2149475" y="2952750"/>
            <a:ext cx="4799013" cy="1171575"/>
          </a:xfrm>
          <a:custGeom>
            <a:avLst/>
            <a:gdLst>
              <a:gd name="T0" fmla="*/ 0 w 6480"/>
              <a:gd name="T1" fmla="*/ 2147483646 h 1740"/>
              <a:gd name="T2" fmla="*/ 2147483646 w 6480"/>
              <a:gd name="T3" fmla="*/ 2147483646 h 1740"/>
              <a:gd name="T4" fmla="*/ 2147483646 w 6480"/>
              <a:gd name="T5" fmla="*/ 2147483646 h 1740"/>
              <a:gd name="T6" fmla="*/ 2147483646 w 6480"/>
              <a:gd name="T7" fmla="*/ 2147483646 h 1740"/>
              <a:gd name="T8" fmla="*/ 0 60000 65536"/>
              <a:gd name="T9" fmla="*/ 0 60000 65536"/>
              <a:gd name="T10" fmla="*/ 0 60000 65536"/>
              <a:gd name="T11" fmla="*/ 0 60000 65536"/>
              <a:gd name="T12" fmla="*/ 0 w 6480"/>
              <a:gd name="T13" fmla="*/ 0 h 1740"/>
              <a:gd name="T14" fmla="*/ 6480 w 6480"/>
              <a:gd name="T15" fmla="*/ 1740 h 1740"/>
            </a:gdLst>
            <a:ahLst/>
            <a:cxnLst>
              <a:cxn ang="T8">
                <a:pos x="T0" y="T1"/>
              </a:cxn>
              <a:cxn ang="T9">
                <a:pos x="T2" y="T3"/>
              </a:cxn>
              <a:cxn ang="T10">
                <a:pos x="T4" y="T5"/>
              </a:cxn>
              <a:cxn ang="T11">
                <a:pos x="T6" y="T7"/>
              </a:cxn>
            </a:cxnLst>
            <a:rect l="T12" t="T13" r="T14" b="T15"/>
            <a:pathLst>
              <a:path w="6480" h="1740">
                <a:moveTo>
                  <a:pt x="0" y="1290"/>
                </a:moveTo>
                <a:cubicBezTo>
                  <a:pt x="1110" y="645"/>
                  <a:pt x="2220" y="0"/>
                  <a:pt x="3060" y="30"/>
                </a:cubicBezTo>
                <a:cubicBezTo>
                  <a:pt x="3900" y="60"/>
                  <a:pt x="4470" y="1200"/>
                  <a:pt x="5040" y="1470"/>
                </a:cubicBezTo>
                <a:cubicBezTo>
                  <a:pt x="5610" y="1740"/>
                  <a:pt x="6240" y="1620"/>
                  <a:pt x="6480" y="1650"/>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96" name="Text Box 10">
            <a:extLst>
              <a:ext uri="{FF2B5EF4-FFF2-40B4-BE49-F238E27FC236}">
                <a16:creationId xmlns:a16="http://schemas.microsoft.com/office/drawing/2014/main" id="{9D66DCD4-B8DE-F9BC-DD82-CAF245267A5E}"/>
              </a:ext>
            </a:extLst>
          </p:cNvPr>
          <p:cNvSpPr txBox="1">
            <a:spLocks noChangeArrowheads="1"/>
          </p:cNvSpPr>
          <p:nvPr/>
        </p:nvSpPr>
        <p:spPr bwMode="auto">
          <a:xfrm>
            <a:off x="1905000" y="36576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0</a:t>
            </a:r>
          </a:p>
        </p:txBody>
      </p:sp>
      <p:sp>
        <p:nvSpPr>
          <p:cNvPr id="217097" name="Text Box 11">
            <a:extLst>
              <a:ext uri="{FF2B5EF4-FFF2-40B4-BE49-F238E27FC236}">
                <a16:creationId xmlns:a16="http://schemas.microsoft.com/office/drawing/2014/main" id="{0E7120C4-2BE8-095F-E022-25CF41A9DB28}"/>
              </a:ext>
            </a:extLst>
          </p:cNvPr>
          <p:cNvSpPr txBox="1">
            <a:spLocks noChangeArrowheads="1"/>
          </p:cNvSpPr>
          <p:nvPr/>
        </p:nvSpPr>
        <p:spPr bwMode="auto">
          <a:xfrm>
            <a:off x="6934200" y="359568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A</a:t>
            </a:r>
          </a:p>
        </p:txBody>
      </p:sp>
      <p:sp>
        <p:nvSpPr>
          <p:cNvPr id="217098" name="Text Box 13">
            <a:extLst>
              <a:ext uri="{FF2B5EF4-FFF2-40B4-BE49-F238E27FC236}">
                <a16:creationId xmlns:a16="http://schemas.microsoft.com/office/drawing/2014/main" id="{9CB95BE4-4FC8-CCCC-D67E-3CDC4D80D726}"/>
              </a:ext>
            </a:extLst>
          </p:cNvPr>
          <p:cNvSpPr txBox="1">
            <a:spLocks noChangeArrowheads="1"/>
          </p:cNvSpPr>
          <p:nvPr/>
        </p:nvSpPr>
        <p:spPr bwMode="auto">
          <a:xfrm>
            <a:off x="6950075" y="2209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rgbClr val="006600"/>
                </a:solidFill>
                <a:latin typeface="Times New Roman" panose="02020603050405020304" pitchFamily="18" charset="0"/>
              </a:rPr>
              <a:t>B</a:t>
            </a:r>
          </a:p>
        </p:txBody>
      </p:sp>
      <p:sp>
        <p:nvSpPr>
          <p:cNvPr id="217099" name="Text Box 14">
            <a:extLst>
              <a:ext uri="{FF2B5EF4-FFF2-40B4-BE49-F238E27FC236}">
                <a16:creationId xmlns:a16="http://schemas.microsoft.com/office/drawing/2014/main" id="{775795DF-10C0-801B-AE6A-7A11925A8962}"/>
              </a:ext>
            </a:extLst>
          </p:cNvPr>
          <p:cNvSpPr txBox="1">
            <a:spLocks noChangeArrowheads="1"/>
          </p:cNvSpPr>
          <p:nvPr/>
        </p:nvSpPr>
        <p:spPr bwMode="auto">
          <a:xfrm>
            <a:off x="6934200" y="393065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chemeClr val="hlink"/>
                </a:solidFill>
                <a:latin typeface="Times New Roman" panose="02020603050405020304" pitchFamily="18" charset="0"/>
              </a:rPr>
              <a:t>C</a:t>
            </a:r>
          </a:p>
        </p:txBody>
      </p:sp>
      <p:sp>
        <p:nvSpPr>
          <p:cNvPr id="217100" name="Text Box 15">
            <a:extLst>
              <a:ext uri="{FF2B5EF4-FFF2-40B4-BE49-F238E27FC236}">
                <a16:creationId xmlns:a16="http://schemas.microsoft.com/office/drawing/2014/main" id="{557CB3D2-E628-A70F-AC2F-273DAF9F87DF}"/>
              </a:ext>
            </a:extLst>
          </p:cNvPr>
          <p:cNvSpPr txBox="1">
            <a:spLocks noChangeArrowheads="1"/>
          </p:cNvSpPr>
          <p:nvPr/>
        </p:nvSpPr>
        <p:spPr bwMode="auto">
          <a:xfrm>
            <a:off x="7620000" y="365283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Time</a:t>
            </a:r>
          </a:p>
        </p:txBody>
      </p:sp>
      <p:sp>
        <p:nvSpPr>
          <p:cNvPr id="217101" name="Text Box 16">
            <a:extLst>
              <a:ext uri="{FF2B5EF4-FFF2-40B4-BE49-F238E27FC236}">
                <a16:creationId xmlns:a16="http://schemas.microsoft.com/office/drawing/2014/main" id="{24675E45-6D3C-E6E5-686F-647532ADEE7C}"/>
              </a:ext>
            </a:extLst>
          </p:cNvPr>
          <p:cNvSpPr txBox="1">
            <a:spLocks noChangeArrowheads="1"/>
          </p:cNvSpPr>
          <p:nvPr/>
        </p:nvSpPr>
        <p:spPr bwMode="auto">
          <a:xfrm>
            <a:off x="8077200" y="4068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217102" name="Text Box 18">
            <a:extLst>
              <a:ext uri="{FF2B5EF4-FFF2-40B4-BE49-F238E27FC236}">
                <a16:creationId xmlns:a16="http://schemas.microsoft.com/office/drawing/2014/main" id="{1F083568-E283-E7DE-F556-4FAF5FD1BBD7}"/>
              </a:ext>
            </a:extLst>
          </p:cNvPr>
          <p:cNvSpPr txBox="1">
            <a:spLocks noChangeArrowheads="1"/>
          </p:cNvSpPr>
          <p:nvPr/>
        </p:nvSpPr>
        <p:spPr bwMode="auto">
          <a:xfrm>
            <a:off x="7219950" y="2133600"/>
            <a:ext cx="1924050" cy="376238"/>
          </a:xfrm>
          <a:prstGeom prst="rect">
            <a:avLst/>
          </a:prstGeom>
          <a:solidFill>
            <a:srgbClr val="F8F8CE"/>
          </a:solidFill>
          <a:ln w="9525">
            <a:solidFill>
              <a:srgbClr val="0066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6600"/>
                </a:solidFill>
                <a:latin typeface="Verdana" panose="020B0604030504040204" pitchFamily="34" charset="0"/>
              </a:rPr>
              <a:t>classical music</a:t>
            </a:r>
          </a:p>
        </p:txBody>
      </p:sp>
      <p:sp>
        <p:nvSpPr>
          <p:cNvPr id="217103" name="Text Box 19">
            <a:extLst>
              <a:ext uri="{FF2B5EF4-FFF2-40B4-BE49-F238E27FC236}">
                <a16:creationId xmlns:a16="http://schemas.microsoft.com/office/drawing/2014/main" id="{A5793D91-DAEB-1422-57BF-73A74E3030B2}"/>
              </a:ext>
            </a:extLst>
          </p:cNvPr>
          <p:cNvSpPr txBox="1">
            <a:spLocks noChangeArrowheads="1"/>
          </p:cNvSpPr>
          <p:nvPr/>
        </p:nvSpPr>
        <p:spPr bwMode="auto">
          <a:xfrm>
            <a:off x="7239000" y="4038600"/>
            <a:ext cx="885825" cy="376238"/>
          </a:xfrm>
          <a:prstGeom prst="rect">
            <a:avLst/>
          </a:prstGeom>
          <a:solidFill>
            <a:srgbClr val="F8F8CE"/>
          </a:solidFill>
          <a:ln w="9525">
            <a:solidFill>
              <a:schemeClr va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hlink"/>
                </a:solidFill>
                <a:latin typeface="Verdana" panose="020B0604030504040204" pitchFamily="34" charset="0"/>
              </a:rPr>
              <a:t>coffee</a:t>
            </a:r>
          </a:p>
        </p:txBody>
      </p:sp>
      <p:sp>
        <p:nvSpPr>
          <p:cNvPr id="217104" name="Text Box 22">
            <a:extLst>
              <a:ext uri="{FF2B5EF4-FFF2-40B4-BE49-F238E27FC236}">
                <a16:creationId xmlns:a16="http://schemas.microsoft.com/office/drawing/2014/main" id="{EA94E599-6AA1-4EB2-31A7-0B48AED06ADB}"/>
              </a:ext>
            </a:extLst>
          </p:cNvPr>
          <p:cNvSpPr txBox="1">
            <a:spLocks noChangeArrowheads="1"/>
          </p:cNvSpPr>
          <p:nvPr/>
        </p:nvSpPr>
        <p:spPr bwMode="auto">
          <a:xfrm>
            <a:off x="2362200" y="4953000"/>
            <a:ext cx="5843588" cy="1200150"/>
          </a:xfrm>
          <a:prstGeom prst="rect">
            <a:avLst/>
          </a:prstGeom>
          <a:solidFill>
            <a:schemeClr val="accent1"/>
          </a:solidFill>
          <a:ln w="9525">
            <a:solidFill>
              <a:srgbClr val="CC006B"/>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C006B"/>
                </a:solidFill>
                <a:latin typeface="Verdana" panose="020B0604030504040204" pitchFamily="34" charset="0"/>
              </a:rPr>
              <a:t>Unlike classical music, there comes a time when </a:t>
            </a:r>
          </a:p>
          <a:p>
            <a:pPr>
              <a:spcBef>
                <a:spcPct val="0"/>
              </a:spcBef>
              <a:buFontTx/>
              <a:buNone/>
            </a:pPr>
            <a:r>
              <a:rPr lang="en-US" altLang="en-US" sz="1800">
                <a:solidFill>
                  <a:srgbClr val="CC006B"/>
                </a:solidFill>
                <a:latin typeface="Verdana" panose="020B0604030504040204" pitchFamily="34" charset="0"/>
              </a:rPr>
              <a:t>the subject would like to stop drinking coffee. </a:t>
            </a:r>
          </a:p>
          <a:p>
            <a:pPr>
              <a:spcBef>
                <a:spcPct val="0"/>
              </a:spcBef>
              <a:buFontTx/>
              <a:buNone/>
            </a:pPr>
            <a:r>
              <a:rPr lang="en-US" altLang="en-US" sz="1800">
                <a:solidFill>
                  <a:srgbClr val="CC006B"/>
                </a:solidFill>
                <a:latin typeface="Verdana" panose="020B0604030504040204" pitchFamily="34" charset="0"/>
              </a:rPr>
              <a:t>Though he finds he cannot do so, his ex ante </a:t>
            </a:r>
          </a:p>
          <a:p>
            <a:pPr>
              <a:spcBef>
                <a:spcPct val="0"/>
              </a:spcBef>
              <a:buFontTx/>
              <a:buNone/>
            </a:pPr>
            <a:r>
              <a:rPr lang="en-US" altLang="en-US" sz="1800">
                <a:solidFill>
                  <a:srgbClr val="CC006B"/>
                </a:solidFill>
                <a:latin typeface="Verdana" panose="020B0604030504040204" pitchFamily="34" charset="0"/>
              </a:rPr>
              <a:t>decision to start drinking coffee is still rational</a:t>
            </a:r>
          </a:p>
        </p:txBody>
      </p:sp>
      <p:sp>
        <p:nvSpPr>
          <p:cNvPr id="217105" name="Line 23">
            <a:extLst>
              <a:ext uri="{FF2B5EF4-FFF2-40B4-BE49-F238E27FC236}">
                <a16:creationId xmlns:a16="http://schemas.microsoft.com/office/drawing/2014/main" id="{82982D3D-4D33-4129-1750-190040A112DF}"/>
              </a:ext>
            </a:extLst>
          </p:cNvPr>
          <p:cNvSpPr>
            <a:spLocks noChangeShapeType="1"/>
          </p:cNvSpPr>
          <p:nvPr/>
        </p:nvSpPr>
        <p:spPr bwMode="auto">
          <a:xfrm flipV="1">
            <a:off x="5181600" y="4038600"/>
            <a:ext cx="914400" cy="914400"/>
          </a:xfrm>
          <a:prstGeom prst="line">
            <a:avLst/>
          </a:prstGeom>
          <a:noFill/>
          <a:ln w="28575">
            <a:solidFill>
              <a:srgbClr val="CC006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8968"/>
                                        </p:tgtEl>
                                        <p:attrNameLst>
                                          <p:attrName>style.visibility</p:attrName>
                                        </p:attrNameLst>
                                      </p:cBhvr>
                                      <p:to>
                                        <p:strVal val="visible"/>
                                      </p:to>
                                    </p:set>
                                    <p:animEffect transition="in" filter="dissolve">
                                      <p:cBhvr>
                                        <p:cTn id="7" dur="500"/>
                                        <p:tgtEl>
                                          <p:spTgt spid="80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3">
            <a:extLst>
              <a:ext uri="{FF2B5EF4-FFF2-40B4-BE49-F238E27FC236}">
                <a16:creationId xmlns:a16="http://schemas.microsoft.com/office/drawing/2014/main" id="{C592A05D-E0D1-E322-65DB-E8509083FA51}"/>
              </a:ext>
            </a:extLst>
          </p:cNvPr>
          <p:cNvSpPr>
            <a:spLocks noGrp="1" noChangeArrowheads="1"/>
          </p:cNvSpPr>
          <p:nvPr>
            <p:ph type="title"/>
          </p:nvPr>
        </p:nvSpPr>
        <p:spPr/>
        <p:txBody>
          <a:bodyPr/>
          <a:lstStyle/>
          <a:p>
            <a:pPr eaLnBrk="1" hangingPunct="1"/>
            <a:r>
              <a:rPr lang="en-US" altLang="en-US" sz="3600">
                <a:solidFill>
                  <a:srgbClr val="C00000"/>
                </a:solidFill>
              </a:rPr>
              <a:t>Gary Becker: </a:t>
            </a:r>
            <a:br>
              <a:rPr lang="en-US" altLang="en-US" sz="3600">
                <a:solidFill>
                  <a:srgbClr val="C00000"/>
                </a:solidFill>
              </a:rPr>
            </a:br>
            <a:r>
              <a:rPr lang="en-US" altLang="en-US" sz="3600">
                <a:solidFill>
                  <a:srgbClr val="C00000"/>
                </a:solidFill>
              </a:rPr>
              <a:t>Rational and irrational addiction</a:t>
            </a:r>
          </a:p>
        </p:txBody>
      </p:sp>
      <p:sp>
        <p:nvSpPr>
          <p:cNvPr id="219138" name="Slide Number Placeholder 3">
            <a:extLst>
              <a:ext uri="{FF2B5EF4-FFF2-40B4-BE49-F238E27FC236}">
                <a16:creationId xmlns:a16="http://schemas.microsoft.com/office/drawing/2014/main" id="{7B31E867-9D8B-7B61-6C5C-67EFB5659F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B1A00A-E19E-C94F-A200-01A65D7B3A51}" type="slidenum">
              <a:rPr lang="en-US" altLang="en-US" sz="1200" smtClean="0">
                <a:latin typeface="Verdana" panose="020B0604030504040204" pitchFamily="34" charset="0"/>
              </a:rPr>
              <a:pPr>
                <a:spcBef>
                  <a:spcPct val="0"/>
                </a:spcBef>
                <a:buFontTx/>
                <a:buNone/>
              </a:pPr>
              <a:t>114</a:t>
            </a:fld>
            <a:endParaRPr lang="en-US" altLang="en-US" sz="1200">
              <a:latin typeface="Verdana" panose="020B0604030504040204" pitchFamily="34" charset="0"/>
            </a:endParaRPr>
          </a:p>
        </p:txBody>
      </p:sp>
      <p:sp>
        <p:nvSpPr>
          <p:cNvPr id="219139" name="AutoShape 2">
            <a:extLst>
              <a:ext uri="{FF2B5EF4-FFF2-40B4-BE49-F238E27FC236}">
                <a16:creationId xmlns:a16="http://schemas.microsoft.com/office/drawing/2014/main" id="{CFD61CF7-5584-D80D-5B6D-A075A18EF0DF}"/>
              </a:ext>
            </a:extLst>
          </p:cNvPr>
          <p:cNvSpPr>
            <a:spLocks noChangeAspect="1" noChangeArrowheads="1"/>
          </p:cNvSpPr>
          <p:nvPr/>
        </p:nvSpPr>
        <p:spPr bwMode="auto">
          <a:xfrm>
            <a:off x="762000" y="1752600"/>
            <a:ext cx="6399213"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219140" name="Text Box 4">
            <a:extLst>
              <a:ext uri="{FF2B5EF4-FFF2-40B4-BE49-F238E27FC236}">
                <a16:creationId xmlns:a16="http://schemas.microsoft.com/office/drawing/2014/main" id="{5A2E8EE1-EFA8-FB1B-0F74-49B4163566C9}"/>
              </a:ext>
            </a:extLst>
          </p:cNvPr>
          <p:cNvSpPr txBox="1">
            <a:spLocks noChangeArrowheads="1"/>
          </p:cNvSpPr>
          <p:nvPr/>
        </p:nvSpPr>
        <p:spPr bwMode="auto">
          <a:xfrm>
            <a:off x="1752600" y="1905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Utility</a:t>
            </a:r>
          </a:p>
        </p:txBody>
      </p:sp>
      <p:sp>
        <p:nvSpPr>
          <p:cNvPr id="219141" name="Line 5">
            <a:extLst>
              <a:ext uri="{FF2B5EF4-FFF2-40B4-BE49-F238E27FC236}">
                <a16:creationId xmlns:a16="http://schemas.microsoft.com/office/drawing/2014/main" id="{DE9B84C6-F873-6414-0354-A15B9F04B642}"/>
              </a:ext>
            </a:extLst>
          </p:cNvPr>
          <p:cNvSpPr>
            <a:spLocks noChangeShapeType="1"/>
          </p:cNvSpPr>
          <p:nvPr/>
        </p:nvSpPr>
        <p:spPr bwMode="auto">
          <a:xfrm>
            <a:off x="2149475" y="2365375"/>
            <a:ext cx="0" cy="2789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2" name="Line 6">
            <a:extLst>
              <a:ext uri="{FF2B5EF4-FFF2-40B4-BE49-F238E27FC236}">
                <a16:creationId xmlns:a16="http://schemas.microsoft.com/office/drawing/2014/main" id="{F47C1863-C9BB-2768-39C2-0565AF4AD31E}"/>
              </a:ext>
            </a:extLst>
          </p:cNvPr>
          <p:cNvSpPr>
            <a:spLocks noChangeShapeType="1"/>
          </p:cNvSpPr>
          <p:nvPr/>
        </p:nvSpPr>
        <p:spPr bwMode="auto">
          <a:xfrm>
            <a:off x="2149475" y="3821113"/>
            <a:ext cx="4799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3" name="Freeform 7">
            <a:extLst>
              <a:ext uri="{FF2B5EF4-FFF2-40B4-BE49-F238E27FC236}">
                <a16:creationId xmlns:a16="http://schemas.microsoft.com/office/drawing/2014/main" id="{C1E1C403-0F2A-C0AE-6927-76F067A15DDE}"/>
              </a:ext>
            </a:extLst>
          </p:cNvPr>
          <p:cNvSpPr>
            <a:spLocks/>
          </p:cNvSpPr>
          <p:nvPr/>
        </p:nvSpPr>
        <p:spPr bwMode="auto">
          <a:xfrm>
            <a:off x="2149475" y="2365375"/>
            <a:ext cx="4799013" cy="1455738"/>
          </a:xfrm>
          <a:custGeom>
            <a:avLst/>
            <a:gdLst>
              <a:gd name="T0" fmla="*/ 0 w 6480"/>
              <a:gd name="T1" fmla="*/ 2147483646 h 2160"/>
              <a:gd name="T2" fmla="*/ 2147483646 w 6480"/>
              <a:gd name="T3" fmla="*/ 2147483646 h 2160"/>
              <a:gd name="T4" fmla="*/ 2147483646 w 6480"/>
              <a:gd name="T5" fmla="*/ 0 h 2160"/>
              <a:gd name="T6" fmla="*/ 0 60000 65536"/>
              <a:gd name="T7" fmla="*/ 0 60000 65536"/>
              <a:gd name="T8" fmla="*/ 0 60000 65536"/>
              <a:gd name="T9" fmla="*/ 0 w 6480"/>
              <a:gd name="T10" fmla="*/ 0 h 2160"/>
              <a:gd name="T11" fmla="*/ 6480 w 6480"/>
              <a:gd name="T12" fmla="*/ 2160 h 2160"/>
            </a:gdLst>
            <a:ahLst/>
            <a:cxnLst>
              <a:cxn ang="T6">
                <a:pos x="T0" y="T1"/>
              </a:cxn>
              <a:cxn ang="T7">
                <a:pos x="T2" y="T3"/>
              </a:cxn>
              <a:cxn ang="T8">
                <a:pos x="T4" y="T5"/>
              </a:cxn>
            </a:cxnLst>
            <a:rect l="T9" t="T10" r="T11" b="T12"/>
            <a:pathLst>
              <a:path w="6480" h="2160">
                <a:moveTo>
                  <a:pt x="0" y="2160"/>
                </a:moveTo>
                <a:cubicBezTo>
                  <a:pt x="1890" y="1980"/>
                  <a:pt x="3780" y="1800"/>
                  <a:pt x="4860" y="1440"/>
                </a:cubicBezTo>
                <a:cubicBezTo>
                  <a:pt x="5940" y="1080"/>
                  <a:pt x="6210" y="540"/>
                  <a:pt x="6480" y="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44" name="Freeform 8">
            <a:extLst>
              <a:ext uri="{FF2B5EF4-FFF2-40B4-BE49-F238E27FC236}">
                <a16:creationId xmlns:a16="http://schemas.microsoft.com/office/drawing/2014/main" id="{375F41A9-04C2-F48E-33D4-15509300B2CC}"/>
              </a:ext>
            </a:extLst>
          </p:cNvPr>
          <p:cNvSpPr>
            <a:spLocks/>
          </p:cNvSpPr>
          <p:nvPr/>
        </p:nvSpPr>
        <p:spPr bwMode="auto">
          <a:xfrm>
            <a:off x="2149475" y="2952750"/>
            <a:ext cx="4799013" cy="1171575"/>
          </a:xfrm>
          <a:custGeom>
            <a:avLst/>
            <a:gdLst>
              <a:gd name="T0" fmla="*/ 0 w 6480"/>
              <a:gd name="T1" fmla="*/ 2147483646 h 1740"/>
              <a:gd name="T2" fmla="*/ 2147483646 w 6480"/>
              <a:gd name="T3" fmla="*/ 2147483646 h 1740"/>
              <a:gd name="T4" fmla="*/ 2147483646 w 6480"/>
              <a:gd name="T5" fmla="*/ 2147483646 h 1740"/>
              <a:gd name="T6" fmla="*/ 2147483646 w 6480"/>
              <a:gd name="T7" fmla="*/ 2147483646 h 1740"/>
              <a:gd name="T8" fmla="*/ 0 60000 65536"/>
              <a:gd name="T9" fmla="*/ 0 60000 65536"/>
              <a:gd name="T10" fmla="*/ 0 60000 65536"/>
              <a:gd name="T11" fmla="*/ 0 60000 65536"/>
              <a:gd name="T12" fmla="*/ 0 w 6480"/>
              <a:gd name="T13" fmla="*/ 0 h 1740"/>
              <a:gd name="T14" fmla="*/ 6480 w 6480"/>
              <a:gd name="T15" fmla="*/ 1740 h 1740"/>
            </a:gdLst>
            <a:ahLst/>
            <a:cxnLst>
              <a:cxn ang="T8">
                <a:pos x="T0" y="T1"/>
              </a:cxn>
              <a:cxn ang="T9">
                <a:pos x="T2" y="T3"/>
              </a:cxn>
              <a:cxn ang="T10">
                <a:pos x="T4" y="T5"/>
              </a:cxn>
              <a:cxn ang="T11">
                <a:pos x="T6" y="T7"/>
              </a:cxn>
            </a:cxnLst>
            <a:rect l="T12" t="T13" r="T14" b="T15"/>
            <a:pathLst>
              <a:path w="6480" h="1740">
                <a:moveTo>
                  <a:pt x="0" y="1290"/>
                </a:moveTo>
                <a:cubicBezTo>
                  <a:pt x="1110" y="645"/>
                  <a:pt x="2220" y="0"/>
                  <a:pt x="3060" y="30"/>
                </a:cubicBezTo>
                <a:cubicBezTo>
                  <a:pt x="3900" y="60"/>
                  <a:pt x="4470" y="1200"/>
                  <a:pt x="5040" y="1470"/>
                </a:cubicBezTo>
                <a:cubicBezTo>
                  <a:pt x="5610" y="1740"/>
                  <a:pt x="6240" y="1620"/>
                  <a:pt x="6480" y="1650"/>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1017" name="Freeform 9">
            <a:extLst>
              <a:ext uri="{FF2B5EF4-FFF2-40B4-BE49-F238E27FC236}">
                <a16:creationId xmlns:a16="http://schemas.microsoft.com/office/drawing/2014/main" id="{A670C120-0E86-C14D-84E0-97A300E4331E}"/>
              </a:ext>
            </a:extLst>
          </p:cNvPr>
          <p:cNvSpPr>
            <a:spLocks/>
          </p:cNvSpPr>
          <p:nvPr/>
        </p:nvSpPr>
        <p:spPr bwMode="auto">
          <a:xfrm>
            <a:off x="2149475" y="2932113"/>
            <a:ext cx="4799013" cy="2222500"/>
          </a:xfrm>
          <a:custGeom>
            <a:avLst/>
            <a:gdLst>
              <a:gd name="T0" fmla="*/ 0 w 6480"/>
              <a:gd name="T1" fmla="*/ 2147483646 h 3300"/>
              <a:gd name="T2" fmla="*/ 2147483646 w 6480"/>
              <a:gd name="T3" fmla="*/ 2147483646 h 3300"/>
              <a:gd name="T4" fmla="*/ 2147483646 w 6480"/>
              <a:gd name="T5" fmla="*/ 2147483646 h 3300"/>
              <a:gd name="T6" fmla="*/ 2147483646 w 6480"/>
              <a:gd name="T7" fmla="*/ 2147483646 h 3300"/>
              <a:gd name="T8" fmla="*/ 0 60000 65536"/>
              <a:gd name="T9" fmla="*/ 0 60000 65536"/>
              <a:gd name="T10" fmla="*/ 0 60000 65536"/>
              <a:gd name="T11" fmla="*/ 0 60000 65536"/>
              <a:gd name="T12" fmla="*/ 0 w 6480"/>
              <a:gd name="T13" fmla="*/ 0 h 3300"/>
              <a:gd name="T14" fmla="*/ 6480 w 6480"/>
              <a:gd name="T15" fmla="*/ 3300 h 3300"/>
            </a:gdLst>
            <a:ahLst/>
            <a:cxnLst>
              <a:cxn ang="T8">
                <a:pos x="T0" y="T1"/>
              </a:cxn>
              <a:cxn ang="T9">
                <a:pos x="T2" y="T3"/>
              </a:cxn>
              <a:cxn ang="T10">
                <a:pos x="T4" y="T5"/>
              </a:cxn>
              <a:cxn ang="T11">
                <a:pos x="T6" y="T7"/>
              </a:cxn>
            </a:cxnLst>
            <a:rect l="T12" t="T13" r="T14" b="T15"/>
            <a:pathLst>
              <a:path w="6480" h="3300">
                <a:moveTo>
                  <a:pt x="0" y="1320"/>
                </a:moveTo>
                <a:cubicBezTo>
                  <a:pt x="60" y="660"/>
                  <a:pt x="120" y="0"/>
                  <a:pt x="540" y="240"/>
                </a:cubicBezTo>
                <a:cubicBezTo>
                  <a:pt x="960" y="480"/>
                  <a:pt x="1530" y="2250"/>
                  <a:pt x="2520" y="2760"/>
                </a:cubicBezTo>
                <a:cubicBezTo>
                  <a:pt x="3510" y="3270"/>
                  <a:pt x="4995" y="3285"/>
                  <a:pt x="6480" y="3300"/>
                </a:cubicBezTo>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46" name="Text Box 10">
            <a:extLst>
              <a:ext uri="{FF2B5EF4-FFF2-40B4-BE49-F238E27FC236}">
                <a16:creationId xmlns:a16="http://schemas.microsoft.com/office/drawing/2014/main" id="{3F01E609-86FD-7E24-A849-A1C6330B7DA4}"/>
              </a:ext>
            </a:extLst>
          </p:cNvPr>
          <p:cNvSpPr txBox="1">
            <a:spLocks noChangeArrowheads="1"/>
          </p:cNvSpPr>
          <p:nvPr/>
        </p:nvSpPr>
        <p:spPr bwMode="auto">
          <a:xfrm>
            <a:off x="1905000" y="372268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0</a:t>
            </a:r>
          </a:p>
        </p:txBody>
      </p:sp>
      <p:sp>
        <p:nvSpPr>
          <p:cNvPr id="219147" name="Text Box 11">
            <a:extLst>
              <a:ext uri="{FF2B5EF4-FFF2-40B4-BE49-F238E27FC236}">
                <a16:creationId xmlns:a16="http://schemas.microsoft.com/office/drawing/2014/main" id="{F14B1483-B39E-E29F-95FD-CB34255B2195}"/>
              </a:ext>
            </a:extLst>
          </p:cNvPr>
          <p:cNvSpPr txBox="1">
            <a:spLocks noChangeArrowheads="1"/>
          </p:cNvSpPr>
          <p:nvPr/>
        </p:nvSpPr>
        <p:spPr bwMode="auto">
          <a:xfrm>
            <a:off x="6934200" y="359568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A</a:t>
            </a:r>
          </a:p>
        </p:txBody>
      </p:sp>
      <p:sp>
        <p:nvSpPr>
          <p:cNvPr id="219148" name="Text Box 12">
            <a:extLst>
              <a:ext uri="{FF2B5EF4-FFF2-40B4-BE49-F238E27FC236}">
                <a16:creationId xmlns:a16="http://schemas.microsoft.com/office/drawing/2014/main" id="{26B36E8E-2323-09EA-7A8E-64FCA8F0B3E3}"/>
              </a:ext>
            </a:extLst>
          </p:cNvPr>
          <p:cNvSpPr txBox="1">
            <a:spLocks noChangeArrowheads="1"/>
          </p:cNvSpPr>
          <p:nvPr/>
        </p:nvSpPr>
        <p:spPr bwMode="auto">
          <a:xfrm>
            <a:off x="7026275" y="49831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rgbClr val="FF0000"/>
                </a:solidFill>
                <a:latin typeface="Times New Roman" panose="02020603050405020304" pitchFamily="18" charset="0"/>
              </a:rPr>
              <a:t>D</a:t>
            </a:r>
          </a:p>
        </p:txBody>
      </p:sp>
      <p:sp>
        <p:nvSpPr>
          <p:cNvPr id="219149" name="Text Box 13">
            <a:extLst>
              <a:ext uri="{FF2B5EF4-FFF2-40B4-BE49-F238E27FC236}">
                <a16:creationId xmlns:a16="http://schemas.microsoft.com/office/drawing/2014/main" id="{51AC6A17-2699-5676-1418-08E7E32A3FAC}"/>
              </a:ext>
            </a:extLst>
          </p:cNvPr>
          <p:cNvSpPr txBox="1">
            <a:spLocks noChangeArrowheads="1"/>
          </p:cNvSpPr>
          <p:nvPr/>
        </p:nvSpPr>
        <p:spPr bwMode="auto">
          <a:xfrm>
            <a:off x="6950075" y="2209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rgbClr val="006600"/>
                </a:solidFill>
                <a:latin typeface="Times New Roman" panose="02020603050405020304" pitchFamily="18" charset="0"/>
              </a:rPr>
              <a:t>B</a:t>
            </a:r>
          </a:p>
        </p:txBody>
      </p:sp>
      <p:sp>
        <p:nvSpPr>
          <p:cNvPr id="219150" name="Text Box 14">
            <a:extLst>
              <a:ext uri="{FF2B5EF4-FFF2-40B4-BE49-F238E27FC236}">
                <a16:creationId xmlns:a16="http://schemas.microsoft.com/office/drawing/2014/main" id="{7BFFD388-D085-A412-ED4F-BE41ED5F5BF1}"/>
              </a:ext>
            </a:extLst>
          </p:cNvPr>
          <p:cNvSpPr txBox="1">
            <a:spLocks noChangeArrowheads="1"/>
          </p:cNvSpPr>
          <p:nvPr/>
        </p:nvSpPr>
        <p:spPr bwMode="auto">
          <a:xfrm>
            <a:off x="6934200" y="393065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solidFill>
                  <a:schemeClr val="hlink"/>
                </a:solidFill>
                <a:latin typeface="Times New Roman" panose="02020603050405020304" pitchFamily="18" charset="0"/>
              </a:rPr>
              <a:t>C</a:t>
            </a:r>
          </a:p>
        </p:txBody>
      </p:sp>
      <p:sp>
        <p:nvSpPr>
          <p:cNvPr id="219151" name="Text Box 15">
            <a:extLst>
              <a:ext uri="{FF2B5EF4-FFF2-40B4-BE49-F238E27FC236}">
                <a16:creationId xmlns:a16="http://schemas.microsoft.com/office/drawing/2014/main" id="{1072227F-AFD6-045A-7355-74C58E26B7A4}"/>
              </a:ext>
            </a:extLst>
          </p:cNvPr>
          <p:cNvSpPr txBox="1">
            <a:spLocks noChangeArrowheads="1"/>
          </p:cNvSpPr>
          <p:nvPr/>
        </p:nvSpPr>
        <p:spPr bwMode="auto">
          <a:xfrm>
            <a:off x="7620000" y="365283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a:latin typeface="Times New Roman" panose="02020603050405020304" pitchFamily="18" charset="0"/>
              </a:rPr>
              <a:t>Time</a:t>
            </a:r>
          </a:p>
        </p:txBody>
      </p:sp>
      <p:sp>
        <p:nvSpPr>
          <p:cNvPr id="219152" name="Text Box 16">
            <a:extLst>
              <a:ext uri="{FF2B5EF4-FFF2-40B4-BE49-F238E27FC236}">
                <a16:creationId xmlns:a16="http://schemas.microsoft.com/office/drawing/2014/main" id="{AAA069F3-24BE-515C-CF08-DB3CD672C823}"/>
              </a:ext>
            </a:extLst>
          </p:cNvPr>
          <p:cNvSpPr txBox="1">
            <a:spLocks noChangeArrowheads="1"/>
          </p:cNvSpPr>
          <p:nvPr/>
        </p:nvSpPr>
        <p:spPr bwMode="auto">
          <a:xfrm>
            <a:off x="8077200" y="40687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
        <p:nvSpPr>
          <p:cNvPr id="219153" name="Text Box 18">
            <a:extLst>
              <a:ext uri="{FF2B5EF4-FFF2-40B4-BE49-F238E27FC236}">
                <a16:creationId xmlns:a16="http://schemas.microsoft.com/office/drawing/2014/main" id="{7B513FEA-A458-E250-A337-DABFE95AB4F0}"/>
              </a:ext>
            </a:extLst>
          </p:cNvPr>
          <p:cNvSpPr txBox="1">
            <a:spLocks noChangeArrowheads="1"/>
          </p:cNvSpPr>
          <p:nvPr/>
        </p:nvSpPr>
        <p:spPr bwMode="auto">
          <a:xfrm>
            <a:off x="7219950" y="2133600"/>
            <a:ext cx="1924050" cy="376238"/>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6600"/>
                </a:solidFill>
                <a:latin typeface="Verdana" panose="020B0604030504040204" pitchFamily="34" charset="0"/>
              </a:rPr>
              <a:t>classical music</a:t>
            </a:r>
          </a:p>
        </p:txBody>
      </p:sp>
      <p:sp>
        <p:nvSpPr>
          <p:cNvPr id="219154" name="Text Box 19">
            <a:extLst>
              <a:ext uri="{FF2B5EF4-FFF2-40B4-BE49-F238E27FC236}">
                <a16:creationId xmlns:a16="http://schemas.microsoft.com/office/drawing/2014/main" id="{3433A6A8-18D0-9868-E8DA-6AF1CFE6D68D}"/>
              </a:ext>
            </a:extLst>
          </p:cNvPr>
          <p:cNvSpPr txBox="1">
            <a:spLocks noChangeArrowheads="1"/>
          </p:cNvSpPr>
          <p:nvPr/>
        </p:nvSpPr>
        <p:spPr bwMode="auto">
          <a:xfrm>
            <a:off x="7239000" y="4038600"/>
            <a:ext cx="885825" cy="3762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hlink"/>
                </a:solidFill>
                <a:latin typeface="Verdana" panose="020B0604030504040204" pitchFamily="34" charset="0"/>
              </a:rPr>
              <a:t>coffee</a:t>
            </a:r>
          </a:p>
        </p:txBody>
      </p:sp>
      <p:sp>
        <p:nvSpPr>
          <p:cNvPr id="219155" name="Text Box 20">
            <a:extLst>
              <a:ext uri="{FF2B5EF4-FFF2-40B4-BE49-F238E27FC236}">
                <a16:creationId xmlns:a16="http://schemas.microsoft.com/office/drawing/2014/main" id="{676E28B1-1CC0-551C-37A2-D22BBAA1D004}"/>
              </a:ext>
            </a:extLst>
          </p:cNvPr>
          <p:cNvSpPr txBox="1">
            <a:spLocks noChangeArrowheads="1"/>
          </p:cNvSpPr>
          <p:nvPr/>
        </p:nvSpPr>
        <p:spPr bwMode="auto">
          <a:xfrm>
            <a:off x="7315200" y="5181600"/>
            <a:ext cx="1441450" cy="376238"/>
          </a:xfrm>
          <a:prstGeom prst="rect">
            <a:avLst/>
          </a:prstGeom>
          <a:solidFill>
            <a:srgbClr val="FFCFD6"/>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0000"/>
                </a:solidFill>
                <a:latin typeface="Verdana" panose="020B0604030504040204" pitchFamily="34" charset="0"/>
              </a:rPr>
              <a:t>hard drugs</a:t>
            </a:r>
          </a:p>
        </p:txBody>
      </p:sp>
      <p:sp>
        <p:nvSpPr>
          <p:cNvPr id="219156" name="Text Box 21">
            <a:extLst>
              <a:ext uri="{FF2B5EF4-FFF2-40B4-BE49-F238E27FC236}">
                <a16:creationId xmlns:a16="http://schemas.microsoft.com/office/drawing/2014/main" id="{8FF7FC5F-01ED-D1F4-37A1-24906668DC5A}"/>
              </a:ext>
            </a:extLst>
          </p:cNvPr>
          <p:cNvSpPr txBox="1">
            <a:spLocks noChangeArrowheads="1"/>
          </p:cNvSpPr>
          <p:nvPr/>
        </p:nvSpPr>
        <p:spPr bwMode="auto">
          <a:xfrm>
            <a:off x="1736725" y="5518150"/>
            <a:ext cx="3609975" cy="650875"/>
          </a:xfrm>
          <a:prstGeom prst="rect">
            <a:avLst/>
          </a:prstGeom>
          <a:solidFill>
            <a:srgbClr val="FFCCCC"/>
          </a:solidFill>
          <a:ln w="9525">
            <a:solidFill>
              <a:srgbClr val="CC006B"/>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C006B"/>
                </a:solidFill>
                <a:latin typeface="Verdana" panose="020B0604030504040204" pitchFamily="34" charset="0"/>
              </a:rPr>
              <a:t>Ex ante, the decision to start </a:t>
            </a:r>
          </a:p>
          <a:p>
            <a:pPr>
              <a:spcBef>
                <a:spcPct val="0"/>
              </a:spcBef>
              <a:buFontTx/>
              <a:buNone/>
            </a:pPr>
            <a:r>
              <a:rPr lang="en-US" altLang="en-US" sz="1800">
                <a:solidFill>
                  <a:srgbClr val="CC006B"/>
                </a:solidFill>
                <a:latin typeface="Verdana" panose="020B0604030504040204" pitchFamily="34" charset="0"/>
              </a:rPr>
              <a:t>taking hard drugs is irrational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1017"/>
                                        </p:tgtEl>
                                        <p:attrNameLst>
                                          <p:attrName>style.visibility</p:attrName>
                                        </p:attrNameLst>
                                      </p:cBhvr>
                                      <p:to>
                                        <p:strVal val="visible"/>
                                      </p:to>
                                    </p:set>
                                    <p:animEffect transition="in" filter="dissolve">
                                      <p:cBhvr>
                                        <p:cTn id="7" dur="500"/>
                                        <p:tgtEl>
                                          <p:spTgt spid="81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5" name="Rectangle 2">
            <a:extLst>
              <a:ext uri="{FF2B5EF4-FFF2-40B4-BE49-F238E27FC236}">
                <a16:creationId xmlns:a16="http://schemas.microsoft.com/office/drawing/2014/main" id="{D71AB951-846F-5556-CC3F-D06C2A623F68}"/>
              </a:ext>
            </a:extLst>
          </p:cNvPr>
          <p:cNvSpPr>
            <a:spLocks noGrp="1" noChangeArrowheads="1"/>
          </p:cNvSpPr>
          <p:nvPr>
            <p:ph type="title"/>
          </p:nvPr>
        </p:nvSpPr>
        <p:spPr/>
        <p:txBody>
          <a:bodyPr/>
          <a:lstStyle/>
          <a:p>
            <a:pPr eaLnBrk="1" hangingPunct="1"/>
            <a:br>
              <a:rPr lang="en-US" altLang="en-US" sz="3600">
                <a:solidFill>
                  <a:srgbClr val="C00000"/>
                </a:solidFill>
              </a:rPr>
            </a:br>
            <a:r>
              <a:rPr lang="en-US" altLang="en-US" sz="3600">
                <a:solidFill>
                  <a:srgbClr val="C00000"/>
                </a:solidFill>
              </a:rPr>
              <a:t>2. The state</a:t>
            </a:r>
            <a:r>
              <a:rPr lang="ja-JP" altLang="en-US" sz="3600">
                <a:solidFill>
                  <a:srgbClr val="C00000"/>
                </a:solidFill>
              </a:rPr>
              <a:t>’</a:t>
            </a:r>
            <a:r>
              <a:rPr lang="en-US" altLang="ja-JP" sz="3600">
                <a:solidFill>
                  <a:srgbClr val="C00000"/>
                </a:solidFill>
              </a:rPr>
              <a:t>s informational problem</a:t>
            </a:r>
            <a:endParaRPr lang="en-US" altLang="en-US" sz="3600">
              <a:solidFill>
                <a:srgbClr val="C00000"/>
              </a:solidFill>
            </a:endParaRPr>
          </a:p>
        </p:txBody>
      </p:sp>
      <p:sp>
        <p:nvSpPr>
          <p:cNvPr id="322562" name="Rectangle 3">
            <a:extLst>
              <a:ext uri="{FF2B5EF4-FFF2-40B4-BE49-F238E27FC236}">
                <a16:creationId xmlns:a16="http://schemas.microsoft.com/office/drawing/2014/main" id="{10DA433B-908E-7D08-8BE6-854931EC5D89}"/>
              </a:ext>
            </a:extLst>
          </p:cNvPr>
          <p:cNvSpPr>
            <a:spLocks noGrp="1" noChangeArrowheads="1"/>
          </p:cNvSpPr>
          <p:nvPr>
            <p:ph idx="1"/>
          </p:nvPr>
        </p:nvSpPr>
        <p:spPr/>
        <p:txBody>
          <a:bodyPr/>
          <a:lstStyle/>
          <a:p>
            <a:pPr eaLnBrk="1" hangingPunct="1">
              <a:defRPr/>
            </a:pPr>
            <a:r>
              <a:rPr lang="en-US" altLang="en-US" dirty="0"/>
              <a:t>Can the state distinguish between rational and irrational addiction?</a:t>
            </a:r>
          </a:p>
          <a:p>
            <a:pPr marL="0" indent="0" eaLnBrk="1" hangingPunct="1">
              <a:buFontTx/>
              <a:buNone/>
              <a:defRPr/>
            </a:pPr>
            <a:endParaRPr lang="en-US" altLang="en-US" dirty="0"/>
          </a:p>
        </p:txBody>
      </p:sp>
      <p:sp>
        <p:nvSpPr>
          <p:cNvPr id="221187" name="Slide Number Placeholder 5">
            <a:extLst>
              <a:ext uri="{FF2B5EF4-FFF2-40B4-BE49-F238E27FC236}">
                <a16:creationId xmlns:a16="http://schemas.microsoft.com/office/drawing/2014/main" id="{CE824FAF-BA37-2EE2-90A5-1889304A53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4F5FCBC-DB28-8E49-8B1A-8D6852872971}" type="slidenum">
              <a:rPr lang="en-US" altLang="en-US" sz="1200" smtClean="0">
                <a:latin typeface="Verdana" panose="020B0604030504040204" pitchFamily="34" charset="0"/>
              </a:rPr>
              <a:pPr>
                <a:spcBef>
                  <a:spcPct val="0"/>
                </a:spcBef>
                <a:buFontTx/>
                <a:buNone/>
              </a:pPr>
              <a:t>115</a:t>
            </a:fld>
            <a:endParaRPr lang="en-US" altLang="en-US" sz="1200">
              <a:latin typeface="Verdana" panose="020B060403050404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3" name="Rectangle 2">
            <a:extLst>
              <a:ext uri="{FF2B5EF4-FFF2-40B4-BE49-F238E27FC236}">
                <a16:creationId xmlns:a16="http://schemas.microsoft.com/office/drawing/2014/main" id="{7969256C-58E0-8013-43BD-984E7B93A1C6}"/>
              </a:ext>
            </a:extLst>
          </p:cNvPr>
          <p:cNvSpPr>
            <a:spLocks noGrp="1" noChangeArrowheads="1"/>
          </p:cNvSpPr>
          <p:nvPr>
            <p:ph type="title"/>
          </p:nvPr>
        </p:nvSpPr>
        <p:spPr/>
        <p:txBody>
          <a:bodyPr/>
          <a:lstStyle/>
          <a:p>
            <a:pPr eaLnBrk="1" hangingPunct="1"/>
            <a:br>
              <a:rPr lang="en-US" altLang="en-US" sz="3600" dirty="0">
                <a:solidFill>
                  <a:schemeClr val="accent2"/>
                </a:solidFill>
              </a:rPr>
            </a:br>
            <a:r>
              <a:rPr lang="en-US" altLang="en-US" sz="3600" dirty="0">
                <a:solidFill>
                  <a:srgbClr val="B90000"/>
                </a:solidFill>
              </a:rPr>
              <a:t>3.	Self-help</a:t>
            </a:r>
          </a:p>
        </p:txBody>
      </p:sp>
      <p:sp>
        <p:nvSpPr>
          <p:cNvPr id="223234" name="Rectangle 3">
            <a:extLst>
              <a:ext uri="{FF2B5EF4-FFF2-40B4-BE49-F238E27FC236}">
                <a16:creationId xmlns:a16="http://schemas.microsoft.com/office/drawing/2014/main" id="{1C439AAA-4F05-B451-6F19-22D3167C91BD}"/>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If we might be weak-willed, can we address the problem without the help of legal barriers?</a:t>
            </a:r>
          </a:p>
          <a:p>
            <a:pPr lvl="1" eaLnBrk="1" hangingPunct="1"/>
            <a:r>
              <a:rPr lang="en-US" altLang="en-US" dirty="0"/>
              <a:t>Social sanctions</a:t>
            </a:r>
          </a:p>
          <a:p>
            <a:pPr lvl="1" eaLnBrk="1" hangingPunct="1"/>
            <a:r>
              <a:rPr lang="en-US" altLang="en-US" dirty="0"/>
              <a:t>Self-binding</a:t>
            </a:r>
          </a:p>
          <a:p>
            <a:pPr eaLnBrk="1" hangingPunct="1"/>
            <a:endParaRPr lang="en-US" altLang="en-US" dirty="0"/>
          </a:p>
        </p:txBody>
      </p:sp>
      <p:sp>
        <p:nvSpPr>
          <p:cNvPr id="223235" name="Slide Number Placeholder 5">
            <a:extLst>
              <a:ext uri="{FF2B5EF4-FFF2-40B4-BE49-F238E27FC236}">
                <a16:creationId xmlns:a16="http://schemas.microsoft.com/office/drawing/2014/main" id="{6ADF5705-126E-9148-4688-52200CD3EF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CE27321-2BD3-1C4B-905C-D336648D8B24}" type="slidenum">
              <a:rPr lang="en-US" altLang="en-US" sz="1200" smtClean="0">
                <a:latin typeface="Verdana" panose="020B0604030504040204" pitchFamily="34" charset="0"/>
              </a:rPr>
              <a:pPr>
                <a:spcBef>
                  <a:spcPct val="0"/>
                </a:spcBef>
                <a:buFontTx/>
                <a:buNone/>
              </a:pPr>
              <a:t>116</a:t>
            </a:fld>
            <a:endParaRPr lang="en-US" altLang="en-US" sz="1200">
              <a:latin typeface="Verdana" panose="020B060403050404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a:extLst>
              <a:ext uri="{FF2B5EF4-FFF2-40B4-BE49-F238E27FC236}">
                <a16:creationId xmlns:a16="http://schemas.microsoft.com/office/drawing/2014/main" id="{70CE718A-17E8-95F3-D0D0-D855FE80FD10}"/>
              </a:ext>
            </a:extLst>
          </p:cNvPr>
          <p:cNvSpPr>
            <a:spLocks noGrp="1" noChangeArrowheads="1"/>
          </p:cNvSpPr>
          <p:nvPr>
            <p:ph type="title"/>
          </p:nvPr>
        </p:nvSpPr>
        <p:spPr>
          <a:xfrm>
            <a:off x="0" y="304800"/>
            <a:ext cx="8915400" cy="914400"/>
          </a:xfrm>
        </p:spPr>
        <p:txBody>
          <a:bodyPr/>
          <a:lstStyle/>
          <a:p>
            <a:pPr eaLnBrk="1" hangingPunct="1"/>
            <a:br>
              <a:rPr lang="en-US" altLang="en-US" sz="3600">
                <a:solidFill>
                  <a:srgbClr val="FF1111"/>
                </a:solidFill>
              </a:rPr>
            </a:br>
            <a:r>
              <a:rPr lang="en-US" altLang="en-US" sz="3600">
                <a:solidFill>
                  <a:srgbClr val="C00000"/>
                </a:solidFill>
              </a:rPr>
              <a:t>Self-binding as a response to akrasia</a:t>
            </a:r>
            <a:br>
              <a:rPr lang="en-US" altLang="en-US" sz="3600"/>
            </a:br>
            <a:endParaRPr lang="en-US" altLang="en-US" sz="3600"/>
          </a:p>
        </p:txBody>
      </p:sp>
      <p:sp>
        <p:nvSpPr>
          <p:cNvPr id="225282" name="Slide Number Placeholder 3">
            <a:extLst>
              <a:ext uri="{FF2B5EF4-FFF2-40B4-BE49-F238E27FC236}">
                <a16:creationId xmlns:a16="http://schemas.microsoft.com/office/drawing/2014/main" id="{1FE06A26-D37F-E5EE-13FF-3EBB8A5F0B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9BF5F8A-C9CA-8E4B-8B48-A4702CF1E8CF}" type="slidenum">
              <a:rPr lang="en-US" altLang="en-US" sz="1200" smtClean="0">
                <a:latin typeface="Verdana" panose="020B0604030504040204" pitchFamily="34" charset="0"/>
              </a:rPr>
              <a:pPr>
                <a:spcBef>
                  <a:spcPct val="0"/>
                </a:spcBef>
                <a:buFontTx/>
                <a:buNone/>
              </a:pPr>
              <a:t>117</a:t>
            </a:fld>
            <a:endParaRPr lang="en-US" altLang="en-US" sz="1200">
              <a:latin typeface="Verdana" panose="020B0604030504040204" pitchFamily="34" charset="0"/>
            </a:endParaRPr>
          </a:p>
        </p:txBody>
      </p:sp>
      <p:sp>
        <p:nvSpPr>
          <p:cNvPr id="225283" name="Text Box 5">
            <a:extLst>
              <a:ext uri="{FF2B5EF4-FFF2-40B4-BE49-F238E27FC236}">
                <a16:creationId xmlns:a16="http://schemas.microsoft.com/office/drawing/2014/main" id="{344F2115-13D9-D909-A47B-C407D1595583}"/>
              </a:ext>
            </a:extLst>
          </p:cNvPr>
          <p:cNvSpPr txBox="1">
            <a:spLocks noChangeArrowheads="1"/>
          </p:cNvSpPr>
          <p:nvPr/>
        </p:nvSpPr>
        <p:spPr bwMode="auto">
          <a:xfrm>
            <a:off x="2133600" y="5943600"/>
            <a:ext cx="4959350" cy="376238"/>
          </a:xfrm>
          <a:prstGeom prst="rect">
            <a:avLst/>
          </a:prstGeom>
          <a:solidFill>
            <a:srgbClr val="FFEBEB"/>
          </a:solidFill>
          <a:ln w="9525">
            <a:solidFill>
              <a:srgbClr val="FF0066"/>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C282D"/>
                </a:solidFill>
                <a:latin typeface="Verdana" panose="020B0604030504040204" pitchFamily="34" charset="0"/>
              </a:rPr>
              <a:t>Jon Elster, Ulysses and the Sirens (1984)</a:t>
            </a:r>
          </a:p>
        </p:txBody>
      </p:sp>
      <p:pic>
        <p:nvPicPr>
          <p:cNvPr id="225284" name="Picture 8" descr="john_william_waterhouse_-_ulysses_and_the_sirens_1891">
            <a:extLst>
              <a:ext uri="{FF2B5EF4-FFF2-40B4-BE49-F238E27FC236}">
                <a16:creationId xmlns:a16="http://schemas.microsoft.com/office/drawing/2014/main" id="{D4DFC4D3-3583-2ECD-2E60-93BE2F517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29" name="Rectangle 2">
            <a:extLst>
              <a:ext uri="{FF2B5EF4-FFF2-40B4-BE49-F238E27FC236}">
                <a16:creationId xmlns:a16="http://schemas.microsoft.com/office/drawing/2014/main" id="{57330E32-D29F-CE9E-111D-A06C966CDBA6}"/>
              </a:ext>
            </a:extLst>
          </p:cNvPr>
          <p:cNvSpPr>
            <a:spLocks noGrp="1" noChangeArrowheads="1"/>
          </p:cNvSpPr>
          <p:nvPr>
            <p:ph type="title"/>
          </p:nvPr>
        </p:nvSpPr>
        <p:spPr/>
        <p:txBody>
          <a:bodyPr/>
          <a:lstStyle/>
          <a:p>
            <a:pPr eaLnBrk="1" hangingPunct="1"/>
            <a:r>
              <a:rPr lang="en-US" altLang="en-US" sz="3600" dirty="0">
                <a:solidFill>
                  <a:srgbClr val="C00000"/>
                </a:solidFill>
              </a:rPr>
              <a:t>Examples of self-binding</a:t>
            </a:r>
          </a:p>
        </p:txBody>
      </p:sp>
      <p:sp>
        <p:nvSpPr>
          <p:cNvPr id="227330" name="Rectangle 3">
            <a:extLst>
              <a:ext uri="{FF2B5EF4-FFF2-40B4-BE49-F238E27FC236}">
                <a16:creationId xmlns:a16="http://schemas.microsoft.com/office/drawing/2014/main" id="{932FE1F2-C199-4233-00C0-E19CDEA20068}"/>
              </a:ext>
            </a:extLst>
          </p:cNvPr>
          <p:cNvSpPr>
            <a:spLocks noGrp="1" noChangeArrowheads="1"/>
          </p:cNvSpPr>
          <p:nvPr>
            <p:ph idx="1"/>
          </p:nvPr>
        </p:nvSpPr>
        <p:spPr/>
        <p:txBody>
          <a:bodyPr/>
          <a:lstStyle/>
          <a:p>
            <a:pPr eaLnBrk="1" hangingPunct="1"/>
            <a:endParaRPr lang="en-US" altLang="en-US"/>
          </a:p>
          <a:p>
            <a:pPr eaLnBrk="1" hangingPunct="1"/>
            <a:r>
              <a:rPr lang="en-US" altLang="en-US"/>
              <a:t>Marriage</a:t>
            </a:r>
          </a:p>
          <a:p>
            <a:pPr eaLnBrk="1" hangingPunct="1"/>
            <a:endParaRPr lang="en-US" altLang="en-US"/>
          </a:p>
          <a:p>
            <a:pPr eaLnBrk="1" hangingPunct="1"/>
            <a:r>
              <a:rPr lang="en-US" altLang="en-US"/>
              <a:t>Home purchases</a:t>
            </a:r>
          </a:p>
          <a:p>
            <a:pPr eaLnBrk="1" hangingPunct="1">
              <a:buFont typeface="Wingdings" pitchFamily="2" charset="2"/>
              <a:buNone/>
            </a:pPr>
            <a:endParaRPr lang="en-US" altLang="en-US"/>
          </a:p>
        </p:txBody>
      </p:sp>
      <p:sp>
        <p:nvSpPr>
          <p:cNvPr id="227331" name="Slide Number Placeholder 5">
            <a:extLst>
              <a:ext uri="{FF2B5EF4-FFF2-40B4-BE49-F238E27FC236}">
                <a16:creationId xmlns:a16="http://schemas.microsoft.com/office/drawing/2014/main" id="{3F919E32-4287-CA6C-3E87-8CBA1F8C8D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A462185-3512-1A4D-9966-E4C56857200B}" type="slidenum">
              <a:rPr lang="en-US" altLang="en-US" sz="1200" smtClean="0">
                <a:latin typeface="Verdana" panose="020B0604030504040204" pitchFamily="34" charset="0"/>
              </a:rPr>
              <a:pPr>
                <a:spcBef>
                  <a:spcPct val="0"/>
                </a:spcBef>
                <a:buFontTx/>
                <a:buNone/>
              </a:pPr>
              <a:t>118</a:t>
            </a:fld>
            <a:endParaRPr lang="en-US" altLang="en-US" sz="1200">
              <a:latin typeface="Verdana" panose="020B060403050404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7" name="Rectangle 2">
            <a:extLst>
              <a:ext uri="{FF2B5EF4-FFF2-40B4-BE49-F238E27FC236}">
                <a16:creationId xmlns:a16="http://schemas.microsoft.com/office/drawing/2014/main" id="{726B2A02-9B16-6F11-F399-F5BC79CB5183}"/>
              </a:ext>
            </a:extLst>
          </p:cNvPr>
          <p:cNvSpPr>
            <a:spLocks noGrp="1" noChangeArrowheads="1"/>
          </p:cNvSpPr>
          <p:nvPr>
            <p:ph type="title"/>
          </p:nvPr>
        </p:nvSpPr>
        <p:spPr/>
        <p:txBody>
          <a:bodyPr/>
          <a:lstStyle/>
          <a:p>
            <a:pPr eaLnBrk="1" hangingPunct="1"/>
            <a:br>
              <a:rPr lang="en-US" altLang="en-US" sz="3600">
                <a:solidFill>
                  <a:schemeClr val="accent2"/>
                </a:solidFill>
              </a:rPr>
            </a:br>
            <a:r>
              <a:rPr lang="en-US" altLang="en-US" sz="3600">
                <a:solidFill>
                  <a:srgbClr val="C00000"/>
                </a:solidFill>
              </a:rPr>
              <a:t>4.	The value of autonomy</a:t>
            </a:r>
          </a:p>
        </p:txBody>
      </p:sp>
      <p:sp>
        <p:nvSpPr>
          <p:cNvPr id="229378" name="Rectangle 3">
            <a:extLst>
              <a:ext uri="{FF2B5EF4-FFF2-40B4-BE49-F238E27FC236}">
                <a16:creationId xmlns:a16="http://schemas.microsoft.com/office/drawing/2014/main" id="{FF6DCCD5-EFE7-EB05-325E-EEEB7838A6FE}"/>
              </a:ext>
            </a:extLst>
          </p:cNvPr>
          <p:cNvSpPr>
            <a:spLocks noGrp="1" noChangeArrowheads="1"/>
          </p:cNvSpPr>
          <p:nvPr>
            <p:ph idx="1"/>
          </p:nvPr>
        </p:nvSpPr>
        <p:spPr/>
        <p:txBody>
          <a:bodyPr/>
          <a:lstStyle/>
          <a:p>
            <a:pPr eaLnBrk="1" hangingPunct="1"/>
            <a:endParaRPr lang="en-US" altLang="en-US"/>
          </a:p>
          <a:p>
            <a:pPr eaLnBrk="1" hangingPunct="1"/>
            <a:r>
              <a:rPr lang="en-US" altLang="en-US"/>
              <a:t>Even if autonomy is merely a means, things can matter as means.</a:t>
            </a:r>
          </a:p>
          <a:p>
            <a:pPr lvl="1" eaLnBrk="1" hangingPunct="1"/>
            <a:r>
              <a:rPr lang="en-US" altLang="en-US"/>
              <a:t>The abstract value of freedom</a:t>
            </a:r>
          </a:p>
          <a:p>
            <a:pPr eaLnBrk="1" hangingPunct="1"/>
            <a:endParaRPr lang="en-US" altLang="en-US"/>
          </a:p>
          <a:p>
            <a:pPr eaLnBrk="1" hangingPunct="1"/>
            <a:r>
              <a:rPr lang="en-US" altLang="en-US"/>
              <a:t>Autonomy strengthens self-control</a:t>
            </a:r>
          </a:p>
          <a:p>
            <a:pPr eaLnBrk="1" hangingPunct="1"/>
            <a:endParaRPr lang="en-US" altLang="en-US"/>
          </a:p>
        </p:txBody>
      </p:sp>
      <p:sp>
        <p:nvSpPr>
          <p:cNvPr id="229379" name="Slide Number Placeholder 5">
            <a:extLst>
              <a:ext uri="{FF2B5EF4-FFF2-40B4-BE49-F238E27FC236}">
                <a16:creationId xmlns:a16="http://schemas.microsoft.com/office/drawing/2014/main" id="{1BF9B608-6B1B-2A76-0C55-FE087AB692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7AEC5B7-04C0-4C46-BC78-532355F05540}" type="slidenum">
              <a:rPr lang="en-US" altLang="en-US" sz="1200" smtClean="0">
                <a:latin typeface="Verdana" panose="020B0604030504040204" pitchFamily="34" charset="0"/>
              </a:rPr>
              <a:pPr>
                <a:spcBef>
                  <a:spcPct val="0"/>
                </a:spcBef>
                <a:buFontTx/>
                <a:buNone/>
              </a:pPr>
              <a:t>119</a:t>
            </a:fld>
            <a:endParaRPr lang="en-US" altLang="en-US" sz="1200">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EC72303-D99D-4DDA-77BC-B055CB22ED6B}"/>
              </a:ext>
            </a:extLst>
          </p:cNvPr>
          <p:cNvSpPr>
            <a:spLocks noGrp="1" noChangeArrowheads="1"/>
          </p:cNvSpPr>
          <p:nvPr>
            <p:ph type="title"/>
          </p:nvPr>
        </p:nvSpPr>
        <p:spPr>
          <a:xfrm>
            <a:off x="287338" y="244475"/>
            <a:ext cx="8569325" cy="1219200"/>
          </a:xfrm>
        </p:spPr>
        <p:txBody>
          <a:bodyPr/>
          <a:lstStyle/>
          <a:p>
            <a:pPr eaLnBrk="1" hangingPunct="1"/>
            <a:r>
              <a:rPr lang="en-US" altLang="en-US" sz="3600">
                <a:solidFill>
                  <a:schemeClr val="tx1"/>
                </a:solidFill>
              </a:rPr>
              <a:t>Rational Choice: Six Assumptions</a:t>
            </a:r>
          </a:p>
        </p:txBody>
      </p:sp>
      <p:sp>
        <p:nvSpPr>
          <p:cNvPr id="33794" name="Rectangle 3">
            <a:extLst>
              <a:ext uri="{FF2B5EF4-FFF2-40B4-BE49-F238E27FC236}">
                <a16:creationId xmlns:a16="http://schemas.microsoft.com/office/drawing/2014/main" id="{0E0434A2-161E-AE73-28AE-D433A7E064FA}"/>
              </a:ext>
            </a:extLst>
          </p:cNvPr>
          <p:cNvSpPr>
            <a:spLocks noGrp="1" noChangeArrowheads="1"/>
          </p:cNvSpPr>
          <p:nvPr>
            <p:ph idx="1"/>
          </p:nvPr>
        </p:nvSpPr>
        <p:spPr/>
        <p:txBody>
          <a:bodyPr/>
          <a:lstStyle/>
          <a:p>
            <a:pPr eaLnBrk="1" hangingPunct="1"/>
            <a:r>
              <a:rPr lang="en-US" altLang="en-US"/>
              <a:t>Full Information</a:t>
            </a:r>
          </a:p>
          <a:p>
            <a:pPr eaLnBrk="1" hangingPunct="1"/>
            <a:r>
              <a:rPr lang="en-US" altLang="en-US"/>
              <a:t>Choices Are Freely Made</a:t>
            </a:r>
          </a:p>
          <a:p>
            <a:pPr eaLnBrk="1" hangingPunct="1"/>
            <a:r>
              <a:rPr lang="en-US" altLang="en-US"/>
              <a:t>Non-satiation</a:t>
            </a:r>
          </a:p>
          <a:p>
            <a:pPr eaLnBrk="1" hangingPunct="1"/>
            <a:r>
              <a:rPr lang="en-US" altLang="en-US">
                <a:solidFill>
                  <a:srgbClr val="C00000"/>
                </a:solidFill>
              </a:rPr>
              <a:t>Completeness or comparability</a:t>
            </a:r>
          </a:p>
          <a:p>
            <a:pPr eaLnBrk="1" hangingPunct="1">
              <a:buFont typeface="Wingdings" pitchFamily="2" charset="2"/>
              <a:buNone/>
            </a:pPr>
            <a:endParaRPr lang="en-US" altLang="en-US"/>
          </a:p>
        </p:txBody>
      </p:sp>
      <p:sp>
        <p:nvSpPr>
          <p:cNvPr id="33795" name="Slide Number Placeholder 5">
            <a:extLst>
              <a:ext uri="{FF2B5EF4-FFF2-40B4-BE49-F238E27FC236}">
                <a16:creationId xmlns:a16="http://schemas.microsoft.com/office/drawing/2014/main" id="{34E0C97A-FE38-DD01-B540-8776D3D3D0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51E5E81-AD7B-B14F-805E-6E22723D9CCF}"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8">
            <a:extLst>
              <a:ext uri="{FF2B5EF4-FFF2-40B4-BE49-F238E27FC236}">
                <a16:creationId xmlns:a16="http://schemas.microsoft.com/office/drawing/2014/main" id="{891C2759-BDC5-CF9D-6E31-4D1D58A2E291}"/>
              </a:ext>
            </a:extLst>
          </p:cNvPr>
          <p:cNvSpPr>
            <a:spLocks noGrp="1" noChangeArrowheads="1"/>
          </p:cNvSpPr>
          <p:nvPr>
            <p:ph type="title"/>
          </p:nvPr>
        </p:nvSpPr>
        <p:spPr/>
        <p:txBody>
          <a:bodyPr/>
          <a:lstStyle/>
          <a:p>
            <a:r>
              <a:rPr lang="en-US" altLang="en-US" sz="4000">
                <a:solidFill>
                  <a:srgbClr val="C00000"/>
                </a:solidFill>
              </a:rPr>
              <a:t>Comparability: </a:t>
            </a:r>
            <a:br>
              <a:rPr lang="en-US" altLang="en-US">
                <a:solidFill>
                  <a:srgbClr val="C00000"/>
                </a:solidFill>
              </a:rPr>
            </a:br>
            <a:r>
              <a:rPr lang="en-US" altLang="en-US" sz="2800">
                <a:solidFill>
                  <a:srgbClr val="C00000"/>
                </a:solidFill>
              </a:rPr>
              <a:t>No incommensurabilities</a:t>
            </a:r>
          </a:p>
        </p:txBody>
      </p:sp>
      <p:sp>
        <p:nvSpPr>
          <p:cNvPr id="35842" name="Slide Number Placeholder 3">
            <a:extLst>
              <a:ext uri="{FF2B5EF4-FFF2-40B4-BE49-F238E27FC236}">
                <a16:creationId xmlns:a16="http://schemas.microsoft.com/office/drawing/2014/main" id="{FCB5390F-3951-0AC3-A24A-2DF75200C5B9}"/>
              </a:ext>
            </a:extLst>
          </p:cNvPr>
          <p:cNvSpPr>
            <a:spLocks noGrp="1"/>
          </p:cNvSpPr>
          <p:nvPr>
            <p:ph type="sldNum"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9DA6E03E-E625-8F49-848A-1ED759D3C837}" type="slidenum">
              <a:rPr lang="en-US" altLang="en-US" sz="1200" smtClean="0">
                <a:latin typeface="Verdana" panose="020B0604030504040204" pitchFamily="34" charset="0"/>
              </a:rPr>
              <a:pPr algn="ctr">
                <a:spcBef>
                  <a:spcPct val="0"/>
                </a:spcBef>
                <a:buFontTx/>
                <a:buNone/>
              </a:pPr>
              <a:t>13</a:t>
            </a:fld>
            <a:endParaRPr lang="en-US" altLang="en-US" sz="1200">
              <a:latin typeface="Verdana" panose="020B0604030504040204" pitchFamily="34" charset="0"/>
            </a:endParaRPr>
          </a:p>
        </p:txBody>
      </p:sp>
      <p:graphicFrame>
        <p:nvGraphicFramePr>
          <p:cNvPr id="35843" name="Object 2">
            <a:extLst>
              <a:ext uri="{FF2B5EF4-FFF2-40B4-BE49-F238E27FC236}">
                <a16:creationId xmlns:a16="http://schemas.microsoft.com/office/drawing/2014/main" id="{5978030A-3E80-10B3-AAB1-A0C43A80024B}"/>
              </a:ext>
            </a:extLst>
          </p:cNvPr>
          <p:cNvGraphicFramePr>
            <a:graphicFrameLocks noChangeAspect="1"/>
          </p:cNvGraphicFramePr>
          <p:nvPr/>
        </p:nvGraphicFramePr>
        <p:xfrm>
          <a:off x="1066800" y="1600200"/>
          <a:ext cx="6951663" cy="4891088"/>
        </p:xfrm>
        <a:graphic>
          <a:graphicData uri="http://schemas.openxmlformats.org/presentationml/2006/ole">
            <mc:AlternateContent xmlns:mc="http://schemas.openxmlformats.org/markup-compatibility/2006">
              <mc:Choice xmlns:v="urn:schemas-microsoft-com:vml" Requires="v">
                <p:oleObj name="Document" r:id="rId3" imgW="32918400" imgH="23126700" progId="Word.Document.8">
                  <p:embed/>
                </p:oleObj>
              </mc:Choice>
              <mc:Fallback>
                <p:oleObj name="Document" r:id="rId3" imgW="32918400" imgH="231267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6951663"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8677" name="Oval 5">
            <a:extLst>
              <a:ext uri="{FF2B5EF4-FFF2-40B4-BE49-F238E27FC236}">
                <a16:creationId xmlns:a16="http://schemas.microsoft.com/office/drawing/2014/main" id="{6E1D695F-19EC-96F8-F795-5E0D9C9B1FF9}"/>
              </a:ext>
            </a:extLst>
          </p:cNvPr>
          <p:cNvSpPr>
            <a:spLocks noChangeArrowheads="1"/>
          </p:cNvSpPr>
          <p:nvPr/>
        </p:nvSpPr>
        <p:spPr bwMode="auto">
          <a:xfrm>
            <a:off x="3657600" y="3505200"/>
            <a:ext cx="914400" cy="914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35845" name="Arc 6">
            <a:extLst>
              <a:ext uri="{FF2B5EF4-FFF2-40B4-BE49-F238E27FC236}">
                <a16:creationId xmlns:a16="http://schemas.microsoft.com/office/drawing/2014/main" id="{23E72C4C-2408-3139-4639-57AB93FCD037}"/>
              </a:ext>
            </a:extLst>
          </p:cNvPr>
          <p:cNvSpPr>
            <a:spLocks/>
          </p:cNvSpPr>
          <p:nvPr/>
        </p:nvSpPr>
        <p:spPr bwMode="auto">
          <a:xfrm rot="10632759">
            <a:off x="3581400" y="2667000"/>
            <a:ext cx="1752600" cy="1981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6" name="Text Box 7">
            <a:extLst>
              <a:ext uri="{FF2B5EF4-FFF2-40B4-BE49-F238E27FC236}">
                <a16:creationId xmlns:a16="http://schemas.microsoft.com/office/drawing/2014/main" id="{33A4D20F-92E7-B4B4-E6F5-6C424E6B6A80}"/>
              </a:ext>
            </a:extLst>
          </p:cNvPr>
          <p:cNvSpPr txBox="1">
            <a:spLocks noChangeArrowheads="1"/>
          </p:cNvSpPr>
          <p:nvPr/>
        </p:nvSpPr>
        <p:spPr bwMode="auto">
          <a:xfrm>
            <a:off x="5241925" y="2851150"/>
            <a:ext cx="1863725" cy="376238"/>
          </a:xfrm>
          <a:prstGeom prst="rect">
            <a:avLst/>
          </a:prstGeom>
          <a:solidFill>
            <a:srgbClr val="66F7FE"/>
          </a:solidFill>
          <a:ln w="9525">
            <a:solidFill>
              <a:srgbClr val="CC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A1616"/>
                </a:solidFill>
                <a:latin typeface="Verdana" panose="020B0604030504040204" pitchFamily="34" charset="0"/>
              </a:rPr>
              <a:t>No black holes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8677"/>
                                        </p:tgtEl>
                                      </p:cBhvr>
                                    </p:animEffect>
                                    <p:animScale>
                                      <p:cBhvr>
                                        <p:cTn id="7" dur="250" autoRev="1" fill="hold"/>
                                        <p:tgtEl>
                                          <p:spTgt spid="286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03D14AB-A3EF-FB59-7FB1-CD9417D1CF19}"/>
              </a:ext>
            </a:extLst>
          </p:cNvPr>
          <p:cNvSpPr>
            <a:spLocks noGrp="1" noChangeArrowheads="1"/>
          </p:cNvSpPr>
          <p:nvPr>
            <p:ph type="title"/>
          </p:nvPr>
        </p:nvSpPr>
        <p:spPr>
          <a:xfrm>
            <a:off x="287338" y="122238"/>
            <a:ext cx="8569325" cy="1219200"/>
          </a:xfrm>
        </p:spPr>
        <p:txBody>
          <a:bodyPr/>
          <a:lstStyle/>
          <a:p>
            <a:pPr eaLnBrk="1" hangingPunct="1"/>
            <a:r>
              <a:rPr lang="en-US" altLang="en-US" sz="3600">
                <a:solidFill>
                  <a:schemeClr val="tx1"/>
                </a:solidFill>
              </a:rPr>
              <a:t>Rational Choice: Six Assumptions</a:t>
            </a:r>
          </a:p>
        </p:txBody>
      </p:sp>
      <p:sp>
        <p:nvSpPr>
          <p:cNvPr id="37890" name="Rectangle 3">
            <a:extLst>
              <a:ext uri="{FF2B5EF4-FFF2-40B4-BE49-F238E27FC236}">
                <a16:creationId xmlns:a16="http://schemas.microsoft.com/office/drawing/2014/main" id="{CA574698-9250-4FA2-FA77-7C9D9F629C05}"/>
              </a:ext>
            </a:extLst>
          </p:cNvPr>
          <p:cNvSpPr>
            <a:spLocks noGrp="1" noChangeArrowheads="1"/>
          </p:cNvSpPr>
          <p:nvPr>
            <p:ph idx="1"/>
          </p:nvPr>
        </p:nvSpPr>
        <p:spPr/>
        <p:txBody>
          <a:bodyPr/>
          <a:lstStyle/>
          <a:p>
            <a:pPr eaLnBrk="1" hangingPunct="1"/>
            <a:r>
              <a:rPr lang="en-US" altLang="en-US" dirty="0"/>
              <a:t>Full Information</a:t>
            </a:r>
          </a:p>
          <a:p>
            <a:pPr eaLnBrk="1" hangingPunct="1"/>
            <a:r>
              <a:rPr lang="en-US" altLang="en-US" dirty="0"/>
              <a:t>Choices are Freely Made</a:t>
            </a:r>
          </a:p>
          <a:p>
            <a:pPr eaLnBrk="1" hangingPunct="1"/>
            <a:r>
              <a:rPr lang="en-US" altLang="en-US" dirty="0"/>
              <a:t>Non-satiation</a:t>
            </a:r>
          </a:p>
          <a:p>
            <a:pPr eaLnBrk="1" hangingPunct="1"/>
            <a:r>
              <a:rPr lang="en-US" altLang="en-US" dirty="0"/>
              <a:t>Completeness or comparability</a:t>
            </a:r>
          </a:p>
          <a:p>
            <a:pPr eaLnBrk="1" hangingPunct="1"/>
            <a:r>
              <a:rPr lang="en-US" altLang="en-US" dirty="0">
                <a:solidFill>
                  <a:srgbClr val="C00000"/>
                </a:solidFill>
              </a:rPr>
              <a:t>No third-party effects (externalities)</a:t>
            </a:r>
          </a:p>
          <a:p>
            <a:pPr eaLnBrk="1" hangingPunct="1">
              <a:buFont typeface="Wingdings" pitchFamily="2" charset="2"/>
              <a:buNone/>
            </a:pPr>
            <a:endParaRPr lang="en-US" altLang="en-US" dirty="0"/>
          </a:p>
        </p:txBody>
      </p:sp>
      <p:sp>
        <p:nvSpPr>
          <p:cNvPr id="37891" name="Slide Number Placeholder 5">
            <a:extLst>
              <a:ext uri="{FF2B5EF4-FFF2-40B4-BE49-F238E27FC236}">
                <a16:creationId xmlns:a16="http://schemas.microsoft.com/office/drawing/2014/main" id="{0F0243D7-E8AD-B344-A035-F514583A21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D35FE63-246A-C24D-B4E1-2179EBB0C4B1}"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Slide Number Placeholder 5">
            <a:extLst>
              <a:ext uri="{FF2B5EF4-FFF2-40B4-BE49-F238E27FC236}">
                <a16:creationId xmlns:a16="http://schemas.microsoft.com/office/drawing/2014/main" id="{E113931D-3DDC-BDAE-E61B-84E9BECD6A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C03EDF48-157B-7843-A111-9505773C6850}" type="slidenum">
              <a:rPr lang="en-US" altLang="en-US" sz="1200"/>
              <a:pPr/>
              <a:t>15</a:t>
            </a:fld>
            <a:endParaRPr lang="en-US" altLang="en-US" sz="1200"/>
          </a:p>
        </p:txBody>
      </p:sp>
      <p:sp>
        <p:nvSpPr>
          <p:cNvPr id="82946" name="Rectangle 3">
            <a:extLst>
              <a:ext uri="{FF2B5EF4-FFF2-40B4-BE49-F238E27FC236}">
                <a16:creationId xmlns:a16="http://schemas.microsoft.com/office/drawing/2014/main" id="{72B6DAD0-3690-7634-F6E6-3C81163B4C36}"/>
              </a:ext>
            </a:extLst>
          </p:cNvPr>
          <p:cNvSpPr>
            <a:spLocks noGrp="1" noChangeArrowheads="1"/>
          </p:cNvSpPr>
          <p:nvPr>
            <p:ph type="body" idx="1"/>
          </p:nvPr>
        </p:nvSpPr>
        <p:spPr/>
        <p:txBody>
          <a:bodyPr/>
          <a:lstStyle/>
          <a:p>
            <a:pPr>
              <a:buFont typeface="Wingdings" pitchFamily="2" charset="2"/>
              <a:buNone/>
            </a:pPr>
            <a:endParaRPr lang="en-US" altLang="en-US" dirty="0"/>
          </a:p>
          <a:p>
            <a:r>
              <a:rPr lang="en-US" altLang="en-US" dirty="0"/>
              <a:t>Paretian norms don’t</a:t>
            </a:r>
            <a:r>
              <a:rPr lang="en-US" altLang="ja-JP" dirty="0"/>
              <a:t> work if </a:t>
            </a:r>
            <a:r>
              <a:rPr lang="en-US" altLang="ja-JP" dirty="0" err="1"/>
              <a:t>Coasian</a:t>
            </a:r>
            <a:r>
              <a:rPr lang="en-US" altLang="ja-JP" dirty="0"/>
              <a:t> bargains are impossible</a:t>
            </a:r>
          </a:p>
          <a:p>
            <a:pPr>
              <a:buFont typeface="Wingdings" pitchFamily="2" charset="2"/>
              <a:buNone/>
            </a:pPr>
            <a:endParaRPr lang="en-US" altLang="en-US" dirty="0"/>
          </a:p>
          <a:p>
            <a:r>
              <a:rPr lang="en-US" altLang="en-US" dirty="0"/>
              <a:t>External Costs and Tort Law</a:t>
            </a:r>
          </a:p>
          <a:p>
            <a:endParaRPr lang="en-US" altLang="en-US" dirty="0"/>
          </a:p>
          <a:p>
            <a:pPr>
              <a:buFont typeface="Wingdings" pitchFamily="2" charset="2"/>
              <a:buNone/>
            </a:pPr>
            <a:endParaRPr lang="en-US" altLang="en-US" dirty="0"/>
          </a:p>
        </p:txBody>
      </p:sp>
      <p:sp>
        <p:nvSpPr>
          <p:cNvPr id="82947" name="Rectangle 5">
            <a:extLst>
              <a:ext uri="{FF2B5EF4-FFF2-40B4-BE49-F238E27FC236}">
                <a16:creationId xmlns:a16="http://schemas.microsoft.com/office/drawing/2014/main" id="{747C77D2-3B94-CD6E-3C29-EE976309F46B}"/>
              </a:ext>
            </a:extLst>
          </p:cNvPr>
          <p:cNvSpPr>
            <a:spLocks noChangeArrowheads="1"/>
          </p:cNvSpPr>
          <p:nvPr/>
        </p:nvSpPr>
        <p:spPr bwMode="auto">
          <a:xfrm>
            <a:off x="685800" y="3810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r>
              <a:rPr lang="en-US" altLang="en-US" sz="3600" dirty="0">
                <a:solidFill>
                  <a:srgbClr val="C00000"/>
                </a:solidFill>
              </a:rPr>
              <a:t>What happens </a:t>
            </a:r>
            <a:br>
              <a:rPr lang="en-US" altLang="en-US" sz="3600" dirty="0">
                <a:solidFill>
                  <a:srgbClr val="C00000"/>
                </a:solidFill>
              </a:rPr>
            </a:br>
            <a:r>
              <a:rPr lang="en-US" altLang="en-US" sz="3600" dirty="0">
                <a:solidFill>
                  <a:srgbClr val="C00000"/>
                </a:solidFill>
              </a:rPr>
              <a:t>if third parties can</a:t>
            </a:r>
            <a:r>
              <a:rPr lang="ja-JP" altLang="en-US" sz="3600">
                <a:solidFill>
                  <a:srgbClr val="C00000"/>
                </a:solidFill>
              </a:rPr>
              <a:t>’</a:t>
            </a:r>
            <a:r>
              <a:rPr lang="en-US" altLang="ja-JP" sz="3600" dirty="0">
                <a:solidFill>
                  <a:srgbClr val="C00000"/>
                </a:solidFill>
              </a:rPr>
              <a:t>t be joined?</a:t>
            </a:r>
            <a:endParaRPr lang="en-US" altLang="en-US" sz="3600" dirty="0">
              <a:solidFill>
                <a:srgbClr val="C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Slide Number Placeholder 5">
            <a:extLst>
              <a:ext uri="{FF2B5EF4-FFF2-40B4-BE49-F238E27FC236}">
                <a16:creationId xmlns:a16="http://schemas.microsoft.com/office/drawing/2014/main" id="{CE760E01-426F-A14D-C691-DDFCB96E86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BE60FC82-0C11-5548-92D6-65E1443D73D1}" type="slidenum">
              <a:rPr lang="en-US" altLang="en-US" sz="1200"/>
              <a:pPr/>
              <a:t>16</a:t>
            </a:fld>
            <a:endParaRPr lang="en-US" altLang="en-US" sz="1200"/>
          </a:p>
        </p:txBody>
      </p:sp>
      <p:sp>
        <p:nvSpPr>
          <p:cNvPr id="564227" name="Rectangle 3">
            <a:extLst>
              <a:ext uri="{FF2B5EF4-FFF2-40B4-BE49-F238E27FC236}">
                <a16:creationId xmlns:a16="http://schemas.microsoft.com/office/drawing/2014/main" id="{0B0C642A-404F-D182-0DCE-D079CF0742E8}"/>
              </a:ext>
            </a:extLst>
          </p:cNvPr>
          <p:cNvSpPr>
            <a:spLocks noGrp="1" noChangeArrowheads="1"/>
          </p:cNvSpPr>
          <p:nvPr>
            <p:ph type="body" idx="1"/>
          </p:nvPr>
        </p:nvSpPr>
        <p:spPr/>
        <p:txBody>
          <a:bodyPr/>
          <a:lstStyle/>
          <a:p>
            <a:pPr>
              <a:lnSpc>
                <a:spcPct val="80000"/>
              </a:lnSpc>
            </a:pPr>
            <a:r>
              <a:rPr lang="en-US" altLang="en-US" sz="2800" dirty="0"/>
              <a:t>Do we then abandon the concept of efficiency?</a:t>
            </a:r>
          </a:p>
          <a:p>
            <a:pPr>
              <a:lnSpc>
                <a:spcPct val="80000"/>
              </a:lnSpc>
            </a:pPr>
            <a:endParaRPr lang="en-US" altLang="en-US" sz="2800" dirty="0"/>
          </a:p>
          <a:p>
            <a:pPr>
              <a:lnSpc>
                <a:spcPct val="80000"/>
              </a:lnSpc>
            </a:pPr>
            <a:r>
              <a:rPr lang="en-US" altLang="en-US" sz="2800" dirty="0"/>
              <a:t>A more relaxed standard: </a:t>
            </a:r>
            <a:r>
              <a:rPr lang="en-US" altLang="en-US" sz="2800" dirty="0">
                <a:solidFill>
                  <a:srgbClr val="C00000"/>
                </a:solidFill>
              </a:rPr>
              <a:t>Kaldor-Hicks efficiency</a:t>
            </a:r>
          </a:p>
          <a:p>
            <a:pPr>
              <a:lnSpc>
                <a:spcPct val="80000"/>
              </a:lnSpc>
            </a:pPr>
            <a:endParaRPr lang="en-US" altLang="en-US" sz="2800" dirty="0">
              <a:solidFill>
                <a:schemeClr val="accent2"/>
              </a:solidFill>
            </a:endParaRPr>
          </a:p>
          <a:p>
            <a:pPr>
              <a:lnSpc>
                <a:spcPct val="80000"/>
              </a:lnSpc>
            </a:pPr>
            <a:r>
              <a:rPr lang="en-US" altLang="en-US" sz="2800" dirty="0"/>
              <a:t>A transformation is Kaldor-Hicks efficient when the winners </a:t>
            </a:r>
            <a:r>
              <a:rPr lang="en-US" altLang="en-US" sz="2800" u="sng" dirty="0">
                <a:solidFill>
                  <a:srgbClr val="C00000"/>
                </a:solidFill>
              </a:rPr>
              <a:t>could</a:t>
            </a:r>
            <a:r>
              <a:rPr lang="en-US" altLang="en-US" sz="2800" dirty="0"/>
              <a:t> compensate the losers (</a:t>
            </a:r>
            <a:r>
              <a:rPr lang="ja-JP" altLang="en-US" sz="2800"/>
              <a:t>“</a:t>
            </a:r>
            <a:r>
              <a:rPr lang="en-US" altLang="ja-JP" sz="2800" dirty="0"/>
              <a:t>Potential Pareto-Efficiency</a:t>
            </a:r>
            <a:r>
              <a:rPr lang="ja-JP" altLang="en-US" sz="2800"/>
              <a:t>”</a:t>
            </a:r>
            <a:r>
              <a:rPr lang="en-US" altLang="ja-JP" sz="2800" dirty="0"/>
              <a:t>) and satisfy Paretian standards</a:t>
            </a:r>
            <a:endParaRPr lang="en-US" altLang="en-US" sz="2600" dirty="0"/>
          </a:p>
        </p:txBody>
      </p:sp>
      <p:sp>
        <p:nvSpPr>
          <p:cNvPr id="84995" name="Title 5">
            <a:extLst>
              <a:ext uri="{FF2B5EF4-FFF2-40B4-BE49-F238E27FC236}">
                <a16:creationId xmlns:a16="http://schemas.microsoft.com/office/drawing/2014/main" id="{80BC9449-92EC-7E41-49D8-1347E1437872}"/>
              </a:ext>
            </a:extLst>
          </p:cNvPr>
          <p:cNvSpPr>
            <a:spLocks noGrp="1"/>
          </p:cNvSpPr>
          <p:nvPr>
            <p:ph type="title"/>
          </p:nvPr>
        </p:nvSpPr>
        <p:spPr/>
        <p:txBody>
          <a:bodyPr/>
          <a:lstStyle/>
          <a:p>
            <a:r>
              <a:rPr lang="en-US" altLang="en-US" sz="3600" dirty="0">
                <a:solidFill>
                  <a:srgbClr val="C00000"/>
                </a:solidFill>
              </a:rPr>
              <a:t>But nearly everything </a:t>
            </a:r>
            <a:br>
              <a:rPr lang="en-US" altLang="en-US" sz="3600" dirty="0">
                <a:solidFill>
                  <a:srgbClr val="C00000"/>
                </a:solidFill>
              </a:rPr>
            </a:br>
            <a:r>
              <a:rPr lang="en-US" altLang="en-US" sz="3600" dirty="0">
                <a:solidFill>
                  <a:srgbClr val="C00000"/>
                </a:solidFill>
              </a:rPr>
              <a:t>has third party effects…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animEffect transition="in" filter="fade">
                                      <p:cBhvr>
                                        <p:cTn id="7" dur="2000"/>
                                        <p:tgtEl>
                                          <p:spTgt spid="564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4227">
                                            <p:txEl>
                                              <p:pRg st="2" end="2"/>
                                            </p:txEl>
                                          </p:spTgt>
                                        </p:tgtEl>
                                        <p:attrNameLst>
                                          <p:attrName>style.visibility</p:attrName>
                                        </p:attrNameLst>
                                      </p:cBhvr>
                                      <p:to>
                                        <p:strVal val="visible"/>
                                      </p:to>
                                    </p:set>
                                    <p:animEffect transition="in" filter="fade">
                                      <p:cBhvr>
                                        <p:cTn id="12" dur="2000"/>
                                        <p:tgtEl>
                                          <p:spTgt spid="564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4227">
                                            <p:txEl>
                                              <p:pRg st="4" end="4"/>
                                            </p:txEl>
                                          </p:spTgt>
                                        </p:tgtEl>
                                        <p:attrNameLst>
                                          <p:attrName>style.visibility</p:attrName>
                                        </p:attrNameLst>
                                      </p:cBhvr>
                                      <p:to>
                                        <p:strVal val="visible"/>
                                      </p:to>
                                    </p:set>
                                    <p:animEffect transition="in" filter="fade">
                                      <p:cBhvr>
                                        <p:cTn id="17" dur="2000"/>
                                        <p:tgtEl>
                                          <p:spTgt spid="564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3">
            <a:extLst>
              <a:ext uri="{FF2B5EF4-FFF2-40B4-BE49-F238E27FC236}">
                <a16:creationId xmlns:a16="http://schemas.microsoft.com/office/drawing/2014/main" id="{6A52C806-3A14-1B42-942C-8C5FF9781CED}"/>
              </a:ext>
            </a:extLst>
          </p:cNvPr>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fld id="{DD24DF0F-70D4-7D47-93E6-4E4C0322371A}" type="slidenum">
              <a:rPr lang="en-US" altLang="en-US" sz="1200"/>
              <a:pPr algn="ctr"/>
              <a:t>17</a:t>
            </a:fld>
            <a:endParaRPr lang="en-US" altLang="en-US" sz="1200"/>
          </a:p>
        </p:txBody>
      </p:sp>
      <p:sp>
        <p:nvSpPr>
          <p:cNvPr id="87042" name="Line 2">
            <a:extLst>
              <a:ext uri="{FF2B5EF4-FFF2-40B4-BE49-F238E27FC236}">
                <a16:creationId xmlns:a16="http://schemas.microsoft.com/office/drawing/2014/main" id="{4EAFA731-9076-EEBE-D2CE-BE68A4E26F5F}"/>
              </a:ext>
            </a:extLst>
          </p:cNvPr>
          <p:cNvSpPr>
            <a:spLocks noChangeShapeType="1"/>
          </p:cNvSpPr>
          <p:nvPr/>
        </p:nvSpPr>
        <p:spPr bwMode="auto">
          <a:xfrm>
            <a:off x="1533525" y="59690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3" name="Line 3">
            <a:extLst>
              <a:ext uri="{FF2B5EF4-FFF2-40B4-BE49-F238E27FC236}">
                <a16:creationId xmlns:a16="http://schemas.microsoft.com/office/drawing/2014/main" id="{20F93BA4-EA08-422D-D667-A0C75B7FC510}"/>
              </a:ext>
            </a:extLst>
          </p:cNvPr>
          <p:cNvSpPr>
            <a:spLocks noChangeShapeType="1"/>
          </p:cNvSpPr>
          <p:nvPr/>
        </p:nvSpPr>
        <p:spPr bwMode="auto">
          <a:xfrm flipV="1">
            <a:off x="7332663"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4" name="Line 4">
            <a:extLst>
              <a:ext uri="{FF2B5EF4-FFF2-40B4-BE49-F238E27FC236}">
                <a16:creationId xmlns:a16="http://schemas.microsoft.com/office/drawing/2014/main" id="{761E17C0-1829-3C9A-C085-125D279E727A}"/>
              </a:ext>
            </a:extLst>
          </p:cNvPr>
          <p:cNvSpPr>
            <a:spLocks noChangeShapeType="1"/>
          </p:cNvSpPr>
          <p:nvPr/>
        </p:nvSpPr>
        <p:spPr bwMode="auto">
          <a:xfrm flipH="1">
            <a:off x="1533525" y="18923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5" name="Line 5">
            <a:extLst>
              <a:ext uri="{FF2B5EF4-FFF2-40B4-BE49-F238E27FC236}">
                <a16:creationId xmlns:a16="http://schemas.microsoft.com/office/drawing/2014/main" id="{C78250B6-4CA9-C870-54EC-55642984802B}"/>
              </a:ext>
            </a:extLst>
          </p:cNvPr>
          <p:cNvSpPr>
            <a:spLocks noChangeShapeType="1"/>
          </p:cNvSpPr>
          <p:nvPr/>
        </p:nvSpPr>
        <p:spPr bwMode="auto">
          <a:xfrm flipV="1">
            <a:off x="1533525"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6" name="Text Box 6">
            <a:extLst>
              <a:ext uri="{FF2B5EF4-FFF2-40B4-BE49-F238E27FC236}">
                <a16:creationId xmlns:a16="http://schemas.microsoft.com/office/drawing/2014/main" id="{C09B6DB8-3BC0-7322-3B53-EC355CFFD824}"/>
              </a:ext>
            </a:extLst>
          </p:cNvPr>
          <p:cNvSpPr txBox="1">
            <a:spLocks noChangeArrowheads="1"/>
          </p:cNvSpPr>
          <p:nvPr/>
        </p:nvSpPr>
        <p:spPr bwMode="auto">
          <a:xfrm>
            <a:off x="457200" y="5641975"/>
            <a:ext cx="139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Mary</a:t>
            </a:r>
          </a:p>
        </p:txBody>
      </p:sp>
      <p:sp>
        <p:nvSpPr>
          <p:cNvPr id="87047" name="Text Box 7">
            <a:extLst>
              <a:ext uri="{FF2B5EF4-FFF2-40B4-BE49-F238E27FC236}">
                <a16:creationId xmlns:a16="http://schemas.microsoft.com/office/drawing/2014/main" id="{9D26BC11-3A06-C360-7FB8-EBC70E4CF2D6}"/>
              </a:ext>
            </a:extLst>
          </p:cNvPr>
          <p:cNvSpPr txBox="1">
            <a:spLocks noChangeArrowheads="1"/>
          </p:cNvSpPr>
          <p:nvPr/>
        </p:nvSpPr>
        <p:spPr bwMode="auto">
          <a:xfrm>
            <a:off x="7467600" y="1752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Bess</a:t>
            </a:r>
          </a:p>
        </p:txBody>
      </p:sp>
      <p:sp>
        <p:nvSpPr>
          <p:cNvPr id="87048" name="Arc 9">
            <a:extLst>
              <a:ext uri="{FF2B5EF4-FFF2-40B4-BE49-F238E27FC236}">
                <a16:creationId xmlns:a16="http://schemas.microsoft.com/office/drawing/2014/main" id="{E83388E8-C358-0730-BB60-4CE5F772078E}"/>
              </a:ext>
            </a:extLst>
          </p:cNvPr>
          <p:cNvSpPr>
            <a:spLocks/>
          </p:cNvSpPr>
          <p:nvPr/>
        </p:nvSpPr>
        <p:spPr bwMode="auto">
          <a:xfrm rot="10200709">
            <a:off x="2941638" y="2544763"/>
            <a:ext cx="3894137"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87049" name="Text Box 10">
            <a:extLst>
              <a:ext uri="{FF2B5EF4-FFF2-40B4-BE49-F238E27FC236}">
                <a16:creationId xmlns:a16="http://schemas.microsoft.com/office/drawing/2014/main" id="{7F5A2E75-BF12-6991-A0D2-0AFF4A64EED1}"/>
              </a:ext>
            </a:extLst>
          </p:cNvPr>
          <p:cNvSpPr txBox="1">
            <a:spLocks noChangeArrowheads="1"/>
          </p:cNvSpPr>
          <p:nvPr/>
        </p:nvSpPr>
        <p:spPr bwMode="auto">
          <a:xfrm>
            <a:off x="2344738" y="291147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A</a:t>
            </a:r>
          </a:p>
        </p:txBody>
      </p:sp>
      <p:sp>
        <p:nvSpPr>
          <p:cNvPr id="87050" name="Text Box 14">
            <a:extLst>
              <a:ext uri="{FF2B5EF4-FFF2-40B4-BE49-F238E27FC236}">
                <a16:creationId xmlns:a16="http://schemas.microsoft.com/office/drawing/2014/main" id="{39438463-641A-D47F-E196-9D8CA9F7EC46}"/>
              </a:ext>
            </a:extLst>
          </p:cNvPr>
          <p:cNvSpPr txBox="1">
            <a:spLocks noChangeArrowheads="1"/>
          </p:cNvSpPr>
          <p:nvPr/>
        </p:nvSpPr>
        <p:spPr bwMode="auto">
          <a:xfrm>
            <a:off x="2743200" y="36576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latin typeface="Times New Roman" panose="02020603050405020304" pitchFamily="18" charset="0"/>
            </a:endParaRPr>
          </a:p>
        </p:txBody>
      </p:sp>
      <p:sp>
        <p:nvSpPr>
          <p:cNvPr id="87051" name="Text Box 15">
            <a:extLst>
              <a:ext uri="{FF2B5EF4-FFF2-40B4-BE49-F238E27FC236}">
                <a16:creationId xmlns:a16="http://schemas.microsoft.com/office/drawing/2014/main" id="{60716BD7-7F92-4510-3CBE-B44B29C0AF29}"/>
              </a:ext>
            </a:extLst>
          </p:cNvPr>
          <p:cNvSpPr txBox="1">
            <a:spLocks noChangeArrowheads="1"/>
          </p:cNvSpPr>
          <p:nvPr/>
        </p:nvSpPr>
        <p:spPr bwMode="auto">
          <a:xfrm>
            <a:off x="2667000" y="3124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87052" name="Text Box 16">
            <a:extLst>
              <a:ext uri="{FF2B5EF4-FFF2-40B4-BE49-F238E27FC236}">
                <a16:creationId xmlns:a16="http://schemas.microsoft.com/office/drawing/2014/main" id="{262529FF-4511-0F40-8032-F4E6C012CF6C}"/>
              </a:ext>
            </a:extLst>
          </p:cNvPr>
          <p:cNvSpPr txBox="1">
            <a:spLocks noChangeArrowheads="1"/>
          </p:cNvSpPr>
          <p:nvPr/>
        </p:nvSpPr>
        <p:spPr bwMode="auto">
          <a:xfrm>
            <a:off x="2667000" y="4191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solidFill>
                  <a:srgbClr val="FF0000"/>
                </a:solidFill>
                <a:latin typeface="Times New Roman" panose="02020603050405020304" pitchFamily="18" charset="0"/>
                <a:sym typeface="Symbol" pitchFamily="2" charset="2"/>
              </a:rPr>
              <a:t></a:t>
            </a:r>
          </a:p>
        </p:txBody>
      </p:sp>
      <p:sp>
        <p:nvSpPr>
          <p:cNvPr id="87053" name="Text Box 17">
            <a:extLst>
              <a:ext uri="{FF2B5EF4-FFF2-40B4-BE49-F238E27FC236}">
                <a16:creationId xmlns:a16="http://schemas.microsoft.com/office/drawing/2014/main" id="{9919D03D-448D-1554-49AF-EFB92C3ED492}"/>
              </a:ext>
            </a:extLst>
          </p:cNvPr>
          <p:cNvSpPr txBox="1">
            <a:spLocks noChangeArrowheads="1"/>
          </p:cNvSpPr>
          <p:nvPr/>
        </p:nvSpPr>
        <p:spPr bwMode="auto">
          <a:xfrm>
            <a:off x="23622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FF0000"/>
                </a:solidFill>
                <a:latin typeface="Times New Roman" panose="02020603050405020304" pitchFamily="18" charset="0"/>
              </a:rPr>
              <a:t>C</a:t>
            </a:r>
          </a:p>
        </p:txBody>
      </p:sp>
      <p:sp>
        <p:nvSpPr>
          <p:cNvPr id="87054" name="Title 21">
            <a:extLst>
              <a:ext uri="{FF2B5EF4-FFF2-40B4-BE49-F238E27FC236}">
                <a16:creationId xmlns:a16="http://schemas.microsoft.com/office/drawing/2014/main" id="{D7B3BA45-A2D8-3CF6-4AB0-BAAA8FAC828A}"/>
              </a:ext>
            </a:extLst>
          </p:cNvPr>
          <p:cNvSpPr>
            <a:spLocks noGrp="1"/>
          </p:cNvSpPr>
          <p:nvPr>
            <p:ph type="title"/>
          </p:nvPr>
        </p:nvSpPr>
        <p:spPr>
          <a:xfrm>
            <a:off x="49530" y="252620"/>
            <a:ext cx="9144000" cy="1143000"/>
          </a:xfrm>
        </p:spPr>
        <p:txBody>
          <a:bodyPr/>
          <a:lstStyle/>
          <a:p>
            <a:r>
              <a:rPr lang="en-US" altLang="en-US" sz="3600" dirty="0">
                <a:solidFill>
                  <a:srgbClr val="C00000"/>
                </a:solidFill>
              </a:rPr>
              <a:t>Explaining Kaldor-Hicks:</a:t>
            </a:r>
            <a:br>
              <a:rPr lang="en-US" altLang="en-US" sz="3600" dirty="0">
                <a:solidFill>
                  <a:srgbClr val="C00000"/>
                </a:solidFill>
              </a:rPr>
            </a:br>
            <a:r>
              <a:rPr lang="en-US" altLang="en-US" sz="3600" dirty="0">
                <a:solidFill>
                  <a:srgbClr val="C00000"/>
                </a:solidFill>
              </a:rPr>
              <a:t>C is Pareto-inferior to A </a:t>
            </a:r>
            <a:br>
              <a:rPr lang="en-US" altLang="en-US" sz="2000" dirty="0"/>
            </a:br>
            <a:r>
              <a:rPr lang="en-US" altLang="en-US" sz="1600" dirty="0">
                <a:solidFill>
                  <a:schemeClr val="tx1"/>
                </a:solidFill>
              </a:rPr>
              <a:t>Moving from A to C makes Mary worse off</a:t>
            </a:r>
            <a:endParaRPr lang="en-US" altLang="en-US" sz="2000" dirty="0">
              <a:solidFill>
                <a:schemeClr val="tx1"/>
              </a:solidFill>
            </a:endParaRPr>
          </a:p>
        </p:txBody>
      </p:sp>
      <p:sp>
        <p:nvSpPr>
          <p:cNvPr id="87055" name="Arc 9">
            <a:extLst>
              <a:ext uri="{FF2B5EF4-FFF2-40B4-BE49-F238E27FC236}">
                <a16:creationId xmlns:a16="http://schemas.microsoft.com/office/drawing/2014/main" id="{9F20581D-9E2B-F9DB-0F9A-730B9E1541C7}"/>
              </a:ext>
            </a:extLst>
          </p:cNvPr>
          <p:cNvSpPr>
            <a:spLocks/>
          </p:cNvSpPr>
          <p:nvPr/>
        </p:nvSpPr>
        <p:spPr bwMode="auto">
          <a:xfrm rot="10200709">
            <a:off x="2508250" y="2982913"/>
            <a:ext cx="3894138"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3">
            <a:extLst>
              <a:ext uri="{FF2B5EF4-FFF2-40B4-BE49-F238E27FC236}">
                <a16:creationId xmlns:a16="http://schemas.microsoft.com/office/drawing/2014/main" id="{1CF7EB64-ED85-DE21-009E-2C83C1D5BAE8}"/>
              </a:ext>
            </a:extLst>
          </p:cNvPr>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fld id="{CAA47CCD-C839-A54C-9FF4-8F39322EBF57}" type="slidenum">
              <a:rPr lang="en-US" altLang="en-US" sz="1200"/>
              <a:pPr algn="ctr"/>
              <a:t>18</a:t>
            </a:fld>
            <a:endParaRPr lang="en-US" altLang="en-US" sz="1200"/>
          </a:p>
        </p:txBody>
      </p:sp>
      <p:sp>
        <p:nvSpPr>
          <p:cNvPr id="89090" name="Line 2">
            <a:extLst>
              <a:ext uri="{FF2B5EF4-FFF2-40B4-BE49-F238E27FC236}">
                <a16:creationId xmlns:a16="http://schemas.microsoft.com/office/drawing/2014/main" id="{4B12409A-D852-0554-1989-46F2FAF9D84B}"/>
              </a:ext>
            </a:extLst>
          </p:cNvPr>
          <p:cNvSpPr>
            <a:spLocks noChangeShapeType="1"/>
          </p:cNvSpPr>
          <p:nvPr/>
        </p:nvSpPr>
        <p:spPr bwMode="auto">
          <a:xfrm>
            <a:off x="1533525" y="59690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1" name="Line 3">
            <a:extLst>
              <a:ext uri="{FF2B5EF4-FFF2-40B4-BE49-F238E27FC236}">
                <a16:creationId xmlns:a16="http://schemas.microsoft.com/office/drawing/2014/main" id="{E2D670A9-6CF1-B93E-9E71-4F448DA98A17}"/>
              </a:ext>
            </a:extLst>
          </p:cNvPr>
          <p:cNvSpPr>
            <a:spLocks noChangeShapeType="1"/>
          </p:cNvSpPr>
          <p:nvPr/>
        </p:nvSpPr>
        <p:spPr bwMode="auto">
          <a:xfrm flipV="1">
            <a:off x="7332663"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2" name="Line 4">
            <a:extLst>
              <a:ext uri="{FF2B5EF4-FFF2-40B4-BE49-F238E27FC236}">
                <a16:creationId xmlns:a16="http://schemas.microsoft.com/office/drawing/2014/main" id="{B5AD51E3-3EF9-C4BD-B8EF-137472DC849A}"/>
              </a:ext>
            </a:extLst>
          </p:cNvPr>
          <p:cNvSpPr>
            <a:spLocks noChangeShapeType="1"/>
          </p:cNvSpPr>
          <p:nvPr/>
        </p:nvSpPr>
        <p:spPr bwMode="auto">
          <a:xfrm flipH="1">
            <a:off x="1533525" y="18923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3" name="Line 5">
            <a:extLst>
              <a:ext uri="{FF2B5EF4-FFF2-40B4-BE49-F238E27FC236}">
                <a16:creationId xmlns:a16="http://schemas.microsoft.com/office/drawing/2014/main" id="{3694D0CD-05C6-0B28-3318-9B58DDDA2C65}"/>
              </a:ext>
            </a:extLst>
          </p:cNvPr>
          <p:cNvSpPr>
            <a:spLocks noChangeShapeType="1"/>
          </p:cNvSpPr>
          <p:nvPr/>
        </p:nvSpPr>
        <p:spPr bwMode="auto">
          <a:xfrm flipV="1">
            <a:off x="1533525"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Text Box 6">
            <a:extLst>
              <a:ext uri="{FF2B5EF4-FFF2-40B4-BE49-F238E27FC236}">
                <a16:creationId xmlns:a16="http://schemas.microsoft.com/office/drawing/2014/main" id="{DA5117DC-21DC-0AB9-F3DF-4A769475FEF7}"/>
              </a:ext>
            </a:extLst>
          </p:cNvPr>
          <p:cNvSpPr txBox="1">
            <a:spLocks noChangeArrowheads="1"/>
          </p:cNvSpPr>
          <p:nvPr/>
        </p:nvSpPr>
        <p:spPr bwMode="auto">
          <a:xfrm>
            <a:off x="457200" y="5641975"/>
            <a:ext cx="139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Mary</a:t>
            </a:r>
          </a:p>
        </p:txBody>
      </p:sp>
      <p:sp>
        <p:nvSpPr>
          <p:cNvPr id="89095" name="Text Box 7">
            <a:extLst>
              <a:ext uri="{FF2B5EF4-FFF2-40B4-BE49-F238E27FC236}">
                <a16:creationId xmlns:a16="http://schemas.microsoft.com/office/drawing/2014/main" id="{7EFA6A7A-D67B-5AB1-BBD4-15B1156A55F9}"/>
              </a:ext>
            </a:extLst>
          </p:cNvPr>
          <p:cNvSpPr txBox="1">
            <a:spLocks noChangeArrowheads="1"/>
          </p:cNvSpPr>
          <p:nvPr/>
        </p:nvSpPr>
        <p:spPr bwMode="auto">
          <a:xfrm>
            <a:off x="7467600" y="1752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Bess</a:t>
            </a:r>
          </a:p>
        </p:txBody>
      </p:sp>
      <p:sp>
        <p:nvSpPr>
          <p:cNvPr id="89096" name="Arc 8">
            <a:extLst>
              <a:ext uri="{FF2B5EF4-FFF2-40B4-BE49-F238E27FC236}">
                <a16:creationId xmlns:a16="http://schemas.microsoft.com/office/drawing/2014/main" id="{6C993DC4-70F7-0B3A-0F32-483196FBC822}"/>
              </a:ext>
            </a:extLst>
          </p:cNvPr>
          <p:cNvSpPr>
            <a:spLocks/>
          </p:cNvSpPr>
          <p:nvPr/>
        </p:nvSpPr>
        <p:spPr bwMode="auto">
          <a:xfrm>
            <a:off x="2528888" y="3278188"/>
            <a:ext cx="3495675" cy="2038350"/>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Arc 9">
            <a:extLst>
              <a:ext uri="{FF2B5EF4-FFF2-40B4-BE49-F238E27FC236}">
                <a16:creationId xmlns:a16="http://schemas.microsoft.com/office/drawing/2014/main" id="{8734B6F5-F1E3-598F-C9D3-B5DBB7AB34CB}"/>
              </a:ext>
            </a:extLst>
          </p:cNvPr>
          <p:cNvSpPr>
            <a:spLocks/>
          </p:cNvSpPr>
          <p:nvPr/>
        </p:nvSpPr>
        <p:spPr bwMode="auto">
          <a:xfrm rot="10200709">
            <a:off x="2941638" y="2544763"/>
            <a:ext cx="3894137"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89098" name="Text Box 10">
            <a:extLst>
              <a:ext uri="{FF2B5EF4-FFF2-40B4-BE49-F238E27FC236}">
                <a16:creationId xmlns:a16="http://schemas.microsoft.com/office/drawing/2014/main" id="{4D236B8F-0923-4392-F237-83D77EBEA674}"/>
              </a:ext>
            </a:extLst>
          </p:cNvPr>
          <p:cNvSpPr txBox="1">
            <a:spLocks noChangeArrowheads="1"/>
          </p:cNvSpPr>
          <p:nvPr/>
        </p:nvSpPr>
        <p:spPr bwMode="auto">
          <a:xfrm>
            <a:off x="2344738" y="291147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A</a:t>
            </a:r>
          </a:p>
        </p:txBody>
      </p:sp>
      <p:sp>
        <p:nvSpPr>
          <p:cNvPr id="89099" name="Text Box 14">
            <a:extLst>
              <a:ext uri="{FF2B5EF4-FFF2-40B4-BE49-F238E27FC236}">
                <a16:creationId xmlns:a16="http://schemas.microsoft.com/office/drawing/2014/main" id="{B674C4D5-F0A2-4CFC-BE8F-AD39AE9F0C7B}"/>
              </a:ext>
            </a:extLst>
          </p:cNvPr>
          <p:cNvSpPr txBox="1">
            <a:spLocks noChangeArrowheads="1"/>
          </p:cNvSpPr>
          <p:nvPr/>
        </p:nvSpPr>
        <p:spPr bwMode="auto">
          <a:xfrm>
            <a:off x="2743200" y="36576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latin typeface="Times New Roman" panose="02020603050405020304" pitchFamily="18" charset="0"/>
            </a:endParaRPr>
          </a:p>
        </p:txBody>
      </p:sp>
      <p:sp>
        <p:nvSpPr>
          <p:cNvPr id="89100" name="Text Box 15">
            <a:extLst>
              <a:ext uri="{FF2B5EF4-FFF2-40B4-BE49-F238E27FC236}">
                <a16:creationId xmlns:a16="http://schemas.microsoft.com/office/drawing/2014/main" id="{54CD6F3B-0AB1-9213-153B-1C9E60085A14}"/>
              </a:ext>
            </a:extLst>
          </p:cNvPr>
          <p:cNvSpPr txBox="1">
            <a:spLocks noChangeArrowheads="1"/>
          </p:cNvSpPr>
          <p:nvPr/>
        </p:nvSpPr>
        <p:spPr bwMode="auto">
          <a:xfrm>
            <a:off x="2667000" y="3124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89101" name="Text Box 16">
            <a:extLst>
              <a:ext uri="{FF2B5EF4-FFF2-40B4-BE49-F238E27FC236}">
                <a16:creationId xmlns:a16="http://schemas.microsoft.com/office/drawing/2014/main" id="{6A4B4E07-D13A-F107-D057-07CCA0470B03}"/>
              </a:ext>
            </a:extLst>
          </p:cNvPr>
          <p:cNvSpPr txBox="1">
            <a:spLocks noChangeArrowheads="1"/>
          </p:cNvSpPr>
          <p:nvPr/>
        </p:nvSpPr>
        <p:spPr bwMode="auto">
          <a:xfrm>
            <a:off x="2667000" y="4191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solidFill>
                  <a:srgbClr val="FF0000"/>
                </a:solidFill>
                <a:latin typeface="Times New Roman" panose="02020603050405020304" pitchFamily="18" charset="0"/>
                <a:sym typeface="Symbol" pitchFamily="2" charset="2"/>
              </a:rPr>
              <a:t></a:t>
            </a:r>
          </a:p>
        </p:txBody>
      </p:sp>
      <p:sp>
        <p:nvSpPr>
          <p:cNvPr id="89102" name="Text Box 17">
            <a:extLst>
              <a:ext uri="{FF2B5EF4-FFF2-40B4-BE49-F238E27FC236}">
                <a16:creationId xmlns:a16="http://schemas.microsoft.com/office/drawing/2014/main" id="{53778D44-112E-73C0-C5D8-EDBFB9EB469C}"/>
              </a:ext>
            </a:extLst>
          </p:cNvPr>
          <p:cNvSpPr txBox="1">
            <a:spLocks noChangeArrowheads="1"/>
          </p:cNvSpPr>
          <p:nvPr/>
        </p:nvSpPr>
        <p:spPr bwMode="auto">
          <a:xfrm>
            <a:off x="23622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FF0000"/>
                </a:solidFill>
                <a:latin typeface="Times New Roman" panose="02020603050405020304" pitchFamily="18" charset="0"/>
              </a:rPr>
              <a:t>C</a:t>
            </a:r>
          </a:p>
        </p:txBody>
      </p:sp>
      <p:sp>
        <p:nvSpPr>
          <p:cNvPr id="89103" name="Title 21">
            <a:extLst>
              <a:ext uri="{FF2B5EF4-FFF2-40B4-BE49-F238E27FC236}">
                <a16:creationId xmlns:a16="http://schemas.microsoft.com/office/drawing/2014/main" id="{E29FE68B-09E0-880E-B6C5-B75B95D08580}"/>
              </a:ext>
            </a:extLst>
          </p:cNvPr>
          <p:cNvSpPr>
            <a:spLocks noGrp="1"/>
          </p:cNvSpPr>
          <p:nvPr>
            <p:ph type="title"/>
          </p:nvPr>
        </p:nvSpPr>
        <p:spPr>
          <a:xfrm>
            <a:off x="574675" y="304800"/>
            <a:ext cx="8340725" cy="1295400"/>
          </a:xfrm>
        </p:spPr>
        <p:txBody>
          <a:bodyPr/>
          <a:lstStyle/>
          <a:p>
            <a:r>
              <a:rPr lang="en-US" altLang="en-US" sz="3600">
                <a:solidFill>
                  <a:srgbClr val="C00000"/>
                </a:solidFill>
              </a:rPr>
              <a:t>But C is Kaldor-Hicks Efficient to A </a:t>
            </a:r>
            <a:br>
              <a:rPr lang="en-US" altLang="en-US" sz="2000"/>
            </a:br>
            <a:r>
              <a:rPr lang="en-US" altLang="en-US" sz="2000"/>
              <a:t>1.  </a:t>
            </a:r>
            <a:r>
              <a:rPr lang="en-US" altLang="en-US" sz="1600"/>
              <a:t>At C Bess is on I</a:t>
            </a:r>
            <a:r>
              <a:rPr lang="en-US" altLang="en-US" sz="1400"/>
              <a:t>C</a:t>
            </a:r>
            <a:r>
              <a:rPr lang="en-US" altLang="en-US" sz="1600"/>
              <a:t> and better off than she is at A on I</a:t>
            </a:r>
            <a:r>
              <a:rPr lang="en-US" altLang="en-US" sz="1400"/>
              <a:t>A</a:t>
            </a:r>
            <a:endParaRPr lang="en-US" altLang="en-US" sz="2000"/>
          </a:p>
        </p:txBody>
      </p:sp>
      <p:sp>
        <p:nvSpPr>
          <p:cNvPr id="89104" name="Arc 22">
            <a:extLst>
              <a:ext uri="{FF2B5EF4-FFF2-40B4-BE49-F238E27FC236}">
                <a16:creationId xmlns:a16="http://schemas.microsoft.com/office/drawing/2014/main" id="{FAAA67DF-7356-E179-7E40-52AFC665DCE5}"/>
              </a:ext>
            </a:extLst>
          </p:cNvPr>
          <p:cNvSpPr>
            <a:spLocks/>
          </p:cNvSpPr>
          <p:nvPr/>
        </p:nvSpPr>
        <p:spPr bwMode="auto">
          <a:xfrm>
            <a:off x="1752600" y="43434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5" name="Text Box 24">
            <a:extLst>
              <a:ext uri="{FF2B5EF4-FFF2-40B4-BE49-F238E27FC236}">
                <a16:creationId xmlns:a16="http://schemas.microsoft.com/office/drawing/2014/main" id="{3A419909-F501-57AE-386B-7726A1244112}"/>
              </a:ext>
            </a:extLst>
          </p:cNvPr>
          <p:cNvSpPr txBox="1">
            <a:spLocks noChangeArrowheads="1"/>
          </p:cNvSpPr>
          <p:nvPr/>
        </p:nvSpPr>
        <p:spPr bwMode="auto">
          <a:xfrm>
            <a:off x="5927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A</a:t>
            </a:r>
          </a:p>
        </p:txBody>
      </p:sp>
      <p:sp>
        <p:nvSpPr>
          <p:cNvPr id="89106" name="Text Box 26">
            <a:extLst>
              <a:ext uri="{FF2B5EF4-FFF2-40B4-BE49-F238E27FC236}">
                <a16:creationId xmlns:a16="http://schemas.microsoft.com/office/drawing/2014/main" id="{FE4CD87E-1CCA-2F44-0648-041B45F3C857}"/>
              </a:ext>
            </a:extLst>
          </p:cNvPr>
          <p:cNvSpPr txBox="1">
            <a:spLocks noChangeArrowheads="1"/>
          </p:cNvSpPr>
          <p:nvPr/>
        </p:nvSpPr>
        <p:spPr bwMode="auto">
          <a:xfrm>
            <a:off x="4022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3">
            <a:extLst>
              <a:ext uri="{FF2B5EF4-FFF2-40B4-BE49-F238E27FC236}">
                <a16:creationId xmlns:a16="http://schemas.microsoft.com/office/drawing/2014/main" id="{6DBD6314-C366-ACD2-3D10-3FF7AC7E2F40}"/>
              </a:ext>
            </a:extLst>
          </p:cNvPr>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fld id="{4C05D00A-5B5D-9B48-8E3B-6EE426B4B5FF}" type="slidenum">
              <a:rPr lang="en-US" altLang="en-US" sz="1200"/>
              <a:pPr algn="ctr"/>
              <a:t>19</a:t>
            </a:fld>
            <a:endParaRPr lang="en-US" altLang="en-US" sz="1200"/>
          </a:p>
        </p:txBody>
      </p:sp>
      <p:sp>
        <p:nvSpPr>
          <p:cNvPr id="91138" name="Line 2">
            <a:extLst>
              <a:ext uri="{FF2B5EF4-FFF2-40B4-BE49-F238E27FC236}">
                <a16:creationId xmlns:a16="http://schemas.microsoft.com/office/drawing/2014/main" id="{3C91F421-8F12-075F-00B6-582D0EBF1D06}"/>
              </a:ext>
            </a:extLst>
          </p:cNvPr>
          <p:cNvSpPr>
            <a:spLocks noChangeShapeType="1"/>
          </p:cNvSpPr>
          <p:nvPr/>
        </p:nvSpPr>
        <p:spPr bwMode="auto">
          <a:xfrm>
            <a:off x="1533525" y="59690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39" name="Line 3">
            <a:extLst>
              <a:ext uri="{FF2B5EF4-FFF2-40B4-BE49-F238E27FC236}">
                <a16:creationId xmlns:a16="http://schemas.microsoft.com/office/drawing/2014/main" id="{65E6AA2E-D4C2-1BD0-D9F5-C98370D41072}"/>
              </a:ext>
            </a:extLst>
          </p:cNvPr>
          <p:cNvSpPr>
            <a:spLocks noChangeShapeType="1"/>
          </p:cNvSpPr>
          <p:nvPr/>
        </p:nvSpPr>
        <p:spPr bwMode="auto">
          <a:xfrm flipV="1">
            <a:off x="7332663"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0" name="Line 4">
            <a:extLst>
              <a:ext uri="{FF2B5EF4-FFF2-40B4-BE49-F238E27FC236}">
                <a16:creationId xmlns:a16="http://schemas.microsoft.com/office/drawing/2014/main" id="{AE328DDA-23B6-E71B-BB57-144BC2D4C835}"/>
              </a:ext>
            </a:extLst>
          </p:cNvPr>
          <p:cNvSpPr>
            <a:spLocks noChangeShapeType="1"/>
          </p:cNvSpPr>
          <p:nvPr/>
        </p:nvSpPr>
        <p:spPr bwMode="auto">
          <a:xfrm flipH="1">
            <a:off x="1533525" y="18923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1" name="Line 5">
            <a:extLst>
              <a:ext uri="{FF2B5EF4-FFF2-40B4-BE49-F238E27FC236}">
                <a16:creationId xmlns:a16="http://schemas.microsoft.com/office/drawing/2014/main" id="{098C5945-52D6-35A0-56CE-8AC05D69A0AE}"/>
              </a:ext>
            </a:extLst>
          </p:cNvPr>
          <p:cNvSpPr>
            <a:spLocks noChangeShapeType="1"/>
          </p:cNvSpPr>
          <p:nvPr/>
        </p:nvSpPr>
        <p:spPr bwMode="auto">
          <a:xfrm flipV="1">
            <a:off x="1533525"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2" name="Text Box 6">
            <a:extLst>
              <a:ext uri="{FF2B5EF4-FFF2-40B4-BE49-F238E27FC236}">
                <a16:creationId xmlns:a16="http://schemas.microsoft.com/office/drawing/2014/main" id="{07626338-35BD-B1A5-F819-B63BC6089F2E}"/>
              </a:ext>
            </a:extLst>
          </p:cNvPr>
          <p:cNvSpPr txBox="1">
            <a:spLocks noChangeArrowheads="1"/>
          </p:cNvSpPr>
          <p:nvPr/>
        </p:nvSpPr>
        <p:spPr bwMode="auto">
          <a:xfrm>
            <a:off x="457200" y="5641975"/>
            <a:ext cx="139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Mary</a:t>
            </a:r>
          </a:p>
        </p:txBody>
      </p:sp>
      <p:sp>
        <p:nvSpPr>
          <p:cNvPr id="91143" name="Text Box 7">
            <a:extLst>
              <a:ext uri="{FF2B5EF4-FFF2-40B4-BE49-F238E27FC236}">
                <a16:creationId xmlns:a16="http://schemas.microsoft.com/office/drawing/2014/main" id="{0AA83366-DD4E-FAC6-6442-395F6DA7564C}"/>
              </a:ext>
            </a:extLst>
          </p:cNvPr>
          <p:cNvSpPr txBox="1">
            <a:spLocks noChangeArrowheads="1"/>
          </p:cNvSpPr>
          <p:nvPr/>
        </p:nvSpPr>
        <p:spPr bwMode="auto">
          <a:xfrm>
            <a:off x="7467600" y="1752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Bess</a:t>
            </a:r>
          </a:p>
        </p:txBody>
      </p:sp>
      <p:sp>
        <p:nvSpPr>
          <p:cNvPr id="91144" name="Arc 8">
            <a:extLst>
              <a:ext uri="{FF2B5EF4-FFF2-40B4-BE49-F238E27FC236}">
                <a16:creationId xmlns:a16="http://schemas.microsoft.com/office/drawing/2014/main" id="{93AFA4C1-D24A-D9D0-FB14-20CAEA9E325E}"/>
              </a:ext>
            </a:extLst>
          </p:cNvPr>
          <p:cNvSpPr>
            <a:spLocks/>
          </p:cNvSpPr>
          <p:nvPr/>
        </p:nvSpPr>
        <p:spPr bwMode="auto">
          <a:xfrm>
            <a:off x="2528888" y="3278188"/>
            <a:ext cx="3495675" cy="2038350"/>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Arc 9">
            <a:extLst>
              <a:ext uri="{FF2B5EF4-FFF2-40B4-BE49-F238E27FC236}">
                <a16:creationId xmlns:a16="http://schemas.microsoft.com/office/drawing/2014/main" id="{035EAE04-4A3D-F3F3-246F-B3304E2A5A6F}"/>
              </a:ext>
            </a:extLst>
          </p:cNvPr>
          <p:cNvSpPr>
            <a:spLocks/>
          </p:cNvSpPr>
          <p:nvPr/>
        </p:nvSpPr>
        <p:spPr bwMode="auto">
          <a:xfrm rot="10200709">
            <a:off x="2941638" y="2544763"/>
            <a:ext cx="3894137"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1146" name="Text Box 10">
            <a:extLst>
              <a:ext uri="{FF2B5EF4-FFF2-40B4-BE49-F238E27FC236}">
                <a16:creationId xmlns:a16="http://schemas.microsoft.com/office/drawing/2014/main" id="{92D6C36F-8893-12E0-0BC2-65245DDC0FB4}"/>
              </a:ext>
            </a:extLst>
          </p:cNvPr>
          <p:cNvSpPr txBox="1">
            <a:spLocks noChangeArrowheads="1"/>
          </p:cNvSpPr>
          <p:nvPr/>
        </p:nvSpPr>
        <p:spPr bwMode="auto">
          <a:xfrm>
            <a:off x="2344738" y="291147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A</a:t>
            </a:r>
          </a:p>
        </p:txBody>
      </p:sp>
      <p:sp>
        <p:nvSpPr>
          <p:cNvPr id="91147" name="Text Box 12">
            <a:extLst>
              <a:ext uri="{FF2B5EF4-FFF2-40B4-BE49-F238E27FC236}">
                <a16:creationId xmlns:a16="http://schemas.microsoft.com/office/drawing/2014/main" id="{9BD76233-D1C1-D333-EE86-74677A8FC54D}"/>
              </a:ext>
            </a:extLst>
          </p:cNvPr>
          <p:cNvSpPr txBox="1">
            <a:spLocks noChangeArrowheads="1"/>
          </p:cNvSpPr>
          <p:nvPr/>
        </p:nvSpPr>
        <p:spPr bwMode="auto">
          <a:xfrm>
            <a:off x="3605213" y="4213225"/>
            <a:ext cx="4175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1148" name="Text Box 13">
            <a:extLst>
              <a:ext uri="{FF2B5EF4-FFF2-40B4-BE49-F238E27FC236}">
                <a16:creationId xmlns:a16="http://schemas.microsoft.com/office/drawing/2014/main" id="{11777CFC-38C0-30D1-8304-1900F18592F9}"/>
              </a:ext>
            </a:extLst>
          </p:cNvPr>
          <p:cNvSpPr txBox="1">
            <a:spLocks noChangeArrowheads="1"/>
          </p:cNvSpPr>
          <p:nvPr/>
        </p:nvSpPr>
        <p:spPr bwMode="auto">
          <a:xfrm>
            <a:off x="3687763" y="3930650"/>
            <a:ext cx="33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a:t>
            </a:r>
          </a:p>
        </p:txBody>
      </p:sp>
      <p:sp>
        <p:nvSpPr>
          <p:cNvPr id="91149" name="Text Box 14">
            <a:extLst>
              <a:ext uri="{FF2B5EF4-FFF2-40B4-BE49-F238E27FC236}">
                <a16:creationId xmlns:a16="http://schemas.microsoft.com/office/drawing/2014/main" id="{6B5E95B0-8210-B2D2-4C31-08F12B1DA556}"/>
              </a:ext>
            </a:extLst>
          </p:cNvPr>
          <p:cNvSpPr txBox="1">
            <a:spLocks noChangeArrowheads="1"/>
          </p:cNvSpPr>
          <p:nvPr/>
        </p:nvSpPr>
        <p:spPr bwMode="auto">
          <a:xfrm>
            <a:off x="2743200" y="36576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latin typeface="Times New Roman" panose="02020603050405020304" pitchFamily="18" charset="0"/>
            </a:endParaRPr>
          </a:p>
        </p:txBody>
      </p:sp>
      <p:sp>
        <p:nvSpPr>
          <p:cNvPr id="91150" name="Text Box 15">
            <a:extLst>
              <a:ext uri="{FF2B5EF4-FFF2-40B4-BE49-F238E27FC236}">
                <a16:creationId xmlns:a16="http://schemas.microsoft.com/office/drawing/2014/main" id="{A586F3D2-2BEA-E393-8491-EEA5A35D6D65}"/>
              </a:ext>
            </a:extLst>
          </p:cNvPr>
          <p:cNvSpPr txBox="1">
            <a:spLocks noChangeArrowheads="1"/>
          </p:cNvSpPr>
          <p:nvPr/>
        </p:nvSpPr>
        <p:spPr bwMode="auto">
          <a:xfrm>
            <a:off x="2667000" y="3124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1151" name="Text Box 16">
            <a:extLst>
              <a:ext uri="{FF2B5EF4-FFF2-40B4-BE49-F238E27FC236}">
                <a16:creationId xmlns:a16="http://schemas.microsoft.com/office/drawing/2014/main" id="{D90CF9E2-D283-D0FC-5139-BDFC89B12455}"/>
              </a:ext>
            </a:extLst>
          </p:cNvPr>
          <p:cNvSpPr txBox="1">
            <a:spLocks noChangeArrowheads="1"/>
          </p:cNvSpPr>
          <p:nvPr/>
        </p:nvSpPr>
        <p:spPr bwMode="auto">
          <a:xfrm>
            <a:off x="2667000" y="4191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solidFill>
                  <a:srgbClr val="FF0000"/>
                </a:solidFill>
                <a:latin typeface="Times New Roman" panose="02020603050405020304" pitchFamily="18" charset="0"/>
                <a:sym typeface="Symbol" pitchFamily="2" charset="2"/>
              </a:rPr>
              <a:t></a:t>
            </a:r>
          </a:p>
        </p:txBody>
      </p:sp>
      <p:sp>
        <p:nvSpPr>
          <p:cNvPr id="91152" name="Text Box 17">
            <a:extLst>
              <a:ext uri="{FF2B5EF4-FFF2-40B4-BE49-F238E27FC236}">
                <a16:creationId xmlns:a16="http://schemas.microsoft.com/office/drawing/2014/main" id="{817E8F81-5EA8-3B5B-35D6-B0D16463153B}"/>
              </a:ext>
            </a:extLst>
          </p:cNvPr>
          <p:cNvSpPr txBox="1">
            <a:spLocks noChangeArrowheads="1"/>
          </p:cNvSpPr>
          <p:nvPr/>
        </p:nvSpPr>
        <p:spPr bwMode="auto">
          <a:xfrm>
            <a:off x="23622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FF0000"/>
                </a:solidFill>
                <a:latin typeface="Times New Roman" panose="02020603050405020304" pitchFamily="18" charset="0"/>
              </a:rPr>
              <a:t>C</a:t>
            </a:r>
          </a:p>
        </p:txBody>
      </p:sp>
      <p:sp>
        <p:nvSpPr>
          <p:cNvPr id="91153" name="Line 21">
            <a:extLst>
              <a:ext uri="{FF2B5EF4-FFF2-40B4-BE49-F238E27FC236}">
                <a16:creationId xmlns:a16="http://schemas.microsoft.com/office/drawing/2014/main" id="{B7DFC583-735E-07FB-1969-C661FBD63A9F}"/>
              </a:ext>
            </a:extLst>
          </p:cNvPr>
          <p:cNvSpPr>
            <a:spLocks noChangeShapeType="1"/>
          </p:cNvSpPr>
          <p:nvPr/>
        </p:nvSpPr>
        <p:spPr bwMode="auto">
          <a:xfrm>
            <a:off x="2819400" y="44196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1154" name="Arc 22">
            <a:extLst>
              <a:ext uri="{FF2B5EF4-FFF2-40B4-BE49-F238E27FC236}">
                <a16:creationId xmlns:a16="http://schemas.microsoft.com/office/drawing/2014/main" id="{FFD7F1A6-37C3-F4F0-C336-C4551AFF3929}"/>
              </a:ext>
            </a:extLst>
          </p:cNvPr>
          <p:cNvSpPr>
            <a:spLocks/>
          </p:cNvSpPr>
          <p:nvPr/>
        </p:nvSpPr>
        <p:spPr bwMode="auto">
          <a:xfrm>
            <a:off x="1905000" y="40386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5" name="Title 21">
            <a:extLst>
              <a:ext uri="{FF2B5EF4-FFF2-40B4-BE49-F238E27FC236}">
                <a16:creationId xmlns:a16="http://schemas.microsoft.com/office/drawing/2014/main" id="{760D835F-B9A0-7A61-504A-4D45312A9C0C}"/>
              </a:ext>
            </a:extLst>
          </p:cNvPr>
          <p:cNvSpPr>
            <a:spLocks noGrp="1"/>
          </p:cNvSpPr>
          <p:nvPr>
            <p:ph type="title"/>
          </p:nvPr>
        </p:nvSpPr>
        <p:spPr/>
        <p:txBody>
          <a:bodyPr/>
          <a:lstStyle/>
          <a:p>
            <a:r>
              <a:rPr lang="en-US" altLang="en-US" sz="3600">
                <a:solidFill>
                  <a:srgbClr val="C00000"/>
                </a:solidFill>
              </a:rPr>
              <a:t>C is Kaldor-Hicks Efficient to A </a:t>
            </a:r>
            <a:br>
              <a:rPr lang="en-US" altLang="en-US" sz="2000"/>
            </a:br>
            <a:r>
              <a:rPr lang="en-US" altLang="en-US" sz="2000"/>
              <a:t>2. </a:t>
            </a:r>
            <a:r>
              <a:rPr lang="en-US" altLang="en-US" sz="1600"/>
              <a:t>At C Bess could give up CB roses to Mary to move to B and be on I</a:t>
            </a:r>
            <a:r>
              <a:rPr lang="en-US" altLang="en-US" sz="1400"/>
              <a:t>B</a:t>
            </a:r>
            <a:r>
              <a:rPr lang="en-US" altLang="en-US" sz="1600"/>
              <a:t>, where Bess would be better off than she was on I</a:t>
            </a:r>
            <a:r>
              <a:rPr lang="en-US" altLang="en-US" sz="1400"/>
              <a:t>A</a:t>
            </a:r>
            <a:endParaRPr lang="en-US" altLang="en-US" sz="2000"/>
          </a:p>
        </p:txBody>
      </p:sp>
      <p:sp>
        <p:nvSpPr>
          <p:cNvPr id="91156" name="Arc 22">
            <a:extLst>
              <a:ext uri="{FF2B5EF4-FFF2-40B4-BE49-F238E27FC236}">
                <a16:creationId xmlns:a16="http://schemas.microsoft.com/office/drawing/2014/main" id="{F56B72A2-C85F-86D1-DB9C-15DE80F3543E}"/>
              </a:ext>
            </a:extLst>
          </p:cNvPr>
          <p:cNvSpPr>
            <a:spLocks/>
          </p:cNvSpPr>
          <p:nvPr/>
        </p:nvSpPr>
        <p:spPr bwMode="auto">
          <a:xfrm>
            <a:off x="1752600" y="43434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7" name="Text Box 24">
            <a:extLst>
              <a:ext uri="{FF2B5EF4-FFF2-40B4-BE49-F238E27FC236}">
                <a16:creationId xmlns:a16="http://schemas.microsoft.com/office/drawing/2014/main" id="{7F9D63CB-7F37-AFA7-A576-6BE69D44C741}"/>
              </a:ext>
            </a:extLst>
          </p:cNvPr>
          <p:cNvSpPr txBox="1">
            <a:spLocks noChangeArrowheads="1"/>
          </p:cNvSpPr>
          <p:nvPr/>
        </p:nvSpPr>
        <p:spPr bwMode="auto">
          <a:xfrm>
            <a:off x="5927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A</a:t>
            </a:r>
          </a:p>
        </p:txBody>
      </p:sp>
      <p:sp>
        <p:nvSpPr>
          <p:cNvPr id="91158" name="Text Box 25">
            <a:extLst>
              <a:ext uri="{FF2B5EF4-FFF2-40B4-BE49-F238E27FC236}">
                <a16:creationId xmlns:a16="http://schemas.microsoft.com/office/drawing/2014/main" id="{90AFF699-26C6-EABB-2763-D016EF04F052}"/>
              </a:ext>
            </a:extLst>
          </p:cNvPr>
          <p:cNvSpPr txBox="1">
            <a:spLocks noChangeArrowheads="1"/>
          </p:cNvSpPr>
          <p:nvPr/>
        </p:nvSpPr>
        <p:spPr bwMode="auto">
          <a:xfrm>
            <a:off x="4175125" y="4832350"/>
            <a:ext cx="38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B</a:t>
            </a:r>
          </a:p>
        </p:txBody>
      </p:sp>
      <p:sp>
        <p:nvSpPr>
          <p:cNvPr id="91159" name="Text Box 26">
            <a:extLst>
              <a:ext uri="{FF2B5EF4-FFF2-40B4-BE49-F238E27FC236}">
                <a16:creationId xmlns:a16="http://schemas.microsoft.com/office/drawing/2014/main" id="{AB3BAC86-C8FC-C7FB-5764-FBC987A96F35}"/>
              </a:ext>
            </a:extLst>
          </p:cNvPr>
          <p:cNvSpPr txBox="1">
            <a:spLocks noChangeArrowheads="1"/>
          </p:cNvSpPr>
          <p:nvPr/>
        </p:nvSpPr>
        <p:spPr bwMode="auto">
          <a:xfrm>
            <a:off x="4022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6F1A-4522-527A-ED4F-28476AC81664}"/>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DC7EE8FD-42C4-1406-D947-65F9BA4DB346}"/>
              </a:ext>
            </a:extLst>
          </p:cNvPr>
          <p:cNvSpPr>
            <a:spLocks noGrp="1" noChangeArrowheads="1"/>
          </p:cNvSpPr>
          <p:nvPr>
            <p:ph type="title"/>
          </p:nvPr>
        </p:nvSpPr>
        <p:spPr>
          <a:xfrm>
            <a:off x="304800" y="304800"/>
            <a:ext cx="8721725" cy="1219200"/>
          </a:xfrm>
        </p:spPr>
        <p:txBody>
          <a:bodyPr/>
          <a:lstStyle/>
          <a:p>
            <a:pPr marL="342900" indent="-342900"/>
            <a:r>
              <a:rPr lang="en-US" altLang="en-US" sz="3600"/>
              <a:t>What does it mean to choose badly?</a:t>
            </a:r>
          </a:p>
        </p:txBody>
      </p:sp>
      <p:sp>
        <p:nvSpPr>
          <p:cNvPr id="17410" name="Content Placeholder 2">
            <a:extLst>
              <a:ext uri="{FF2B5EF4-FFF2-40B4-BE49-F238E27FC236}">
                <a16:creationId xmlns:a16="http://schemas.microsoft.com/office/drawing/2014/main" id="{930DC2A8-5618-DFB4-7205-68F53A7C2986}"/>
              </a:ext>
            </a:extLst>
          </p:cNvPr>
          <p:cNvSpPr>
            <a:spLocks noGrp="1" noChangeArrowheads="1"/>
          </p:cNvSpPr>
          <p:nvPr>
            <p:ph idx="1"/>
          </p:nvPr>
        </p:nvSpPr>
        <p:spPr>
          <a:xfrm>
            <a:off x="555625" y="1752600"/>
            <a:ext cx="8577263" cy="4267200"/>
          </a:xfrm>
        </p:spPr>
        <p:txBody>
          <a:bodyPr/>
          <a:lstStyle/>
          <a:p>
            <a:pPr lvl="1">
              <a:defRPr/>
            </a:pPr>
            <a:r>
              <a:rPr lang="en-US" altLang="en-US" sz="2400" dirty="0"/>
              <a:t>Contract Law Illegality</a:t>
            </a:r>
          </a:p>
          <a:p>
            <a:pPr lvl="2">
              <a:defRPr/>
            </a:pPr>
            <a:r>
              <a:rPr lang="en-US" altLang="en-US" dirty="0"/>
              <a:t>Full capacity and full information, but yet unenforceable</a:t>
            </a:r>
            <a:endParaRPr lang="en-US" altLang="en-US" sz="2400" dirty="0"/>
          </a:p>
          <a:p>
            <a:pPr lvl="1">
              <a:defRPr/>
            </a:pPr>
            <a:r>
              <a:rPr lang="en-US" altLang="en-US" sz="2400" dirty="0">
                <a:solidFill>
                  <a:srgbClr val="C00000"/>
                </a:solidFill>
              </a:rPr>
              <a:t>The high tide of </a:t>
            </a:r>
            <a:r>
              <a:rPr lang="en-US" altLang="en-US" sz="2400" dirty="0" err="1">
                <a:solidFill>
                  <a:srgbClr val="C00000"/>
                </a:solidFill>
              </a:rPr>
              <a:t>Millian</a:t>
            </a:r>
            <a:r>
              <a:rPr lang="en-US" altLang="en-US" sz="2400" dirty="0">
                <a:solidFill>
                  <a:srgbClr val="C00000"/>
                </a:solidFill>
              </a:rPr>
              <a:t> liberalism</a:t>
            </a:r>
          </a:p>
          <a:p>
            <a:pPr lvl="2">
              <a:defRPr/>
            </a:pPr>
            <a:r>
              <a:rPr lang="en-US" altLang="en-US" sz="2000" dirty="0"/>
              <a:t>Sir George </a:t>
            </a:r>
            <a:r>
              <a:rPr lang="en-US" altLang="en-US" sz="2000" dirty="0" err="1"/>
              <a:t>Jessell</a:t>
            </a:r>
            <a:endParaRPr lang="en-US" altLang="en-US" sz="2000" dirty="0"/>
          </a:p>
          <a:p>
            <a:pPr lvl="2">
              <a:defRPr/>
            </a:pPr>
            <a:r>
              <a:rPr lang="en-US" altLang="en-US" sz="2000" dirty="0"/>
              <a:t>”Rights are Trumps”</a:t>
            </a:r>
          </a:p>
          <a:p>
            <a:pPr marL="1371600" lvl="3" indent="0">
              <a:buNone/>
              <a:defRPr/>
            </a:pPr>
            <a:endParaRPr lang="en-US" altLang="en-US" sz="1600" dirty="0"/>
          </a:p>
          <a:p>
            <a:pPr lvl="1">
              <a:defRPr/>
            </a:pPr>
            <a:endParaRPr lang="en-US" altLang="en-US" sz="2400" dirty="0"/>
          </a:p>
          <a:p>
            <a:pPr marL="914400" lvl="2" indent="0">
              <a:buFontTx/>
              <a:buNone/>
              <a:defRPr/>
            </a:pPr>
            <a:endParaRPr lang="en-US" altLang="en-US" dirty="0"/>
          </a:p>
          <a:p>
            <a:pPr lvl="2">
              <a:defRPr/>
            </a:pPr>
            <a:endParaRPr lang="en-US" altLang="ja-JP" dirty="0"/>
          </a:p>
        </p:txBody>
      </p:sp>
      <p:sp>
        <p:nvSpPr>
          <p:cNvPr id="17411" name="Slide Number Placeholder 3">
            <a:extLst>
              <a:ext uri="{FF2B5EF4-FFF2-40B4-BE49-F238E27FC236}">
                <a16:creationId xmlns:a16="http://schemas.microsoft.com/office/drawing/2014/main" id="{A3E61C05-F6FC-54B9-8DC6-F196354A86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EECCCBE-B4FD-0B4E-B453-E1F89B5852A6}"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1012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a:extLst>
              <a:ext uri="{FF2B5EF4-FFF2-40B4-BE49-F238E27FC236}">
                <a16:creationId xmlns:a16="http://schemas.microsoft.com/office/drawing/2014/main" id="{3A3143D5-6560-674D-652C-C09052B43F38}"/>
              </a:ext>
            </a:extLst>
          </p:cNvPr>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fld id="{9377C2EF-5DBA-C847-B0B0-265B3E920EFF}" type="slidenum">
              <a:rPr lang="en-US" altLang="en-US" sz="1200"/>
              <a:pPr algn="ctr"/>
              <a:t>20</a:t>
            </a:fld>
            <a:endParaRPr lang="en-US" altLang="en-US" sz="1200"/>
          </a:p>
        </p:txBody>
      </p:sp>
      <p:sp>
        <p:nvSpPr>
          <p:cNvPr id="93186" name="Line 2">
            <a:extLst>
              <a:ext uri="{FF2B5EF4-FFF2-40B4-BE49-F238E27FC236}">
                <a16:creationId xmlns:a16="http://schemas.microsoft.com/office/drawing/2014/main" id="{9594FCEC-4EAC-A077-6D05-8537B4215AFB}"/>
              </a:ext>
            </a:extLst>
          </p:cNvPr>
          <p:cNvSpPr>
            <a:spLocks noChangeShapeType="1"/>
          </p:cNvSpPr>
          <p:nvPr/>
        </p:nvSpPr>
        <p:spPr bwMode="auto">
          <a:xfrm>
            <a:off x="1533525" y="59690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7" name="Line 3">
            <a:extLst>
              <a:ext uri="{FF2B5EF4-FFF2-40B4-BE49-F238E27FC236}">
                <a16:creationId xmlns:a16="http://schemas.microsoft.com/office/drawing/2014/main" id="{53E8E723-9E40-800E-A299-B7B822C659ED}"/>
              </a:ext>
            </a:extLst>
          </p:cNvPr>
          <p:cNvSpPr>
            <a:spLocks noChangeShapeType="1"/>
          </p:cNvSpPr>
          <p:nvPr/>
        </p:nvSpPr>
        <p:spPr bwMode="auto">
          <a:xfrm flipV="1">
            <a:off x="7332663"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8" name="Line 4">
            <a:extLst>
              <a:ext uri="{FF2B5EF4-FFF2-40B4-BE49-F238E27FC236}">
                <a16:creationId xmlns:a16="http://schemas.microsoft.com/office/drawing/2014/main" id="{AF257F33-51AF-92BE-4242-6F78D510B7BF}"/>
              </a:ext>
            </a:extLst>
          </p:cNvPr>
          <p:cNvSpPr>
            <a:spLocks noChangeShapeType="1"/>
          </p:cNvSpPr>
          <p:nvPr/>
        </p:nvSpPr>
        <p:spPr bwMode="auto">
          <a:xfrm flipH="1">
            <a:off x="1533525" y="18923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9" name="Line 5">
            <a:extLst>
              <a:ext uri="{FF2B5EF4-FFF2-40B4-BE49-F238E27FC236}">
                <a16:creationId xmlns:a16="http://schemas.microsoft.com/office/drawing/2014/main" id="{F7C23267-5FB2-ACD9-B400-620F31ECE17B}"/>
              </a:ext>
            </a:extLst>
          </p:cNvPr>
          <p:cNvSpPr>
            <a:spLocks noChangeShapeType="1"/>
          </p:cNvSpPr>
          <p:nvPr/>
        </p:nvSpPr>
        <p:spPr bwMode="auto">
          <a:xfrm flipV="1">
            <a:off x="1533525"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0" name="Text Box 6">
            <a:extLst>
              <a:ext uri="{FF2B5EF4-FFF2-40B4-BE49-F238E27FC236}">
                <a16:creationId xmlns:a16="http://schemas.microsoft.com/office/drawing/2014/main" id="{732347FE-2934-4C20-1095-5489FA8CC748}"/>
              </a:ext>
            </a:extLst>
          </p:cNvPr>
          <p:cNvSpPr txBox="1">
            <a:spLocks noChangeArrowheads="1"/>
          </p:cNvSpPr>
          <p:nvPr/>
        </p:nvSpPr>
        <p:spPr bwMode="auto">
          <a:xfrm>
            <a:off x="457200" y="5641975"/>
            <a:ext cx="139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Mary</a:t>
            </a:r>
          </a:p>
        </p:txBody>
      </p:sp>
      <p:sp>
        <p:nvSpPr>
          <p:cNvPr id="93191" name="Text Box 7">
            <a:extLst>
              <a:ext uri="{FF2B5EF4-FFF2-40B4-BE49-F238E27FC236}">
                <a16:creationId xmlns:a16="http://schemas.microsoft.com/office/drawing/2014/main" id="{C864DF1C-6AC8-D7EE-8BF2-50D20523C68C}"/>
              </a:ext>
            </a:extLst>
          </p:cNvPr>
          <p:cNvSpPr txBox="1">
            <a:spLocks noChangeArrowheads="1"/>
          </p:cNvSpPr>
          <p:nvPr/>
        </p:nvSpPr>
        <p:spPr bwMode="auto">
          <a:xfrm>
            <a:off x="7467600" y="1752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Bess</a:t>
            </a:r>
          </a:p>
        </p:txBody>
      </p:sp>
      <p:sp>
        <p:nvSpPr>
          <p:cNvPr id="93192" name="Arc 8">
            <a:extLst>
              <a:ext uri="{FF2B5EF4-FFF2-40B4-BE49-F238E27FC236}">
                <a16:creationId xmlns:a16="http://schemas.microsoft.com/office/drawing/2014/main" id="{298F5532-486A-46ED-C564-C3EBA40EF3DF}"/>
              </a:ext>
            </a:extLst>
          </p:cNvPr>
          <p:cNvSpPr>
            <a:spLocks/>
          </p:cNvSpPr>
          <p:nvPr/>
        </p:nvSpPr>
        <p:spPr bwMode="auto">
          <a:xfrm>
            <a:off x="2528888" y="3278188"/>
            <a:ext cx="3495675" cy="2038350"/>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3" name="Arc 9">
            <a:extLst>
              <a:ext uri="{FF2B5EF4-FFF2-40B4-BE49-F238E27FC236}">
                <a16:creationId xmlns:a16="http://schemas.microsoft.com/office/drawing/2014/main" id="{F835369D-2355-2B12-C1A7-20B366CB8A2D}"/>
              </a:ext>
            </a:extLst>
          </p:cNvPr>
          <p:cNvSpPr>
            <a:spLocks/>
          </p:cNvSpPr>
          <p:nvPr/>
        </p:nvSpPr>
        <p:spPr bwMode="auto">
          <a:xfrm rot="10200709">
            <a:off x="2941638" y="2544763"/>
            <a:ext cx="3894137"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3194" name="Text Box 10">
            <a:extLst>
              <a:ext uri="{FF2B5EF4-FFF2-40B4-BE49-F238E27FC236}">
                <a16:creationId xmlns:a16="http://schemas.microsoft.com/office/drawing/2014/main" id="{865C74E7-E55E-0C09-281B-595BFF98AB1B}"/>
              </a:ext>
            </a:extLst>
          </p:cNvPr>
          <p:cNvSpPr txBox="1">
            <a:spLocks noChangeArrowheads="1"/>
          </p:cNvSpPr>
          <p:nvPr/>
        </p:nvSpPr>
        <p:spPr bwMode="auto">
          <a:xfrm>
            <a:off x="2344738" y="291147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A</a:t>
            </a:r>
          </a:p>
        </p:txBody>
      </p:sp>
      <p:sp>
        <p:nvSpPr>
          <p:cNvPr id="93195" name="Text Box 12">
            <a:extLst>
              <a:ext uri="{FF2B5EF4-FFF2-40B4-BE49-F238E27FC236}">
                <a16:creationId xmlns:a16="http://schemas.microsoft.com/office/drawing/2014/main" id="{CBA5EC54-A8FD-1FA8-DF9C-A529BDBFDCA8}"/>
              </a:ext>
            </a:extLst>
          </p:cNvPr>
          <p:cNvSpPr txBox="1">
            <a:spLocks noChangeArrowheads="1"/>
          </p:cNvSpPr>
          <p:nvPr/>
        </p:nvSpPr>
        <p:spPr bwMode="auto">
          <a:xfrm>
            <a:off x="3605213" y="4213225"/>
            <a:ext cx="4175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3196" name="Text Box 13">
            <a:extLst>
              <a:ext uri="{FF2B5EF4-FFF2-40B4-BE49-F238E27FC236}">
                <a16:creationId xmlns:a16="http://schemas.microsoft.com/office/drawing/2014/main" id="{55804910-D603-F232-D7AD-70AD8123BDCC}"/>
              </a:ext>
            </a:extLst>
          </p:cNvPr>
          <p:cNvSpPr txBox="1">
            <a:spLocks noChangeArrowheads="1"/>
          </p:cNvSpPr>
          <p:nvPr/>
        </p:nvSpPr>
        <p:spPr bwMode="auto">
          <a:xfrm>
            <a:off x="3687763" y="3930650"/>
            <a:ext cx="33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a:t>
            </a:r>
          </a:p>
        </p:txBody>
      </p:sp>
      <p:sp>
        <p:nvSpPr>
          <p:cNvPr id="93197" name="Text Box 14">
            <a:extLst>
              <a:ext uri="{FF2B5EF4-FFF2-40B4-BE49-F238E27FC236}">
                <a16:creationId xmlns:a16="http://schemas.microsoft.com/office/drawing/2014/main" id="{A2E64414-2B50-0707-FE86-093A0F527522}"/>
              </a:ext>
            </a:extLst>
          </p:cNvPr>
          <p:cNvSpPr txBox="1">
            <a:spLocks noChangeArrowheads="1"/>
          </p:cNvSpPr>
          <p:nvPr/>
        </p:nvSpPr>
        <p:spPr bwMode="auto">
          <a:xfrm>
            <a:off x="2743200" y="36576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latin typeface="Times New Roman" panose="02020603050405020304" pitchFamily="18" charset="0"/>
            </a:endParaRPr>
          </a:p>
        </p:txBody>
      </p:sp>
      <p:sp>
        <p:nvSpPr>
          <p:cNvPr id="93198" name="Text Box 15">
            <a:extLst>
              <a:ext uri="{FF2B5EF4-FFF2-40B4-BE49-F238E27FC236}">
                <a16:creationId xmlns:a16="http://schemas.microsoft.com/office/drawing/2014/main" id="{AC9F0B10-7E9D-F9F7-1B12-BB1F1B8FE7CE}"/>
              </a:ext>
            </a:extLst>
          </p:cNvPr>
          <p:cNvSpPr txBox="1">
            <a:spLocks noChangeArrowheads="1"/>
          </p:cNvSpPr>
          <p:nvPr/>
        </p:nvSpPr>
        <p:spPr bwMode="auto">
          <a:xfrm>
            <a:off x="2667000" y="3124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3199" name="Text Box 16">
            <a:extLst>
              <a:ext uri="{FF2B5EF4-FFF2-40B4-BE49-F238E27FC236}">
                <a16:creationId xmlns:a16="http://schemas.microsoft.com/office/drawing/2014/main" id="{58C0CDD1-DB75-1C62-30D2-AC97B9C5637A}"/>
              </a:ext>
            </a:extLst>
          </p:cNvPr>
          <p:cNvSpPr txBox="1">
            <a:spLocks noChangeArrowheads="1"/>
          </p:cNvSpPr>
          <p:nvPr/>
        </p:nvSpPr>
        <p:spPr bwMode="auto">
          <a:xfrm>
            <a:off x="2667000" y="4191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solidFill>
                  <a:srgbClr val="FF0000"/>
                </a:solidFill>
                <a:latin typeface="Times New Roman" panose="02020603050405020304" pitchFamily="18" charset="0"/>
                <a:sym typeface="Symbol" pitchFamily="2" charset="2"/>
              </a:rPr>
              <a:t></a:t>
            </a:r>
          </a:p>
        </p:txBody>
      </p:sp>
      <p:sp>
        <p:nvSpPr>
          <p:cNvPr id="93200" name="Text Box 17">
            <a:extLst>
              <a:ext uri="{FF2B5EF4-FFF2-40B4-BE49-F238E27FC236}">
                <a16:creationId xmlns:a16="http://schemas.microsoft.com/office/drawing/2014/main" id="{B06FBCA1-673E-3D5E-6D72-09443638AC54}"/>
              </a:ext>
            </a:extLst>
          </p:cNvPr>
          <p:cNvSpPr txBox="1">
            <a:spLocks noChangeArrowheads="1"/>
          </p:cNvSpPr>
          <p:nvPr/>
        </p:nvSpPr>
        <p:spPr bwMode="auto">
          <a:xfrm>
            <a:off x="23622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FF0000"/>
                </a:solidFill>
                <a:latin typeface="Times New Roman" panose="02020603050405020304" pitchFamily="18" charset="0"/>
              </a:rPr>
              <a:t>C</a:t>
            </a:r>
          </a:p>
        </p:txBody>
      </p:sp>
      <p:sp>
        <p:nvSpPr>
          <p:cNvPr id="93201" name="Line 21">
            <a:extLst>
              <a:ext uri="{FF2B5EF4-FFF2-40B4-BE49-F238E27FC236}">
                <a16:creationId xmlns:a16="http://schemas.microsoft.com/office/drawing/2014/main" id="{50E26FC4-FB1D-C475-5AA2-515F7EEC243B}"/>
              </a:ext>
            </a:extLst>
          </p:cNvPr>
          <p:cNvSpPr>
            <a:spLocks noChangeShapeType="1"/>
          </p:cNvSpPr>
          <p:nvPr/>
        </p:nvSpPr>
        <p:spPr bwMode="auto">
          <a:xfrm>
            <a:off x="2819400" y="44196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3202" name="Arc 22">
            <a:extLst>
              <a:ext uri="{FF2B5EF4-FFF2-40B4-BE49-F238E27FC236}">
                <a16:creationId xmlns:a16="http://schemas.microsoft.com/office/drawing/2014/main" id="{D75F916B-DC38-191D-5919-9EB7BB833845}"/>
              </a:ext>
            </a:extLst>
          </p:cNvPr>
          <p:cNvSpPr>
            <a:spLocks/>
          </p:cNvSpPr>
          <p:nvPr/>
        </p:nvSpPr>
        <p:spPr bwMode="auto">
          <a:xfrm>
            <a:off x="1905000" y="40386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3" name="Title 21">
            <a:extLst>
              <a:ext uri="{FF2B5EF4-FFF2-40B4-BE49-F238E27FC236}">
                <a16:creationId xmlns:a16="http://schemas.microsoft.com/office/drawing/2014/main" id="{E650CDBD-4A33-782F-F779-E42316DD093C}"/>
              </a:ext>
            </a:extLst>
          </p:cNvPr>
          <p:cNvSpPr>
            <a:spLocks noGrp="1"/>
          </p:cNvSpPr>
          <p:nvPr>
            <p:ph type="title"/>
          </p:nvPr>
        </p:nvSpPr>
        <p:spPr/>
        <p:txBody>
          <a:bodyPr/>
          <a:lstStyle/>
          <a:p>
            <a:r>
              <a:rPr lang="en-US" altLang="en-US" sz="3600">
                <a:solidFill>
                  <a:srgbClr val="C00000"/>
                </a:solidFill>
              </a:rPr>
              <a:t>C is Kaldor-Hicks Efficient to A </a:t>
            </a:r>
            <a:br>
              <a:rPr lang="en-US" altLang="en-US" sz="2000"/>
            </a:br>
            <a:r>
              <a:rPr lang="en-US" altLang="en-US" sz="2000"/>
              <a:t>3. </a:t>
            </a:r>
            <a:r>
              <a:rPr lang="en-US" altLang="en-US" sz="1600"/>
              <a:t>At B Mary would be no worse off than at A.</a:t>
            </a:r>
            <a:endParaRPr lang="en-US" altLang="en-US" sz="2000"/>
          </a:p>
        </p:txBody>
      </p:sp>
      <p:sp>
        <p:nvSpPr>
          <p:cNvPr id="93204" name="Arc 22">
            <a:extLst>
              <a:ext uri="{FF2B5EF4-FFF2-40B4-BE49-F238E27FC236}">
                <a16:creationId xmlns:a16="http://schemas.microsoft.com/office/drawing/2014/main" id="{00AFF427-C4EB-3DEF-628A-E6BCA651A65B}"/>
              </a:ext>
            </a:extLst>
          </p:cNvPr>
          <p:cNvSpPr>
            <a:spLocks/>
          </p:cNvSpPr>
          <p:nvPr/>
        </p:nvSpPr>
        <p:spPr bwMode="auto">
          <a:xfrm>
            <a:off x="1752600" y="43434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5" name="Text Box 24">
            <a:extLst>
              <a:ext uri="{FF2B5EF4-FFF2-40B4-BE49-F238E27FC236}">
                <a16:creationId xmlns:a16="http://schemas.microsoft.com/office/drawing/2014/main" id="{DB945CB8-EC19-E1C4-0050-C4E2C26E1E61}"/>
              </a:ext>
            </a:extLst>
          </p:cNvPr>
          <p:cNvSpPr txBox="1">
            <a:spLocks noChangeArrowheads="1"/>
          </p:cNvSpPr>
          <p:nvPr/>
        </p:nvSpPr>
        <p:spPr bwMode="auto">
          <a:xfrm>
            <a:off x="5927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A</a:t>
            </a:r>
          </a:p>
        </p:txBody>
      </p:sp>
      <p:sp>
        <p:nvSpPr>
          <p:cNvPr id="93206" name="Text Box 25">
            <a:extLst>
              <a:ext uri="{FF2B5EF4-FFF2-40B4-BE49-F238E27FC236}">
                <a16:creationId xmlns:a16="http://schemas.microsoft.com/office/drawing/2014/main" id="{35B15226-8147-B9A5-A40B-794277098AF6}"/>
              </a:ext>
            </a:extLst>
          </p:cNvPr>
          <p:cNvSpPr txBox="1">
            <a:spLocks noChangeArrowheads="1"/>
          </p:cNvSpPr>
          <p:nvPr/>
        </p:nvSpPr>
        <p:spPr bwMode="auto">
          <a:xfrm>
            <a:off x="4175125" y="4832350"/>
            <a:ext cx="38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B</a:t>
            </a:r>
          </a:p>
        </p:txBody>
      </p:sp>
      <p:sp>
        <p:nvSpPr>
          <p:cNvPr id="93207" name="Text Box 26">
            <a:extLst>
              <a:ext uri="{FF2B5EF4-FFF2-40B4-BE49-F238E27FC236}">
                <a16:creationId xmlns:a16="http://schemas.microsoft.com/office/drawing/2014/main" id="{FD80E6AC-2222-F3AC-C672-D3895FF69059}"/>
              </a:ext>
            </a:extLst>
          </p:cNvPr>
          <p:cNvSpPr txBox="1">
            <a:spLocks noChangeArrowheads="1"/>
          </p:cNvSpPr>
          <p:nvPr/>
        </p:nvSpPr>
        <p:spPr bwMode="auto">
          <a:xfrm>
            <a:off x="4022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C</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a:extLst>
              <a:ext uri="{FF2B5EF4-FFF2-40B4-BE49-F238E27FC236}">
                <a16:creationId xmlns:a16="http://schemas.microsoft.com/office/drawing/2014/main" id="{7540108F-8844-B14A-77B5-F60F71C3A3C0}"/>
              </a:ext>
            </a:extLst>
          </p:cNvPr>
          <p:cNvSpPr>
            <a:spLocks noGrp="1"/>
          </p:cNvSpPr>
          <p:nvPr>
            <p:ph type="sldNum" sz="quarter" idx="12"/>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fld id="{07E65747-7813-CB4D-A181-C393A7C40DD7}" type="slidenum">
              <a:rPr lang="en-US" altLang="en-US" sz="1200"/>
              <a:pPr algn="ctr"/>
              <a:t>21</a:t>
            </a:fld>
            <a:endParaRPr lang="en-US" altLang="en-US" sz="1200"/>
          </a:p>
        </p:txBody>
      </p:sp>
      <p:sp>
        <p:nvSpPr>
          <p:cNvPr id="95234" name="Line 2">
            <a:extLst>
              <a:ext uri="{FF2B5EF4-FFF2-40B4-BE49-F238E27FC236}">
                <a16:creationId xmlns:a16="http://schemas.microsoft.com/office/drawing/2014/main" id="{29AE3B6E-3E9E-E478-0DE3-F51F1F15A7C3}"/>
              </a:ext>
            </a:extLst>
          </p:cNvPr>
          <p:cNvSpPr>
            <a:spLocks noChangeShapeType="1"/>
          </p:cNvSpPr>
          <p:nvPr/>
        </p:nvSpPr>
        <p:spPr bwMode="auto">
          <a:xfrm>
            <a:off x="1533525" y="59690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5" name="Line 3">
            <a:extLst>
              <a:ext uri="{FF2B5EF4-FFF2-40B4-BE49-F238E27FC236}">
                <a16:creationId xmlns:a16="http://schemas.microsoft.com/office/drawing/2014/main" id="{0B787382-BCE9-6E2C-FC0A-FE5D6AB8F425}"/>
              </a:ext>
            </a:extLst>
          </p:cNvPr>
          <p:cNvSpPr>
            <a:spLocks noChangeShapeType="1"/>
          </p:cNvSpPr>
          <p:nvPr/>
        </p:nvSpPr>
        <p:spPr bwMode="auto">
          <a:xfrm flipV="1">
            <a:off x="7332663"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6" name="Line 4">
            <a:extLst>
              <a:ext uri="{FF2B5EF4-FFF2-40B4-BE49-F238E27FC236}">
                <a16:creationId xmlns:a16="http://schemas.microsoft.com/office/drawing/2014/main" id="{EE03D760-8454-B2A5-C631-70813BE7350B}"/>
              </a:ext>
            </a:extLst>
          </p:cNvPr>
          <p:cNvSpPr>
            <a:spLocks noChangeShapeType="1"/>
          </p:cNvSpPr>
          <p:nvPr/>
        </p:nvSpPr>
        <p:spPr bwMode="auto">
          <a:xfrm flipH="1">
            <a:off x="1533525" y="1892300"/>
            <a:ext cx="579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7" name="Line 5">
            <a:extLst>
              <a:ext uri="{FF2B5EF4-FFF2-40B4-BE49-F238E27FC236}">
                <a16:creationId xmlns:a16="http://schemas.microsoft.com/office/drawing/2014/main" id="{3D10F9B1-286C-73AA-7B87-893383C511C7}"/>
              </a:ext>
            </a:extLst>
          </p:cNvPr>
          <p:cNvSpPr>
            <a:spLocks noChangeShapeType="1"/>
          </p:cNvSpPr>
          <p:nvPr/>
        </p:nvSpPr>
        <p:spPr bwMode="auto">
          <a:xfrm flipV="1">
            <a:off x="1533525" y="1892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8" name="Text Box 6">
            <a:extLst>
              <a:ext uri="{FF2B5EF4-FFF2-40B4-BE49-F238E27FC236}">
                <a16:creationId xmlns:a16="http://schemas.microsoft.com/office/drawing/2014/main" id="{C4EE9995-0D47-4628-E397-953A46A5ED16}"/>
              </a:ext>
            </a:extLst>
          </p:cNvPr>
          <p:cNvSpPr txBox="1">
            <a:spLocks noChangeArrowheads="1"/>
          </p:cNvSpPr>
          <p:nvPr/>
        </p:nvSpPr>
        <p:spPr bwMode="auto">
          <a:xfrm>
            <a:off x="457200" y="5641975"/>
            <a:ext cx="139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Mary</a:t>
            </a:r>
          </a:p>
        </p:txBody>
      </p:sp>
      <p:sp>
        <p:nvSpPr>
          <p:cNvPr id="95239" name="Text Box 7">
            <a:extLst>
              <a:ext uri="{FF2B5EF4-FFF2-40B4-BE49-F238E27FC236}">
                <a16:creationId xmlns:a16="http://schemas.microsoft.com/office/drawing/2014/main" id="{3D59E57E-F1B0-C9E8-550F-AE868C7852CD}"/>
              </a:ext>
            </a:extLst>
          </p:cNvPr>
          <p:cNvSpPr txBox="1">
            <a:spLocks noChangeArrowheads="1"/>
          </p:cNvSpPr>
          <p:nvPr/>
        </p:nvSpPr>
        <p:spPr bwMode="auto">
          <a:xfrm>
            <a:off x="7467600" y="1752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Bess</a:t>
            </a:r>
          </a:p>
        </p:txBody>
      </p:sp>
      <p:sp>
        <p:nvSpPr>
          <p:cNvPr id="95240" name="Arc 8">
            <a:extLst>
              <a:ext uri="{FF2B5EF4-FFF2-40B4-BE49-F238E27FC236}">
                <a16:creationId xmlns:a16="http://schemas.microsoft.com/office/drawing/2014/main" id="{325B6562-D160-6CE0-A866-C0464B00CF52}"/>
              </a:ext>
            </a:extLst>
          </p:cNvPr>
          <p:cNvSpPr>
            <a:spLocks/>
          </p:cNvSpPr>
          <p:nvPr/>
        </p:nvSpPr>
        <p:spPr bwMode="auto">
          <a:xfrm>
            <a:off x="2528888" y="3278188"/>
            <a:ext cx="3495675" cy="2038350"/>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1" name="Arc 9">
            <a:extLst>
              <a:ext uri="{FF2B5EF4-FFF2-40B4-BE49-F238E27FC236}">
                <a16:creationId xmlns:a16="http://schemas.microsoft.com/office/drawing/2014/main" id="{E58C94B3-3C31-3C3C-8F0C-E9EF6C7BDE10}"/>
              </a:ext>
            </a:extLst>
          </p:cNvPr>
          <p:cNvSpPr>
            <a:spLocks/>
          </p:cNvSpPr>
          <p:nvPr/>
        </p:nvSpPr>
        <p:spPr bwMode="auto">
          <a:xfrm rot="10200709">
            <a:off x="2941638" y="2544763"/>
            <a:ext cx="3894137" cy="2903537"/>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5242" name="Text Box 10">
            <a:extLst>
              <a:ext uri="{FF2B5EF4-FFF2-40B4-BE49-F238E27FC236}">
                <a16:creationId xmlns:a16="http://schemas.microsoft.com/office/drawing/2014/main" id="{1F67D12F-01BF-A5B2-9E54-1DCA38100069}"/>
              </a:ext>
            </a:extLst>
          </p:cNvPr>
          <p:cNvSpPr txBox="1">
            <a:spLocks noChangeArrowheads="1"/>
          </p:cNvSpPr>
          <p:nvPr/>
        </p:nvSpPr>
        <p:spPr bwMode="auto">
          <a:xfrm>
            <a:off x="2344738" y="291147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A</a:t>
            </a:r>
          </a:p>
        </p:txBody>
      </p:sp>
      <p:sp>
        <p:nvSpPr>
          <p:cNvPr id="95243" name="Text Box 12">
            <a:extLst>
              <a:ext uri="{FF2B5EF4-FFF2-40B4-BE49-F238E27FC236}">
                <a16:creationId xmlns:a16="http://schemas.microsoft.com/office/drawing/2014/main" id="{B7FCB4D9-BCE7-1BBC-5528-1A466CB76372}"/>
              </a:ext>
            </a:extLst>
          </p:cNvPr>
          <p:cNvSpPr txBox="1">
            <a:spLocks noChangeArrowheads="1"/>
          </p:cNvSpPr>
          <p:nvPr/>
        </p:nvSpPr>
        <p:spPr bwMode="auto">
          <a:xfrm>
            <a:off x="3605213" y="4213225"/>
            <a:ext cx="4175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5244" name="Text Box 13">
            <a:extLst>
              <a:ext uri="{FF2B5EF4-FFF2-40B4-BE49-F238E27FC236}">
                <a16:creationId xmlns:a16="http://schemas.microsoft.com/office/drawing/2014/main" id="{3AB23062-7BC5-6FCE-4EA0-3B46188311A5}"/>
              </a:ext>
            </a:extLst>
          </p:cNvPr>
          <p:cNvSpPr txBox="1">
            <a:spLocks noChangeArrowheads="1"/>
          </p:cNvSpPr>
          <p:nvPr/>
        </p:nvSpPr>
        <p:spPr bwMode="auto">
          <a:xfrm>
            <a:off x="3687763" y="3930650"/>
            <a:ext cx="33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rPr>
              <a:t>B</a:t>
            </a:r>
          </a:p>
        </p:txBody>
      </p:sp>
      <p:sp>
        <p:nvSpPr>
          <p:cNvPr id="95245" name="Text Box 14">
            <a:extLst>
              <a:ext uri="{FF2B5EF4-FFF2-40B4-BE49-F238E27FC236}">
                <a16:creationId xmlns:a16="http://schemas.microsoft.com/office/drawing/2014/main" id="{CDD7EF44-13E9-4887-E09B-3B0172D59762}"/>
              </a:ext>
            </a:extLst>
          </p:cNvPr>
          <p:cNvSpPr txBox="1">
            <a:spLocks noChangeArrowheads="1"/>
          </p:cNvSpPr>
          <p:nvPr/>
        </p:nvSpPr>
        <p:spPr bwMode="auto">
          <a:xfrm>
            <a:off x="2743200" y="36576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latin typeface="Times New Roman" panose="02020603050405020304" pitchFamily="18" charset="0"/>
            </a:endParaRPr>
          </a:p>
        </p:txBody>
      </p:sp>
      <p:sp>
        <p:nvSpPr>
          <p:cNvPr id="95246" name="Text Box 15">
            <a:extLst>
              <a:ext uri="{FF2B5EF4-FFF2-40B4-BE49-F238E27FC236}">
                <a16:creationId xmlns:a16="http://schemas.microsoft.com/office/drawing/2014/main" id="{21E978BA-9DC7-01B0-E7B5-2E214F1EED79}"/>
              </a:ext>
            </a:extLst>
          </p:cNvPr>
          <p:cNvSpPr txBox="1">
            <a:spLocks noChangeArrowheads="1"/>
          </p:cNvSpPr>
          <p:nvPr/>
        </p:nvSpPr>
        <p:spPr bwMode="auto">
          <a:xfrm>
            <a:off x="2667000" y="3124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latin typeface="Times New Roman" panose="02020603050405020304" pitchFamily="18" charset="0"/>
                <a:sym typeface="Symbol" pitchFamily="2" charset="2"/>
              </a:rPr>
              <a:t></a:t>
            </a:r>
          </a:p>
        </p:txBody>
      </p:sp>
      <p:sp>
        <p:nvSpPr>
          <p:cNvPr id="95247" name="Text Box 16">
            <a:extLst>
              <a:ext uri="{FF2B5EF4-FFF2-40B4-BE49-F238E27FC236}">
                <a16:creationId xmlns:a16="http://schemas.microsoft.com/office/drawing/2014/main" id="{12567067-2ED9-2963-F265-3DEE928F5163}"/>
              </a:ext>
            </a:extLst>
          </p:cNvPr>
          <p:cNvSpPr txBox="1">
            <a:spLocks noChangeArrowheads="1"/>
          </p:cNvSpPr>
          <p:nvPr/>
        </p:nvSpPr>
        <p:spPr bwMode="auto">
          <a:xfrm>
            <a:off x="2667000" y="4191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a:solidFill>
                  <a:srgbClr val="FF0000"/>
                </a:solidFill>
                <a:latin typeface="Times New Roman" panose="02020603050405020304" pitchFamily="18" charset="0"/>
                <a:sym typeface="Symbol" pitchFamily="2" charset="2"/>
              </a:rPr>
              <a:t></a:t>
            </a:r>
          </a:p>
        </p:txBody>
      </p:sp>
      <p:sp>
        <p:nvSpPr>
          <p:cNvPr id="95248" name="Text Box 17">
            <a:extLst>
              <a:ext uri="{FF2B5EF4-FFF2-40B4-BE49-F238E27FC236}">
                <a16:creationId xmlns:a16="http://schemas.microsoft.com/office/drawing/2014/main" id="{F19E33EC-1F83-44A8-44A4-343BBC6344B4}"/>
              </a:ext>
            </a:extLst>
          </p:cNvPr>
          <p:cNvSpPr txBox="1">
            <a:spLocks noChangeArrowheads="1"/>
          </p:cNvSpPr>
          <p:nvPr/>
        </p:nvSpPr>
        <p:spPr bwMode="auto">
          <a:xfrm>
            <a:off x="23622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FF0000"/>
                </a:solidFill>
                <a:latin typeface="Times New Roman" panose="02020603050405020304" pitchFamily="18" charset="0"/>
              </a:rPr>
              <a:t>C</a:t>
            </a:r>
          </a:p>
        </p:txBody>
      </p:sp>
      <p:sp>
        <p:nvSpPr>
          <p:cNvPr id="95249" name="Line 21">
            <a:extLst>
              <a:ext uri="{FF2B5EF4-FFF2-40B4-BE49-F238E27FC236}">
                <a16:creationId xmlns:a16="http://schemas.microsoft.com/office/drawing/2014/main" id="{16439F9D-7B4A-993C-1719-E41AD334A5A4}"/>
              </a:ext>
            </a:extLst>
          </p:cNvPr>
          <p:cNvSpPr>
            <a:spLocks noChangeShapeType="1"/>
          </p:cNvSpPr>
          <p:nvPr/>
        </p:nvSpPr>
        <p:spPr bwMode="auto">
          <a:xfrm>
            <a:off x="2819400" y="44196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0" name="Arc 22">
            <a:extLst>
              <a:ext uri="{FF2B5EF4-FFF2-40B4-BE49-F238E27FC236}">
                <a16:creationId xmlns:a16="http://schemas.microsoft.com/office/drawing/2014/main" id="{598D255C-79E0-2E88-7B74-70B0BCCDB20F}"/>
              </a:ext>
            </a:extLst>
          </p:cNvPr>
          <p:cNvSpPr>
            <a:spLocks/>
          </p:cNvSpPr>
          <p:nvPr/>
        </p:nvSpPr>
        <p:spPr bwMode="auto">
          <a:xfrm>
            <a:off x="1905000" y="40386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51" name="Title 21">
            <a:extLst>
              <a:ext uri="{FF2B5EF4-FFF2-40B4-BE49-F238E27FC236}">
                <a16:creationId xmlns:a16="http://schemas.microsoft.com/office/drawing/2014/main" id="{03481C3F-9F8D-7F72-3ECA-A77D20329CC0}"/>
              </a:ext>
            </a:extLst>
          </p:cNvPr>
          <p:cNvSpPr>
            <a:spLocks noGrp="1"/>
          </p:cNvSpPr>
          <p:nvPr>
            <p:ph type="title"/>
          </p:nvPr>
        </p:nvSpPr>
        <p:spPr/>
        <p:txBody>
          <a:bodyPr/>
          <a:lstStyle/>
          <a:p>
            <a:r>
              <a:rPr lang="en-US" altLang="en-US" sz="3200" dirty="0">
                <a:solidFill>
                  <a:srgbClr val="C00000"/>
                </a:solidFill>
              </a:rPr>
              <a:t>Kaldor-Hicks Efficiency</a:t>
            </a:r>
            <a:br>
              <a:rPr lang="en-US" altLang="en-US" sz="2400" dirty="0">
                <a:solidFill>
                  <a:srgbClr val="C00000"/>
                </a:solidFill>
              </a:rPr>
            </a:br>
            <a:r>
              <a:rPr lang="en-US" altLang="en-US" sz="2400" dirty="0">
                <a:solidFill>
                  <a:schemeClr val="tx1"/>
                </a:solidFill>
              </a:rPr>
              <a:t>C is Pareto-inferior to A but Bess could make it Pareto-superior by transferring wealth to Mary</a:t>
            </a:r>
          </a:p>
        </p:txBody>
      </p:sp>
      <p:sp>
        <p:nvSpPr>
          <p:cNvPr id="95252" name="Arc 22">
            <a:extLst>
              <a:ext uri="{FF2B5EF4-FFF2-40B4-BE49-F238E27FC236}">
                <a16:creationId xmlns:a16="http://schemas.microsoft.com/office/drawing/2014/main" id="{31DF4217-0790-2B58-9E68-669B2A53BBBD}"/>
              </a:ext>
            </a:extLst>
          </p:cNvPr>
          <p:cNvSpPr>
            <a:spLocks/>
          </p:cNvSpPr>
          <p:nvPr/>
        </p:nvSpPr>
        <p:spPr bwMode="auto">
          <a:xfrm>
            <a:off x="1752600" y="4343400"/>
            <a:ext cx="2400300" cy="2038350"/>
          </a:xfrm>
          <a:custGeom>
            <a:avLst/>
            <a:gdLst>
              <a:gd name="T0" fmla="*/ 0 w 19566"/>
              <a:gd name="T1" fmla="*/ 2147483647 h 21600"/>
              <a:gd name="T2" fmla="*/ 2147483647 w 19566"/>
              <a:gd name="T3" fmla="*/ 2147483647 h 21600"/>
              <a:gd name="T4" fmla="*/ 2147483647 w 19566"/>
              <a:gd name="T5" fmla="*/ 2147483647 h 21600"/>
              <a:gd name="T6" fmla="*/ 0 60000 65536"/>
              <a:gd name="T7" fmla="*/ 0 60000 65536"/>
              <a:gd name="T8" fmla="*/ 0 60000 65536"/>
              <a:gd name="T9" fmla="*/ 0 w 19566"/>
              <a:gd name="T10" fmla="*/ 0 h 21600"/>
              <a:gd name="T11" fmla="*/ 19566 w 19566"/>
              <a:gd name="T12" fmla="*/ 21600 h 21600"/>
            </a:gdLst>
            <a:ahLst/>
            <a:cxnLst>
              <a:cxn ang="T6">
                <a:pos x="T0" y="T1"/>
              </a:cxn>
              <a:cxn ang="T7">
                <a:pos x="T2" y="T3"/>
              </a:cxn>
              <a:cxn ang="T8">
                <a:pos x="T4" y="T5"/>
              </a:cxn>
            </a:cxnLst>
            <a:rect l="T9" t="T10" r="T11" b="T12"/>
            <a:pathLst>
              <a:path w="19566" h="21600" fill="none" extrusionOk="0">
                <a:moveTo>
                  <a:pt x="0" y="72"/>
                </a:moveTo>
                <a:cubicBezTo>
                  <a:pt x="587" y="24"/>
                  <a:pt x="1176" y="-1"/>
                  <a:pt x="1766" y="0"/>
                </a:cubicBezTo>
                <a:cubicBezTo>
                  <a:pt x="8878" y="0"/>
                  <a:pt x="15535" y="3501"/>
                  <a:pt x="19565" y="9363"/>
                </a:cubicBezTo>
              </a:path>
              <a:path w="19566" h="21600" stroke="0" extrusionOk="0">
                <a:moveTo>
                  <a:pt x="0" y="72"/>
                </a:moveTo>
                <a:cubicBezTo>
                  <a:pt x="587" y="24"/>
                  <a:pt x="1176" y="-1"/>
                  <a:pt x="1766" y="0"/>
                </a:cubicBezTo>
                <a:cubicBezTo>
                  <a:pt x="8878" y="0"/>
                  <a:pt x="15535" y="3501"/>
                  <a:pt x="19565" y="9363"/>
                </a:cubicBezTo>
                <a:lnTo>
                  <a:pt x="1766" y="21600"/>
                </a:lnTo>
                <a:lnTo>
                  <a:pt x="0" y="72"/>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53" name="Text Box 24">
            <a:extLst>
              <a:ext uri="{FF2B5EF4-FFF2-40B4-BE49-F238E27FC236}">
                <a16:creationId xmlns:a16="http://schemas.microsoft.com/office/drawing/2014/main" id="{C6189F2D-89C8-A242-52C6-7D0D35F0E4AF}"/>
              </a:ext>
            </a:extLst>
          </p:cNvPr>
          <p:cNvSpPr txBox="1">
            <a:spLocks noChangeArrowheads="1"/>
          </p:cNvSpPr>
          <p:nvPr/>
        </p:nvSpPr>
        <p:spPr bwMode="auto">
          <a:xfrm>
            <a:off x="5927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A</a:t>
            </a:r>
          </a:p>
        </p:txBody>
      </p:sp>
      <p:sp>
        <p:nvSpPr>
          <p:cNvPr id="95254" name="Text Box 25">
            <a:extLst>
              <a:ext uri="{FF2B5EF4-FFF2-40B4-BE49-F238E27FC236}">
                <a16:creationId xmlns:a16="http://schemas.microsoft.com/office/drawing/2014/main" id="{2147B1B0-8805-34DD-905D-3BD98F9FA9FF}"/>
              </a:ext>
            </a:extLst>
          </p:cNvPr>
          <p:cNvSpPr txBox="1">
            <a:spLocks noChangeArrowheads="1"/>
          </p:cNvSpPr>
          <p:nvPr/>
        </p:nvSpPr>
        <p:spPr bwMode="auto">
          <a:xfrm>
            <a:off x="4175125" y="4832350"/>
            <a:ext cx="38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B</a:t>
            </a:r>
          </a:p>
        </p:txBody>
      </p:sp>
      <p:sp>
        <p:nvSpPr>
          <p:cNvPr id="95255" name="Text Box 26">
            <a:extLst>
              <a:ext uri="{FF2B5EF4-FFF2-40B4-BE49-F238E27FC236}">
                <a16:creationId xmlns:a16="http://schemas.microsoft.com/office/drawing/2014/main" id="{96A2E4DB-D92B-D67A-E998-76B38D556103}"/>
              </a:ext>
            </a:extLst>
          </p:cNvPr>
          <p:cNvSpPr txBox="1">
            <a:spLocks noChangeArrowheads="1"/>
          </p:cNvSpPr>
          <p:nvPr/>
        </p:nvSpPr>
        <p:spPr bwMode="auto">
          <a:xfrm>
            <a:off x="4022725" y="513715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en-US" altLang="en-US" sz="1800"/>
              <a:t>I</a:t>
            </a:r>
            <a:r>
              <a:rPr lang="en-US" altLang="en-US" sz="1800" baseline="-25000"/>
              <a:t>C</a:t>
            </a:r>
          </a:p>
        </p:txBody>
      </p:sp>
      <p:sp>
        <p:nvSpPr>
          <p:cNvPr id="95256" name="TextBox 25">
            <a:extLst>
              <a:ext uri="{FF2B5EF4-FFF2-40B4-BE49-F238E27FC236}">
                <a16:creationId xmlns:a16="http://schemas.microsoft.com/office/drawing/2014/main" id="{695A525C-DBF9-B7CA-301D-5C98F956F7DB}"/>
              </a:ext>
            </a:extLst>
          </p:cNvPr>
          <p:cNvSpPr txBox="1">
            <a:spLocks noChangeArrowheads="1"/>
          </p:cNvSpPr>
          <p:nvPr/>
        </p:nvSpPr>
        <p:spPr bwMode="auto">
          <a:xfrm>
            <a:off x="2514600" y="6248400"/>
            <a:ext cx="3563938" cy="369888"/>
          </a:xfrm>
          <a:prstGeom prst="rect">
            <a:avLst/>
          </a:prstGeom>
          <a:solidFill>
            <a:srgbClr val="D4F3C7"/>
          </a:solidFill>
          <a:ln w="9525">
            <a:solidFill>
              <a:srgbClr val="C00000"/>
            </a:solidFill>
            <a:miter lim="800000"/>
            <a:headEnd/>
            <a:tailEnd/>
          </a:ln>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r>
              <a:rPr lang="ja-JP" altLang="en-US" sz="1800">
                <a:solidFill>
                  <a:srgbClr val="C00000"/>
                </a:solidFill>
              </a:rPr>
              <a:t>“</a:t>
            </a:r>
            <a:r>
              <a:rPr lang="en-US" altLang="ja-JP" sz="1800" dirty="0">
                <a:solidFill>
                  <a:srgbClr val="C00000"/>
                </a:solidFill>
              </a:rPr>
              <a:t>Potential Pareto-superiority</a:t>
            </a:r>
            <a:r>
              <a:rPr lang="ja-JP" altLang="en-US" sz="1800">
                <a:solidFill>
                  <a:srgbClr val="C00000"/>
                </a:solidFill>
              </a:rPr>
              <a:t>”</a:t>
            </a:r>
            <a:endParaRPr lang="en-US" altLang="en-US" sz="1800" dirty="0">
              <a:solidFill>
                <a:srgbClr val="C0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3C62585-BB8B-B4D8-9457-E2D3B64114CF}"/>
              </a:ext>
            </a:extLst>
          </p:cNvPr>
          <p:cNvSpPr>
            <a:spLocks noGrp="1" noChangeArrowheads="1"/>
          </p:cNvSpPr>
          <p:nvPr>
            <p:ph type="title"/>
          </p:nvPr>
        </p:nvSpPr>
        <p:spPr>
          <a:xfrm>
            <a:off x="287338" y="244475"/>
            <a:ext cx="8569325" cy="1219200"/>
          </a:xfrm>
        </p:spPr>
        <p:txBody>
          <a:bodyPr/>
          <a:lstStyle/>
          <a:p>
            <a:pPr eaLnBrk="1" hangingPunct="1"/>
            <a:r>
              <a:rPr lang="en-US" altLang="en-US" sz="3600" dirty="0">
                <a:solidFill>
                  <a:srgbClr val="C00000"/>
                </a:solidFill>
              </a:rPr>
              <a:t>Examples of Kaldor-Hicks Efficiency</a:t>
            </a:r>
            <a:endParaRPr lang="en-US" altLang="en-US" sz="3600" dirty="0">
              <a:solidFill>
                <a:schemeClr val="tx1"/>
              </a:solidFill>
            </a:endParaRPr>
          </a:p>
        </p:txBody>
      </p:sp>
      <p:sp>
        <p:nvSpPr>
          <p:cNvPr id="765955" name="Rectangle 3">
            <a:extLst>
              <a:ext uri="{FF2B5EF4-FFF2-40B4-BE49-F238E27FC236}">
                <a16:creationId xmlns:a16="http://schemas.microsoft.com/office/drawing/2014/main" id="{C99E3029-4055-4B0C-FA1D-B566F8A45AC2}"/>
              </a:ext>
            </a:extLst>
          </p:cNvPr>
          <p:cNvSpPr>
            <a:spLocks noGrp="1" noChangeArrowheads="1"/>
          </p:cNvSpPr>
          <p:nvPr>
            <p:ph idx="1"/>
          </p:nvPr>
        </p:nvSpPr>
        <p:spPr/>
        <p:txBody>
          <a:bodyPr/>
          <a:lstStyle/>
          <a:p>
            <a:pPr eaLnBrk="1" hangingPunct="1">
              <a:defRPr/>
            </a:pPr>
            <a:r>
              <a:rPr lang="en-US" dirty="0">
                <a:ea typeface="+mn-ea"/>
                <a:cs typeface="+mn-cs"/>
              </a:rPr>
              <a:t>Relaxing a tariff that costs consumers $10B and gives producers and additional $1B</a:t>
            </a:r>
          </a:p>
          <a:p>
            <a:pPr eaLnBrk="1" hangingPunct="1">
              <a:defRPr/>
            </a:pPr>
            <a:endParaRPr lang="en-US" dirty="0">
              <a:ea typeface="+mn-ea"/>
              <a:cs typeface="+mn-cs"/>
            </a:endParaRPr>
          </a:p>
          <a:p>
            <a:pPr eaLnBrk="1" hangingPunct="1">
              <a:defRPr/>
            </a:pPr>
            <a:r>
              <a:rPr lang="en-US" dirty="0">
                <a:ea typeface="+mn-ea"/>
                <a:cs typeface="+mn-cs"/>
              </a:rPr>
              <a:t>Bankruptcy causes a loss of $1M to shareholders and a benefit of $10M to creditors</a:t>
            </a:r>
          </a:p>
          <a:p>
            <a:pPr eaLnBrk="1" hangingPunct="1">
              <a:buFont typeface="Wingdings" pitchFamily="2" charset="2"/>
              <a:buNone/>
              <a:defRPr/>
            </a:pPr>
            <a:endParaRPr lang="en-US" dirty="0">
              <a:ea typeface="+mn-ea"/>
              <a:cs typeface="+mn-cs"/>
            </a:endParaRPr>
          </a:p>
        </p:txBody>
      </p:sp>
      <p:sp>
        <p:nvSpPr>
          <p:cNvPr id="39939" name="Slide Number Placeholder 5">
            <a:extLst>
              <a:ext uri="{FF2B5EF4-FFF2-40B4-BE49-F238E27FC236}">
                <a16:creationId xmlns:a16="http://schemas.microsoft.com/office/drawing/2014/main" id="{B85F3626-81F3-1AC5-427C-13B0AF0A69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E12E687-1B75-0A48-8122-15CF8AB231DB}"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EC47DB5-4131-1E2A-14B3-BF997CD1BB25}"/>
            </a:ext>
          </a:extLst>
        </p:cNvPr>
        <p:cNvGrpSpPr/>
        <p:nvPr/>
      </p:nvGrpSpPr>
      <p:grpSpPr>
        <a:xfrm>
          <a:off x="0" y="0"/>
          <a:ext cx="0" cy="0"/>
          <a:chOff x="0" y="0"/>
          <a:chExt cx="0" cy="0"/>
        </a:xfrm>
      </p:grpSpPr>
      <p:sp>
        <p:nvSpPr>
          <p:cNvPr id="39937" name="Rectangle 2">
            <a:extLst>
              <a:ext uri="{FF2B5EF4-FFF2-40B4-BE49-F238E27FC236}">
                <a16:creationId xmlns:a16="http://schemas.microsoft.com/office/drawing/2014/main" id="{56406AF0-237D-331E-E5F6-7789CA8CC0BE}"/>
              </a:ext>
            </a:extLst>
          </p:cNvPr>
          <p:cNvSpPr>
            <a:spLocks noGrp="1" noChangeArrowheads="1"/>
          </p:cNvSpPr>
          <p:nvPr>
            <p:ph type="title"/>
          </p:nvPr>
        </p:nvSpPr>
        <p:spPr>
          <a:xfrm>
            <a:off x="287338" y="244475"/>
            <a:ext cx="8569325" cy="1219200"/>
          </a:xfrm>
        </p:spPr>
        <p:txBody>
          <a:bodyPr/>
          <a:lstStyle/>
          <a:p>
            <a:pPr eaLnBrk="1" hangingPunct="1"/>
            <a:r>
              <a:rPr lang="en-US" altLang="en-US" sz="3600">
                <a:solidFill>
                  <a:schemeClr val="tx1"/>
                </a:solidFill>
              </a:rPr>
              <a:t>Rational Choice: Six Assumptions</a:t>
            </a:r>
          </a:p>
        </p:txBody>
      </p:sp>
      <p:sp>
        <p:nvSpPr>
          <p:cNvPr id="765955" name="Rectangle 3">
            <a:extLst>
              <a:ext uri="{FF2B5EF4-FFF2-40B4-BE49-F238E27FC236}">
                <a16:creationId xmlns:a16="http://schemas.microsoft.com/office/drawing/2014/main" id="{180F078C-1151-0DAB-9E0C-F9CE4A52FF19}"/>
              </a:ext>
            </a:extLst>
          </p:cNvPr>
          <p:cNvSpPr>
            <a:spLocks noGrp="1" noChangeArrowheads="1"/>
          </p:cNvSpPr>
          <p:nvPr>
            <p:ph idx="1"/>
          </p:nvPr>
        </p:nvSpPr>
        <p:spPr/>
        <p:txBody>
          <a:bodyPr/>
          <a:lstStyle/>
          <a:p>
            <a:pPr eaLnBrk="1" hangingPunct="1">
              <a:defRPr/>
            </a:pPr>
            <a:r>
              <a:rPr lang="en-US" dirty="0">
                <a:ea typeface="+mn-ea"/>
                <a:cs typeface="+mn-cs"/>
              </a:rPr>
              <a:t>Full Information</a:t>
            </a:r>
          </a:p>
          <a:p>
            <a:pPr eaLnBrk="1" hangingPunct="1">
              <a:defRPr/>
            </a:pPr>
            <a:r>
              <a:rPr lang="en-US" dirty="0">
                <a:ea typeface="+mn-ea"/>
                <a:cs typeface="+mn-cs"/>
              </a:rPr>
              <a:t>Choices are Freely Made</a:t>
            </a:r>
          </a:p>
          <a:p>
            <a:pPr eaLnBrk="1" hangingPunct="1">
              <a:defRPr/>
            </a:pPr>
            <a:r>
              <a:rPr lang="en-US" dirty="0">
                <a:ea typeface="+mn-ea"/>
                <a:cs typeface="+mn-cs"/>
              </a:rPr>
              <a:t>Non-satiation</a:t>
            </a:r>
          </a:p>
          <a:p>
            <a:pPr eaLnBrk="1" hangingPunct="1">
              <a:defRPr/>
            </a:pPr>
            <a:r>
              <a:rPr lang="en-US" dirty="0">
                <a:ea typeface="+mn-ea"/>
                <a:cs typeface="+mn-cs"/>
              </a:rPr>
              <a:t>Completeness or comparability</a:t>
            </a:r>
          </a:p>
          <a:p>
            <a:pPr eaLnBrk="1" hangingPunct="1">
              <a:defRPr/>
            </a:pPr>
            <a:r>
              <a:rPr lang="en-US" dirty="0">
                <a:ea typeface="+mn-ea"/>
                <a:cs typeface="+mn-cs"/>
              </a:rPr>
              <a:t>No third party effects (externalities)</a:t>
            </a:r>
          </a:p>
          <a:p>
            <a:pPr eaLnBrk="1" hangingPunct="1">
              <a:defRPr/>
            </a:pPr>
            <a:r>
              <a:rPr lang="en-US" dirty="0">
                <a:solidFill>
                  <a:srgbClr val="C00000"/>
                </a:solidFill>
                <a:ea typeface="+mn-ea"/>
                <a:cs typeface="+mn-cs"/>
              </a:rPr>
              <a:t>Perfect rationality</a:t>
            </a:r>
          </a:p>
          <a:p>
            <a:pPr eaLnBrk="1" hangingPunct="1">
              <a:buFont typeface="Wingdings" pitchFamily="2" charset="2"/>
              <a:buNone/>
              <a:defRPr/>
            </a:pPr>
            <a:endParaRPr lang="en-US" dirty="0">
              <a:ea typeface="+mn-ea"/>
              <a:cs typeface="+mn-cs"/>
            </a:endParaRPr>
          </a:p>
        </p:txBody>
      </p:sp>
      <p:sp>
        <p:nvSpPr>
          <p:cNvPr id="39939" name="Slide Number Placeholder 5">
            <a:extLst>
              <a:ext uri="{FF2B5EF4-FFF2-40B4-BE49-F238E27FC236}">
                <a16:creationId xmlns:a16="http://schemas.microsoft.com/office/drawing/2014/main" id="{CD0F8720-160D-7CC4-211B-DC5537B16B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E12E687-1B75-0A48-8122-15CF8AB231DB}"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43497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42F9A4F-35C9-6621-4025-29879CDD5CDB}"/>
              </a:ext>
            </a:extLst>
          </p:cNvPr>
          <p:cNvSpPr>
            <a:spLocks noGrp="1" noChangeArrowheads="1"/>
          </p:cNvSpPr>
          <p:nvPr>
            <p:ph type="title"/>
          </p:nvPr>
        </p:nvSpPr>
        <p:spPr/>
        <p:txBody>
          <a:bodyPr/>
          <a:lstStyle/>
          <a:p>
            <a:pPr eaLnBrk="1" hangingPunct="1"/>
            <a:r>
              <a:rPr lang="en-US" altLang="en-US">
                <a:solidFill>
                  <a:schemeClr val="tx1"/>
                </a:solidFill>
              </a:rPr>
              <a:t>Perfect Rationality: </a:t>
            </a:r>
            <a:r>
              <a:rPr lang="en-US" altLang="en-US">
                <a:solidFill>
                  <a:srgbClr val="C00000"/>
                </a:solidFill>
              </a:rPr>
              <a:t>Transitivity</a:t>
            </a:r>
            <a:r>
              <a:rPr lang="en-US" altLang="en-US">
                <a:solidFill>
                  <a:schemeClr val="accent2"/>
                </a:solidFill>
              </a:rPr>
              <a:t> </a:t>
            </a:r>
            <a:br>
              <a:rPr lang="en-US" altLang="en-US">
                <a:solidFill>
                  <a:schemeClr val="accent2"/>
                </a:solidFill>
              </a:rPr>
            </a:br>
            <a:endParaRPr lang="en-US" altLang="en-US">
              <a:solidFill>
                <a:srgbClr val="000000"/>
              </a:solidFill>
            </a:endParaRPr>
          </a:p>
        </p:txBody>
      </p:sp>
      <p:sp>
        <p:nvSpPr>
          <p:cNvPr id="41986" name="Rectangle 3">
            <a:extLst>
              <a:ext uri="{FF2B5EF4-FFF2-40B4-BE49-F238E27FC236}">
                <a16:creationId xmlns:a16="http://schemas.microsoft.com/office/drawing/2014/main" id="{497EF03A-5F2C-18BC-1D74-DDB8D9CEDC35}"/>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If A is preferred to B and B is preferred to C, then A is preferred to C</a:t>
            </a:r>
          </a:p>
          <a:p>
            <a:pPr eaLnBrk="1" hangingPunct="1"/>
            <a:endParaRPr lang="en-US" altLang="en-US" dirty="0"/>
          </a:p>
          <a:p>
            <a:pPr lvl="1" eaLnBrk="1" hangingPunct="1"/>
            <a:r>
              <a:rPr lang="en-US" altLang="en-US" dirty="0"/>
              <a:t>A}B, B}C </a:t>
            </a:r>
            <a:r>
              <a:rPr lang="en-US" altLang="en-US" dirty="0">
                <a:sym typeface="Symbol" pitchFamily="2" charset="2"/>
              </a:rPr>
              <a:t></a:t>
            </a:r>
            <a:r>
              <a:rPr lang="en-US" altLang="en-US" dirty="0"/>
              <a:t>A}C </a:t>
            </a:r>
          </a:p>
          <a:p>
            <a:pPr lvl="1" eaLnBrk="1" hangingPunct="1"/>
            <a:endParaRPr lang="en-US" altLang="en-US" dirty="0"/>
          </a:p>
          <a:p>
            <a:pPr eaLnBrk="1" hangingPunct="1">
              <a:buFont typeface="Wingdings" pitchFamily="2" charset="2"/>
              <a:buNone/>
            </a:pPr>
            <a:endParaRPr lang="en-US" altLang="en-US" dirty="0"/>
          </a:p>
        </p:txBody>
      </p:sp>
      <p:sp>
        <p:nvSpPr>
          <p:cNvPr id="41987" name="Slide Number Placeholder 5">
            <a:extLst>
              <a:ext uri="{FF2B5EF4-FFF2-40B4-BE49-F238E27FC236}">
                <a16:creationId xmlns:a16="http://schemas.microsoft.com/office/drawing/2014/main" id="{02B76FA2-F530-7F97-CB83-DAE59F661F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0E27AE8-22FC-0A40-A460-31EA2912C0C2}"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12">
            <a:extLst>
              <a:ext uri="{FF2B5EF4-FFF2-40B4-BE49-F238E27FC236}">
                <a16:creationId xmlns:a16="http://schemas.microsoft.com/office/drawing/2014/main" id="{CC85D765-E68D-C670-8250-7A8A9F4758D8}"/>
              </a:ext>
            </a:extLst>
          </p:cNvPr>
          <p:cNvSpPr>
            <a:spLocks noGrp="1" noChangeArrowheads="1"/>
          </p:cNvSpPr>
          <p:nvPr>
            <p:ph type="title"/>
          </p:nvPr>
        </p:nvSpPr>
        <p:spPr>
          <a:xfrm>
            <a:off x="0" y="320675"/>
            <a:ext cx="9144000" cy="1143000"/>
          </a:xfrm>
        </p:spPr>
        <p:txBody>
          <a:bodyPr/>
          <a:lstStyle/>
          <a:p>
            <a:r>
              <a:rPr lang="en-US" altLang="en-US" dirty="0">
                <a:solidFill>
                  <a:srgbClr val="C00000"/>
                </a:solidFill>
              </a:rPr>
              <a:t>Why Indifference Curves can’t touch</a:t>
            </a:r>
          </a:p>
        </p:txBody>
      </p:sp>
      <p:sp>
        <p:nvSpPr>
          <p:cNvPr id="46082" name="Slide Number Placeholder 3">
            <a:extLst>
              <a:ext uri="{FF2B5EF4-FFF2-40B4-BE49-F238E27FC236}">
                <a16:creationId xmlns:a16="http://schemas.microsoft.com/office/drawing/2014/main" id="{497B2112-9C49-82B1-F4D7-A9EB190D7A27}"/>
              </a:ext>
            </a:extLst>
          </p:cNvPr>
          <p:cNvSpPr>
            <a:spLocks noGrp="1"/>
          </p:cNvSpPr>
          <p:nvPr>
            <p:ph type="sldNum"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fld id="{7CDCFD4F-EE3B-EF42-A11B-13315D0E3090}" type="slidenum">
              <a:rPr lang="en-US" altLang="en-US" sz="1200" smtClean="0">
                <a:latin typeface="Verdana" panose="020B0604030504040204" pitchFamily="34" charset="0"/>
              </a:rPr>
              <a:pPr algn="ctr">
                <a:spcBef>
                  <a:spcPct val="0"/>
                </a:spcBef>
                <a:buFontTx/>
                <a:buNone/>
              </a:pPr>
              <a:t>25</a:t>
            </a:fld>
            <a:endParaRPr lang="en-US" altLang="en-US" sz="1200">
              <a:latin typeface="Verdana" panose="020B0604030504040204" pitchFamily="34" charset="0"/>
            </a:endParaRPr>
          </a:p>
        </p:txBody>
      </p:sp>
      <p:sp>
        <p:nvSpPr>
          <p:cNvPr id="46083" name="Text Box 7">
            <a:extLst>
              <a:ext uri="{FF2B5EF4-FFF2-40B4-BE49-F238E27FC236}">
                <a16:creationId xmlns:a16="http://schemas.microsoft.com/office/drawing/2014/main" id="{5EA64563-A422-DAFD-0A28-3FC91D97F619}"/>
              </a:ext>
            </a:extLst>
          </p:cNvPr>
          <p:cNvSpPr txBox="1">
            <a:spLocks noChangeArrowheads="1"/>
          </p:cNvSpPr>
          <p:nvPr/>
        </p:nvSpPr>
        <p:spPr bwMode="auto">
          <a:xfrm>
            <a:off x="2667000" y="3924300"/>
            <a:ext cx="485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  A</a:t>
            </a:r>
          </a:p>
        </p:txBody>
      </p:sp>
      <p:sp>
        <p:nvSpPr>
          <p:cNvPr id="46084" name="Text Box 8">
            <a:extLst>
              <a:ext uri="{FF2B5EF4-FFF2-40B4-BE49-F238E27FC236}">
                <a16:creationId xmlns:a16="http://schemas.microsoft.com/office/drawing/2014/main" id="{762C1540-E5A2-7857-D9FE-0F284FAE01F5}"/>
              </a:ext>
            </a:extLst>
          </p:cNvPr>
          <p:cNvSpPr txBox="1">
            <a:spLocks noChangeArrowheads="1"/>
          </p:cNvSpPr>
          <p:nvPr/>
        </p:nvSpPr>
        <p:spPr bwMode="auto">
          <a:xfrm>
            <a:off x="3733800" y="33147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latin typeface="Times New Roman" panose="02020603050405020304" pitchFamily="18" charset="0"/>
              </a:rPr>
              <a:t>B</a:t>
            </a:r>
          </a:p>
        </p:txBody>
      </p:sp>
      <p:sp>
        <p:nvSpPr>
          <p:cNvPr id="46085" name="AutoShape 9">
            <a:extLst>
              <a:ext uri="{FF2B5EF4-FFF2-40B4-BE49-F238E27FC236}">
                <a16:creationId xmlns:a16="http://schemas.microsoft.com/office/drawing/2014/main" id="{8EB0E150-A23B-9861-045D-AFDBAE4FC3B7}"/>
              </a:ext>
            </a:extLst>
          </p:cNvPr>
          <p:cNvSpPr>
            <a:spLocks noChangeAspect="1" noChangeArrowheads="1" noTextEdit="1"/>
          </p:cNvSpPr>
          <p:nvPr/>
        </p:nvSpPr>
        <p:spPr bwMode="auto">
          <a:xfrm>
            <a:off x="-914400" y="1600200"/>
            <a:ext cx="9499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6" name="Rectangle 11">
            <a:extLst>
              <a:ext uri="{FF2B5EF4-FFF2-40B4-BE49-F238E27FC236}">
                <a16:creationId xmlns:a16="http://schemas.microsoft.com/office/drawing/2014/main" id="{4A142815-95E3-9182-E9DD-2C8B21C49CE0}"/>
              </a:ext>
            </a:extLst>
          </p:cNvPr>
          <p:cNvSpPr>
            <a:spLocks noChangeArrowheads="1"/>
          </p:cNvSpPr>
          <p:nvPr/>
        </p:nvSpPr>
        <p:spPr bwMode="auto">
          <a:xfrm>
            <a:off x="-990600" y="1752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87" name="Rectangle 12">
            <a:extLst>
              <a:ext uri="{FF2B5EF4-FFF2-40B4-BE49-F238E27FC236}">
                <a16:creationId xmlns:a16="http://schemas.microsoft.com/office/drawing/2014/main" id="{67A07169-99D3-BB5A-3E9A-67BE099BD157}"/>
              </a:ext>
            </a:extLst>
          </p:cNvPr>
          <p:cNvSpPr>
            <a:spLocks noChangeArrowheads="1"/>
          </p:cNvSpPr>
          <p:nvPr/>
        </p:nvSpPr>
        <p:spPr bwMode="auto">
          <a:xfrm>
            <a:off x="-99060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88" name="Rectangle 13">
            <a:extLst>
              <a:ext uri="{FF2B5EF4-FFF2-40B4-BE49-F238E27FC236}">
                <a16:creationId xmlns:a16="http://schemas.microsoft.com/office/drawing/2014/main" id="{F14EF303-0F72-228C-4584-E9DD5CD22138}"/>
              </a:ext>
            </a:extLst>
          </p:cNvPr>
          <p:cNvSpPr>
            <a:spLocks noChangeArrowheads="1"/>
          </p:cNvSpPr>
          <p:nvPr/>
        </p:nvSpPr>
        <p:spPr bwMode="auto">
          <a:xfrm>
            <a:off x="-917575"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89" name="Rectangle 14">
            <a:extLst>
              <a:ext uri="{FF2B5EF4-FFF2-40B4-BE49-F238E27FC236}">
                <a16:creationId xmlns:a16="http://schemas.microsoft.com/office/drawing/2014/main" id="{F65D45AB-24DA-65AB-D40F-C254C5C49E0D}"/>
              </a:ext>
            </a:extLst>
          </p:cNvPr>
          <p:cNvSpPr>
            <a:spLocks noChangeArrowheads="1"/>
          </p:cNvSpPr>
          <p:nvPr/>
        </p:nvSpPr>
        <p:spPr bwMode="auto">
          <a:xfrm>
            <a:off x="-107950"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0" name="Rectangle 15">
            <a:extLst>
              <a:ext uri="{FF2B5EF4-FFF2-40B4-BE49-F238E27FC236}">
                <a16:creationId xmlns:a16="http://schemas.microsoft.com/office/drawing/2014/main" id="{555384A8-6D0A-2985-587E-0F27BBFEB5D4}"/>
              </a:ext>
            </a:extLst>
          </p:cNvPr>
          <p:cNvSpPr>
            <a:spLocks noChangeArrowheads="1"/>
          </p:cNvSpPr>
          <p:nvPr/>
        </p:nvSpPr>
        <p:spPr bwMode="auto">
          <a:xfrm>
            <a:off x="774700" y="201612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1</a:t>
            </a:r>
            <a:endParaRPr lang="en-US" altLang="en-US" sz="1800">
              <a:latin typeface="Verdana" panose="020B0604030504040204" pitchFamily="34" charset="0"/>
            </a:endParaRPr>
          </a:p>
        </p:txBody>
      </p:sp>
      <p:sp>
        <p:nvSpPr>
          <p:cNvPr id="46091" name="Rectangle 16">
            <a:extLst>
              <a:ext uri="{FF2B5EF4-FFF2-40B4-BE49-F238E27FC236}">
                <a16:creationId xmlns:a16="http://schemas.microsoft.com/office/drawing/2014/main" id="{F7EBDC2D-9A37-6502-2EA5-932E43C30B10}"/>
              </a:ext>
            </a:extLst>
          </p:cNvPr>
          <p:cNvSpPr>
            <a:spLocks noChangeArrowheads="1"/>
          </p:cNvSpPr>
          <p:nvPr/>
        </p:nvSpPr>
        <p:spPr bwMode="auto">
          <a:xfrm>
            <a:off x="1624013" y="2016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2" name="Rectangle 17">
            <a:extLst>
              <a:ext uri="{FF2B5EF4-FFF2-40B4-BE49-F238E27FC236}">
                <a16:creationId xmlns:a16="http://schemas.microsoft.com/office/drawing/2014/main" id="{9F6139F6-0059-6C9C-D13A-ADADBB139614}"/>
              </a:ext>
            </a:extLst>
          </p:cNvPr>
          <p:cNvSpPr>
            <a:spLocks noChangeArrowheads="1"/>
          </p:cNvSpPr>
          <p:nvPr/>
        </p:nvSpPr>
        <p:spPr bwMode="auto">
          <a:xfrm>
            <a:off x="-990600" y="22780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3" name="Rectangle 18">
            <a:extLst>
              <a:ext uri="{FF2B5EF4-FFF2-40B4-BE49-F238E27FC236}">
                <a16:creationId xmlns:a16="http://schemas.microsoft.com/office/drawing/2014/main" id="{70E4170D-490F-1B39-D69C-C395E758023E}"/>
              </a:ext>
            </a:extLst>
          </p:cNvPr>
          <p:cNvSpPr>
            <a:spLocks noChangeArrowheads="1"/>
          </p:cNvSpPr>
          <p:nvPr/>
        </p:nvSpPr>
        <p:spPr bwMode="auto">
          <a:xfrm>
            <a:off x="-622300" y="22780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4" name="Rectangle 19">
            <a:extLst>
              <a:ext uri="{FF2B5EF4-FFF2-40B4-BE49-F238E27FC236}">
                <a16:creationId xmlns:a16="http://schemas.microsoft.com/office/drawing/2014/main" id="{055DCD66-1EC1-8151-ACE4-CFEE6250610A}"/>
              </a:ext>
            </a:extLst>
          </p:cNvPr>
          <p:cNvSpPr>
            <a:spLocks noChangeArrowheads="1"/>
          </p:cNvSpPr>
          <p:nvPr/>
        </p:nvSpPr>
        <p:spPr bwMode="auto">
          <a:xfrm>
            <a:off x="-9906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5" name="Rectangle 20">
            <a:extLst>
              <a:ext uri="{FF2B5EF4-FFF2-40B4-BE49-F238E27FC236}">
                <a16:creationId xmlns:a16="http://schemas.microsoft.com/office/drawing/2014/main" id="{01414EBF-DDC3-5344-6698-BDDDB39C896F}"/>
              </a:ext>
            </a:extLst>
          </p:cNvPr>
          <p:cNvSpPr>
            <a:spLocks noChangeArrowheads="1"/>
          </p:cNvSpPr>
          <p:nvPr/>
        </p:nvSpPr>
        <p:spPr bwMode="auto">
          <a:xfrm>
            <a:off x="-1079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6" name="Rectangle 21">
            <a:extLst>
              <a:ext uri="{FF2B5EF4-FFF2-40B4-BE49-F238E27FC236}">
                <a16:creationId xmlns:a16="http://schemas.microsoft.com/office/drawing/2014/main" id="{9917CC15-39D3-94A7-DDC1-03190C5370F8}"/>
              </a:ext>
            </a:extLst>
          </p:cNvPr>
          <p:cNvSpPr>
            <a:spLocks noChangeArrowheads="1"/>
          </p:cNvSpPr>
          <p:nvPr/>
        </p:nvSpPr>
        <p:spPr bwMode="auto">
          <a:xfrm>
            <a:off x="7747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7" name="Rectangle 22">
            <a:extLst>
              <a:ext uri="{FF2B5EF4-FFF2-40B4-BE49-F238E27FC236}">
                <a16:creationId xmlns:a16="http://schemas.microsoft.com/office/drawing/2014/main" id="{338F0E52-67B5-D7D6-327C-7CFC1A9B8E0F}"/>
              </a:ext>
            </a:extLst>
          </p:cNvPr>
          <p:cNvSpPr>
            <a:spLocks noChangeArrowheads="1"/>
          </p:cNvSpPr>
          <p:nvPr/>
        </p:nvSpPr>
        <p:spPr bwMode="auto">
          <a:xfrm>
            <a:off x="165735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8" name="Rectangle 23">
            <a:extLst>
              <a:ext uri="{FF2B5EF4-FFF2-40B4-BE49-F238E27FC236}">
                <a16:creationId xmlns:a16="http://schemas.microsoft.com/office/drawing/2014/main" id="{A0C9DE1D-7BEA-8C1C-5E40-0B7D9F1D89F6}"/>
              </a:ext>
            </a:extLst>
          </p:cNvPr>
          <p:cNvSpPr>
            <a:spLocks noChangeArrowheads="1"/>
          </p:cNvSpPr>
          <p:nvPr/>
        </p:nvSpPr>
        <p:spPr bwMode="auto">
          <a:xfrm>
            <a:off x="2540000"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099" name="Rectangle 24">
            <a:extLst>
              <a:ext uri="{FF2B5EF4-FFF2-40B4-BE49-F238E27FC236}">
                <a16:creationId xmlns:a16="http://schemas.microsoft.com/office/drawing/2014/main" id="{E4635486-AD0E-7128-C999-61EEDBDA7B68}"/>
              </a:ext>
            </a:extLst>
          </p:cNvPr>
          <p:cNvSpPr>
            <a:spLocks noChangeArrowheads="1"/>
          </p:cNvSpPr>
          <p:nvPr/>
        </p:nvSpPr>
        <p:spPr bwMode="auto">
          <a:xfrm>
            <a:off x="34242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0" name="Rectangle 26">
            <a:extLst>
              <a:ext uri="{FF2B5EF4-FFF2-40B4-BE49-F238E27FC236}">
                <a16:creationId xmlns:a16="http://schemas.microsoft.com/office/drawing/2014/main" id="{F13F8859-61C2-A978-8A0E-D36F81CA470B}"/>
              </a:ext>
            </a:extLst>
          </p:cNvPr>
          <p:cNvSpPr>
            <a:spLocks noChangeArrowheads="1"/>
          </p:cNvSpPr>
          <p:nvPr/>
        </p:nvSpPr>
        <p:spPr bwMode="auto">
          <a:xfrm>
            <a:off x="6332538" y="2541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1" name="Rectangle 27">
            <a:extLst>
              <a:ext uri="{FF2B5EF4-FFF2-40B4-BE49-F238E27FC236}">
                <a16:creationId xmlns:a16="http://schemas.microsoft.com/office/drawing/2014/main" id="{429C19ED-1A0C-4D0C-E0BB-5119E4C43090}"/>
              </a:ext>
            </a:extLst>
          </p:cNvPr>
          <p:cNvSpPr>
            <a:spLocks noChangeArrowheads="1"/>
          </p:cNvSpPr>
          <p:nvPr/>
        </p:nvSpPr>
        <p:spPr bwMode="auto">
          <a:xfrm>
            <a:off x="-9906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2" name="Rectangle 28">
            <a:extLst>
              <a:ext uri="{FF2B5EF4-FFF2-40B4-BE49-F238E27FC236}">
                <a16:creationId xmlns:a16="http://schemas.microsoft.com/office/drawing/2014/main" id="{20D6A5D0-729C-2C08-E829-B30474AC5116}"/>
              </a:ext>
            </a:extLst>
          </p:cNvPr>
          <p:cNvSpPr>
            <a:spLocks noChangeArrowheads="1"/>
          </p:cNvSpPr>
          <p:nvPr/>
        </p:nvSpPr>
        <p:spPr bwMode="auto">
          <a:xfrm>
            <a:off x="-1079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3" name="Rectangle 29">
            <a:extLst>
              <a:ext uri="{FF2B5EF4-FFF2-40B4-BE49-F238E27FC236}">
                <a16:creationId xmlns:a16="http://schemas.microsoft.com/office/drawing/2014/main" id="{19BAB04F-0251-FBA3-3D92-A4AE8A3069CF}"/>
              </a:ext>
            </a:extLst>
          </p:cNvPr>
          <p:cNvSpPr>
            <a:spLocks noChangeArrowheads="1"/>
          </p:cNvSpPr>
          <p:nvPr/>
        </p:nvSpPr>
        <p:spPr bwMode="auto">
          <a:xfrm>
            <a:off x="77470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4" name="Rectangle 30">
            <a:extLst>
              <a:ext uri="{FF2B5EF4-FFF2-40B4-BE49-F238E27FC236}">
                <a16:creationId xmlns:a16="http://schemas.microsoft.com/office/drawing/2014/main" id="{EFE59C2C-F5F1-1ACD-F933-242900B6079A}"/>
              </a:ext>
            </a:extLst>
          </p:cNvPr>
          <p:cNvSpPr>
            <a:spLocks noChangeArrowheads="1"/>
          </p:cNvSpPr>
          <p:nvPr/>
        </p:nvSpPr>
        <p:spPr bwMode="auto">
          <a:xfrm>
            <a:off x="1657350"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5" name="Rectangle 31">
            <a:extLst>
              <a:ext uri="{FF2B5EF4-FFF2-40B4-BE49-F238E27FC236}">
                <a16:creationId xmlns:a16="http://schemas.microsoft.com/office/drawing/2014/main" id="{883AC2B5-58EB-2857-AB94-45D70A42875A}"/>
              </a:ext>
            </a:extLst>
          </p:cNvPr>
          <p:cNvSpPr>
            <a:spLocks noChangeArrowheads="1"/>
          </p:cNvSpPr>
          <p:nvPr/>
        </p:nvSpPr>
        <p:spPr bwMode="auto">
          <a:xfrm>
            <a:off x="2540000" y="28051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6" name="Rectangle 32">
            <a:extLst>
              <a:ext uri="{FF2B5EF4-FFF2-40B4-BE49-F238E27FC236}">
                <a16:creationId xmlns:a16="http://schemas.microsoft.com/office/drawing/2014/main" id="{535952C9-70FC-D1B7-E2F6-C22BA6692F67}"/>
              </a:ext>
            </a:extLst>
          </p:cNvPr>
          <p:cNvSpPr>
            <a:spLocks noChangeArrowheads="1"/>
          </p:cNvSpPr>
          <p:nvPr/>
        </p:nvSpPr>
        <p:spPr bwMode="auto">
          <a:xfrm>
            <a:off x="2687638" y="2805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7" name="Rectangle 33">
            <a:extLst>
              <a:ext uri="{FF2B5EF4-FFF2-40B4-BE49-F238E27FC236}">
                <a16:creationId xmlns:a16="http://schemas.microsoft.com/office/drawing/2014/main" id="{4672D457-E29C-BAC2-1227-82BD7968601A}"/>
              </a:ext>
            </a:extLst>
          </p:cNvPr>
          <p:cNvSpPr>
            <a:spLocks noChangeArrowheads="1"/>
          </p:cNvSpPr>
          <p:nvPr/>
        </p:nvSpPr>
        <p:spPr bwMode="auto">
          <a:xfrm>
            <a:off x="774700" y="306863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8" name="Rectangle 34">
            <a:extLst>
              <a:ext uri="{FF2B5EF4-FFF2-40B4-BE49-F238E27FC236}">
                <a16:creationId xmlns:a16="http://schemas.microsoft.com/office/drawing/2014/main" id="{A0911DA8-7F17-B99F-65F0-ED6F14C3FC5A}"/>
              </a:ext>
            </a:extLst>
          </p:cNvPr>
          <p:cNvSpPr>
            <a:spLocks noChangeArrowheads="1"/>
          </p:cNvSpPr>
          <p:nvPr/>
        </p:nvSpPr>
        <p:spPr bwMode="auto">
          <a:xfrm>
            <a:off x="9223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09" name="Rectangle 35">
            <a:extLst>
              <a:ext uri="{FF2B5EF4-FFF2-40B4-BE49-F238E27FC236}">
                <a16:creationId xmlns:a16="http://schemas.microsoft.com/office/drawing/2014/main" id="{F96C580F-34EF-1D46-F8F9-773DAFE9E1DD}"/>
              </a:ext>
            </a:extLst>
          </p:cNvPr>
          <p:cNvSpPr>
            <a:spLocks noChangeArrowheads="1"/>
          </p:cNvSpPr>
          <p:nvPr/>
        </p:nvSpPr>
        <p:spPr bwMode="auto">
          <a:xfrm>
            <a:off x="165735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0" name="Rectangle 36">
            <a:extLst>
              <a:ext uri="{FF2B5EF4-FFF2-40B4-BE49-F238E27FC236}">
                <a16:creationId xmlns:a16="http://schemas.microsoft.com/office/drawing/2014/main" id="{1248058C-9E85-9DF6-79EC-D73FA6D4C856}"/>
              </a:ext>
            </a:extLst>
          </p:cNvPr>
          <p:cNvSpPr>
            <a:spLocks noChangeArrowheads="1"/>
          </p:cNvSpPr>
          <p:nvPr/>
        </p:nvSpPr>
        <p:spPr bwMode="auto">
          <a:xfrm>
            <a:off x="25400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1" name="Rectangle 37">
            <a:extLst>
              <a:ext uri="{FF2B5EF4-FFF2-40B4-BE49-F238E27FC236}">
                <a16:creationId xmlns:a16="http://schemas.microsoft.com/office/drawing/2014/main" id="{4F6E9FF8-4EC1-DF06-B635-144372B5D192}"/>
              </a:ext>
            </a:extLst>
          </p:cNvPr>
          <p:cNvSpPr>
            <a:spLocks noChangeArrowheads="1"/>
          </p:cNvSpPr>
          <p:nvPr/>
        </p:nvSpPr>
        <p:spPr bwMode="auto">
          <a:xfrm>
            <a:off x="3424238"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2" name="Rectangle 38">
            <a:extLst>
              <a:ext uri="{FF2B5EF4-FFF2-40B4-BE49-F238E27FC236}">
                <a16:creationId xmlns:a16="http://schemas.microsoft.com/office/drawing/2014/main" id="{411C0DD4-C735-6246-0F7A-1BBD6ECE2A1D}"/>
              </a:ext>
            </a:extLst>
          </p:cNvPr>
          <p:cNvSpPr>
            <a:spLocks noChangeArrowheads="1"/>
          </p:cNvSpPr>
          <p:nvPr/>
        </p:nvSpPr>
        <p:spPr bwMode="auto">
          <a:xfrm>
            <a:off x="4306888" y="30686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3" name="Rectangle 39">
            <a:extLst>
              <a:ext uri="{FF2B5EF4-FFF2-40B4-BE49-F238E27FC236}">
                <a16:creationId xmlns:a16="http://schemas.microsoft.com/office/drawing/2014/main" id="{7D3312F0-373A-8100-F2EB-2AA1B262E9AB}"/>
              </a:ext>
            </a:extLst>
          </p:cNvPr>
          <p:cNvSpPr>
            <a:spLocks noChangeArrowheads="1"/>
          </p:cNvSpPr>
          <p:nvPr/>
        </p:nvSpPr>
        <p:spPr bwMode="auto">
          <a:xfrm>
            <a:off x="4673600" y="30686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4" name="Rectangle 40">
            <a:extLst>
              <a:ext uri="{FF2B5EF4-FFF2-40B4-BE49-F238E27FC236}">
                <a16:creationId xmlns:a16="http://schemas.microsoft.com/office/drawing/2014/main" id="{8B8A4B59-731E-8165-EAFD-21A4F7025A5B}"/>
              </a:ext>
            </a:extLst>
          </p:cNvPr>
          <p:cNvSpPr>
            <a:spLocks noChangeArrowheads="1"/>
          </p:cNvSpPr>
          <p:nvPr/>
        </p:nvSpPr>
        <p:spPr bwMode="auto">
          <a:xfrm>
            <a:off x="-990600" y="33305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5" name="Rectangle 41">
            <a:extLst>
              <a:ext uri="{FF2B5EF4-FFF2-40B4-BE49-F238E27FC236}">
                <a16:creationId xmlns:a16="http://schemas.microsoft.com/office/drawing/2014/main" id="{AD6C4855-737E-2083-6D04-41A9F806A44F}"/>
              </a:ext>
            </a:extLst>
          </p:cNvPr>
          <p:cNvSpPr>
            <a:spLocks noChangeArrowheads="1"/>
          </p:cNvSpPr>
          <p:nvPr/>
        </p:nvSpPr>
        <p:spPr bwMode="auto">
          <a:xfrm>
            <a:off x="-990600" y="35941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6" name="Rectangle 42">
            <a:extLst>
              <a:ext uri="{FF2B5EF4-FFF2-40B4-BE49-F238E27FC236}">
                <a16:creationId xmlns:a16="http://schemas.microsoft.com/office/drawing/2014/main" id="{57B39C30-6719-4506-3335-81BDFEFBA4F2}"/>
              </a:ext>
            </a:extLst>
          </p:cNvPr>
          <p:cNvSpPr>
            <a:spLocks noChangeArrowheads="1"/>
          </p:cNvSpPr>
          <p:nvPr/>
        </p:nvSpPr>
        <p:spPr bwMode="auto">
          <a:xfrm>
            <a:off x="-9906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7" name="Rectangle 43">
            <a:extLst>
              <a:ext uri="{FF2B5EF4-FFF2-40B4-BE49-F238E27FC236}">
                <a16:creationId xmlns:a16="http://schemas.microsoft.com/office/drawing/2014/main" id="{7E607194-F037-6666-9BF1-6EF5AE6C0C72}"/>
              </a:ext>
            </a:extLst>
          </p:cNvPr>
          <p:cNvSpPr>
            <a:spLocks noChangeArrowheads="1"/>
          </p:cNvSpPr>
          <p:nvPr/>
        </p:nvSpPr>
        <p:spPr bwMode="auto">
          <a:xfrm>
            <a:off x="-1079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8" name="Rectangle 44">
            <a:extLst>
              <a:ext uri="{FF2B5EF4-FFF2-40B4-BE49-F238E27FC236}">
                <a16:creationId xmlns:a16="http://schemas.microsoft.com/office/drawing/2014/main" id="{B6B42F83-A14A-CED8-2132-AD706A4D3DBF}"/>
              </a:ext>
            </a:extLst>
          </p:cNvPr>
          <p:cNvSpPr>
            <a:spLocks noChangeArrowheads="1"/>
          </p:cNvSpPr>
          <p:nvPr/>
        </p:nvSpPr>
        <p:spPr bwMode="auto">
          <a:xfrm>
            <a:off x="7747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19" name="Rectangle 45">
            <a:extLst>
              <a:ext uri="{FF2B5EF4-FFF2-40B4-BE49-F238E27FC236}">
                <a16:creationId xmlns:a16="http://schemas.microsoft.com/office/drawing/2014/main" id="{F3524FB5-E182-AF17-9965-53414D270B84}"/>
              </a:ext>
            </a:extLst>
          </p:cNvPr>
          <p:cNvSpPr>
            <a:spLocks noChangeArrowheads="1"/>
          </p:cNvSpPr>
          <p:nvPr/>
        </p:nvSpPr>
        <p:spPr bwMode="auto">
          <a:xfrm>
            <a:off x="165735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0" name="Rectangle 46">
            <a:extLst>
              <a:ext uri="{FF2B5EF4-FFF2-40B4-BE49-F238E27FC236}">
                <a16:creationId xmlns:a16="http://schemas.microsoft.com/office/drawing/2014/main" id="{20C89A73-5068-82EE-9C46-CB4880CB7302}"/>
              </a:ext>
            </a:extLst>
          </p:cNvPr>
          <p:cNvSpPr>
            <a:spLocks noChangeArrowheads="1"/>
          </p:cNvSpPr>
          <p:nvPr/>
        </p:nvSpPr>
        <p:spPr bwMode="auto">
          <a:xfrm>
            <a:off x="25400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1" name="Rectangle 47">
            <a:extLst>
              <a:ext uri="{FF2B5EF4-FFF2-40B4-BE49-F238E27FC236}">
                <a16:creationId xmlns:a16="http://schemas.microsoft.com/office/drawing/2014/main" id="{57E022EC-0686-1C36-E7C5-2EB530F2845E}"/>
              </a:ext>
            </a:extLst>
          </p:cNvPr>
          <p:cNvSpPr>
            <a:spLocks noChangeArrowheads="1"/>
          </p:cNvSpPr>
          <p:nvPr/>
        </p:nvSpPr>
        <p:spPr bwMode="auto">
          <a:xfrm>
            <a:off x="3424238" y="3857625"/>
            <a:ext cx="17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2" name="Rectangle 48">
            <a:extLst>
              <a:ext uri="{FF2B5EF4-FFF2-40B4-BE49-F238E27FC236}">
                <a16:creationId xmlns:a16="http://schemas.microsoft.com/office/drawing/2014/main" id="{06511B4A-EC06-3C0E-49DB-4F2BF8AE0834}"/>
              </a:ext>
            </a:extLst>
          </p:cNvPr>
          <p:cNvSpPr>
            <a:spLocks noChangeArrowheads="1"/>
          </p:cNvSpPr>
          <p:nvPr/>
        </p:nvSpPr>
        <p:spPr bwMode="auto">
          <a:xfrm>
            <a:off x="3644900"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3" name="Rectangle 49">
            <a:extLst>
              <a:ext uri="{FF2B5EF4-FFF2-40B4-BE49-F238E27FC236}">
                <a16:creationId xmlns:a16="http://schemas.microsoft.com/office/drawing/2014/main" id="{17180C56-3A9E-87AC-BC4C-E03F216A510C}"/>
              </a:ext>
            </a:extLst>
          </p:cNvPr>
          <p:cNvSpPr>
            <a:spLocks noChangeArrowheads="1"/>
          </p:cNvSpPr>
          <p:nvPr/>
        </p:nvSpPr>
        <p:spPr bwMode="auto">
          <a:xfrm>
            <a:off x="4306888" y="3857625"/>
            <a:ext cx="34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4" name="Rectangle 50">
            <a:extLst>
              <a:ext uri="{FF2B5EF4-FFF2-40B4-BE49-F238E27FC236}">
                <a16:creationId xmlns:a16="http://schemas.microsoft.com/office/drawing/2014/main" id="{D9018A27-8249-1AA7-9306-4FF3CF7942E7}"/>
              </a:ext>
            </a:extLst>
          </p:cNvPr>
          <p:cNvSpPr>
            <a:spLocks noChangeArrowheads="1"/>
          </p:cNvSpPr>
          <p:nvPr/>
        </p:nvSpPr>
        <p:spPr bwMode="auto">
          <a:xfrm>
            <a:off x="4748213" y="3857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5" name="Rectangle 51">
            <a:extLst>
              <a:ext uri="{FF2B5EF4-FFF2-40B4-BE49-F238E27FC236}">
                <a16:creationId xmlns:a16="http://schemas.microsoft.com/office/drawing/2014/main" id="{789B6439-FB18-65E1-CB65-34EC273DC1BF}"/>
              </a:ext>
            </a:extLst>
          </p:cNvPr>
          <p:cNvSpPr>
            <a:spLocks noChangeArrowheads="1"/>
          </p:cNvSpPr>
          <p:nvPr/>
        </p:nvSpPr>
        <p:spPr bwMode="auto">
          <a:xfrm>
            <a:off x="-9906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6" name="Rectangle 52">
            <a:extLst>
              <a:ext uri="{FF2B5EF4-FFF2-40B4-BE49-F238E27FC236}">
                <a16:creationId xmlns:a16="http://schemas.microsoft.com/office/drawing/2014/main" id="{51AB5C97-B285-898B-F145-2F1C2E1A0343}"/>
              </a:ext>
            </a:extLst>
          </p:cNvPr>
          <p:cNvSpPr>
            <a:spLocks noChangeArrowheads="1"/>
          </p:cNvSpPr>
          <p:nvPr/>
        </p:nvSpPr>
        <p:spPr bwMode="auto">
          <a:xfrm>
            <a:off x="-1079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7" name="Rectangle 53">
            <a:extLst>
              <a:ext uri="{FF2B5EF4-FFF2-40B4-BE49-F238E27FC236}">
                <a16:creationId xmlns:a16="http://schemas.microsoft.com/office/drawing/2014/main" id="{3D6F3CE1-54F2-A94A-978C-DCED2921604B}"/>
              </a:ext>
            </a:extLst>
          </p:cNvPr>
          <p:cNvSpPr>
            <a:spLocks noChangeArrowheads="1"/>
          </p:cNvSpPr>
          <p:nvPr/>
        </p:nvSpPr>
        <p:spPr bwMode="auto">
          <a:xfrm>
            <a:off x="7747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8" name="Rectangle 54">
            <a:extLst>
              <a:ext uri="{FF2B5EF4-FFF2-40B4-BE49-F238E27FC236}">
                <a16:creationId xmlns:a16="http://schemas.microsoft.com/office/drawing/2014/main" id="{8FFA6101-0E51-2C85-0BEB-EF9B8703C34F}"/>
              </a:ext>
            </a:extLst>
          </p:cNvPr>
          <p:cNvSpPr>
            <a:spLocks noChangeArrowheads="1"/>
          </p:cNvSpPr>
          <p:nvPr/>
        </p:nvSpPr>
        <p:spPr bwMode="auto">
          <a:xfrm>
            <a:off x="165735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29" name="Rectangle 55">
            <a:extLst>
              <a:ext uri="{FF2B5EF4-FFF2-40B4-BE49-F238E27FC236}">
                <a16:creationId xmlns:a16="http://schemas.microsoft.com/office/drawing/2014/main" id="{F05C89D9-6F2B-C2AB-8D42-38BA946D2E34}"/>
              </a:ext>
            </a:extLst>
          </p:cNvPr>
          <p:cNvSpPr>
            <a:spLocks noChangeArrowheads="1"/>
          </p:cNvSpPr>
          <p:nvPr/>
        </p:nvSpPr>
        <p:spPr bwMode="auto">
          <a:xfrm>
            <a:off x="2540000"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0" name="Rectangle 56">
            <a:extLst>
              <a:ext uri="{FF2B5EF4-FFF2-40B4-BE49-F238E27FC236}">
                <a16:creationId xmlns:a16="http://schemas.microsoft.com/office/drawing/2014/main" id="{475A8E60-48C6-FE64-ED59-AD033617C660}"/>
              </a:ext>
            </a:extLst>
          </p:cNvPr>
          <p:cNvSpPr>
            <a:spLocks noChangeArrowheads="1"/>
          </p:cNvSpPr>
          <p:nvPr/>
        </p:nvSpPr>
        <p:spPr bwMode="auto">
          <a:xfrm>
            <a:off x="34242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1" name="Rectangle 57">
            <a:extLst>
              <a:ext uri="{FF2B5EF4-FFF2-40B4-BE49-F238E27FC236}">
                <a16:creationId xmlns:a16="http://schemas.microsoft.com/office/drawing/2014/main" id="{A0FD4D1D-960A-319B-1DF9-E5055D34F11F}"/>
              </a:ext>
            </a:extLst>
          </p:cNvPr>
          <p:cNvSpPr>
            <a:spLocks noChangeArrowheads="1"/>
          </p:cNvSpPr>
          <p:nvPr/>
        </p:nvSpPr>
        <p:spPr bwMode="auto">
          <a:xfrm>
            <a:off x="430688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2" name="Rectangle 58">
            <a:extLst>
              <a:ext uri="{FF2B5EF4-FFF2-40B4-BE49-F238E27FC236}">
                <a16:creationId xmlns:a16="http://schemas.microsoft.com/office/drawing/2014/main" id="{AB311F5B-79FB-2ECC-3329-B484F1651CD8}"/>
              </a:ext>
            </a:extLst>
          </p:cNvPr>
          <p:cNvSpPr>
            <a:spLocks noChangeArrowheads="1"/>
          </p:cNvSpPr>
          <p:nvPr/>
        </p:nvSpPr>
        <p:spPr bwMode="auto">
          <a:xfrm>
            <a:off x="5189538"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3" name="Rectangle 59">
            <a:extLst>
              <a:ext uri="{FF2B5EF4-FFF2-40B4-BE49-F238E27FC236}">
                <a16:creationId xmlns:a16="http://schemas.microsoft.com/office/drawing/2014/main" id="{F1132892-B765-2E40-8779-A27F68EFB496}"/>
              </a:ext>
            </a:extLst>
          </p:cNvPr>
          <p:cNvSpPr>
            <a:spLocks noChangeArrowheads="1"/>
          </p:cNvSpPr>
          <p:nvPr/>
        </p:nvSpPr>
        <p:spPr bwMode="auto">
          <a:xfrm>
            <a:off x="6072188" y="41211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4" name="Rectangle 60">
            <a:extLst>
              <a:ext uri="{FF2B5EF4-FFF2-40B4-BE49-F238E27FC236}">
                <a16:creationId xmlns:a16="http://schemas.microsoft.com/office/drawing/2014/main" id="{BDED8AF7-CF29-33D7-3720-30AF30841728}"/>
              </a:ext>
            </a:extLst>
          </p:cNvPr>
          <p:cNvSpPr>
            <a:spLocks noChangeArrowheads="1"/>
          </p:cNvSpPr>
          <p:nvPr/>
        </p:nvSpPr>
        <p:spPr bwMode="auto">
          <a:xfrm>
            <a:off x="6365875" y="4121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5" name="Rectangle 61">
            <a:extLst>
              <a:ext uri="{FF2B5EF4-FFF2-40B4-BE49-F238E27FC236}">
                <a16:creationId xmlns:a16="http://schemas.microsoft.com/office/drawing/2014/main" id="{9B257A07-EBEF-998B-0A4D-B2EBF7789363}"/>
              </a:ext>
            </a:extLst>
          </p:cNvPr>
          <p:cNvSpPr>
            <a:spLocks noChangeArrowheads="1"/>
          </p:cNvSpPr>
          <p:nvPr/>
        </p:nvSpPr>
        <p:spPr bwMode="auto">
          <a:xfrm>
            <a:off x="-9906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6" name="Rectangle 62">
            <a:extLst>
              <a:ext uri="{FF2B5EF4-FFF2-40B4-BE49-F238E27FC236}">
                <a16:creationId xmlns:a16="http://schemas.microsoft.com/office/drawing/2014/main" id="{B7037191-2DA7-3575-5DF8-19E90CFFDA82}"/>
              </a:ext>
            </a:extLst>
          </p:cNvPr>
          <p:cNvSpPr>
            <a:spLocks noChangeArrowheads="1"/>
          </p:cNvSpPr>
          <p:nvPr/>
        </p:nvSpPr>
        <p:spPr bwMode="auto">
          <a:xfrm>
            <a:off x="-1079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7" name="Rectangle 63">
            <a:extLst>
              <a:ext uri="{FF2B5EF4-FFF2-40B4-BE49-F238E27FC236}">
                <a16:creationId xmlns:a16="http://schemas.microsoft.com/office/drawing/2014/main" id="{39286D17-A5AD-4ABD-8427-11F9761C8C09}"/>
              </a:ext>
            </a:extLst>
          </p:cNvPr>
          <p:cNvSpPr>
            <a:spLocks noChangeArrowheads="1"/>
          </p:cNvSpPr>
          <p:nvPr/>
        </p:nvSpPr>
        <p:spPr bwMode="auto">
          <a:xfrm>
            <a:off x="774700" y="4384675"/>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8" name="Rectangle 64">
            <a:extLst>
              <a:ext uri="{FF2B5EF4-FFF2-40B4-BE49-F238E27FC236}">
                <a16:creationId xmlns:a16="http://schemas.microsoft.com/office/drawing/2014/main" id="{562CE773-F736-11D4-C235-97C8D7B04A5A}"/>
              </a:ext>
            </a:extLst>
          </p:cNvPr>
          <p:cNvSpPr>
            <a:spLocks noChangeArrowheads="1"/>
          </p:cNvSpPr>
          <p:nvPr/>
        </p:nvSpPr>
        <p:spPr bwMode="auto">
          <a:xfrm>
            <a:off x="1069975"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39" name="Rectangle 65">
            <a:extLst>
              <a:ext uri="{FF2B5EF4-FFF2-40B4-BE49-F238E27FC236}">
                <a16:creationId xmlns:a16="http://schemas.microsoft.com/office/drawing/2014/main" id="{BAEF0D99-4D92-B19F-7377-C1EFD508273D}"/>
              </a:ext>
            </a:extLst>
          </p:cNvPr>
          <p:cNvSpPr>
            <a:spLocks noChangeArrowheads="1"/>
          </p:cNvSpPr>
          <p:nvPr/>
        </p:nvSpPr>
        <p:spPr bwMode="auto">
          <a:xfrm>
            <a:off x="165735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0" name="Rectangle 66">
            <a:extLst>
              <a:ext uri="{FF2B5EF4-FFF2-40B4-BE49-F238E27FC236}">
                <a16:creationId xmlns:a16="http://schemas.microsoft.com/office/drawing/2014/main" id="{6516BB54-25A2-107D-1ADB-4BC5D0110552}"/>
              </a:ext>
            </a:extLst>
          </p:cNvPr>
          <p:cNvSpPr>
            <a:spLocks noChangeArrowheads="1"/>
          </p:cNvSpPr>
          <p:nvPr/>
        </p:nvSpPr>
        <p:spPr bwMode="auto">
          <a:xfrm>
            <a:off x="2540000"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1" name="Rectangle 67">
            <a:extLst>
              <a:ext uri="{FF2B5EF4-FFF2-40B4-BE49-F238E27FC236}">
                <a16:creationId xmlns:a16="http://schemas.microsoft.com/office/drawing/2014/main" id="{E3D0D33F-2F6F-38F7-0206-4175DD2FAE04}"/>
              </a:ext>
            </a:extLst>
          </p:cNvPr>
          <p:cNvSpPr>
            <a:spLocks noChangeArrowheads="1"/>
          </p:cNvSpPr>
          <p:nvPr/>
        </p:nvSpPr>
        <p:spPr bwMode="auto">
          <a:xfrm>
            <a:off x="34242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2" name="Rectangle 68">
            <a:extLst>
              <a:ext uri="{FF2B5EF4-FFF2-40B4-BE49-F238E27FC236}">
                <a16:creationId xmlns:a16="http://schemas.microsoft.com/office/drawing/2014/main" id="{B9840D1C-DC6E-228F-CF19-28F8B09296BE}"/>
              </a:ext>
            </a:extLst>
          </p:cNvPr>
          <p:cNvSpPr>
            <a:spLocks noChangeArrowheads="1"/>
          </p:cNvSpPr>
          <p:nvPr/>
        </p:nvSpPr>
        <p:spPr bwMode="auto">
          <a:xfrm>
            <a:off x="43068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3" name="Rectangle 69">
            <a:extLst>
              <a:ext uri="{FF2B5EF4-FFF2-40B4-BE49-F238E27FC236}">
                <a16:creationId xmlns:a16="http://schemas.microsoft.com/office/drawing/2014/main" id="{9CF82F34-5268-ACDC-F3B4-326D87CC2DEB}"/>
              </a:ext>
            </a:extLst>
          </p:cNvPr>
          <p:cNvSpPr>
            <a:spLocks noChangeArrowheads="1"/>
          </p:cNvSpPr>
          <p:nvPr/>
        </p:nvSpPr>
        <p:spPr bwMode="auto">
          <a:xfrm>
            <a:off x="51895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4" name="Rectangle 70">
            <a:extLst>
              <a:ext uri="{FF2B5EF4-FFF2-40B4-BE49-F238E27FC236}">
                <a16:creationId xmlns:a16="http://schemas.microsoft.com/office/drawing/2014/main" id="{9C6EF17C-ADD6-D4F8-02BF-A961795F562F}"/>
              </a:ext>
            </a:extLst>
          </p:cNvPr>
          <p:cNvSpPr>
            <a:spLocks noChangeArrowheads="1"/>
          </p:cNvSpPr>
          <p:nvPr/>
        </p:nvSpPr>
        <p:spPr bwMode="auto">
          <a:xfrm>
            <a:off x="607218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5" name="Rectangle 71">
            <a:extLst>
              <a:ext uri="{FF2B5EF4-FFF2-40B4-BE49-F238E27FC236}">
                <a16:creationId xmlns:a16="http://schemas.microsoft.com/office/drawing/2014/main" id="{D7AA6291-DB5A-7F36-7B89-EB0967687125}"/>
              </a:ext>
            </a:extLst>
          </p:cNvPr>
          <p:cNvSpPr>
            <a:spLocks noChangeArrowheads="1"/>
          </p:cNvSpPr>
          <p:nvPr/>
        </p:nvSpPr>
        <p:spPr bwMode="auto">
          <a:xfrm>
            <a:off x="6954838" y="4384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6" name="Rectangle 72">
            <a:extLst>
              <a:ext uri="{FF2B5EF4-FFF2-40B4-BE49-F238E27FC236}">
                <a16:creationId xmlns:a16="http://schemas.microsoft.com/office/drawing/2014/main" id="{32866FE7-87E4-0458-798D-5313DF397116}"/>
              </a:ext>
            </a:extLst>
          </p:cNvPr>
          <p:cNvSpPr>
            <a:spLocks noChangeArrowheads="1"/>
          </p:cNvSpPr>
          <p:nvPr/>
        </p:nvSpPr>
        <p:spPr bwMode="auto">
          <a:xfrm>
            <a:off x="-9906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7" name="Rectangle 73">
            <a:extLst>
              <a:ext uri="{FF2B5EF4-FFF2-40B4-BE49-F238E27FC236}">
                <a16:creationId xmlns:a16="http://schemas.microsoft.com/office/drawing/2014/main" id="{BAD14260-47A7-A032-1A7A-91EFF63DA3C1}"/>
              </a:ext>
            </a:extLst>
          </p:cNvPr>
          <p:cNvSpPr>
            <a:spLocks noChangeArrowheads="1"/>
          </p:cNvSpPr>
          <p:nvPr/>
        </p:nvSpPr>
        <p:spPr bwMode="auto">
          <a:xfrm>
            <a:off x="-1079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8" name="Rectangle 74">
            <a:extLst>
              <a:ext uri="{FF2B5EF4-FFF2-40B4-BE49-F238E27FC236}">
                <a16:creationId xmlns:a16="http://schemas.microsoft.com/office/drawing/2014/main" id="{15C27099-F711-1617-BC08-F48DCEE2D300}"/>
              </a:ext>
            </a:extLst>
          </p:cNvPr>
          <p:cNvSpPr>
            <a:spLocks noChangeArrowheads="1"/>
          </p:cNvSpPr>
          <p:nvPr/>
        </p:nvSpPr>
        <p:spPr bwMode="auto">
          <a:xfrm>
            <a:off x="77470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49" name="Rectangle 75">
            <a:extLst>
              <a:ext uri="{FF2B5EF4-FFF2-40B4-BE49-F238E27FC236}">
                <a16:creationId xmlns:a16="http://schemas.microsoft.com/office/drawing/2014/main" id="{366FD7F7-F6F2-C92D-7D49-58E51FC00728}"/>
              </a:ext>
            </a:extLst>
          </p:cNvPr>
          <p:cNvSpPr>
            <a:spLocks noChangeArrowheads="1"/>
          </p:cNvSpPr>
          <p:nvPr/>
        </p:nvSpPr>
        <p:spPr bwMode="auto">
          <a:xfrm>
            <a:off x="1657350"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0" name="Rectangle 76">
            <a:extLst>
              <a:ext uri="{FF2B5EF4-FFF2-40B4-BE49-F238E27FC236}">
                <a16:creationId xmlns:a16="http://schemas.microsoft.com/office/drawing/2014/main" id="{64767BA7-ABB5-7468-4096-71406ABDA447}"/>
              </a:ext>
            </a:extLst>
          </p:cNvPr>
          <p:cNvSpPr>
            <a:spLocks noChangeArrowheads="1"/>
          </p:cNvSpPr>
          <p:nvPr/>
        </p:nvSpPr>
        <p:spPr bwMode="auto">
          <a:xfrm>
            <a:off x="2540000" y="4646613"/>
            <a:ext cx="74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1" name="Rectangle 77">
            <a:extLst>
              <a:ext uri="{FF2B5EF4-FFF2-40B4-BE49-F238E27FC236}">
                <a16:creationId xmlns:a16="http://schemas.microsoft.com/office/drawing/2014/main" id="{81009B93-4BCA-1E7A-8B37-416937732E56}"/>
              </a:ext>
            </a:extLst>
          </p:cNvPr>
          <p:cNvSpPr>
            <a:spLocks noChangeArrowheads="1"/>
          </p:cNvSpPr>
          <p:nvPr/>
        </p:nvSpPr>
        <p:spPr bwMode="auto">
          <a:xfrm>
            <a:off x="3497263"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2" name="Rectangle 78">
            <a:extLst>
              <a:ext uri="{FF2B5EF4-FFF2-40B4-BE49-F238E27FC236}">
                <a16:creationId xmlns:a16="http://schemas.microsoft.com/office/drawing/2014/main" id="{2E9EA10E-2100-AF90-53B4-673038114F60}"/>
              </a:ext>
            </a:extLst>
          </p:cNvPr>
          <p:cNvSpPr>
            <a:spLocks noChangeArrowheads="1"/>
          </p:cNvSpPr>
          <p:nvPr/>
        </p:nvSpPr>
        <p:spPr bwMode="auto">
          <a:xfrm>
            <a:off x="430688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3" name="Rectangle 79">
            <a:extLst>
              <a:ext uri="{FF2B5EF4-FFF2-40B4-BE49-F238E27FC236}">
                <a16:creationId xmlns:a16="http://schemas.microsoft.com/office/drawing/2014/main" id="{F731A87C-5C55-F5EB-E4E3-913591C98681}"/>
              </a:ext>
            </a:extLst>
          </p:cNvPr>
          <p:cNvSpPr>
            <a:spLocks noChangeArrowheads="1"/>
          </p:cNvSpPr>
          <p:nvPr/>
        </p:nvSpPr>
        <p:spPr bwMode="auto">
          <a:xfrm>
            <a:off x="5189538" y="46466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4" name="Rectangle 80">
            <a:extLst>
              <a:ext uri="{FF2B5EF4-FFF2-40B4-BE49-F238E27FC236}">
                <a16:creationId xmlns:a16="http://schemas.microsoft.com/office/drawing/2014/main" id="{944D0D9D-0D99-C701-0A8B-45951D0050B6}"/>
              </a:ext>
            </a:extLst>
          </p:cNvPr>
          <p:cNvSpPr>
            <a:spLocks noChangeArrowheads="1"/>
          </p:cNvSpPr>
          <p:nvPr/>
        </p:nvSpPr>
        <p:spPr bwMode="auto">
          <a:xfrm>
            <a:off x="-990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5" name="Rectangle 81">
            <a:extLst>
              <a:ext uri="{FF2B5EF4-FFF2-40B4-BE49-F238E27FC236}">
                <a16:creationId xmlns:a16="http://schemas.microsoft.com/office/drawing/2014/main" id="{5E6EA00F-9132-0D26-2F4B-67C1E1FD4E84}"/>
              </a:ext>
            </a:extLst>
          </p:cNvPr>
          <p:cNvSpPr>
            <a:spLocks noChangeArrowheads="1"/>
          </p:cNvSpPr>
          <p:nvPr/>
        </p:nvSpPr>
        <p:spPr bwMode="auto">
          <a:xfrm>
            <a:off x="-1079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6" name="Rectangle 82">
            <a:extLst>
              <a:ext uri="{FF2B5EF4-FFF2-40B4-BE49-F238E27FC236}">
                <a16:creationId xmlns:a16="http://schemas.microsoft.com/office/drawing/2014/main" id="{2D67C60A-396F-32DB-2D3E-8A2A70E2B74D}"/>
              </a:ext>
            </a:extLst>
          </p:cNvPr>
          <p:cNvSpPr>
            <a:spLocks noChangeArrowheads="1"/>
          </p:cNvSpPr>
          <p:nvPr/>
        </p:nvSpPr>
        <p:spPr bwMode="auto">
          <a:xfrm>
            <a:off x="7747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7" name="Rectangle 83">
            <a:extLst>
              <a:ext uri="{FF2B5EF4-FFF2-40B4-BE49-F238E27FC236}">
                <a16:creationId xmlns:a16="http://schemas.microsoft.com/office/drawing/2014/main" id="{818CE22A-A17A-5C36-3BB7-F72ED7571432}"/>
              </a:ext>
            </a:extLst>
          </p:cNvPr>
          <p:cNvSpPr>
            <a:spLocks noChangeArrowheads="1"/>
          </p:cNvSpPr>
          <p:nvPr/>
        </p:nvSpPr>
        <p:spPr bwMode="auto">
          <a:xfrm>
            <a:off x="165735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8" name="Rectangle 84">
            <a:extLst>
              <a:ext uri="{FF2B5EF4-FFF2-40B4-BE49-F238E27FC236}">
                <a16:creationId xmlns:a16="http://schemas.microsoft.com/office/drawing/2014/main" id="{8DE3A516-50FB-D0CA-FB79-986BE9C95A8B}"/>
              </a:ext>
            </a:extLst>
          </p:cNvPr>
          <p:cNvSpPr>
            <a:spLocks noChangeArrowheads="1"/>
          </p:cNvSpPr>
          <p:nvPr/>
        </p:nvSpPr>
        <p:spPr bwMode="auto">
          <a:xfrm>
            <a:off x="25400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59" name="Rectangle 85">
            <a:extLst>
              <a:ext uri="{FF2B5EF4-FFF2-40B4-BE49-F238E27FC236}">
                <a16:creationId xmlns:a16="http://schemas.microsoft.com/office/drawing/2014/main" id="{D6353FE3-00B3-7618-CF85-473425B2BDD0}"/>
              </a:ext>
            </a:extLst>
          </p:cNvPr>
          <p:cNvSpPr>
            <a:spLocks noChangeArrowheads="1"/>
          </p:cNvSpPr>
          <p:nvPr/>
        </p:nvSpPr>
        <p:spPr bwMode="auto">
          <a:xfrm>
            <a:off x="3424238"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0" name="Rectangle 86">
            <a:extLst>
              <a:ext uri="{FF2B5EF4-FFF2-40B4-BE49-F238E27FC236}">
                <a16:creationId xmlns:a16="http://schemas.microsoft.com/office/drawing/2014/main" id="{A7F65CA4-FD4D-9900-30BF-B3149D7EC061}"/>
              </a:ext>
            </a:extLst>
          </p:cNvPr>
          <p:cNvSpPr>
            <a:spLocks noChangeArrowheads="1"/>
          </p:cNvSpPr>
          <p:nvPr/>
        </p:nvSpPr>
        <p:spPr bwMode="auto">
          <a:xfrm>
            <a:off x="4306888" y="4910138"/>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1" name="Rectangle 87">
            <a:extLst>
              <a:ext uri="{FF2B5EF4-FFF2-40B4-BE49-F238E27FC236}">
                <a16:creationId xmlns:a16="http://schemas.microsoft.com/office/drawing/2014/main" id="{68925797-71BA-20D7-B838-52F93160024F}"/>
              </a:ext>
            </a:extLst>
          </p:cNvPr>
          <p:cNvSpPr>
            <a:spLocks noChangeArrowheads="1"/>
          </p:cNvSpPr>
          <p:nvPr/>
        </p:nvSpPr>
        <p:spPr bwMode="auto">
          <a:xfrm>
            <a:off x="4673600" y="49101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2" name="Rectangle 88">
            <a:extLst>
              <a:ext uri="{FF2B5EF4-FFF2-40B4-BE49-F238E27FC236}">
                <a16:creationId xmlns:a16="http://schemas.microsoft.com/office/drawing/2014/main" id="{3494AA0E-56E2-3327-DF4D-0E3C17E313EA}"/>
              </a:ext>
            </a:extLst>
          </p:cNvPr>
          <p:cNvSpPr>
            <a:spLocks noChangeArrowheads="1"/>
          </p:cNvSpPr>
          <p:nvPr/>
        </p:nvSpPr>
        <p:spPr bwMode="auto">
          <a:xfrm>
            <a:off x="-9906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3" name="Rectangle 89">
            <a:extLst>
              <a:ext uri="{FF2B5EF4-FFF2-40B4-BE49-F238E27FC236}">
                <a16:creationId xmlns:a16="http://schemas.microsoft.com/office/drawing/2014/main" id="{EC8EE4B1-BE9D-FEA8-4D2F-128EE0AE54D3}"/>
              </a:ext>
            </a:extLst>
          </p:cNvPr>
          <p:cNvSpPr>
            <a:spLocks noChangeArrowheads="1"/>
          </p:cNvSpPr>
          <p:nvPr/>
        </p:nvSpPr>
        <p:spPr bwMode="auto">
          <a:xfrm>
            <a:off x="-1079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4" name="Rectangle 90">
            <a:extLst>
              <a:ext uri="{FF2B5EF4-FFF2-40B4-BE49-F238E27FC236}">
                <a16:creationId xmlns:a16="http://schemas.microsoft.com/office/drawing/2014/main" id="{A4E4B6DE-931F-2F16-3773-942192F5B431}"/>
              </a:ext>
            </a:extLst>
          </p:cNvPr>
          <p:cNvSpPr>
            <a:spLocks noChangeArrowheads="1"/>
          </p:cNvSpPr>
          <p:nvPr/>
        </p:nvSpPr>
        <p:spPr bwMode="auto">
          <a:xfrm>
            <a:off x="7747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5" name="Rectangle 91">
            <a:extLst>
              <a:ext uri="{FF2B5EF4-FFF2-40B4-BE49-F238E27FC236}">
                <a16:creationId xmlns:a16="http://schemas.microsoft.com/office/drawing/2014/main" id="{C49865C3-13A5-CC02-2F1F-B2B997870E1F}"/>
              </a:ext>
            </a:extLst>
          </p:cNvPr>
          <p:cNvSpPr>
            <a:spLocks noChangeArrowheads="1"/>
          </p:cNvSpPr>
          <p:nvPr/>
        </p:nvSpPr>
        <p:spPr bwMode="auto">
          <a:xfrm>
            <a:off x="165735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6" name="Rectangle 92">
            <a:extLst>
              <a:ext uri="{FF2B5EF4-FFF2-40B4-BE49-F238E27FC236}">
                <a16:creationId xmlns:a16="http://schemas.microsoft.com/office/drawing/2014/main" id="{C2943DFF-C185-146C-094A-E3638D724236}"/>
              </a:ext>
            </a:extLst>
          </p:cNvPr>
          <p:cNvSpPr>
            <a:spLocks noChangeArrowheads="1"/>
          </p:cNvSpPr>
          <p:nvPr/>
        </p:nvSpPr>
        <p:spPr bwMode="auto">
          <a:xfrm>
            <a:off x="2540000" y="51736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7" name="Rectangle 93">
            <a:extLst>
              <a:ext uri="{FF2B5EF4-FFF2-40B4-BE49-F238E27FC236}">
                <a16:creationId xmlns:a16="http://schemas.microsoft.com/office/drawing/2014/main" id="{4B46FB98-64F1-A0C6-3787-BC0FF9EC7F8F}"/>
              </a:ext>
            </a:extLst>
          </p:cNvPr>
          <p:cNvSpPr>
            <a:spLocks noChangeArrowheads="1"/>
          </p:cNvSpPr>
          <p:nvPr/>
        </p:nvSpPr>
        <p:spPr bwMode="auto">
          <a:xfrm>
            <a:off x="-990600" y="54371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8" name="Rectangle 94">
            <a:extLst>
              <a:ext uri="{FF2B5EF4-FFF2-40B4-BE49-F238E27FC236}">
                <a16:creationId xmlns:a16="http://schemas.microsoft.com/office/drawing/2014/main" id="{8E19060F-DB65-07F0-9D69-FE9FB31D0643}"/>
              </a:ext>
            </a:extLst>
          </p:cNvPr>
          <p:cNvSpPr>
            <a:spLocks noChangeArrowheads="1"/>
          </p:cNvSpPr>
          <p:nvPr/>
        </p:nvSpPr>
        <p:spPr bwMode="auto">
          <a:xfrm>
            <a:off x="-990600" y="56991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69" name="Rectangle 95">
            <a:extLst>
              <a:ext uri="{FF2B5EF4-FFF2-40B4-BE49-F238E27FC236}">
                <a16:creationId xmlns:a16="http://schemas.microsoft.com/office/drawing/2014/main" id="{0FED8BFE-8D2B-2B6A-06B4-7A91D22BF659}"/>
              </a:ext>
            </a:extLst>
          </p:cNvPr>
          <p:cNvSpPr>
            <a:spLocks noChangeArrowheads="1"/>
          </p:cNvSpPr>
          <p:nvPr/>
        </p:nvSpPr>
        <p:spPr bwMode="auto">
          <a:xfrm>
            <a:off x="-9906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0" name="Rectangle 96">
            <a:extLst>
              <a:ext uri="{FF2B5EF4-FFF2-40B4-BE49-F238E27FC236}">
                <a16:creationId xmlns:a16="http://schemas.microsoft.com/office/drawing/2014/main" id="{B5AC9D80-5C21-FAE4-B1FB-035DE18DD97D}"/>
              </a:ext>
            </a:extLst>
          </p:cNvPr>
          <p:cNvSpPr>
            <a:spLocks noChangeArrowheads="1"/>
          </p:cNvSpPr>
          <p:nvPr/>
        </p:nvSpPr>
        <p:spPr bwMode="auto">
          <a:xfrm>
            <a:off x="-1079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1" name="Rectangle 97">
            <a:extLst>
              <a:ext uri="{FF2B5EF4-FFF2-40B4-BE49-F238E27FC236}">
                <a16:creationId xmlns:a16="http://schemas.microsoft.com/office/drawing/2014/main" id="{08320E9B-9775-70A8-B255-6E32CCE0AD84}"/>
              </a:ext>
            </a:extLst>
          </p:cNvPr>
          <p:cNvSpPr>
            <a:spLocks noChangeArrowheads="1"/>
          </p:cNvSpPr>
          <p:nvPr/>
        </p:nvSpPr>
        <p:spPr bwMode="auto">
          <a:xfrm>
            <a:off x="77470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2" name="Rectangle 98">
            <a:extLst>
              <a:ext uri="{FF2B5EF4-FFF2-40B4-BE49-F238E27FC236}">
                <a16:creationId xmlns:a16="http://schemas.microsoft.com/office/drawing/2014/main" id="{0A5F0834-7ABF-1E88-1D5A-06C4884CB9D2}"/>
              </a:ext>
            </a:extLst>
          </p:cNvPr>
          <p:cNvSpPr>
            <a:spLocks noChangeArrowheads="1"/>
          </p:cNvSpPr>
          <p:nvPr/>
        </p:nvSpPr>
        <p:spPr bwMode="auto">
          <a:xfrm>
            <a:off x="1657350" y="5962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3" name="Rectangle 99">
            <a:extLst>
              <a:ext uri="{FF2B5EF4-FFF2-40B4-BE49-F238E27FC236}">
                <a16:creationId xmlns:a16="http://schemas.microsoft.com/office/drawing/2014/main" id="{F13530EB-A916-4BF2-BFE5-71387431ED2B}"/>
              </a:ext>
            </a:extLst>
          </p:cNvPr>
          <p:cNvSpPr>
            <a:spLocks noChangeArrowheads="1"/>
          </p:cNvSpPr>
          <p:nvPr/>
        </p:nvSpPr>
        <p:spPr bwMode="auto">
          <a:xfrm>
            <a:off x="-9906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4" name="Rectangle 100">
            <a:extLst>
              <a:ext uri="{FF2B5EF4-FFF2-40B4-BE49-F238E27FC236}">
                <a16:creationId xmlns:a16="http://schemas.microsoft.com/office/drawing/2014/main" id="{E1053218-071E-95D0-9F02-9A5B786911C5}"/>
              </a:ext>
            </a:extLst>
          </p:cNvPr>
          <p:cNvSpPr>
            <a:spLocks noChangeArrowheads="1"/>
          </p:cNvSpPr>
          <p:nvPr/>
        </p:nvSpPr>
        <p:spPr bwMode="auto">
          <a:xfrm>
            <a:off x="-1079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5" name="Rectangle 101">
            <a:extLst>
              <a:ext uri="{FF2B5EF4-FFF2-40B4-BE49-F238E27FC236}">
                <a16:creationId xmlns:a16="http://schemas.microsoft.com/office/drawing/2014/main" id="{9F4FEEC0-74C8-199D-A12D-538D38DE7163}"/>
              </a:ext>
            </a:extLst>
          </p:cNvPr>
          <p:cNvSpPr>
            <a:spLocks noChangeArrowheads="1"/>
          </p:cNvSpPr>
          <p:nvPr/>
        </p:nvSpPr>
        <p:spPr bwMode="auto">
          <a:xfrm>
            <a:off x="838200" y="57912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0</a:t>
            </a:r>
            <a:endParaRPr lang="en-US" altLang="en-US" sz="1800">
              <a:latin typeface="Verdana" panose="020B0604030504040204" pitchFamily="34" charset="0"/>
            </a:endParaRPr>
          </a:p>
        </p:txBody>
      </p:sp>
      <p:sp>
        <p:nvSpPr>
          <p:cNvPr id="46176" name="Rectangle 102">
            <a:extLst>
              <a:ext uri="{FF2B5EF4-FFF2-40B4-BE49-F238E27FC236}">
                <a16:creationId xmlns:a16="http://schemas.microsoft.com/office/drawing/2014/main" id="{C49C203A-18AD-94E9-806C-BCE03D178DEF}"/>
              </a:ext>
            </a:extLst>
          </p:cNvPr>
          <p:cNvSpPr>
            <a:spLocks noChangeArrowheads="1"/>
          </p:cNvSpPr>
          <p:nvPr/>
        </p:nvSpPr>
        <p:spPr bwMode="auto">
          <a:xfrm>
            <a:off x="14366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7" name="Rectangle 103">
            <a:extLst>
              <a:ext uri="{FF2B5EF4-FFF2-40B4-BE49-F238E27FC236}">
                <a16:creationId xmlns:a16="http://schemas.microsoft.com/office/drawing/2014/main" id="{E795AA2A-2717-05B7-1FB8-45A64A704981}"/>
              </a:ext>
            </a:extLst>
          </p:cNvPr>
          <p:cNvSpPr>
            <a:spLocks noChangeArrowheads="1"/>
          </p:cNvSpPr>
          <p:nvPr/>
        </p:nvSpPr>
        <p:spPr bwMode="auto">
          <a:xfrm>
            <a:off x="16573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8" name="Rectangle 104">
            <a:extLst>
              <a:ext uri="{FF2B5EF4-FFF2-40B4-BE49-F238E27FC236}">
                <a16:creationId xmlns:a16="http://schemas.microsoft.com/office/drawing/2014/main" id="{4C72BBB2-C5D1-4475-62F9-7E3F27E0B260}"/>
              </a:ext>
            </a:extLst>
          </p:cNvPr>
          <p:cNvSpPr>
            <a:spLocks noChangeArrowheads="1"/>
          </p:cNvSpPr>
          <p:nvPr/>
        </p:nvSpPr>
        <p:spPr bwMode="auto">
          <a:xfrm>
            <a:off x="254000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79" name="Rectangle 105">
            <a:extLst>
              <a:ext uri="{FF2B5EF4-FFF2-40B4-BE49-F238E27FC236}">
                <a16:creationId xmlns:a16="http://schemas.microsoft.com/office/drawing/2014/main" id="{70610F0F-FEF3-D79E-D166-1F2C21AA2E4D}"/>
              </a:ext>
            </a:extLst>
          </p:cNvPr>
          <p:cNvSpPr>
            <a:spLocks noChangeArrowheads="1"/>
          </p:cNvSpPr>
          <p:nvPr/>
        </p:nvSpPr>
        <p:spPr bwMode="auto">
          <a:xfrm>
            <a:off x="34242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80" name="Rectangle 106">
            <a:extLst>
              <a:ext uri="{FF2B5EF4-FFF2-40B4-BE49-F238E27FC236}">
                <a16:creationId xmlns:a16="http://schemas.microsoft.com/office/drawing/2014/main" id="{24820136-A609-A0A9-085E-BAF79F2E86D1}"/>
              </a:ext>
            </a:extLst>
          </p:cNvPr>
          <p:cNvSpPr>
            <a:spLocks noChangeArrowheads="1"/>
          </p:cNvSpPr>
          <p:nvPr/>
        </p:nvSpPr>
        <p:spPr bwMode="auto">
          <a:xfrm>
            <a:off x="43068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81" name="Rectangle 107">
            <a:extLst>
              <a:ext uri="{FF2B5EF4-FFF2-40B4-BE49-F238E27FC236}">
                <a16:creationId xmlns:a16="http://schemas.microsoft.com/office/drawing/2014/main" id="{FC5A5867-3242-AA9B-16E3-4234249FD390}"/>
              </a:ext>
            </a:extLst>
          </p:cNvPr>
          <p:cNvSpPr>
            <a:spLocks noChangeArrowheads="1"/>
          </p:cNvSpPr>
          <p:nvPr/>
        </p:nvSpPr>
        <p:spPr bwMode="auto">
          <a:xfrm>
            <a:off x="518953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82" name="Rectangle 108">
            <a:extLst>
              <a:ext uri="{FF2B5EF4-FFF2-40B4-BE49-F238E27FC236}">
                <a16:creationId xmlns:a16="http://schemas.microsoft.com/office/drawing/2014/main" id="{733EDDD4-0FF5-6820-0C12-2885254CE9F2}"/>
              </a:ext>
            </a:extLst>
          </p:cNvPr>
          <p:cNvSpPr>
            <a:spLocks noChangeArrowheads="1"/>
          </p:cNvSpPr>
          <p:nvPr/>
        </p:nvSpPr>
        <p:spPr bwMode="auto">
          <a:xfrm>
            <a:off x="6072188"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83" name="Rectangle 109">
            <a:extLst>
              <a:ext uri="{FF2B5EF4-FFF2-40B4-BE49-F238E27FC236}">
                <a16:creationId xmlns:a16="http://schemas.microsoft.com/office/drawing/2014/main" id="{ADC87BAB-8CCD-073A-9552-A087EA9B0058}"/>
              </a:ext>
            </a:extLst>
          </p:cNvPr>
          <p:cNvSpPr>
            <a:spLocks noChangeArrowheads="1"/>
          </p:cNvSpPr>
          <p:nvPr/>
        </p:nvSpPr>
        <p:spPr bwMode="auto">
          <a:xfrm>
            <a:off x="6705600" y="5715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2</a:t>
            </a:r>
            <a:endParaRPr lang="en-US" altLang="en-US" sz="1800">
              <a:latin typeface="Verdana" panose="020B0604030504040204" pitchFamily="34" charset="0"/>
            </a:endParaRPr>
          </a:p>
        </p:txBody>
      </p:sp>
      <p:sp>
        <p:nvSpPr>
          <p:cNvPr id="46184" name="Rectangle 110">
            <a:extLst>
              <a:ext uri="{FF2B5EF4-FFF2-40B4-BE49-F238E27FC236}">
                <a16:creationId xmlns:a16="http://schemas.microsoft.com/office/drawing/2014/main" id="{1B77C9C2-9421-F1F9-107D-121EE531AF36}"/>
              </a:ext>
            </a:extLst>
          </p:cNvPr>
          <p:cNvSpPr>
            <a:spLocks noChangeArrowheads="1"/>
          </p:cNvSpPr>
          <p:nvPr/>
        </p:nvSpPr>
        <p:spPr bwMode="auto">
          <a:xfrm>
            <a:off x="7804150" y="62261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800">
              <a:latin typeface="Verdana" panose="020B0604030504040204" pitchFamily="34" charset="0"/>
            </a:endParaRPr>
          </a:p>
        </p:txBody>
      </p:sp>
      <p:sp>
        <p:nvSpPr>
          <p:cNvPr id="46185" name="Line 111">
            <a:extLst>
              <a:ext uri="{FF2B5EF4-FFF2-40B4-BE49-F238E27FC236}">
                <a16:creationId xmlns:a16="http://schemas.microsoft.com/office/drawing/2014/main" id="{181C511B-469E-4DA8-81AA-C9D412F305B6}"/>
              </a:ext>
            </a:extLst>
          </p:cNvPr>
          <p:cNvSpPr>
            <a:spLocks noChangeShapeType="1"/>
          </p:cNvSpPr>
          <p:nvPr/>
        </p:nvSpPr>
        <p:spPr bwMode="auto">
          <a:xfrm>
            <a:off x="1435100" y="2254250"/>
            <a:ext cx="1588" cy="3776663"/>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6" name="Line 112">
            <a:extLst>
              <a:ext uri="{FF2B5EF4-FFF2-40B4-BE49-F238E27FC236}">
                <a16:creationId xmlns:a16="http://schemas.microsoft.com/office/drawing/2014/main" id="{72F31B42-E60E-A3E5-3259-46AD3AF4A6C6}"/>
              </a:ext>
            </a:extLst>
          </p:cNvPr>
          <p:cNvSpPr>
            <a:spLocks noChangeShapeType="1"/>
          </p:cNvSpPr>
          <p:nvPr/>
        </p:nvSpPr>
        <p:spPr bwMode="auto">
          <a:xfrm>
            <a:off x="1435100" y="6030913"/>
            <a:ext cx="5076825" cy="1587"/>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7" name="Freeform 113">
            <a:extLst>
              <a:ext uri="{FF2B5EF4-FFF2-40B4-BE49-F238E27FC236}">
                <a16:creationId xmlns:a16="http://schemas.microsoft.com/office/drawing/2014/main" id="{A65BFDB1-D94F-6466-C1A4-6026F21CD98E}"/>
              </a:ext>
            </a:extLst>
          </p:cNvPr>
          <p:cNvSpPr>
            <a:spLocks/>
          </p:cNvSpPr>
          <p:nvPr/>
        </p:nvSpPr>
        <p:spPr bwMode="auto">
          <a:xfrm>
            <a:off x="2427288" y="2952750"/>
            <a:ext cx="2341562" cy="2071688"/>
          </a:xfrm>
          <a:custGeom>
            <a:avLst/>
            <a:gdLst>
              <a:gd name="T0" fmla="*/ 2147483646 w 1475"/>
              <a:gd name="T1" fmla="*/ 2147483646 h 1305"/>
              <a:gd name="T2" fmla="*/ 2147483646 w 1475"/>
              <a:gd name="T3" fmla="*/ 2147483646 h 1305"/>
              <a:gd name="T4" fmla="*/ 2147483646 w 1475"/>
              <a:gd name="T5" fmla="*/ 0 h 1305"/>
              <a:gd name="T6" fmla="*/ 0 60000 65536"/>
              <a:gd name="T7" fmla="*/ 0 60000 65536"/>
              <a:gd name="T8" fmla="*/ 0 60000 65536"/>
              <a:gd name="T9" fmla="*/ 0 w 1475"/>
              <a:gd name="T10" fmla="*/ 0 h 1305"/>
              <a:gd name="T11" fmla="*/ 1475 w 1475"/>
              <a:gd name="T12" fmla="*/ 1305 h 1305"/>
            </a:gdLst>
            <a:ahLst/>
            <a:cxnLst>
              <a:cxn ang="T6">
                <a:pos x="T0" y="T1"/>
              </a:cxn>
              <a:cxn ang="T7">
                <a:pos x="T2" y="T3"/>
              </a:cxn>
              <a:cxn ang="T8">
                <a:pos x="T4" y="T5"/>
              </a:cxn>
            </a:cxnLst>
            <a:rect l="T9" t="T10" r="T11" b="T12"/>
            <a:pathLst>
              <a:path w="1475" h="1305">
                <a:moveTo>
                  <a:pt x="1475" y="1301"/>
                </a:moveTo>
                <a:cubicBezTo>
                  <a:pt x="1347" y="1305"/>
                  <a:pt x="1220" y="1294"/>
                  <a:pt x="1097" y="1269"/>
                </a:cubicBezTo>
                <a:cubicBezTo>
                  <a:pt x="424" y="1131"/>
                  <a:pt x="0" y="589"/>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8" name="Freeform 114">
            <a:extLst>
              <a:ext uri="{FF2B5EF4-FFF2-40B4-BE49-F238E27FC236}">
                <a16:creationId xmlns:a16="http://schemas.microsoft.com/office/drawing/2014/main" id="{17229439-E063-AC23-638A-14654BB912F7}"/>
              </a:ext>
            </a:extLst>
          </p:cNvPr>
          <p:cNvSpPr>
            <a:spLocks/>
          </p:cNvSpPr>
          <p:nvPr/>
        </p:nvSpPr>
        <p:spPr bwMode="auto">
          <a:xfrm>
            <a:off x="3309938" y="2266950"/>
            <a:ext cx="2341562" cy="2070100"/>
          </a:xfrm>
          <a:custGeom>
            <a:avLst/>
            <a:gdLst>
              <a:gd name="T0" fmla="*/ 2147483646 w 1475"/>
              <a:gd name="T1" fmla="*/ 2147483646 h 1304"/>
              <a:gd name="T2" fmla="*/ 2147483646 w 1475"/>
              <a:gd name="T3" fmla="*/ 2147483646 h 1304"/>
              <a:gd name="T4" fmla="*/ 2147483646 w 1475"/>
              <a:gd name="T5" fmla="*/ 0 h 1304"/>
              <a:gd name="T6" fmla="*/ 0 60000 65536"/>
              <a:gd name="T7" fmla="*/ 0 60000 65536"/>
              <a:gd name="T8" fmla="*/ 0 60000 65536"/>
              <a:gd name="T9" fmla="*/ 0 w 1475"/>
              <a:gd name="T10" fmla="*/ 0 h 1304"/>
              <a:gd name="T11" fmla="*/ 1475 w 1475"/>
              <a:gd name="T12" fmla="*/ 1304 h 1304"/>
            </a:gdLst>
            <a:ahLst/>
            <a:cxnLst>
              <a:cxn ang="T6">
                <a:pos x="T0" y="T1"/>
              </a:cxn>
              <a:cxn ang="T7">
                <a:pos x="T2" y="T3"/>
              </a:cxn>
              <a:cxn ang="T8">
                <a:pos x="T4" y="T5"/>
              </a:cxn>
            </a:cxnLst>
            <a:rect l="T9" t="T10" r="T11" b="T12"/>
            <a:pathLst>
              <a:path w="1475" h="1304">
                <a:moveTo>
                  <a:pt x="1475" y="1300"/>
                </a:moveTo>
                <a:cubicBezTo>
                  <a:pt x="1347" y="1304"/>
                  <a:pt x="1220" y="1294"/>
                  <a:pt x="1097" y="1268"/>
                </a:cubicBezTo>
                <a:cubicBezTo>
                  <a:pt x="425" y="1130"/>
                  <a:pt x="0" y="588"/>
                  <a:pt x="103" y="0"/>
                </a:cubicBezTo>
              </a:path>
            </a:pathLst>
          </a:cu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9" name="Freeform 115">
            <a:extLst>
              <a:ext uri="{FF2B5EF4-FFF2-40B4-BE49-F238E27FC236}">
                <a16:creationId xmlns:a16="http://schemas.microsoft.com/office/drawing/2014/main" id="{608C38DE-6DA1-E4A8-C048-E8205FB5888F}"/>
              </a:ext>
            </a:extLst>
          </p:cNvPr>
          <p:cNvSpPr>
            <a:spLocks noEditPoints="1"/>
          </p:cNvSpPr>
          <p:nvPr/>
        </p:nvSpPr>
        <p:spPr bwMode="auto">
          <a:xfrm>
            <a:off x="2965450" y="2882900"/>
            <a:ext cx="2220913" cy="1384300"/>
          </a:xfrm>
          <a:custGeom>
            <a:avLst/>
            <a:gdLst>
              <a:gd name="T0" fmla="*/ 2147483646 w 7245"/>
              <a:gd name="T1" fmla="*/ 2147483646 h 5806"/>
              <a:gd name="T2" fmla="*/ 2147483646 w 7245"/>
              <a:gd name="T3" fmla="*/ 2147483646 h 5806"/>
              <a:gd name="T4" fmla="*/ 2147483646 w 7245"/>
              <a:gd name="T5" fmla="*/ 2147483646 h 5806"/>
              <a:gd name="T6" fmla="*/ 2147483646 w 7245"/>
              <a:gd name="T7" fmla="*/ 2147483646 h 5806"/>
              <a:gd name="T8" fmla="*/ 2147483646 w 7245"/>
              <a:gd name="T9" fmla="*/ 2147483646 h 5806"/>
              <a:gd name="T10" fmla="*/ 2147483646 w 7245"/>
              <a:gd name="T11" fmla="*/ 2147483646 h 5806"/>
              <a:gd name="T12" fmla="*/ 2147483646 w 7245"/>
              <a:gd name="T13" fmla="*/ 2147483646 h 5806"/>
              <a:gd name="T14" fmla="*/ 2147483646 w 7245"/>
              <a:gd name="T15" fmla="*/ 2147483646 h 5806"/>
              <a:gd name="T16" fmla="*/ 2147483646 w 7245"/>
              <a:gd name="T17" fmla="*/ 0 h 5806"/>
              <a:gd name="T18" fmla="*/ 2147483646 w 7245"/>
              <a:gd name="T19" fmla="*/ 2147483646 h 5806"/>
              <a:gd name="T20" fmla="*/ 2147483646 w 7245"/>
              <a:gd name="T21" fmla="*/ 2147483646 h 5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45"/>
              <a:gd name="T34" fmla="*/ 0 h 5806"/>
              <a:gd name="T35" fmla="*/ 7245 w 7245"/>
              <a:gd name="T36" fmla="*/ 5806 h 5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45" h="5806">
                <a:moveTo>
                  <a:pt x="20" y="5729"/>
                </a:moveTo>
                <a:lnTo>
                  <a:pt x="6908" y="219"/>
                </a:lnTo>
                <a:cubicBezTo>
                  <a:pt x="6925" y="205"/>
                  <a:pt x="6951" y="208"/>
                  <a:pt x="6964" y="225"/>
                </a:cubicBezTo>
                <a:cubicBezTo>
                  <a:pt x="6978" y="243"/>
                  <a:pt x="6975" y="268"/>
                  <a:pt x="6958" y="282"/>
                </a:cubicBezTo>
                <a:lnTo>
                  <a:pt x="70" y="5792"/>
                </a:lnTo>
                <a:cubicBezTo>
                  <a:pt x="53" y="5806"/>
                  <a:pt x="28" y="5803"/>
                  <a:pt x="14" y="5785"/>
                </a:cubicBezTo>
                <a:cubicBezTo>
                  <a:pt x="0" y="5768"/>
                  <a:pt x="3" y="5743"/>
                  <a:pt x="20" y="5729"/>
                </a:cubicBezTo>
                <a:close/>
                <a:moveTo>
                  <a:pt x="6721" y="113"/>
                </a:moveTo>
                <a:lnTo>
                  <a:pt x="7245" y="0"/>
                </a:lnTo>
                <a:lnTo>
                  <a:pt x="7021" y="488"/>
                </a:lnTo>
                <a:lnTo>
                  <a:pt x="6721" y="113"/>
                </a:lnTo>
                <a:close/>
              </a:path>
            </a:pathLst>
          </a:custGeom>
          <a:solidFill>
            <a:srgbClr val="000000"/>
          </a:solidFill>
          <a:ln w="4763">
            <a:solidFill>
              <a:srgbClr val="CC0000"/>
            </a:solidFill>
            <a:bevel/>
            <a:headEnd/>
            <a:tailEnd/>
          </a:ln>
        </p:spPr>
        <p:txBody>
          <a:bodyPr/>
          <a:lstStyle/>
          <a:p>
            <a:endParaRPr lang="en-US"/>
          </a:p>
        </p:txBody>
      </p:sp>
      <p:cxnSp>
        <p:nvCxnSpPr>
          <p:cNvPr id="46190" name="Straight Connector 113">
            <a:extLst>
              <a:ext uri="{FF2B5EF4-FFF2-40B4-BE49-F238E27FC236}">
                <a16:creationId xmlns:a16="http://schemas.microsoft.com/office/drawing/2014/main" id="{E1844E4C-5F73-C368-4DA1-53098EC9F28C}"/>
              </a:ext>
            </a:extLst>
          </p:cNvPr>
          <p:cNvCxnSpPr>
            <a:cxnSpLocks noChangeShapeType="1"/>
          </p:cNvCxnSpPr>
          <p:nvPr/>
        </p:nvCxnSpPr>
        <p:spPr bwMode="auto">
          <a:xfrm rot="5400000">
            <a:off x="2095501" y="5143500"/>
            <a:ext cx="17526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191" name="Straight Connector 115">
            <a:extLst>
              <a:ext uri="{FF2B5EF4-FFF2-40B4-BE49-F238E27FC236}">
                <a16:creationId xmlns:a16="http://schemas.microsoft.com/office/drawing/2014/main" id="{F4CB2B5C-2BF0-6D92-2A33-0E319BF029F4}"/>
              </a:ext>
            </a:extLst>
          </p:cNvPr>
          <p:cNvCxnSpPr>
            <a:cxnSpLocks noChangeShapeType="1"/>
          </p:cNvCxnSpPr>
          <p:nvPr/>
        </p:nvCxnSpPr>
        <p:spPr bwMode="auto">
          <a:xfrm rot="5400000">
            <a:off x="2705101" y="4838700"/>
            <a:ext cx="23622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192" name="TextBox 116">
            <a:extLst>
              <a:ext uri="{FF2B5EF4-FFF2-40B4-BE49-F238E27FC236}">
                <a16:creationId xmlns:a16="http://schemas.microsoft.com/office/drawing/2014/main" id="{2219566F-3AD4-B22A-AED9-A1E907C74065}"/>
              </a:ext>
            </a:extLst>
          </p:cNvPr>
          <p:cNvSpPr txBox="1">
            <a:spLocks noChangeArrowheads="1"/>
          </p:cNvSpPr>
          <p:nvPr/>
        </p:nvSpPr>
        <p:spPr bwMode="auto">
          <a:xfrm>
            <a:off x="2743200" y="609600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X</a:t>
            </a:r>
            <a:r>
              <a:rPr lang="en-US" altLang="en-US" sz="1600">
                <a:latin typeface="Verdana" panose="020B0604030504040204" pitchFamily="34" charset="0"/>
              </a:rPr>
              <a:t>A</a:t>
            </a:r>
            <a:endParaRPr lang="en-US" altLang="en-US" sz="1800">
              <a:latin typeface="Verdana" panose="020B0604030504040204" pitchFamily="34" charset="0"/>
            </a:endParaRPr>
          </a:p>
        </p:txBody>
      </p:sp>
      <p:sp>
        <p:nvSpPr>
          <p:cNvPr id="46193" name="TextBox 117">
            <a:extLst>
              <a:ext uri="{FF2B5EF4-FFF2-40B4-BE49-F238E27FC236}">
                <a16:creationId xmlns:a16="http://schemas.microsoft.com/office/drawing/2014/main" id="{19F2F9FC-B06E-6474-90A7-953946FA8692}"/>
              </a:ext>
            </a:extLst>
          </p:cNvPr>
          <p:cNvSpPr txBox="1">
            <a:spLocks noChangeArrowheads="1"/>
          </p:cNvSpPr>
          <p:nvPr/>
        </p:nvSpPr>
        <p:spPr bwMode="auto">
          <a:xfrm>
            <a:off x="3657600" y="6096000"/>
            <a:ext cx="50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X</a:t>
            </a:r>
            <a:r>
              <a:rPr lang="en-US" altLang="en-US" sz="1600">
                <a:latin typeface="Verdana" panose="020B0604030504040204" pitchFamily="34" charset="0"/>
              </a:rPr>
              <a:t>B</a:t>
            </a:r>
            <a:endParaRPr lang="en-US" altLang="en-US" sz="1800">
              <a:latin typeface="Verdana" panose="020B0604030504040204" pitchFamily="34" charset="0"/>
            </a:endParaRPr>
          </a:p>
        </p:txBody>
      </p:sp>
      <p:sp>
        <p:nvSpPr>
          <p:cNvPr id="46194" name="TextBox 118">
            <a:extLst>
              <a:ext uri="{FF2B5EF4-FFF2-40B4-BE49-F238E27FC236}">
                <a16:creationId xmlns:a16="http://schemas.microsoft.com/office/drawing/2014/main" id="{6208B72F-22B6-21C0-430B-773E43F719EB}"/>
              </a:ext>
            </a:extLst>
          </p:cNvPr>
          <p:cNvSpPr txBox="1">
            <a:spLocks noChangeArrowheads="1"/>
          </p:cNvSpPr>
          <p:nvPr/>
        </p:nvSpPr>
        <p:spPr bwMode="auto">
          <a:xfrm>
            <a:off x="2895600" y="64881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X</a:t>
            </a:r>
            <a:r>
              <a:rPr lang="en-US" altLang="en-US" sz="1600">
                <a:solidFill>
                  <a:schemeClr val="accent2"/>
                </a:solidFill>
                <a:latin typeface="Verdana" panose="020B0604030504040204" pitchFamily="34" charset="0"/>
              </a:rPr>
              <a:t>B</a:t>
            </a:r>
            <a:r>
              <a:rPr lang="en-US" altLang="en-US" sz="1800">
                <a:solidFill>
                  <a:schemeClr val="accent2"/>
                </a:solidFill>
                <a:latin typeface="Verdana" panose="020B0604030504040204" pitchFamily="34" charset="0"/>
              </a:rPr>
              <a:t> } X</a:t>
            </a:r>
            <a:r>
              <a:rPr lang="en-US" altLang="en-US" sz="1600">
                <a:solidFill>
                  <a:schemeClr val="accent2"/>
                </a:solidFill>
                <a:latin typeface="Verdana" panose="020B0604030504040204" pitchFamily="34" charset="0"/>
              </a:rPr>
              <a:t>A</a:t>
            </a:r>
            <a:endParaRPr lang="en-US" altLang="en-US" sz="1800">
              <a:solidFill>
                <a:schemeClr val="accent2"/>
              </a:solidFill>
              <a:latin typeface="Verdana" panose="020B0604030504040204" pitchFamily="34" charset="0"/>
            </a:endParaRPr>
          </a:p>
        </p:txBody>
      </p:sp>
      <p:cxnSp>
        <p:nvCxnSpPr>
          <p:cNvPr id="46195" name="Straight Connector 118">
            <a:extLst>
              <a:ext uri="{FF2B5EF4-FFF2-40B4-BE49-F238E27FC236}">
                <a16:creationId xmlns:a16="http://schemas.microsoft.com/office/drawing/2014/main" id="{12B74316-F8F7-93FD-7CC0-A7E4AE92EE59}"/>
              </a:ext>
            </a:extLst>
          </p:cNvPr>
          <p:cNvCxnSpPr>
            <a:cxnSpLocks noChangeShapeType="1"/>
          </p:cNvCxnSpPr>
          <p:nvPr/>
        </p:nvCxnSpPr>
        <p:spPr bwMode="auto">
          <a:xfrm rot="10800000">
            <a:off x="1447800" y="4267200"/>
            <a:ext cx="1524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196" name="Straight Connector 120">
            <a:extLst>
              <a:ext uri="{FF2B5EF4-FFF2-40B4-BE49-F238E27FC236}">
                <a16:creationId xmlns:a16="http://schemas.microsoft.com/office/drawing/2014/main" id="{07F82239-8166-06E9-2CFE-6348000C8EE1}"/>
              </a:ext>
            </a:extLst>
          </p:cNvPr>
          <p:cNvCxnSpPr>
            <a:cxnSpLocks noChangeShapeType="1"/>
          </p:cNvCxnSpPr>
          <p:nvPr/>
        </p:nvCxnSpPr>
        <p:spPr bwMode="auto">
          <a:xfrm rot="10800000">
            <a:off x="1447800" y="3657600"/>
            <a:ext cx="2438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197" name="TextBox 121">
            <a:extLst>
              <a:ext uri="{FF2B5EF4-FFF2-40B4-BE49-F238E27FC236}">
                <a16:creationId xmlns:a16="http://schemas.microsoft.com/office/drawing/2014/main" id="{6E20331A-0917-A6D5-6D66-B5CC008992A4}"/>
              </a:ext>
            </a:extLst>
          </p:cNvPr>
          <p:cNvSpPr txBox="1">
            <a:spLocks noChangeArrowheads="1"/>
          </p:cNvSpPr>
          <p:nvPr/>
        </p:nvSpPr>
        <p:spPr bwMode="auto">
          <a:xfrm>
            <a:off x="914400" y="3505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Y</a:t>
            </a:r>
            <a:r>
              <a:rPr lang="en-US" altLang="en-US" sz="1600">
                <a:latin typeface="Verdana" panose="020B0604030504040204" pitchFamily="34" charset="0"/>
              </a:rPr>
              <a:t>B</a:t>
            </a:r>
            <a:endParaRPr lang="en-US" altLang="en-US" sz="1800">
              <a:latin typeface="Verdana" panose="020B0604030504040204" pitchFamily="34" charset="0"/>
            </a:endParaRPr>
          </a:p>
        </p:txBody>
      </p:sp>
      <p:sp>
        <p:nvSpPr>
          <p:cNvPr id="46198" name="TextBox 122">
            <a:extLst>
              <a:ext uri="{FF2B5EF4-FFF2-40B4-BE49-F238E27FC236}">
                <a16:creationId xmlns:a16="http://schemas.microsoft.com/office/drawing/2014/main" id="{179AEC67-AFAA-755B-5138-C68B31B8754C}"/>
              </a:ext>
            </a:extLst>
          </p:cNvPr>
          <p:cNvSpPr txBox="1">
            <a:spLocks noChangeArrowheads="1"/>
          </p:cNvSpPr>
          <p:nvPr/>
        </p:nvSpPr>
        <p:spPr bwMode="auto">
          <a:xfrm>
            <a:off x="914400" y="4038600"/>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Y</a:t>
            </a:r>
            <a:r>
              <a:rPr lang="en-US" altLang="en-US" sz="1600">
                <a:latin typeface="Verdana" panose="020B0604030504040204" pitchFamily="34" charset="0"/>
              </a:rPr>
              <a:t>A</a:t>
            </a:r>
            <a:endParaRPr lang="en-US" altLang="en-US" sz="1800">
              <a:latin typeface="Verdana" panose="020B0604030504040204" pitchFamily="34" charset="0"/>
            </a:endParaRPr>
          </a:p>
        </p:txBody>
      </p:sp>
      <p:sp>
        <p:nvSpPr>
          <p:cNvPr id="46199" name="TextBox 123">
            <a:extLst>
              <a:ext uri="{FF2B5EF4-FFF2-40B4-BE49-F238E27FC236}">
                <a16:creationId xmlns:a16="http://schemas.microsoft.com/office/drawing/2014/main" id="{133BC8BC-D7C0-A664-103C-EEEA810C3FAC}"/>
              </a:ext>
            </a:extLst>
          </p:cNvPr>
          <p:cNvSpPr txBox="1">
            <a:spLocks noChangeArrowheads="1"/>
          </p:cNvSpPr>
          <p:nvPr/>
        </p:nvSpPr>
        <p:spPr bwMode="auto">
          <a:xfrm>
            <a:off x="152400" y="4419600"/>
            <a:ext cx="1433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Y</a:t>
            </a:r>
            <a:r>
              <a:rPr lang="en-US" altLang="en-US" sz="1600">
                <a:solidFill>
                  <a:schemeClr val="accent2"/>
                </a:solidFill>
                <a:latin typeface="Verdana" panose="020B0604030504040204" pitchFamily="34" charset="0"/>
              </a:rPr>
              <a:t>B</a:t>
            </a:r>
            <a:r>
              <a:rPr lang="en-US" altLang="en-US" sz="1800">
                <a:solidFill>
                  <a:schemeClr val="accent2"/>
                </a:solidFill>
                <a:latin typeface="Verdana" panose="020B0604030504040204" pitchFamily="34" charset="0"/>
              </a:rPr>
              <a:t> } Y</a:t>
            </a:r>
            <a:r>
              <a:rPr lang="en-US" altLang="en-US" sz="1600">
                <a:solidFill>
                  <a:schemeClr val="accent2"/>
                </a:solidFill>
                <a:latin typeface="Verdana" panose="020B0604030504040204" pitchFamily="34" charset="0"/>
              </a:rPr>
              <a:t>A</a:t>
            </a:r>
            <a:endParaRPr lang="en-US" altLang="en-US" sz="1800">
              <a:solidFill>
                <a:schemeClr val="accent2"/>
              </a:solidFill>
              <a:latin typeface="Verdana" panose="020B060403050404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3921B3DE-BDD1-8E74-CC9F-238373F14074}"/>
              </a:ext>
            </a:extLst>
          </p:cNvPr>
          <p:cNvSpPr>
            <a:spLocks noGrp="1" noChangeArrowheads="1"/>
          </p:cNvSpPr>
          <p:nvPr>
            <p:ph type="title"/>
          </p:nvPr>
        </p:nvSpPr>
        <p:spPr>
          <a:xfrm>
            <a:off x="266700" y="9525"/>
            <a:ext cx="8610600" cy="1447800"/>
          </a:xfrm>
        </p:spPr>
        <p:txBody>
          <a:bodyPr/>
          <a:lstStyle/>
          <a:p>
            <a:pPr eaLnBrk="1" hangingPunct="1"/>
            <a:r>
              <a:rPr lang="en-US" altLang="en-US" sz="3600">
                <a:solidFill>
                  <a:srgbClr val="C00000"/>
                </a:solidFill>
              </a:rPr>
              <a:t>Violation of Transitivity </a:t>
            </a:r>
            <a:br>
              <a:rPr lang="en-US" altLang="en-US" sz="3600">
                <a:solidFill>
                  <a:schemeClr val="accent2"/>
                </a:solidFill>
              </a:rPr>
            </a:br>
            <a:r>
              <a:rPr lang="en-US" altLang="en-US" sz="3000">
                <a:solidFill>
                  <a:srgbClr val="000000"/>
                </a:solidFill>
              </a:rPr>
              <a:t>Indifference curves can</a:t>
            </a:r>
            <a:r>
              <a:rPr lang="ja-JP" altLang="en-US" sz="3000">
                <a:solidFill>
                  <a:srgbClr val="000000"/>
                </a:solidFill>
              </a:rPr>
              <a:t>’</a:t>
            </a:r>
            <a:r>
              <a:rPr lang="en-US" altLang="ja-JP" sz="3000">
                <a:solidFill>
                  <a:srgbClr val="000000"/>
                </a:solidFill>
              </a:rPr>
              <a:t>t touch </a:t>
            </a:r>
            <a:endParaRPr lang="en-US" altLang="en-US" sz="3000">
              <a:solidFill>
                <a:srgbClr val="000000"/>
              </a:solidFill>
            </a:endParaRPr>
          </a:p>
        </p:txBody>
      </p:sp>
      <p:sp>
        <p:nvSpPr>
          <p:cNvPr id="50178" name="Slide Number Placeholder 5">
            <a:extLst>
              <a:ext uri="{FF2B5EF4-FFF2-40B4-BE49-F238E27FC236}">
                <a16:creationId xmlns:a16="http://schemas.microsoft.com/office/drawing/2014/main" id="{79055066-EDF4-87DB-16A1-8ACD95B8E9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7B431B-3F20-034B-BAFE-F3CB1C83C025}"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
        <p:nvSpPr>
          <p:cNvPr id="50179" name="AutoShape 3">
            <a:extLst>
              <a:ext uri="{FF2B5EF4-FFF2-40B4-BE49-F238E27FC236}">
                <a16:creationId xmlns:a16="http://schemas.microsoft.com/office/drawing/2014/main" id="{5D2F86DF-3262-262E-5CE2-CCCDAA298E0D}"/>
              </a:ext>
            </a:extLst>
          </p:cNvPr>
          <p:cNvSpPr>
            <a:spLocks noChangeAspect="1" noChangeArrowheads="1" noTextEdit="1"/>
          </p:cNvSpPr>
          <p:nvPr/>
        </p:nvSpPr>
        <p:spPr bwMode="auto">
          <a:xfrm>
            <a:off x="457200" y="1833563"/>
            <a:ext cx="7386638"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Rectangle 4">
            <a:extLst>
              <a:ext uri="{FF2B5EF4-FFF2-40B4-BE49-F238E27FC236}">
                <a16:creationId xmlns:a16="http://schemas.microsoft.com/office/drawing/2014/main" id="{18A1EDED-EAD5-0305-FE50-ED0E99480BD6}"/>
              </a:ext>
            </a:extLst>
          </p:cNvPr>
          <p:cNvSpPr>
            <a:spLocks noChangeArrowheads="1"/>
          </p:cNvSpPr>
          <p:nvPr/>
        </p:nvSpPr>
        <p:spPr bwMode="auto">
          <a:xfrm>
            <a:off x="457200" y="18335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1" name="Rectangle 5">
            <a:extLst>
              <a:ext uri="{FF2B5EF4-FFF2-40B4-BE49-F238E27FC236}">
                <a16:creationId xmlns:a16="http://schemas.microsoft.com/office/drawing/2014/main" id="{96A0EE19-059B-FAC8-ADFD-9291C2A5A72E}"/>
              </a:ext>
            </a:extLst>
          </p:cNvPr>
          <p:cNvSpPr>
            <a:spLocks noChangeArrowheads="1"/>
          </p:cNvSpPr>
          <p:nvPr/>
        </p:nvSpPr>
        <p:spPr bwMode="auto">
          <a:xfrm>
            <a:off x="4572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2" name="Rectangle 6">
            <a:extLst>
              <a:ext uri="{FF2B5EF4-FFF2-40B4-BE49-F238E27FC236}">
                <a16:creationId xmlns:a16="http://schemas.microsoft.com/office/drawing/2014/main" id="{6EDC77DF-CFC4-CBB6-B01F-610DD9D60F59}"/>
              </a:ext>
            </a:extLst>
          </p:cNvPr>
          <p:cNvSpPr>
            <a:spLocks noChangeArrowheads="1"/>
          </p:cNvSpPr>
          <p:nvPr/>
        </p:nvSpPr>
        <p:spPr bwMode="auto">
          <a:xfrm>
            <a:off x="51435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3" name="Rectangle 7">
            <a:extLst>
              <a:ext uri="{FF2B5EF4-FFF2-40B4-BE49-F238E27FC236}">
                <a16:creationId xmlns:a16="http://schemas.microsoft.com/office/drawing/2014/main" id="{76F85D36-CA0E-0446-F853-E83460942F84}"/>
              </a:ext>
            </a:extLst>
          </p:cNvPr>
          <p:cNvSpPr>
            <a:spLocks noChangeArrowheads="1"/>
          </p:cNvSpPr>
          <p:nvPr/>
        </p:nvSpPr>
        <p:spPr bwMode="auto">
          <a:xfrm>
            <a:off x="11430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4" name="Rectangle 8">
            <a:extLst>
              <a:ext uri="{FF2B5EF4-FFF2-40B4-BE49-F238E27FC236}">
                <a16:creationId xmlns:a16="http://schemas.microsoft.com/office/drawing/2014/main" id="{934CA699-62CC-E719-F22E-E29BD2C1524C}"/>
              </a:ext>
            </a:extLst>
          </p:cNvPr>
          <p:cNvSpPr>
            <a:spLocks noChangeArrowheads="1"/>
          </p:cNvSpPr>
          <p:nvPr/>
        </p:nvSpPr>
        <p:spPr bwMode="auto">
          <a:xfrm>
            <a:off x="1830388" y="20955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1</a:t>
            </a:r>
            <a:endParaRPr lang="en-US" altLang="en-US" sz="1600">
              <a:latin typeface="Times New Roman" panose="02020603050405020304" pitchFamily="18" charset="0"/>
            </a:endParaRPr>
          </a:p>
        </p:txBody>
      </p:sp>
      <p:sp>
        <p:nvSpPr>
          <p:cNvPr id="50185" name="Rectangle 9">
            <a:extLst>
              <a:ext uri="{FF2B5EF4-FFF2-40B4-BE49-F238E27FC236}">
                <a16:creationId xmlns:a16="http://schemas.microsoft.com/office/drawing/2014/main" id="{CD251BE3-C35C-A730-8128-30DF031D54B3}"/>
              </a:ext>
            </a:extLst>
          </p:cNvPr>
          <p:cNvSpPr>
            <a:spLocks noChangeArrowheads="1"/>
          </p:cNvSpPr>
          <p:nvPr/>
        </p:nvSpPr>
        <p:spPr bwMode="auto">
          <a:xfrm>
            <a:off x="2489200" y="2095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6" name="Rectangle 10">
            <a:extLst>
              <a:ext uri="{FF2B5EF4-FFF2-40B4-BE49-F238E27FC236}">
                <a16:creationId xmlns:a16="http://schemas.microsoft.com/office/drawing/2014/main" id="{52C9BD58-2294-F53B-A4B9-25910F0FA9DF}"/>
              </a:ext>
            </a:extLst>
          </p:cNvPr>
          <p:cNvSpPr>
            <a:spLocks noChangeArrowheads="1"/>
          </p:cNvSpPr>
          <p:nvPr/>
        </p:nvSpPr>
        <p:spPr bwMode="auto">
          <a:xfrm>
            <a:off x="457200" y="23590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7" name="Rectangle 11">
            <a:extLst>
              <a:ext uri="{FF2B5EF4-FFF2-40B4-BE49-F238E27FC236}">
                <a16:creationId xmlns:a16="http://schemas.microsoft.com/office/drawing/2014/main" id="{9D7795A6-EAC7-6FAE-9048-DC2BEAE164B8}"/>
              </a:ext>
            </a:extLst>
          </p:cNvPr>
          <p:cNvSpPr>
            <a:spLocks noChangeArrowheads="1"/>
          </p:cNvSpPr>
          <p:nvPr/>
        </p:nvSpPr>
        <p:spPr bwMode="auto">
          <a:xfrm>
            <a:off x="742950" y="2359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8" name="Rectangle 12">
            <a:extLst>
              <a:ext uri="{FF2B5EF4-FFF2-40B4-BE49-F238E27FC236}">
                <a16:creationId xmlns:a16="http://schemas.microsoft.com/office/drawing/2014/main" id="{4AE74955-DBB2-ABC1-64A5-D485EB1DE960}"/>
              </a:ext>
            </a:extLst>
          </p:cNvPr>
          <p:cNvSpPr>
            <a:spLocks noChangeArrowheads="1"/>
          </p:cNvSpPr>
          <p:nvPr/>
        </p:nvSpPr>
        <p:spPr bwMode="auto">
          <a:xfrm>
            <a:off x="457200"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89" name="Rectangle 13">
            <a:extLst>
              <a:ext uri="{FF2B5EF4-FFF2-40B4-BE49-F238E27FC236}">
                <a16:creationId xmlns:a16="http://schemas.microsoft.com/office/drawing/2014/main" id="{1FD06D15-F95D-82DB-C41C-51A14EFC205A}"/>
              </a:ext>
            </a:extLst>
          </p:cNvPr>
          <p:cNvSpPr>
            <a:spLocks noChangeArrowheads="1"/>
          </p:cNvSpPr>
          <p:nvPr/>
        </p:nvSpPr>
        <p:spPr bwMode="auto">
          <a:xfrm>
            <a:off x="1143000"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0" name="Rectangle 14">
            <a:extLst>
              <a:ext uri="{FF2B5EF4-FFF2-40B4-BE49-F238E27FC236}">
                <a16:creationId xmlns:a16="http://schemas.microsoft.com/office/drawing/2014/main" id="{EC305098-0013-ABEC-AFCE-F3E92B2EF73D}"/>
              </a:ext>
            </a:extLst>
          </p:cNvPr>
          <p:cNvSpPr>
            <a:spLocks noChangeArrowheads="1"/>
          </p:cNvSpPr>
          <p:nvPr/>
        </p:nvSpPr>
        <p:spPr bwMode="auto">
          <a:xfrm>
            <a:off x="1830388"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1" name="Rectangle 15">
            <a:extLst>
              <a:ext uri="{FF2B5EF4-FFF2-40B4-BE49-F238E27FC236}">
                <a16:creationId xmlns:a16="http://schemas.microsoft.com/office/drawing/2014/main" id="{5FDF1D92-CF24-4DAC-A8DA-90C7807B6F08}"/>
              </a:ext>
            </a:extLst>
          </p:cNvPr>
          <p:cNvSpPr>
            <a:spLocks noChangeArrowheads="1"/>
          </p:cNvSpPr>
          <p:nvPr/>
        </p:nvSpPr>
        <p:spPr bwMode="auto">
          <a:xfrm>
            <a:off x="2516188"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2" name="Rectangle 16">
            <a:extLst>
              <a:ext uri="{FF2B5EF4-FFF2-40B4-BE49-F238E27FC236}">
                <a16:creationId xmlns:a16="http://schemas.microsoft.com/office/drawing/2014/main" id="{A487D509-5D8F-F99D-202E-2B89B34A218E}"/>
              </a:ext>
            </a:extLst>
          </p:cNvPr>
          <p:cNvSpPr>
            <a:spLocks noChangeArrowheads="1"/>
          </p:cNvSpPr>
          <p:nvPr/>
        </p:nvSpPr>
        <p:spPr bwMode="auto">
          <a:xfrm>
            <a:off x="3203575"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3" name="Rectangle 17">
            <a:extLst>
              <a:ext uri="{FF2B5EF4-FFF2-40B4-BE49-F238E27FC236}">
                <a16:creationId xmlns:a16="http://schemas.microsoft.com/office/drawing/2014/main" id="{34F6A983-6228-87D8-DBD7-C2C15CD765B7}"/>
              </a:ext>
            </a:extLst>
          </p:cNvPr>
          <p:cNvSpPr>
            <a:spLocks noChangeArrowheads="1"/>
          </p:cNvSpPr>
          <p:nvPr/>
        </p:nvSpPr>
        <p:spPr bwMode="auto">
          <a:xfrm>
            <a:off x="3889375"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4" name="Rectangle 18">
            <a:extLst>
              <a:ext uri="{FF2B5EF4-FFF2-40B4-BE49-F238E27FC236}">
                <a16:creationId xmlns:a16="http://schemas.microsoft.com/office/drawing/2014/main" id="{8B8F205F-23A8-7D27-677E-1734D47EE1E8}"/>
              </a:ext>
            </a:extLst>
          </p:cNvPr>
          <p:cNvSpPr>
            <a:spLocks noChangeArrowheads="1"/>
          </p:cNvSpPr>
          <p:nvPr/>
        </p:nvSpPr>
        <p:spPr bwMode="auto">
          <a:xfrm>
            <a:off x="4576763" y="26225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5" name="Rectangle 19">
            <a:extLst>
              <a:ext uri="{FF2B5EF4-FFF2-40B4-BE49-F238E27FC236}">
                <a16:creationId xmlns:a16="http://schemas.microsoft.com/office/drawing/2014/main" id="{12EF9E59-A538-5FA1-95EA-273406BA6B26}"/>
              </a:ext>
            </a:extLst>
          </p:cNvPr>
          <p:cNvSpPr>
            <a:spLocks noChangeArrowheads="1"/>
          </p:cNvSpPr>
          <p:nvPr/>
        </p:nvSpPr>
        <p:spPr bwMode="auto">
          <a:xfrm>
            <a:off x="457200"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6" name="Rectangle 20">
            <a:extLst>
              <a:ext uri="{FF2B5EF4-FFF2-40B4-BE49-F238E27FC236}">
                <a16:creationId xmlns:a16="http://schemas.microsoft.com/office/drawing/2014/main" id="{4BD75C4A-6E7E-215D-D53A-4CFDDF79959C}"/>
              </a:ext>
            </a:extLst>
          </p:cNvPr>
          <p:cNvSpPr>
            <a:spLocks noChangeArrowheads="1"/>
          </p:cNvSpPr>
          <p:nvPr/>
        </p:nvSpPr>
        <p:spPr bwMode="auto">
          <a:xfrm>
            <a:off x="1143000"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7" name="Rectangle 21">
            <a:extLst>
              <a:ext uri="{FF2B5EF4-FFF2-40B4-BE49-F238E27FC236}">
                <a16:creationId xmlns:a16="http://schemas.microsoft.com/office/drawing/2014/main" id="{4F6217AE-D36D-68F6-AE61-02DF90747DC0}"/>
              </a:ext>
            </a:extLst>
          </p:cNvPr>
          <p:cNvSpPr>
            <a:spLocks noChangeArrowheads="1"/>
          </p:cNvSpPr>
          <p:nvPr/>
        </p:nvSpPr>
        <p:spPr bwMode="auto">
          <a:xfrm>
            <a:off x="1830388"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8" name="Rectangle 22">
            <a:extLst>
              <a:ext uri="{FF2B5EF4-FFF2-40B4-BE49-F238E27FC236}">
                <a16:creationId xmlns:a16="http://schemas.microsoft.com/office/drawing/2014/main" id="{07096AD5-6162-CDED-17DC-0FD4D8F0B68A}"/>
              </a:ext>
            </a:extLst>
          </p:cNvPr>
          <p:cNvSpPr>
            <a:spLocks noChangeArrowheads="1"/>
          </p:cNvSpPr>
          <p:nvPr/>
        </p:nvSpPr>
        <p:spPr bwMode="auto">
          <a:xfrm>
            <a:off x="2516188"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199" name="Rectangle 23">
            <a:extLst>
              <a:ext uri="{FF2B5EF4-FFF2-40B4-BE49-F238E27FC236}">
                <a16:creationId xmlns:a16="http://schemas.microsoft.com/office/drawing/2014/main" id="{4E06018F-1A20-FB42-17BC-BD65514477C9}"/>
              </a:ext>
            </a:extLst>
          </p:cNvPr>
          <p:cNvSpPr>
            <a:spLocks noChangeArrowheads="1"/>
          </p:cNvSpPr>
          <p:nvPr/>
        </p:nvSpPr>
        <p:spPr bwMode="auto">
          <a:xfrm>
            <a:off x="3203575" y="28860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0" name="Rectangle 24">
            <a:extLst>
              <a:ext uri="{FF2B5EF4-FFF2-40B4-BE49-F238E27FC236}">
                <a16:creationId xmlns:a16="http://schemas.microsoft.com/office/drawing/2014/main" id="{28DAFCA7-3765-80E9-7F6D-79CCE5BB301B}"/>
              </a:ext>
            </a:extLst>
          </p:cNvPr>
          <p:cNvSpPr>
            <a:spLocks noChangeArrowheads="1"/>
          </p:cNvSpPr>
          <p:nvPr/>
        </p:nvSpPr>
        <p:spPr bwMode="auto">
          <a:xfrm>
            <a:off x="3317875" y="2886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1" name="Rectangle 25">
            <a:extLst>
              <a:ext uri="{FF2B5EF4-FFF2-40B4-BE49-F238E27FC236}">
                <a16:creationId xmlns:a16="http://schemas.microsoft.com/office/drawing/2014/main" id="{8A7F462D-2647-890A-73D5-7FDFF2C71202}"/>
              </a:ext>
            </a:extLst>
          </p:cNvPr>
          <p:cNvSpPr>
            <a:spLocks noChangeArrowheads="1"/>
          </p:cNvSpPr>
          <p:nvPr/>
        </p:nvSpPr>
        <p:spPr bwMode="auto">
          <a:xfrm>
            <a:off x="1830388" y="31496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2" name="Rectangle 26">
            <a:extLst>
              <a:ext uri="{FF2B5EF4-FFF2-40B4-BE49-F238E27FC236}">
                <a16:creationId xmlns:a16="http://schemas.microsoft.com/office/drawing/2014/main" id="{72FB2979-C9E8-5154-3204-F6DC87C10F20}"/>
              </a:ext>
            </a:extLst>
          </p:cNvPr>
          <p:cNvSpPr>
            <a:spLocks noChangeArrowheads="1"/>
          </p:cNvSpPr>
          <p:nvPr/>
        </p:nvSpPr>
        <p:spPr bwMode="auto">
          <a:xfrm>
            <a:off x="1944688"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3" name="Rectangle 27">
            <a:extLst>
              <a:ext uri="{FF2B5EF4-FFF2-40B4-BE49-F238E27FC236}">
                <a16:creationId xmlns:a16="http://schemas.microsoft.com/office/drawing/2014/main" id="{7C4E1877-18CA-D345-F172-09230A465E7C}"/>
              </a:ext>
            </a:extLst>
          </p:cNvPr>
          <p:cNvSpPr>
            <a:spLocks noChangeArrowheads="1"/>
          </p:cNvSpPr>
          <p:nvPr/>
        </p:nvSpPr>
        <p:spPr bwMode="auto">
          <a:xfrm>
            <a:off x="2516188"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4" name="Rectangle 28">
            <a:extLst>
              <a:ext uri="{FF2B5EF4-FFF2-40B4-BE49-F238E27FC236}">
                <a16:creationId xmlns:a16="http://schemas.microsoft.com/office/drawing/2014/main" id="{AA5AE3DC-A560-CD4D-52A5-45568C5C63AB}"/>
              </a:ext>
            </a:extLst>
          </p:cNvPr>
          <p:cNvSpPr>
            <a:spLocks noChangeArrowheads="1"/>
          </p:cNvSpPr>
          <p:nvPr/>
        </p:nvSpPr>
        <p:spPr bwMode="auto">
          <a:xfrm>
            <a:off x="3203575"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5" name="Rectangle 29">
            <a:extLst>
              <a:ext uri="{FF2B5EF4-FFF2-40B4-BE49-F238E27FC236}">
                <a16:creationId xmlns:a16="http://schemas.microsoft.com/office/drawing/2014/main" id="{4A5AD918-9CC5-7E99-4623-8427D6E9DD46}"/>
              </a:ext>
            </a:extLst>
          </p:cNvPr>
          <p:cNvSpPr>
            <a:spLocks noChangeArrowheads="1"/>
          </p:cNvSpPr>
          <p:nvPr/>
        </p:nvSpPr>
        <p:spPr bwMode="auto">
          <a:xfrm>
            <a:off x="3889375"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6" name="Rectangle 31">
            <a:extLst>
              <a:ext uri="{FF2B5EF4-FFF2-40B4-BE49-F238E27FC236}">
                <a16:creationId xmlns:a16="http://schemas.microsoft.com/office/drawing/2014/main" id="{6A2D6A69-064F-95F7-EE70-7C5308E092AA}"/>
              </a:ext>
            </a:extLst>
          </p:cNvPr>
          <p:cNvSpPr>
            <a:spLocks noChangeArrowheads="1"/>
          </p:cNvSpPr>
          <p:nvPr/>
        </p:nvSpPr>
        <p:spPr bwMode="auto">
          <a:xfrm>
            <a:off x="4862513" y="31496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7" name="Rectangle 32">
            <a:extLst>
              <a:ext uri="{FF2B5EF4-FFF2-40B4-BE49-F238E27FC236}">
                <a16:creationId xmlns:a16="http://schemas.microsoft.com/office/drawing/2014/main" id="{1A36D26C-4676-9516-3F92-58F19D887282}"/>
              </a:ext>
            </a:extLst>
          </p:cNvPr>
          <p:cNvSpPr>
            <a:spLocks noChangeArrowheads="1"/>
          </p:cNvSpPr>
          <p:nvPr/>
        </p:nvSpPr>
        <p:spPr bwMode="auto">
          <a:xfrm>
            <a:off x="457200" y="3411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8" name="Rectangle 33">
            <a:extLst>
              <a:ext uri="{FF2B5EF4-FFF2-40B4-BE49-F238E27FC236}">
                <a16:creationId xmlns:a16="http://schemas.microsoft.com/office/drawing/2014/main" id="{36E835A6-F2CA-20BA-CA55-4D58F782D0D2}"/>
              </a:ext>
            </a:extLst>
          </p:cNvPr>
          <p:cNvSpPr>
            <a:spLocks noChangeArrowheads="1"/>
          </p:cNvSpPr>
          <p:nvPr/>
        </p:nvSpPr>
        <p:spPr bwMode="auto">
          <a:xfrm>
            <a:off x="457200" y="36750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09" name="Rectangle 34">
            <a:extLst>
              <a:ext uri="{FF2B5EF4-FFF2-40B4-BE49-F238E27FC236}">
                <a16:creationId xmlns:a16="http://schemas.microsoft.com/office/drawing/2014/main" id="{CC221D82-E815-E33C-D6A1-B3A38142D7F0}"/>
              </a:ext>
            </a:extLst>
          </p:cNvPr>
          <p:cNvSpPr>
            <a:spLocks noChangeArrowheads="1"/>
          </p:cNvSpPr>
          <p:nvPr/>
        </p:nvSpPr>
        <p:spPr bwMode="auto">
          <a:xfrm>
            <a:off x="457200"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0" name="Rectangle 35">
            <a:extLst>
              <a:ext uri="{FF2B5EF4-FFF2-40B4-BE49-F238E27FC236}">
                <a16:creationId xmlns:a16="http://schemas.microsoft.com/office/drawing/2014/main" id="{7EA506B1-376D-416F-3088-16A9A645392F}"/>
              </a:ext>
            </a:extLst>
          </p:cNvPr>
          <p:cNvSpPr>
            <a:spLocks noChangeArrowheads="1"/>
          </p:cNvSpPr>
          <p:nvPr/>
        </p:nvSpPr>
        <p:spPr bwMode="auto">
          <a:xfrm>
            <a:off x="1143000"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1" name="Rectangle 36">
            <a:extLst>
              <a:ext uri="{FF2B5EF4-FFF2-40B4-BE49-F238E27FC236}">
                <a16:creationId xmlns:a16="http://schemas.microsoft.com/office/drawing/2014/main" id="{233AD7F4-CC50-A4B6-2852-60F183192EF4}"/>
              </a:ext>
            </a:extLst>
          </p:cNvPr>
          <p:cNvSpPr>
            <a:spLocks noChangeArrowheads="1"/>
          </p:cNvSpPr>
          <p:nvPr/>
        </p:nvSpPr>
        <p:spPr bwMode="auto">
          <a:xfrm>
            <a:off x="1830388"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2" name="Rectangle 37">
            <a:extLst>
              <a:ext uri="{FF2B5EF4-FFF2-40B4-BE49-F238E27FC236}">
                <a16:creationId xmlns:a16="http://schemas.microsoft.com/office/drawing/2014/main" id="{5C461D42-7358-74EF-1086-757053987814}"/>
              </a:ext>
            </a:extLst>
          </p:cNvPr>
          <p:cNvSpPr>
            <a:spLocks noChangeArrowheads="1"/>
          </p:cNvSpPr>
          <p:nvPr/>
        </p:nvSpPr>
        <p:spPr bwMode="auto">
          <a:xfrm>
            <a:off x="2516188"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3" name="Rectangle 38">
            <a:extLst>
              <a:ext uri="{FF2B5EF4-FFF2-40B4-BE49-F238E27FC236}">
                <a16:creationId xmlns:a16="http://schemas.microsoft.com/office/drawing/2014/main" id="{9E0EF9A4-A494-BC89-CC44-7B145812B8EB}"/>
              </a:ext>
            </a:extLst>
          </p:cNvPr>
          <p:cNvSpPr>
            <a:spLocks noChangeArrowheads="1"/>
          </p:cNvSpPr>
          <p:nvPr/>
        </p:nvSpPr>
        <p:spPr bwMode="auto">
          <a:xfrm>
            <a:off x="3203575"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4" name="Rectangle 39">
            <a:extLst>
              <a:ext uri="{FF2B5EF4-FFF2-40B4-BE49-F238E27FC236}">
                <a16:creationId xmlns:a16="http://schemas.microsoft.com/office/drawing/2014/main" id="{265AF480-3719-4F21-1546-63710FE3D5E9}"/>
              </a:ext>
            </a:extLst>
          </p:cNvPr>
          <p:cNvSpPr>
            <a:spLocks noChangeArrowheads="1"/>
          </p:cNvSpPr>
          <p:nvPr/>
        </p:nvSpPr>
        <p:spPr bwMode="auto">
          <a:xfrm>
            <a:off x="3889375" y="3938588"/>
            <a:ext cx="171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5" name="Rectangle 40">
            <a:extLst>
              <a:ext uri="{FF2B5EF4-FFF2-40B4-BE49-F238E27FC236}">
                <a16:creationId xmlns:a16="http://schemas.microsoft.com/office/drawing/2014/main" id="{60048E0D-62F8-901C-7494-6384B0145C50}"/>
              </a:ext>
            </a:extLst>
          </p:cNvPr>
          <p:cNvSpPr>
            <a:spLocks noChangeArrowheads="1"/>
          </p:cNvSpPr>
          <p:nvPr/>
        </p:nvSpPr>
        <p:spPr bwMode="auto">
          <a:xfrm>
            <a:off x="4060825"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6" name="Rectangle 41">
            <a:extLst>
              <a:ext uri="{FF2B5EF4-FFF2-40B4-BE49-F238E27FC236}">
                <a16:creationId xmlns:a16="http://schemas.microsoft.com/office/drawing/2014/main" id="{ACB22052-F9D1-3DBC-94FD-B8BA624967B6}"/>
              </a:ext>
            </a:extLst>
          </p:cNvPr>
          <p:cNvSpPr>
            <a:spLocks noChangeArrowheads="1"/>
          </p:cNvSpPr>
          <p:nvPr/>
        </p:nvSpPr>
        <p:spPr bwMode="auto">
          <a:xfrm>
            <a:off x="4576763" y="3938588"/>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7" name="Rectangle 42">
            <a:extLst>
              <a:ext uri="{FF2B5EF4-FFF2-40B4-BE49-F238E27FC236}">
                <a16:creationId xmlns:a16="http://schemas.microsoft.com/office/drawing/2014/main" id="{7DACE945-6F9B-5B21-DEDA-36B8BA76F172}"/>
              </a:ext>
            </a:extLst>
          </p:cNvPr>
          <p:cNvSpPr>
            <a:spLocks noChangeArrowheads="1"/>
          </p:cNvSpPr>
          <p:nvPr/>
        </p:nvSpPr>
        <p:spPr bwMode="auto">
          <a:xfrm>
            <a:off x="4919663" y="39385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8" name="Rectangle 43">
            <a:extLst>
              <a:ext uri="{FF2B5EF4-FFF2-40B4-BE49-F238E27FC236}">
                <a16:creationId xmlns:a16="http://schemas.microsoft.com/office/drawing/2014/main" id="{5352292B-35C7-B0AE-11E5-BD085E26E5E2}"/>
              </a:ext>
            </a:extLst>
          </p:cNvPr>
          <p:cNvSpPr>
            <a:spLocks noChangeArrowheads="1"/>
          </p:cNvSpPr>
          <p:nvPr/>
        </p:nvSpPr>
        <p:spPr bwMode="auto">
          <a:xfrm>
            <a:off x="45720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19" name="Rectangle 44">
            <a:extLst>
              <a:ext uri="{FF2B5EF4-FFF2-40B4-BE49-F238E27FC236}">
                <a16:creationId xmlns:a16="http://schemas.microsoft.com/office/drawing/2014/main" id="{E98EFB6F-0F41-7556-2837-781180E76458}"/>
              </a:ext>
            </a:extLst>
          </p:cNvPr>
          <p:cNvSpPr>
            <a:spLocks noChangeArrowheads="1"/>
          </p:cNvSpPr>
          <p:nvPr/>
        </p:nvSpPr>
        <p:spPr bwMode="auto">
          <a:xfrm>
            <a:off x="114300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0" name="Rectangle 45">
            <a:extLst>
              <a:ext uri="{FF2B5EF4-FFF2-40B4-BE49-F238E27FC236}">
                <a16:creationId xmlns:a16="http://schemas.microsoft.com/office/drawing/2014/main" id="{58A7C0E9-C06F-C7EF-B1BE-A99049CC823A}"/>
              </a:ext>
            </a:extLst>
          </p:cNvPr>
          <p:cNvSpPr>
            <a:spLocks noChangeArrowheads="1"/>
          </p:cNvSpPr>
          <p:nvPr/>
        </p:nvSpPr>
        <p:spPr bwMode="auto">
          <a:xfrm>
            <a:off x="1830388"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1" name="Rectangle 46">
            <a:extLst>
              <a:ext uri="{FF2B5EF4-FFF2-40B4-BE49-F238E27FC236}">
                <a16:creationId xmlns:a16="http://schemas.microsoft.com/office/drawing/2014/main" id="{A96E297E-43AD-4B06-FE07-C1CF989A80B0}"/>
              </a:ext>
            </a:extLst>
          </p:cNvPr>
          <p:cNvSpPr>
            <a:spLocks noChangeArrowheads="1"/>
          </p:cNvSpPr>
          <p:nvPr/>
        </p:nvSpPr>
        <p:spPr bwMode="auto">
          <a:xfrm>
            <a:off x="2516188"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2" name="Rectangle 47">
            <a:extLst>
              <a:ext uri="{FF2B5EF4-FFF2-40B4-BE49-F238E27FC236}">
                <a16:creationId xmlns:a16="http://schemas.microsoft.com/office/drawing/2014/main" id="{8BD47910-B1DD-7C74-7DEC-D52D3EE9635E}"/>
              </a:ext>
            </a:extLst>
          </p:cNvPr>
          <p:cNvSpPr>
            <a:spLocks noChangeArrowheads="1"/>
          </p:cNvSpPr>
          <p:nvPr/>
        </p:nvSpPr>
        <p:spPr bwMode="auto">
          <a:xfrm>
            <a:off x="3203575"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3" name="Rectangle 48">
            <a:extLst>
              <a:ext uri="{FF2B5EF4-FFF2-40B4-BE49-F238E27FC236}">
                <a16:creationId xmlns:a16="http://schemas.microsoft.com/office/drawing/2014/main" id="{65FE0BF8-924E-3213-4FB8-F8D988425E79}"/>
              </a:ext>
            </a:extLst>
          </p:cNvPr>
          <p:cNvSpPr>
            <a:spLocks noChangeArrowheads="1"/>
          </p:cNvSpPr>
          <p:nvPr/>
        </p:nvSpPr>
        <p:spPr bwMode="auto">
          <a:xfrm>
            <a:off x="3889375"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4" name="Rectangle 49">
            <a:extLst>
              <a:ext uri="{FF2B5EF4-FFF2-40B4-BE49-F238E27FC236}">
                <a16:creationId xmlns:a16="http://schemas.microsoft.com/office/drawing/2014/main" id="{791214FC-85FD-29D6-154C-0E46D5718BEE}"/>
              </a:ext>
            </a:extLst>
          </p:cNvPr>
          <p:cNvSpPr>
            <a:spLocks noChangeArrowheads="1"/>
          </p:cNvSpPr>
          <p:nvPr/>
        </p:nvSpPr>
        <p:spPr bwMode="auto">
          <a:xfrm>
            <a:off x="4576763"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5" name="Rectangle 50">
            <a:extLst>
              <a:ext uri="{FF2B5EF4-FFF2-40B4-BE49-F238E27FC236}">
                <a16:creationId xmlns:a16="http://schemas.microsoft.com/office/drawing/2014/main" id="{A0989F2E-FC94-FCD9-228B-76F800C32051}"/>
              </a:ext>
            </a:extLst>
          </p:cNvPr>
          <p:cNvSpPr>
            <a:spLocks noChangeArrowheads="1"/>
          </p:cNvSpPr>
          <p:nvPr/>
        </p:nvSpPr>
        <p:spPr bwMode="auto">
          <a:xfrm>
            <a:off x="5262563"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6" name="Rectangle 51">
            <a:extLst>
              <a:ext uri="{FF2B5EF4-FFF2-40B4-BE49-F238E27FC236}">
                <a16:creationId xmlns:a16="http://schemas.microsoft.com/office/drawing/2014/main" id="{B186E853-DE2B-6607-3590-51DB13BB7069}"/>
              </a:ext>
            </a:extLst>
          </p:cNvPr>
          <p:cNvSpPr>
            <a:spLocks noChangeArrowheads="1"/>
          </p:cNvSpPr>
          <p:nvPr/>
        </p:nvSpPr>
        <p:spPr bwMode="auto">
          <a:xfrm>
            <a:off x="5948363" y="420211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7" name="Rectangle 52">
            <a:extLst>
              <a:ext uri="{FF2B5EF4-FFF2-40B4-BE49-F238E27FC236}">
                <a16:creationId xmlns:a16="http://schemas.microsoft.com/office/drawing/2014/main" id="{DEDA296B-F0B9-4C56-13FF-6E668CE5F396}"/>
              </a:ext>
            </a:extLst>
          </p:cNvPr>
          <p:cNvSpPr>
            <a:spLocks noChangeArrowheads="1"/>
          </p:cNvSpPr>
          <p:nvPr/>
        </p:nvSpPr>
        <p:spPr bwMode="auto">
          <a:xfrm>
            <a:off x="6178550" y="42021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8" name="Rectangle 53">
            <a:extLst>
              <a:ext uri="{FF2B5EF4-FFF2-40B4-BE49-F238E27FC236}">
                <a16:creationId xmlns:a16="http://schemas.microsoft.com/office/drawing/2014/main" id="{0E20AF74-15B1-CA6D-8BD5-CA13C7343544}"/>
              </a:ext>
            </a:extLst>
          </p:cNvPr>
          <p:cNvSpPr>
            <a:spLocks noChangeArrowheads="1"/>
          </p:cNvSpPr>
          <p:nvPr/>
        </p:nvSpPr>
        <p:spPr bwMode="auto">
          <a:xfrm>
            <a:off x="457200"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29" name="Rectangle 54">
            <a:extLst>
              <a:ext uri="{FF2B5EF4-FFF2-40B4-BE49-F238E27FC236}">
                <a16:creationId xmlns:a16="http://schemas.microsoft.com/office/drawing/2014/main" id="{9740AC39-EF6D-933E-65D0-63832DD5D48F}"/>
              </a:ext>
            </a:extLst>
          </p:cNvPr>
          <p:cNvSpPr>
            <a:spLocks noChangeArrowheads="1"/>
          </p:cNvSpPr>
          <p:nvPr/>
        </p:nvSpPr>
        <p:spPr bwMode="auto">
          <a:xfrm>
            <a:off x="1143000"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0" name="Rectangle 55">
            <a:extLst>
              <a:ext uri="{FF2B5EF4-FFF2-40B4-BE49-F238E27FC236}">
                <a16:creationId xmlns:a16="http://schemas.microsoft.com/office/drawing/2014/main" id="{00887264-7326-6F8E-C91C-24684A60E651}"/>
              </a:ext>
            </a:extLst>
          </p:cNvPr>
          <p:cNvSpPr>
            <a:spLocks noChangeArrowheads="1"/>
          </p:cNvSpPr>
          <p:nvPr/>
        </p:nvSpPr>
        <p:spPr bwMode="auto">
          <a:xfrm>
            <a:off x="1830388" y="44640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1" name="Rectangle 56">
            <a:extLst>
              <a:ext uri="{FF2B5EF4-FFF2-40B4-BE49-F238E27FC236}">
                <a16:creationId xmlns:a16="http://schemas.microsoft.com/office/drawing/2014/main" id="{176A6F68-8700-6FBD-C7B7-E7C7003B06CB}"/>
              </a:ext>
            </a:extLst>
          </p:cNvPr>
          <p:cNvSpPr>
            <a:spLocks noChangeArrowheads="1"/>
          </p:cNvSpPr>
          <p:nvPr/>
        </p:nvSpPr>
        <p:spPr bwMode="auto">
          <a:xfrm>
            <a:off x="2058988"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2" name="Rectangle 57">
            <a:extLst>
              <a:ext uri="{FF2B5EF4-FFF2-40B4-BE49-F238E27FC236}">
                <a16:creationId xmlns:a16="http://schemas.microsoft.com/office/drawing/2014/main" id="{F2A0DA8C-D856-B8D9-8288-AA6DA5F03974}"/>
              </a:ext>
            </a:extLst>
          </p:cNvPr>
          <p:cNvSpPr>
            <a:spLocks noChangeArrowheads="1"/>
          </p:cNvSpPr>
          <p:nvPr/>
        </p:nvSpPr>
        <p:spPr bwMode="auto">
          <a:xfrm>
            <a:off x="2516188" y="4464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3" name="Rectangle 58">
            <a:extLst>
              <a:ext uri="{FF2B5EF4-FFF2-40B4-BE49-F238E27FC236}">
                <a16:creationId xmlns:a16="http://schemas.microsoft.com/office/drawing/2014/main" id="{E6D77DF2-1710-4FB6-719A-27F51D0D7AB9}"/>
              </a:ext>
            </a:extLst>
          </p:cNvPr>
          <p:cNvSpPr>
            <a:spLocks noChangeArrowheads="1"/>
          </p:cNvSpPr>
          <p:nvPr/>
        </p:nvSpPr>
        <p:spPr bwMode="auto">
          <a:xfrm>
            <a:off x="3203575" y="44640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4" name="Rectangle 59">
            <a:extLst>
              <a:ext uri="{FF2B5EF4-FFF2-40B4-BE49-F238E27FC236}">
                <a16:creationId xmlns:a16="http://schemas.microsoft.com/office/drawing/2014/main" id="{9521B8BB-F81F-6C0E-1D62-9C8031B300C8}"/>
              </a:ext>
            </a:extLst>
          </p:cNvPr>
          <p:cNvSpPr>
            <a:spLocks noChangeArrowheads="1"/>
          </p:cNvSpPr>
          <p:nvPr/>
        </p:nvSpPr>
        <p:spPr bwMode="auto">
          <a:xfrm>
            <a:off x="3203575" y="4746625"/>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    </a:t>
            </a:r>
            <a:endParaRPr lang="en-US" altLang="en-US" sz="1600">
              <a:latin typeface="Times New Roman" panose="02020603050405020304" pitchFamily="18" charset="0"/>
            </a:endParaRPr>
          </a:p>
        </p:txBody>
      </p:sp>
      <p:sp>
        <p:nvSpPr>
          <p:cNvPr id="50235" name="Rectangle 60">
            <a:extLst>
              <a:ext uri="{FF2B5EF4-FFF2-40B4-BE49-F238E27FC236}">
                <a16:creationId xmlns:a16="http://schemas.microsoft.com/office/drawing/2014/main" id="{0A348897-784E-6683-6A89-0B07A9A2AA21}"/>
              </a:ext>
            </a:extLst>
          </p:cNvPr>
          <p:cNvSpPr>
            <a:spLocks noChangeArrowheads="1"/>
          </p:cNvSpPr>
          <p:nvPr/>
        </p:nvSpPr>
        <p:spPr bwMode="auto">
          <a:xfrm>
            <a:off x="3592513" y="4724400"/>
            <a:ext cx="104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Symbol" pitchFamily="2" charset="2"/>
              </a:rPr>
              <a:t>·</a:t>
            </a:r>
            <a:endParaRPr lang="en-US" altLang="en-US" sz="1600">
              <a:latin typeface="Times New Roman" panose="02020603050405020304" pitchFamily="18" charset="0"/>
            </a:endParaRPr>
          </a:p>
        </p:txBody>
      </p:sp>
      <p:sp>
        <p:nvSpPr>
          <p:cNvPr id="50236" name="Rectangle 61">
            <a:extLst>
              <a:ext uri="{FF2B5EF4-FFF2-40B4-BE49-F238E27FC236}">
                <a16:creationId xmlns:a16="http://schemas.microsoft.com/office/drawing/2014/main" id="{6F94A47E-37A7-9F79-C0DE-35EF921514E3}"/>
              </a:ext>
            </a:extLst>
          </p:cNvPr>
          <p:cNvSpPr>
            <a:spLocks noChangeArrowheads="1"/>
          </p:cNvSpPr>
          <p:nvPr/>
        </p:nvSpPr>
        <p:spPr bwMode="auto">
          <a:xfrm>
            <a:off x="3695700" y="47466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37" name="Rectangle 62">
            <a:extLst>
              <a:ext uri="{FF2B5EF4-FFF2-40B4-BE49-F238E27FC236}">
                <a16:creationId xmlns:a16="http://schemas.microsoft.com/office/drawing/2014/main" id="{A509E975-1941-E448-6836-9FE6324DB50C}"/>
              </a:ext>
            </a:extLst>
          </p:cNvPr>
          <p:cNvSpPr>
            <a:spLocks noChangeArrowheads="1"/>
          </p:cNvSpPr>
          <p:nvPr/>
        </p:nvSpPr>
        <p:spPr bwMode="auto">
          <a:xfrm flipH="1">
            <a:off x="3657600" y="4495800"/>
            <a:ext cx="76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Symbol" pitchFamily="2" charset="2"/>
              </a:rPr>
              <a:t>·</a:t>
            </a:r>
            <a:endParaRPr lang="en-US" altLang="en-US" sz="1600">
              <a:latin typeface="Times New Roman" panose="02020603050405020304" pitchFamily="18" charset="0"/>
            </a:endParaRPr>
          </a:p>
        </p:txBody>
      </p:sp>
      <p:sp>
        <p:nvSpPr>
          <p:cNvPr id="50238" name="Rectangle 63">
            <a:extLst>
              <a:ext uri="{FF2B5EF4-FFF2-40B4-BE49-F238E27FC236}">
                <a16:creationId xmlns:a16="http://schemas.microsoft.com/office/drawing/2014/main" id="{8551AC66-1F2D-B610-85DD-5291A7AE0239}"/>
              </a:ext>
            </a:extLst>
          </p:cNvPr>
          <p:cNvSpPr>
            <a:spLocks noChangeArrowheads="1"/>
          </p:cNvSpPr>
          <p:nvPr/>
        </p:nvSpPr>
        <p:spPr bwMode="auto">
          <a:xfrm>
            <a:off x="3733800" y="4419600"/>
            <a:ext cx="17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b</a:t>
            </a:r>
            <a:endParaRPr lang="en-US" altLang="en-US" sz="1600">
              <a:latin typeface="Times New Roman" panose="02020603050405020304" pitchFamily="18" charset="0"/>
            </a:endParaRPr>
          </a:p>
        </p:txBody>
      </p:sp>
      <p:sp>
        <p:nvSpPr>
          <p:cNvPr id="50239" name="Rectangle 64">
            <a:extLst>
              <a:ext uri="{FF2B5EF4-FFF2-40B4-BE49-F238E27FC236}">
                <a16:creationId xmlns:a16="http://schemas.microsoft.com/office/drawing/2014/main" id="{DE004093-3A1A-C0C5-627C-B4B3523AE1E9}"/>
              </a:ext>
            </a:extLst>
          </p:cNvPr>
          <p:cNvSpPr>
            <a:spLocks noChangeArrowheads="1"/>
          </p:cNvSpPr>
          <p:nvPr/>
        </p:nvSpPr>
        <p:spPr bwMode="auto">
          <a:xfrm>
            <a:off x="408781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0" name="Rectangle 65">
            <a:extLst>
              <a:ext uri="{FF2B5EF4-FFF2-40B4-BE49-F238E27FC236}">
                <a16:creationId xmlns:a16="http://schemas.microsoft.com/office/drawing/2014/main" id="{83973B9B-317F-4E91-000E-31B2EA27B0B0}"/>
              </a:ext>
            </a:extLst>
          </p:cNvPr>
          <p:cNvSpPr>
            <a:spLocks noChangeArrowheads="1"/>
          </p:cNvSpPr>
          <p:nvPr/>
        </p:nvSpPr>
        <p:spPr bwMode="auto">
          <a:xfrm>
            <a:off x="45767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1" name="Rectangle 66">
            <a:extLst>
              <a:ext uri="{FF2B5EF4-FFF2-40B4-BE49-F238E27FC236}">
                <a16:creationId xmlns:a16="http://schemas.microsoft.com/office/drawing/2014/main" id="{5CC0D4B2-1FBD-8DD9-3773-C7D7A10A2EB8}"/>
              </a:ext>
            </a:extLst>
          </p:cNvPr>
          <p:cNvSpPr>
            <a:spLocks noChangeArrowheads="1"/>
          </p:cNvSpPr>
          <p:nvPr/>
        </p:nvSpPr>
        <p:spPr bwMode="auto">
          <a:xfrm>
            <a:off x="52625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2" name="Rectangle 67">
            <a:extLst>
              <a:ext uri="{FF2B5EF4-FFF2-40B4-BE49-F238E27FC236}">
                <a16:creationId xmlns:a16="http://schemas.microsoft.com/office/drawing/2014/main" id="{AC5796F8-9475-ADF4-9C32-B07DFAF2BC0F}"/>
              </a:ext>
            </a:extLst>
          </p:cNvPr>
          <p:cNvSpPr>
            <a:spLocks noChangeArrowheads="1"/>
          </p:cNvSpPr>
          <p:nvPr/>
        </p:nvSpPr>
        <p:spPr bwMode="auto">
          <a:xfrm>
            <a:off x="5948363"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3" name="Rectangle 68">
            <a:extLst>
              <a:ext uri="{FF2B5EF4-FFF2-40B4-BE49-F238E27FC236}">
                <a16:creationId xmlns:a16="http://schemas.microsoft.com/office/drawing/2014/main" id="{D47434F5-1691-D899-05E4-8C45EF4AC4E8}"/>
              </a:ext>
            </a:extLst>
          </p:cNvPr>
          <p:cNvSpPr>
            <a:spLocks noChangeArrowheads="1"/>
          </p:cNvSpPr>
          <p:nvPr/>
        </p:nvSpPr>
        <p:spPr bwMode="auto">
          <a:xfrm>
            <a:off x="6635750"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4" name="Rectangle 69">
            <a:extLst>
              <a:ext uri="{FF2B5EF4-FFF2-40B4-BE49-F238E27FC236}">
                <a16:creationId xmlns:a16="http://schemas.microsoft.com/office/drawing/2014/main" id="{27C684C4-4283-1D28-B9FC-C2C60EABE5D4}"/>
              </a:ext>
            </a:extLst>
          </p:cNvPr>
          <p:cNvSpPr>
            <a:spLocks noChangeArrowheads="1"/>
          </p:cNvSpPr>
          <p:nvPr/>
        </p:nvSpPr>
        <p:spPr bwMode="auto">
          <a:xfrm>
            <a:off x="7321550" y="47466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5" name="Rectangle 70">
            <a:extLst>
              <a:ext uri="{FF2B5EF4-FFF2-40B4-BE49-F238E27FC236}">
                <a16:creationId xmlns:a16="http://schemas.microsoft.com/office/drawing/2014/main" id="{792CED96-C99D-6D96-1CD7-BF23AEBBB4AA}"/>
              </a:ext>
            </a:extLst>
          </p:cNvPr>
          <p:cNvSpPr>
            <a:spLocks noChangeArrowheads="1"/>
          </p:cNvSpPr>
          <p:nvPr/>
        </p:nvSpPr>
        <p:spPr bwMode="auto">
          <a:xfrm>
            <a:off x="457200"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6" name="Rectangle 71">
            <a:extLst>
              <a:ext uri="{FF2B5EF4-FFF2-40B4-BE49-F238E27FC236}">
                <a16:creationId xmlns:a16="http://schemas.microsoft.com/office/drawing/2014/main" id="{16413C97-22ED-FA43-86F6-026FD5F39882}"/>
              </a:ext>
            </a:extLst>
          </p:cNvPr>
          <p:cNvSpPr>
            <a:spLocks noChangeArrowheads="1"/>
          </p:cNvSpPr>
          <p:nvPr/>
        </p:nvSpPr>
        <p:spPr bwMode="auto">
          <a:xfrm>
            <a:off x="1143000"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7" name="Rectangle 72">
            <a:extLst>
              <a:ext uri="{FF2B5EF4-FFF2-40B4-BE49-F238E27FC236}">
                <a16:creationId xmlns:a16="http://schemas.microsoft.com/office/drawing/2014/main" id="{DFB0B21F-5EB7-8969-6DB6-891D9E436018}"/>
              </a:ext>
            </a:extLst>
          </p:cNvPr>
          <p:cNvSpPr>
            <a:spLocks noChangeArrowheads="1"/>
          </p:cNvSpPr>
          <p:nvPr/>
        </p:nvSpPr>
        <p:spPr bwMode="auto">
          <a:xfrm>
            <a:off x="1830388"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8" name="Rectangle 73">
            <a:extLst>
              <a:ext uri="{FF2B5EF4-FFF2-40B4-BE49-F238E27FC236}">
                <a16:creationId xmlns:a16="http://schemas.microsoft.com/office/drawing/2014/main" id="{C8743F41-45F7-4B12-8B55-7ACA75BEE93E}"/>
              </a:ext>
            </a:extLst>
          </p:cNvPr>
          <p:cNvSpPr>
            <a:spLocks noChangeArrowheads="1"/>
          </p:cNvSpPr>
          <p:nvPr/>
        </p:nvSpPr>
        <p:spPr bwMode="auto">
          <a:xfrm>
            <a:off x="2516188"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49" name="Rectangle 74">
            <a:extLst>
              <a:ext uri="{FF2B5EF4-FFF2-40B4-BE49-F238E27FC236}">
                <a16:creationId xmlns:a16="http://schemas.microsoft.com/office/drawing/2014/main" id="{CAA4BCE4-A5CF-5D21-1EF6-68C41A41E7CB}"/>
              </a:ext>
            </a:extLst>
          </p:cNvPr>
          <p:cNvSpPr>
            <a:spLocks noChangeArrowheads="1"/>
          </p:cNvSpPr>
          <p:nvPr/>
        </p:nvSpPr>
        <p:spPr bwMode="auto">
          <a:xfrm>
            <a:off x="3203575" y="5026025"/>
            <a:ext cx="800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0" name="Rectangle 75">
            <a:extLst>
              <a:ext uri="{FF2B5EF4-FFF2-40B4-BE49-F238E27FC236}">
                <a16:creationId xmlns:a16="http://schemas.microsoft.com/office/drawing/2014/main" id="{9D9DA353-2B73-3C20-B231-367219477007}"/>
              </a:ext>
            </a:extLst>
          </p:cNvPr>
          <p:cNvSpPr>
            <a:spLocks noChangeArrowheads="1"/>
          </p:cNvSpPr>
          <p:nvPr/>
        </p:nvSpPr>
        <p:spPr bwMode="auto">
          <a:xfrm>
            <a:off x="4003675" y="5003800"/>
            <a:ext cx="104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Symbol" pitchFamily="2" charset="2"/>
              </a:rPr>
              <a:t>·</a:t>
            </a:r>
            <a:endParaRPr lang="en-US" altLang="en-US" sz="1600">
              <a:latin typeface="Times New Roman" panose="02020603050405020304" pitchFamily="18" charset="0"/>
            </a:endParaRPr>
          </a:p>
        </p:txBody>
      </p:sp>
      <p:sp>
        <p:nvSpPr>
          <p:cNvPr id="50251" name="Rectangle 76">
            <a:extLst>
              <a:ext uri="{FF2B5EF4-FFF2-40B4-BE49-F238E27FC236}">
                <a16:creationId xmlns:a16="http://schemas.microsoft.com/office/drawing/2014/main" id="{11A065F6-7DE7-6F29-07F1-90A0AD2B2D47}"/>
              </a:ext>
            </a:extLst>
          </p:cNvPr>
          <p:cNvSpPr>
            <a:spLocks noChangeArrowheads="1"/>
          </p:cNvSpPr>
          <p:nvPr/>
        </p:nvSpPr>
        <p:spPr bwMode="auto">
          <a:xfrm>
            <a:off x="4106863" y="5026025"/>
            <a:ext cx="158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c</a:t>
            </a:r>
            <a:endParaRPr lang="en-US" altLang="en-US" sz="1600">
              <a:latin typeface="Times New Roman" panose="02020603050405020304" pitchFamily="18" charset="0"/>
            </a:endParaRPr>
          </a:p>
        </p:txBody>
      </p:sp>
      <p:sp>
        <p:nvSpPr>
          <p:cNvPr id="50252" name="Rectangle 77">
            <a:extLst>
              <a:ext uri="{FF2B5EF4-FFF2-40B4-BE49-F238E27FC236}">
                <a16:creationId xmlns:a16="http://schemas.microsoft.com/office/drawing/2014/main" id="{8A1ACCF5-05D3-4D70-7874-3D5D1A92853F}"/>
              </a:ext>
            </a:extLst>
          </p:cNvPr>
          <p:cNvSpPr>
            <a:spLocks noChangeArrowheads="1"/>
          </p:cNvSpPr>
          <p:nvPr/>
        </p:nvSpPr>
        <p:spPr bwMode="auto">
          <a:xfrm>
            <a:off x="4267200"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3" name="Rectangle 78">
            <a:extLst>
              <a:ext uri="{FF2B5EF4-FFF2-40B4-BE49-F238E27FC236}">
                <a16:creationId xmlns:a16="http://schemas.microsoft.com/office/drawing/2014/main" id="{D2CF289B-9E07-67A2-5104-B8C74365E078}"/>
              </a:ext>
            </a:extLst>
          </p:cNvPr>
          <p:cNvSpPr>
            <a:spLocks noChangeArrowheads="1"/>
          </p:cNvSpPr>
          <p:nvPr/>
        </p:nvSpPr>
        <p:spPr bwMode="auto">
          <a:xfrm>
            <a:off x="4576763"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4" name="Rectangle 79">
            <a:extLst>
              <a:ext uri="{FF2B5EF4-FFF2-40B4-BE49-F238E27FC236}">
                <a16:creationId xmlns:a16="http://schemas.microsoft.com/office/drawing/2014/main" id="{743D75C6-94F7-61E6-34E2-56157F9390C9}"/>
              </a:ext>
            </a:extLst>
          </p:cNvPr>
          <p:cNvSpPr>
            <a:spLocks noChangeArrowheads="1"/>
          </p:cNvSpPr>
          <p:nvPr/>
        </p:nvSpPr>
        <p:spPr bwMode="auto">
          <a:xfrm>
            <a:off x="5262563" y="50260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5" name="Rectangle 80">
            <a:extLst>
              <a:ext uri="{FF2B5EF4-FFF2-40B4-BE49-F238E27FC236}">
                <a16:creationId xmlns:a16="http://schemas.microsoft.com/office/drawing/2014/main" id="{D2682E55-E354-5117-D343-47E497825FD7}"/>
              </a:ext>
            </a:extLst>
          </p:cNvPr>
          <p:cNvSpPr>
            <a:spLocks noChangeArrowheads="1"/>
          </p:cNvSpPr>
          <p:nvPr/>
        </p:nvSpPr>
        <p:spPr bwMode="auto">
          <a:xfrm>
            <a:off x="5548313" y="5026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6" name="Rectangle 81">
            <a:extLst>
              <a:ext uri="{FF2B5EF4-FFF2-40B4-BE49-F238E27FC236}">
                <a16:creationId xmlns:a16="http://schemas.microsoft.com/office/drawing/2014/main" id="{30D28C0F-E983-EB54-03F4-4516A5EE0EA6}"/>
              </a:ext>
            </a:extLst>
          </p:cNvPr>
          <p:cNvSpPr>
            <a:spLocks noChangeArrowheads="1"/>
          </p:cNvSpPr>
          <p:nvPr/>
        </p:nvSpPr>
        <p:spPr bwMode="auto">
          <a:xfrm>
            <a:off x="457200"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7" name="Rectangle 82">
            <a:extLst>
              <a:ext uri="{FF2B5EF4-FFF2-40B4-BE49-F238E27FC236}">
                <a16:creationId xmlns:a16="http://schemas.microsoft.com/office/drawing/2014/main" id="{3FC1CB8D-B161-B142-CB3D-A84806716043}"/>
              </a:ext>
            </a:extLst>
          </p:cNvPr>
          <p:cNvSpPr>
            <a:spLocks noChangeArrowheads="1"/>
          </p:cNvSpPr>
          <p:nvPr/>
        </p:nvSpPr>
        <p:spPr bwMode="auto">
          <a:xfrm>
            <a:off x="1143000"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8" name="Rectangle 83">
            <a:extLst>
              <a:ext uri="{FF2B5EF4-FFF2-40B4-BE49-F238E27FC236}">
                <a16:creationId xmlns:a16="http://schemas.microsoft.com/office/drawing/2014/main" id="{CEA6733E-6E2F-8024-1046-6A72B600C0BC}"/>
              </a:ext>
            </a:extLst>
          </p:cNvPr>
          <p:cNvSpPr>
            <a:spLocks noChangeArrowheads="1"/>
          </p:cNvSpPr>
          <p:nvPr/>
        </p:nvSpPr>
        <p:spPr bwMode="auto">
          <a:xfrm>
            <a:off x="1830388"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59" name="Rectangle 84">
            <a:extLst>
              <a:ext uri="{FF2B5EF4-FFF2-40B4-BE49-F238E27FC236}">
                <a16:creationId xmlns:a16="http://schemas.microsoft.com/office/drawing/2014/main" id="{AD86C409-C70C-B472-6E53-EFBEB33F8A46}"/>
              </a:ext>
            </a:extLst>
          </p:cNvPr>
          <p:cNvSpPr>
            <a:spLocks noChangeArrowheads="1"/>
          </p:cNvSpPr>
          <p:nvPr/>
        </p:nvSpPr>
        <p:spPr bwMode="auto">
          <a:xfrm>
            <a:off x="2516188"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0" name="Rectangle 85">
            <a:extLst>
              <a:ext uri="{FF2B5EF4-FFF2-40B4-BE49-F238E27FC236}">
                <a16:creationId xmlns:a16="http://schemas.microsoft.com/office/drawing/2014/main" id="{4D6BC57E-DD21-F317-B318-3594D42A2DF2}"/>
              </a:ext>
            </a:extLst>
          </p:cNvPr>
          <p:cNvSpPr>
            <a:spLocks noChangeArrowheads="1"/>
          </p:cNvSpPr>
          <p:nvPr/>
        </p:nvSpPr>
        <p:spPr bwMode="auto">
          <a:xfrm>
            <a:off x="3203575" y="52879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1" name="Rectangle 86">
            <a:extLst>
              <a:ext uri="{FF2B5EF4-FFF2-40B4-BE49-F238E27FC236}">
                <a16:creationId xmlns:a16="http://schemas.microsoft.com/office/drawing/2014/main" id="{86D0B39C-9D02-E43C-C6FB-6D47814AE631}"/>
              </a:ext>
            </a:extLst>
          </p:cNvPr>
          <p:cNvSpPr>
            <a:spLocks noChangeArrowheads="1"/>
          </p:cNvSpPr>
          <p:nvPr/>
        </p:nvSpPr>
        <p:spPr bwMode="auto">
          <a:xfrm>
            <a:off x="457200" y="55514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2" name="Rectangle 87">
            <a:extLst>
              <a:ext uri="{FF2B5EF4-FFF2-40B4-BE49-F238E27FC236}">
                <a16:creationId xmlns:a16="http://schemas.microsoft.com/office/drawing/2014/main" id="{CBDB9EEF-5B5A-910F-5057-C01AED4ED553}"/>
              </a:ext>
            </a:extLst>
          </p:cNvPr>
          <p:cNvSpPr>
            <a:spLocks noChangeArrowheads="1"/>
          </p:cNvSpPr>
          <p:nvPr/>
        </p:nvSpPr>
        <p:spPr bwMode="auto">
          <a:xfrm>
            <a:off x="457200" y="58150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3" name="Rectangle 88">
            <a:extLst>
              <a:ext uri="{FF2B5EF4-FFF2-40B4-BE49-F238E27FC236}">
                <a16:creationId xmlns:a16="http://schemas.microsoft.com/office/drawing/2014/main" id="{B45B0D4B-E0F9-628A-A374-5DF1B8E02890}"/>
              </a:ext>
            </a:extLst>
          </p:cNvPr>
          <p:cNvSpPr>
            <a:spLocks noChangeArrowheads="1"/>
          </p:cNvSpPr>
          <p:nvPr/>
        </p:nvSpPr>
        <p:spPr bwMode="auto">
          <a:xfrm>
            <a:off x="457200"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4" name="Rectangle 89">
            <a:extLst>
              <a:ext uri="{FF2B5EF4-FFF2-40B4-BE49-F238E27FC236}">
                <a16:creationId xmlns:a16="http://schemas.microsoft.com/office/drawing/2014/main" id="{C40DFEC1-2487-1288-2435-402850C85DD3}"/>
              </a:ext>
            </a:extLst>
          </p:cNvPr>
          <p:cNvSpPr>
            <a:spLocks noChangeArrowheads="1"/>
          </p:cNvSpPr>
          <p:nvPr/>
        </p:nvSpPr>
        <p:spPr bwMode="auto">
          <a:xfrm>
            <a:off x="1143000"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5" name="Rectangle 90">
            <a:extLst>
              <a:ext uri="{FF2B5EF4-FFF2-40B4-BE49-F238E27FC236}">
                <a16:creationId xmlns:a16="http://schemas.microsoft.com/office/drawing/2014/main" id="{95908B58-FC81-F4FA-1817-23FD62F6C3F7}"/>
              </a:ext>
            </a:extLst>
          </p:cNvPr>
          <p:cNvSpPr>
            <a:spLocks noChangeArrowheads="1"/>
          </p:cNvSpPr>
          <p:nvPr/>
        </p:nvSpPr>
        <p:spPr bwMode="auto">
          <a:xfrm>
            <a:off x="1830388"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6" name="Rectangle 91">
            <a:extLst>
              <a:ext uri="{FF2B5EF4-FFF2-40B4-BE49-F238E27FC236}">
                <a16:creationId xmlns:a16="http://schemas.microsoft.com/office/drawing/2014/main" id="{646786C7-BEB3-913C-B1DD-B48915A7E1CA}"/>
              </a:ext>
            </a:extLst>
          </p:cNvPr>
          <p:cNvSpPr>
            <a:spLocks noChangeArrowheads="1"/>
          </p:cNvSpPr>
          <p:nvPr/>
        </p:nvSpPr>
        <p:spPr bwMode="auto">
          <a:xfrm>
            <a:off x="2516188" y="60785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7" name="Rectangle 92">
            <a:extLst>
              <a:ext uri="{FF2B5EF4-FFF2-40B4-BE49-F238E27FC236}">
                <a16:creationId xmlns:a16="http://schemas.microsoft.com/office/drawing/2014/main" id="{57EA9A96-4086-07DD-ED6F-C8D3FDCD7F8C}"/>
              </a:ext>
            </a:extLst>
          </p:cNvPr>
          <p:cNvSpPr>
            <a:spLocks noChangeArrowheads="1"/>
          </p:cNvSpPr>
          <p:nvPr/>
        </p:nvSpPr>
        <p:spPr bwMode="auto">
          <a:xfrm>
            <a:off x="457200"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8" name="Rectangle 93">
            <a:extLst>
              <a:ext uri="{FF2B5EF4-FFF2-40B4-BE49-F238E27FC236}">
                <a16:creationId xmlns:a16="http://schemas.microsoft.com/office/drawing/2014/main" id="{AB2B66FA-9BE6-B5A1-3D94-401931B68C00}"/>
              </a:ext>
            </a:extLst>
          </p:cNvPr>
          <p:cNvSpPr>
            <a:spLocks noChangeArrowheads="1"/>
          </p:cNvSpPr>
          <p:nvPr/>
        </p:nvSpPr>
        <p:spPr bwMode="auto">
          <a:xfrm>
            <a:off x="1143000"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69" name="Rectangle 94">
            <a:extLst>
              <a:ext uri="{FF2B5EF4-FFF2-40B4-BE49-F238E27FC236}">
                <a16:creationId xmlns:a16="http://schemas.microsoft.com/office/drawing/2014/main" id="{1908E83C-A41B-DCA1-D37A-818D8F5FE31C}"/>
              </a:ext>
            </a:extLst>
          </p:cNvPr>
          <p:cNvSpPr>
            <a:spLocks noChangeArrowheads="1"/>
          </p:cNvSpPr>
          <p:nvPr/>
        </p:nvSpPr>
        <p:spPr bwMode="auto">
          <a:xfrm>
            <a:off x="1830388" y="6340475"/>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0</a:t>
            </a:r>
            <a:endParaRPr lang="en-US" altLang="en-US" sz="1600">
              <a:latin typeface="Times New Roman" panose="02020603050405020304" pitchFamily="18" charset="0"/>
            </a:endParaRPr>
          </a:p>
        </p:txBody>
      </p:sp>
      <p:sp>
        <p:nvSpPr>
          <p:cNvPr id="50270" name="Rectangle 95">
            <a:extLst>
              <a:ext uri="{FF2B5EF4-FFF2-40B4-BE49-F238E27FC236}">
                <a16:creationId xmlns:a16="http://schemas.microsoft.com/office/drawing/2014/main" id="{7B406D63-BAD9-A04D-3378-EFC350F1530D}"/>
              </a:ext>
            </a:extLst>
          </p:cNvPr>
          <p:cNvSpPr>
            <a:spLocks noChangeArrowheads="1"/>
          </p:cNvSpPr>
          <p:nvPr/>
        </p:nvSpPr>
        <p:spPr bwMode="auto">
          <a:xfrm>
            <a:off x="2344738"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1" name="Rectangle 96">
            <a:extLst>
              <a:ext uri="{FF2B5EF4-FFF2-40B4-BE49-F238E27FC236}">
                <a16:creationId xmlns:a16="http://schemas.microsoft.com/office/drawing/2014/main" id="{03B3F68B-0EC5-7847-D3DA-1B6573486E2B}"/>
              </a:ext>
            </a:extLst>
          </p:cNvPr>
          <p:cNvSpPr>
            <a:spLocks noChangeArrowheads="1"/>
          </p:cNvSpPr>
          <p:nvPr/>
        </p:nvSpPr>
        <p:spPr bwMode="auto">
          <a:xfrm>
            <a:off x="2516188"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2" name="Rectangle 97">
            <a:extLst>
              <a:ext uri="{FF2B5EF4-FFF2-40B4-BE49-F238E27FC236}">
                <a16:creationId xmlns:a16="http://schemas.microsoft.com/office/drawing/2014/main" id="{DB0B54BE-0D48-10AD-6621-5FE461AA499B}"/>
              </a:ext>
            </a:extLst>
          </p:cNvPr>
          <p:cNvSpPr>
            <a:spLocks noChangeArrowheads="1"/>
          </p:cNvSpPr>
          <p:nvPr/>
        </p:nvSpPr>
        <p:spPr bwMode="auto">
          <a:xfrm>
            <a:off x="3203575"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3" name="Rectangle 98">
            <a:extLst>
              <a:ext uri="{FF2B5EF4-FFF2-40B4-BE49-F238E27FC236}">
                <a16:creationId xmlns:a16="http://schemas.microsoft.com/office/drawing/2014/main" id="{91944217-C183-42C2-7CD2-48130FC5F3EA}"/>
              </a:ext>
            </a:extLst>
          </p:cNvPr>
          <p:cNvSpPr>
            <a:spLocks noChangeArrowheads="1"/>
          </p:cNvSpPr>
          <p:nvPr/>
        </p:nvSpPr>
        <p:spPr bwMode="auto">
          <a:xfrm>
            <a:off x="3889375"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4" name="Rectangle 99">
            <a:extLst>
              <a:ext uri="{FF2B5EF4-FFF2-40B4-BE49-F238E27FC236}">
                <a16:creationId xmlns:a16="http://schemas.microsoft.com/office/drawing/2014/main" id="{07688B97-5697-334D-539B-C172ADD40D5F}"/>
              </a:ext>
            </a:extLst>
          </p:cNvPr>
          <p:cNvSpPr>
            <a:spLocks noChangeArrowheads="1"/>
          </p:cNvSpPr>
          <p:nvPr/>
        </p:nvSpPr>
        <p:spPr bwMode="auto">
          <a:xfrm>
            <a:off x="45767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5" name="Rectangle 100">
            <a:extLst>
              <a:ext uri="{FF2B5EF4-FFF2-40B4-BE49-F238E27FC236}">
                <a16:creationId xmlns:a16="http://schemas.microsoft.com/office/drawing/2014/main" id="{202E4A08-9C2F-4DC8-5B34-B0B5B4008A1C}"/>
              </a:ext>
            </a:extLst>
          </p:cNvPr>
          <p:cNvSpPr>
            <a:spLocks noChangeArrowheads="1"/>
          </p:cNvSpPr>
          <p:nvPr/>
        </p:nvSpPr>
        <p:spPr bwMode="auto">
          <a:xfrm>
            <a:off x="52625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6" name="Rectangle 101">
            <a:extLst>
              <a:ext uri="{FF2B5EF4-FFF2-40B4-BE49-F238E27FC236}">
                <a16:creationId xmlns:a16="http://schemas.microsoft.com/office/drawing/2014/main" id="{2AD65140-3795-BF1F-DF2E-82F023ECE5CC}"/>
              </a:ext>
            </a:extLst>
          </p:cNvPr>
          <p:cNvSpPr>
            <a:spLocks noChangeArrowheads="1"/>
          </p:cNvSpPr>
          <p:nvPr/>
        </p:nvSpPr>
        <p:spPr bwMode="auto">
          <a:xfrm>
            <a:off x="59483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7" name="Rectangle 102">
            <a:extLst>
              <a:ext uri="{FF2B5EF4-FFF2-40B4-BE49-F238E27FC236}">
                <a16:creationId xmlns:a16="http://schemas.microsoft.com/office/drawing/2014/main" id="{82C3D709-B3FF-BF82-594E-E5B73F8CD87B}"/>
              </a:ext>
            </a:extLst>
          </p:cNvPr>
          <p:cNvSpPr>
            <a:spLocks noChangeArrowheads="1"/>
          </p:cNvSpPr>
          <p:nvPr/>
        </p:nvSpPr>
        <p:spPr bwMode="auto">
          <a:xfrm>
            <a:off x="6477000" y="58674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Good 2</a:t>
            </a:r>
            <a:endParaRPr lang="en-US" altLang="en-US" sz="1800">
              <a:latin typeface="Times New Roman" panose="02020603050405020304" pitchFamily="18" charset="0"/>
            </a:endParaRPr>
          </a:p>
        </p:txBody>
      </p:sp>
      <p:sp>
        <p:nvSpPr>
          <p:cNvPr id="50278" name="Rectangle 103">
            <a:extLst>
              <a:ext uri="{FF2B5EF4-FFF2-40B4-BE49-F238E27FC236}">
                <a16:creationId xmlns:a16="http://schemas.microsoft.com/office/drawing/2014/main" id="{C82AF648-096C-CAC3-2983-B3D46FC0F97C}"/>
              </a:ext>
            </a:extLst>
          </p:cNvPr>
          <p:cNvSpPr>
            <a:spLocks noChangeArrowheads="1"/>
          </p:cNvSpPr>
          <p:nvPr/>
        </p:nvSpPr>
        <p:spPr bwMode="auto">
          <a:xfrm>
            <a:off x="7294563" y="63404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79" name="Rectangle 104">
            <a:extLst>
              <a:ext uri="{FF2B5EF4-FFF2-40B4-BE49-F238E27FC236}">
                <a16:creationId xmlns:a16="http://schemas.microsoft.com/office/drawing/2014/main" id="{EAB8EF0D-7A14-F4E7-8DC5-BF2424937C76}"/>
              </a:ext>
            </a:extLst>
          </p:cNvPr>
          <p:cNvSpPr>
            <a:spLocks noChangeArrowheads="1"/>
          </p:cNvSpPr>
          <p:nvPr/>
        </p:nvSpPr>
        <p:spPr bwMode="auto">
          <a:xfrm>
            <a:off x="5948363" y="66040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1600">
              <a:latin typeface="Times New Roman" panose="02020603050405020304" pitchFamily="18" charset="0"/>
            </a:endParaRPr>
          </a:p>
        </p:txBody>
      </p:sp>
      <p:sp>
        <p:nvSpPr>
          <p:cNvPr id="50280" name="Line 105">
            <a:extLst>
              <a:ext uri="{FF2B5EF4-FFF2-40B4-BE49-F238E27FC236}">
                <a16:creationId xmlns:a16="http://schemas.microsoft.com/office/drawing/2014/main" id="{D826502F-10F3-75F6-5835-3CBB07871EDF}"/>
              </a:ext>
            </a:extLst>
          </p:cNvPr>
          <p:cNvSpPr>
            <a:spLocks noChangeShapeType="1"/>
          </p:cNvSpPr>
          <p:nvPr/>
        </p:nvSpPr>
        <p:spPr bwMode="auto">
          <a:xfrm>
            <a:off x="2343150" y="2335213"/>
            <a:ext cx="1588" cy="377507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1" name="Line 106">
            <a:extLst>
              <a:ext uri="{FF2B5EF4-FFF2-40B4-BE49-F238E27FC236}">
                <a16:creationId xmlns:a16="http://schemas.microsoft.com/office/drawing/2014/main" id="{5C6EC501-B875-4205-2AA1-E9419DE2B9DA}"/>
              </a:ext>
            </a:extLst>
          </p:cNvPr>
          <p:cNvSpPr>
            <a:spLocks noChangeShapeType="1"/>
          </p:cNvSpPr>
          <p:nvPr/>
        </p:nvSpPr>
        <p:spPr bwMode="auto">
          <a:xfrm>
            <a:off x="2362200" y="6096000"/>
            <a:ext cx="3946525" cy="158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2" name="Freeform 107">
            <a:extLst>
              <a:ext uri="{FF2B5EF4-FFF2-40B4-BE49-F238E27FC236}">
                <a16:creationId xmlns:a16="http://schemas.microsoft.com/office/drawing/2014/main" id="{962CAC08-BBEA-91B4-A477-FA3D211A0B79}"/>
              </a:ext>
            </a:extLst>
          </p:cNvPr>
          <p:cNvSpPr>
            <a:spLocks/>
          </p:cNvSpPr>
          <p:nvPr/>
        </p:nvSpPr>
        <p:spPr bwMode="auto">
          <a:xfrm rot="-121337">
            <a:off x="3114675" y="3376613"/>
            <a:ext cx="1820863" cy="2071687"/>
          </a:xfrm>
          <a:custGeom>
            <a:avLst/>
            <a:gdLst>
              <a:gd name="T0" fmla="*/ 2147483646 w 1147"/>
              <a:gd name="T1" fmla="*/ 2147483646 h 1305"/>
              <a:gd name="T2" fmla="*/ 2147483646 w 1147"/>
              <a:gd name="T3" fmla="*/ 2147483646 h 1305"/>
              <a:gd name="T4" fmla="*/ 2147483646 w 1147"/>
              <a:gd name="T5" fmla="*/ 0 h 1305"/>
              <a:gd name="T6" fmla="*/ 0 60000 65536"/>
              <a:gd name="T7" fmla="*/ 0 60000 65536"/>
              <a:gd name="T8" fmla="*/ 0 60000 65536"/>
              <a:gd name="T9" fmla="*/ 0 w 1147"/>
              <a:gd name="T10" fmla="*/ 0 h 1305"/>
              <a:gd name="T11" fmla="*/ 1147 w 1147"/>
              <a:gd name="T12" fmla="*/ 1305 h 1305"/>
            </a:gdLst>
            <a:ahLst/>
            <a:cxnLst>
              <a:cxn ang="T6">
                <a:pos x="T0" y="T1"/>
              </a:cxn>
              <a:cxn ang="T7">
                <a:pos x="T2" y="T3"/>
              </a:cxn>
              <a:cxn ang="T8">
                <a:pos x="T4" y="T5"/>
              </a:cxn>
            </a:cxnLst>
            <a:rect l="T9" t="T10" r="T11" b="T12"/>
            <a:pathLst>
              <a:path w="1147" h="1305">
                <a:moveTo>
                  <a:pt x="1147" y="1301"/>
                </a:moveTo>
                <a:cubicBezTo>
                  <a:pt x="1048" y="1305"/>
                  <a:pt x="949" y="1294"/>
                  <a:pt x="853" y="1269"/>
                </a:cubicBezTo>
                <a:cubicBezTo>
                  <a:pt x="330" y="1131"/>
                  <a:pt x="0" y="589"/>
                  <a:pt x="80" y="0"/>
                </a:cubicBez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3" name="Freeform 108">
            <a:extLst>
              <a:ext uri="{FF2B5EF4-FFF2-40B4-BE49-F238E27FC236}">
                <a16:creationId xmlns:a16="http://schemas.microsoft.com/office/drawing/2014/main" id="{79876E60-C727-0311-12E1-52630AC350E2}"/>
              </a:ext>
            </a:extLst>
          </p:cNvPr>
          <p:cNvSpPr>
            <a:spLocks/>
          </p:cNvSpPr>
          <p:nvPr/>
        </p:nvSpPr>
        <p:spPr bwMode="auto">
          <a:xfrm>
            <a:off x="3505200" y="3657600"/>
            <a:ext cx="604838" cy="1581150"/>
          </a:xfrm>
          <a:custGeom>
            <a:avLst/>
            <a:gdLst>
              <a:gd name="T0" fmla="*/ 2147483646 w 381"/>
              <a:gd name="T1" fmla="*/ 2147483646 h 996"/>
              <a:gd name="T2" fmla="*/ 2147483646 w 381"/>
              <a:gd name="T3" fmla="*/ 2147483646 h 996"/>
              <a:gd name="T4" fmla="*/ 2147483646 w 381"/>
              <a:gd name="T5" fmla="*/ 0 h 996"/>
              <a:gd name="T6" fmla="*/ 0 60000 65536"/>
              <a:gd name="T7" fmla="*/ 0 60000 65536"/>
              <a:gd name="T8" fmla="*/ 0 60000 65536"/>
              <a:gd name="T9" fmla="*/ 0 w 381"/>
              <a:gd name="T10" fmla="*/ 0 h 996"/>
              <a:gd name="T11" fmla="*/ 381 w 381"/>
              <a:gd name="T12" fmla="*/ 996 h 996"/>
            </a:gdLst>
            <a:ahLst/>
            <a:cxnLst>
              <a:cxn ang="T6">
                <a:pos x="T0" y="T1"/>
              </a:cxn>
              <a:cxn ang="T7">
                <a:pos x="T2" y="T3"/>
              </a:cxn>
              <a:cxn ang="T8">
                <a:pos x="T4" y="T5"/>
              </a:cxn>
            </a:cxnLst>
            <a:rect l="T9" t="T10" r="T11" b="T12"/>
            <a:pathLst>
              <a:path w="381" h="996">
                <a:moveTo>
                  <a:pt x="381" y="996"/>
                </a:moveTo>
                <a:cubicBezTo>
                  <a:pt x="367" y="983"/>
                  <a:pt x="354" y="970"/>
                  <a:pt x="341" y="957"/>
                </a:cubicBezTo>
                <a:cubicBezTo>
                  <a:pt x="100" y="713"/>
                  <a:pt x="0" y="359"/>
                  <a:pt x="72" y="0"/>
                </a:cubicBezTo>
              </a:path>
            </a:pathLst>
          </a:cu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4" name="Text Box 109">
            <a:extLst>
              <a:ext uri="{FF2B5EF4-FFF2-40B4-BE49-F238E27FC236}">
                <a16:creationId xmlns:a16="http://schemas.microsoft.com/office/drawing/2014/main" id="{51F4D126-FA19-E4D8-7A69-E2A375AEFB04}"/>
              </a:ext>
            </a:extLst>
          </p:cNvPr>
          <p:cNvSpPr txBox="1">
            <a:spLocks noChangeArrowheads="1"/>
          </p:cNvSpPr>
          <p:nvPr/>
        </p:nvSpPr>
        <p:spPr bwMode="auto">
          <a:xfrm>
            <a:off x="4953000" y="4038600"/>
            <a:ext cx="3321050" cy="406400"/>
          </a:xfrm>
          <a:prstGeom prst="rect">
            <a:avLst/>
          </a:prstGeom>
          <a:solidFill>
            <a:srgbClr val="FFEBEB"/>
          </a:solidFill>
          <a:ln w="9525">
            <a:solidFill>
              <a:srgbClr val="FF0066"/>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a:solidFill>
                  <a:srgbClr val="FF1111"/>
                </a:solidFill>
                <a:latin typeface="Verdana" panose="020B0604030504040204" pitchFamily="34" charset="0"/>
              </a:rPr>
              <a:t>A violation of transitivity</a:t>
            </a:r>
          </a:p>
        </p:txBody>
      </p:sp>
      <p:sp>
        <p:nvSpPr>
          <p:cNvPr id="50285" name="Text Box 110">
            <a:extLst>
              <a:ext uri="{FF2B5EF4-FFF2-40B4-BE49-F238E27FC236}">
                <a16:creationId xmlns:a16="http://schemas.microsoft.com/office/drawing/2014/main" id="{3DA127A4-957F-0DCD-0BC2-65DECC6712A6}"/>
              </a:ext>
            </a:extLst>
          </p:cNvPr>
          <p:cNvSpPr txBox="1">
            <a:spLocks noChangeArrowheads="1"/>
          </p:cNvSpPr>
          <p:nvPr/>
        </p:nvSpPr>
        <p:spPr bwMode="auto">
          <a:xfrm>
            <a:off x="4708525" y="2089150"/>
            <a:ext cx="2392363" cy="923925"/>
          </a:xfrm>
          <a:prstGeom prst="rect">
            <a:avLst/>
          </a:prstGeom>
          <a:solidFill>
            <a:srgbClr val="FFEBEB"/>
          </a:solidFill>
          <a:ln w="9525">
            <a:solidFill>
              <a:srgbClr val="FF0066"/>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FF1111"/>
                </a:solidFill>
                <a:latin typeface="Verdana" panose="020B0604030504040204" pitchFamily="34" charset="0"/>
              </a:rPr>
              <a:t>If a ~ c and c~ b,</a:t>
            </a:r>
          </a:p>
          <a:p>
            <a:pPr>
              <a:spcBef>
                <a:spcPct val="0"/>
              </a:spcBef>
              <a:buFontTx/>
              <a:buNone/>
            </a:pPr>
            <a:r>
              <a:rPr lang="en-US" altLang="en-US" sz="1800">
                <a:solidFill>
                  <a:srgbClr val="FF1111"/>
                </a:solidFill>
                <a:latin typeface="Verdana" panose="020B0604030504040204" pitchFamily="34" charset="0"/>
              </a:rPr>
              <a:t>then a ~ b.</a:t>
            </a:r>
          </a:p>
          <a:p>
            <a:pPr>
              <a:spcBef>
                <a:spcPct val="0"/>
              </a:spcBef>
              <a:buFontTx/>
              <a:buNone/>
            </a:pPr>
            <a:r>
              <a:rPr lang="en-US" altLang="en-US" sz="1800">
                <a:solidFill>
                  <a:srgbClr val="FF1111"/>
                </a:solidFill>
                <a:latin typeface="Verdana" panose="020B0604030504040204" pitchFamily="34" charset="0"/>
              </a:rPr>
              <a:t>But b &gt; a, so b } 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23B9A-C3CF-AEFA-252F-152323A90D14}"/>
            </a:ext>
          </a:extLst>
        </p:cNvPr>
        <p:cNvGrpSpPr/>
        <p:nvPr/>
      </p:nvGrpSpPr>
      <p:grpSpPr>
        <a:xfrm>
          <a:off x="0" y="0"/>
          <a:ext cx="0" cy="0"/>
          <a:chOff x="0" y="0"/>
          <a:chExt cx="0" cy="0"/>
        </a:xfrm>
      </p:grpSpPr>
      <p:sp>
        <p:nvSpPr>
          <p:cNvPr id="41985" name="Rectangle 2">
            <a:extLst>
              <a:ext uri="{FF2B5EF4-FFF2-40B4-BE49-F238E27FC236}">
                <a16:creationId xmlns:a16="http://schemas.microsoft.com/office/drawing/2014/main" id="{3B83E0E8-E9F1-8B65-2569-1250A7130AA2}"/>
              </a:ext>
            </a:extLst>
          </p:cNvPr>
          <p:cNvSpPr>
            <a:spLocks noGrp="1" noChangeArrowheads="1"/>
          </p:cNvSpPr>
          <p:nvPr>
            <p:ph type="title"/>
          </p:nvPr>
        </p:nvSpPr>
        <p:spPr/>
        <p:txBody>
          <a:bodyPr/>
          <a:lstStyle/>
          <a:p>
            <a:pPr eaLnBrk="1" hangingPunct="1"/>
            <a:r>
              <a:rPr lang="en-US" altLang="en-US" dirty="0" err="1">
                <a:solidFill>
                  <a:srgbClr val="C00000"/>
                </a:solidFill>
              </a:rPr>
              <a:t>In</a:t>
            </a:r>
            <a:r>
              <a:rPr lang="en-US" altLang="en-US" dirty="0" err="1">
                <a:solidFill>
                  <a:schemeClr val="tx1"/>
                </a:solidFill>
              </a:rPr>
              <a:t>Transitive</a:t>
            </a:r>
            <a:r>
              <a:rPr lang="en-US" altLang="en-US" dirty="0">
                <a:solidFill>
                  <a:schemeClr val="tx1"/>
                </a:solidFill>
              </a:rPr>
              <a:t> </a:t>
            </a:r>
            <a:r>
              <a:rPr lang="en-US" altLang="en-US" dirty="0">
                <a:solidFill>
                  <a:srgbClr val="C00000"/>
                </a:solidFill>
              </a:rPr>
              <a:t>Preferences</a:t>
            </a:r>
            <a:r>
              <a:rPr lang="en-US" altLang="en-US" dirty="0">
                <a:solidFill>
                  <a:schemeClr val="tx1"/>
                </a:solidFill>
              </a:rPr>
              <a:t>?</a:t>
            </a:r>
            <a:br>
              <a:rPr lang="en-US" altLang="en-US" dirty="0">
                <a:solidFill>
                  <a:schemeClr val="accent2"/>
                </a:solidFill>
              </a:rPr>
            </a:br>
            <a:endParaRPr lang="en-US" altLang="en-US" dirty="0">
              <a:solidFill>
                <a:srgbClr val="000000"/>
              </a:solidFill>
            </a:endParaRPr>
          </a:p>
        </p:txBody>
      </p:sp>
      <p:sp>
        <p:nvSpPr>
          <p:cNvPr id="41986" name="Rectangle 3">
            <a:extLst>
              <a:ext uri="{FF2B5EF4-FFF2-40B4-BE49-F238E27FC236}">
                <a16:creationId xmlns:a16="http://schemas.microsoft.com/office/drawing/2014/main" id="{AA3C488C-6417-8ED3-471B-EB6569A018E6}"/>
              </a:ext>
            </a:extLst>
          </p:cNvPr>
          <p:cNvSpPr>
            <a:spLocks noGrp="1" noChangeArrowheads="1"/>
          </p:cNvSpPr>
          <p:nvPr>
            <p:ph idx="1"/>
          </p:nvPr>
        </p:nvSpPr>
        <p:spPr/>
        <p:txBody>
          <a:bodyPr/>
          <a:lstStyle/>
          <a:p>
            <a:pPr eaLnBrk="1" hangingPunct="1"/>
            <a:endParaRPr lang="en-US" altLang="en-US" dirty="0"/>
          </a:p>
          <a:p>
            <a:pPr eaLnBrk="1" hangingPunct="1"/>
            <a:r>
              <a:rPr lang="en-US" altLang="en-US" dirty="0"/>
              <a:t>I prefer Biden to Trump</a:t>
            </a:r>
          </a:p>
          <a:p>
            <a:pPr eaLnBrk="1" hangingPunct="1"/>
            <a:r>
              <a:rPr lang="en-US" altLang="en-US" dirty="0"/>
              <a:t>I prefer Trump to Robert Kennedy</a:t>
            </a:r>
          </a:p>
          <a:p>
            <a:pPr eaLnBrk="1" hangingPunct="1"/>
            <a:r>
              <a:rPr lang="en-US" altLang="en-US" dirty="0"/>
              <a:t>I prefer Robert Kennedy to Biden</a:t>
            </a:r>
          </a:p>
          <a:p>
            <a:pPr lvl="1" eaLnBrk="1" hangingPunct="1"/>
            <a:endParaRPr lang="en-US" altLang="en-US" dirty="0"/>
          </a:p>
          <a:p>
            <a:pPr eaLnBrk="1" hangingPunct="1">
              <a:buFont typeface="Wingdings" pitchFamily="2" charset="2"/>
              <a:buNone/>
            </a:pPr>
            <a:endParaRPr lang="en-US" altLang="en-US" dirty="0"/>
          </a:p>
        </p:txBody>
      </p:sp>
      <p:sp>
        <p:nvSpPr>
          <p:cNvPr id="41987" name="Slide Number Placeholder 5">
            <a:extLst>
              <a:ext uri="{FF2B5EF4-FFF2-40B4-BE49-F238E27FC236}">
                <a16:creationId xmlns:a16="http://schemas.microsoft.com/office/drawing/2014/main" id="{4F686034-DCF0-A42E-CD35-ADEDE8759F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0E27AE8-22FC-0A40-A460-31EA2912C0C2}"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Tree>
    <p:extLst>
      <p:ext uri="{BB962C8B-B14F-4D97-AF65-F5344CB8AC3E}">
        <p14:creationId xmlns:p14="http://schemas.microsoft.com/office/powerpoint/2010/main" val="40780294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4A35EA5-F754-AA2C-CA4F-9555E752BB71}"/>
              </a:ext>
            </a:extLst>
          </p:cNvPr>
          <p:cNvSpPr>
            <a:spLocks noGrp="1" noChangeArrowheads="1"/>
          </p:cNvSpPr>
          <p:nvPr>
            <p:ph type="title"/>
          </p:nvPr>
        </p:nvSpPr>
        <p:spPr>
          <a:xfrm>
            <a:off x="0" y="304800"/>
            <a:ext cx="9144000" cy="1143000"/>
          </a:xfrm>
        </p:spPr>
        <p:txBody>
          <a:bodyPr/>
          <a:lstStyle/>
          <a:p>
            <a:r>
              <a:rPr lang="en-US" altLang="en-US">
                <a:solidFill>
                  <a:srgbClr val="B90000"/>
                </a:solidFill>
              </a:rPr>
              <a:t>But just who is irrational here?</a:t>
            </a:r>
            <a:endParaRPr lang="en-US" altLang="en-US" sz="3600">
              <a:solidFill>
                <a:srgbClr val="B90000"/>
              </a:solidFill>
            </a:endParaRPr>
          </a:p>
        </p:txBody>
      </p:sp>
      <p:sp>
        <p:nvSpPr>
          <p:cNvPr id="52226" name="Slide Number Placeholder 3">
            <a:extLst>
              <a:ext uri="{FF2B5EF4-FFF2-40B4-BE49-F238E27FC236}">
                <a16:creationId xmlns:a16="http://schemas.microsoft.com/office/drawing/2014/main" id="{D79E568F-5B51-BA90-F46D-DA341EA1AD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C1A946B-6E70-4F43-8D73-41A5EE322066}"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pic>
        <p:nvPicPr>
          <p:cNvPr id="52227" name="Content Placeholder 5">
            <a:extLst>
              <a:ext uri="{FF2B5EF4-FFF2-40B4-BE49-F238E27FC236}">
                <a16:creationId xmlns:a16="http://schemas.microsoft.com/office/drawing/2014/main" id="{8585B85E-5234-DE64-0D91-E45CE014B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121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Content Placeholder 4">
            <a:extLst>
              <a:ext uri="{FF2B5EF4-FFF2-40B4-BE49-F238E27FC236}">
                <a16:creationId xmlns:a16="http://schemas.microsoft.com/office/drawing/2014/main" id="{E92D3852-2E44-F953-9E95-3F6AEA33B57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9275" y="1828800"/>
            <a:ext cx="4197350" cy="2743200"/>
          </a:xfrm>
        </p:spPr>
      </p:pic>
      <p:sp>
        <p:nvSpPr>
          <p:cNvPr id="3" name="TextBox 2">
            <a:extLst>
              <a:ext uri="{FF2B5EF4-FFF2-40B4-BE49-F238E27FC236}">
                <a16:creationId xmlns:a16="http://schemas.microsoft.com/office/drawing/2014/main" id="{0F2FD49B-27ED-1745-5A77-8D8F8016396A}"/>
              </a:ext>
            </a:extLst>
          </p:cNvPr>
          <p:cNvSpPr txBox="1"/>
          <p:nvPr/>
        </p:nvSpPr>
        <p:spPr>
          <a:xfrm>
            <a:off x="2133600" y="5027613"/>
            <a:ext cx="5492750" cy="460375"/>
          </a:xfrm>
          <a:prstGeom prst="rect">
            <a:avLst/>
          </a:prstGeom>
          <a:solidFill>
            <a:schemeClr val="bg2">
              <a:lumMod val="20000"/>
              <a:lumOff val="80000"/>
            </a:schemeClr>
          </a:solidFill>
          <a:ln>
            <a:solidFill>
              <a:srgbClr val="C00000"/>
            </a:solidFill>
          </a:ln>
        </p:spPr>
        <p:txBody>
          <a:bodyPr wrap="none">
            <a:spAutoFit/>
          </a:bodyPr>
          <a:lstStyle/>
          <a:p>
            <a:pPr>
              <a:defRPr/>
            </a:pPr>
            <a:r>
              <a:rPr lang="en-US" sz="2400" dirty="0">
                <a:solidFill>
                  <a:srgbClr val="C00000"/>
                </a:solidFill>
              </a:rPr>
              <a:t>Any intransitive preferences here?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BB14901-8AC0-40FE-B54E-FBB64A55ECEC}"/>
              </a:ext>
            </a:extLst>
          </p:cNvPr>
          <p:cNvSpPr>
            <a:spLocks noGrp="1" noChangeArrowheads="1"/>
          </p:cNvSpPr>
          <p:nvPr>
            <p:ph type="title"/>
          </p:nvPr>
        </p:nvSpPr>
        <p:spPr/>
        <p:txBody>
          <a:bodyPr/>
          <a:lstStyle/>
          <a:p>
            <a:pPr eaLnBrk="1" hangingPunct="1"/>
            <a:r>
              <a:rPr lang="en-US" altLang="en-US">
                <a:solidFill>
                  <a:schemeClr val="tx1"/>
                </a:solidFill>
              </a:rPr>
              <a:t>Relaxing the rationality assumption:</a:t>
            </a:r>
            <a:br>
              <a:rPr lang="en-US" altLang="en-US">
                <a:solidFill>
                  <a:srgbClr val="FF0000"/>
                </a:solidFill>
              </a:rPr>
            </a:br>
            <a:r>
              <a:rPr lang="en-US" altLang="en-US">
                <a:solidFill>
                  <a:srgbClr val="C00000"/>
                </a:solidFill>
              </a:rPr>
              <a:t>Capacity and Paternalism</a:t>
            </a:r>
          </a:p>
        </p:txBody>
      </p:sp>
      <p:sp>
        <p:nvSpPr>
          <p:cNvPr id="57346" name="Rectangle 3">
            <a:extLst>
              <a:ext uri="{FF2B5EF4-FFF2-40B4-BE49-F238E27FC236}">
                <a16:creationId xmlns:a16="http://schemas.microsoft.com/office/drawing/2014/main" id="{E399EFCA-37BA-FE3E-D2BD-D1BB9E9926C8}"/>
              </a:ext>
            </a:extLst>
          </p:cNvPr>
          <p:cNvSpPr>
            <a:spLocks noGrp="1" noChangeArrowheads="1"/>
          </p:cNvSpPr>
          <p:nvPr>
            <p:ph idx="1"/>
          </p:nvPr>
        </p:nvSpPr>
        <p:spPr/>
        <p:txBody>
          <a:bodyPr/>
          <a:lstStyle/>
          <a:p>
            <a:pPr eaLnBrk="1" hangingPunct="1"/>
            <a:endParaRPr lang="en-US" altLang="en-US"/>
          </a:p>
          <a:p>
            <a:pPr eaLnBrk="1" hangingPunct="1"/>
            <a:r>
              <a:rPr lang="en-US" altLang="en-US"/>
              <a:t>Suppose that, lacking perfect rationality, we knew that our choices might harm us.</a:t>
            </a:r>
          </a:p>
          <a:p>
            <a:pPr eaLnBrk="1" hangingPunct="1"/>
            <a:endParaRPr lang="en-US" altLang="en-US"/>
          </a:p>
          <a:p>
            <a:pPr eaLnBrk="1" hangingPunct="1"/>
            <a:r>
              <a:rPr lang="en-US" altLang="en-US"/>
              <a:t>Might we not, in such cases, wish to let the paternalist choose for us?</a:t>
            </a:r>
          </a:p>
        </p:txBody>
      </p:sp>
      <p:sp>
        <p:nvSpPr>
          <p:cNvPr id="57347" name="Slide Number Placeholder 5">
            <a:extLst>
              <a:ext uri="{FF2B5EF4-FFF2-40B4-BE49-F238E27FC236}">
                <a16:creationId xmlns:a16="http://schemas.microsoft.com/office/drawing/2014/main" id="{9DB85B7D-5FBF-F8E7-BC49-2A633CA8B0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601A5FB-C3B6-894E-93C5-535B2B462090}"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8DE4-6491-ED49-6921-9FA88B035132}"/>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4CA156AE-0F01-2302-4F5B-D1AFC99B927A}"/>
              </a:ext>
            </a:extLst>
          </p:cNvPr>
          <p:cNvSpPr>
            <a:spLocks noGrp="1" noChangeArrowheads="1"/>
          </p:cNvSpPr>
          <p:nvPr>
            <p:ph type="title"/>
          </p:nvPr>
        </p:nvSpPr>
        <p:spPr>
          <a:xfrm>
            <a:off x="304800" y="304800"/>
            <a:ext cx="8721725" cy="1219200"/>
          </a:xfrm>
        </p:spPr>
        <p:txBody>
          <a:bodyPr/>
          <a:lstStyle/>
          <a:p>
            <a:pPr marL="342900" indent="-342900"/>
            <a:r>
              <a:rPr lang="en-US" altLang="en-US" sz="3600" dirty="0"/>
              <a:t>Would the following agreements be enforced?</a:t>
            </a:r>
          </a:p>
        </p:txBody>
      </p:sp>
      <p:sp>
        <p:nvSpPr>
          <p:cNvPr id="17410" name="Content Placeholder 2">
            <a:extLst>
              <a:ext uri="{FF2B5EF4-FFF2-40B4-BE49-F238E27FC236}">
                <a16:creationId xmlns:a16="http://schemas.microsoft.com/office/drawing/2014/main" id="{C96ED4F7-05F8-C2D5-6696-E8D435B94C95}"/>
              </a:ext>
            </a:extLst>
          </p:cNvPr>
          <p:cNvSpPr>
            <a:spLocks noGrp="1" noChangeArrowheads="1"/>
          </p:cNvSpPr>
          <p:nvPr>
            <p:ph idx="1"/>
          </p:nvPr>
        </p:nvSpPr>
        <p:spPr>
          <a:xfrm>
            <a:off x="555625" y="1752600"/>
            <a:ext cx="8577263" cy="4267200"/>
          </a:xfrm>
        </p:spPr>
        <p:txBody>
          <a:bodyPr/>
          <a:lstStyle/>
          <a:p>
            <a:pPr lvl="1">
              <a:defRPr/>
            </a:pPr>
            <a:r>
              <a:rPr lang="en-US" altLang="en-US" sz="2400" dirty="0"/>
              <a:t>Not to get an abortion?</a:t>
            </a:r>
          </a:p>
          <a:p>
            <a:pPr lvl="1">
              <a:defRPr/>
            </a:pPr>
            <a:r>
              <a:rPr lang="en-US" altLang="en-US" sz="2400" dirty="0"/>
              <a:t>To give up the possibility of divorce?</a:t>
            </a:r>
          </a:p>
          <a:p>
            <a:pPr lvl="1">
              <a:defRPr/>
            </a:pPr>
            <a:r>
              <a:rPr lang="en-US" altLang="en-US" sz="2400" dirty="0"/>
              <a:t>Never to buy a gun?</a:t>
            </a:r>
          </a:p>
          <a:p>
            <a:pPr lvl="1">
              <a:defRPr/>
            </a:pPr>
            <a:r>
              <a:rPr lang="en-US" altLang="en-US" sz="2400" dirty="0"/>
              <a:t>Never to vote?</a:t>
            </a:r>
          </a:p>
          <a:p>
            <a:pPr lvl="1">
              <a:defRPr/>
            </a:pPr>
            <a:r>
              <a:rPr lang="en-US" altLang="en-US" sz="2400" dirty="0"/>
              <a:t>“unalienable rights”</a:t>
            </a:r>
          </a:p>
          <a:p>
            <a:pPr lvl="1">
              <a:defRPr/>
            </a:pPr>
            <a:endParaRPr lang="en-US" altLang="en-US" sz="2000" dirty="0"/>
          </a:p>
          <a:p>
            <a:pPr marL="1371600" lvl="3" indent="0">
              <a:buNone/>
              <a:defRPr/>
            </a:pPr>
            <a:endParaRPr lang="en-US" altLang="en-US" sz="1600" dirty="0"/>
          </a:p>
          <a:p>
            <a:pPr lvl="1">
              <a:defRPr/>
            </a:pPr>
            <a:endParaRPr lang="en-US" altLang="en-US" sz="2400" dirty="0"/>
          </a:p>
          <a:p>
            <a:pPr marL="914400" lvl="2" indent="0">
              <a:buFontTx/>
              <a:buNone/>
              <a:defRPr/>
            </a:pPr>
            <a:endParaRPr lang="en-US" altLang="en-US" dirty="0"/>
          </a:p>
          <a:p>
            <a:pPr lvl="2">
              <a:defRPr/>
            </a:pPr>
            <a:endParaRPr lang="en-US" altLang="ja-JP" dirty="0"/>
          </a:p>
        </p:txBody>
      </p:sp>
      <p:sp>
        <p:nvSpPr>
          <p:cNvPr id="17411" name="Slide Number Placeholder 3">
            <a:extLst>
              <a:ext uri="{FF2B5EF4-FFF2-40B4-BE49-F238E27FC236}">
                <a16:creationId xmlns:a16="http://schemas.microsoft.com/office/drawing/2014/main" id="{151BF6AE-791A-2227-C968-2ACBD06DF7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EECCCBE-B4FD-0B4E-B453-E1F89B5852A6}"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extLst>
      <p:ext uri="{BB962C8B-B14F-4D97-AF65-F5344CB8AC3E}">
        <p14:creationId xmlns:p14="http://schemas.microsoft.com/office/powerpoint/2010/main" val="426913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3AA3A9-4F25-F21E-166E-726D281F1E7D}"/>
              </a:ext>
            </a:extLst>
          </p:cNvPr>
          <p:cNvSpPr>
            <a:spLocks noGrp="1" noChangeArrowheads="1"/>
          </p:cNvSpPr>
          <p:nvPr>
            <p:ph type="title"/>
          </p:nvPr>
        </p:nvSpPr>
        <p:spPr>
          <a:xfrm>
            <a:off x="0" y="304800"/>
            <a:ext cx="9144000" cy="1143000"/>
          </a:xfrm>
        </p:spPr>
        <p:txBody>
          <a:bodyPr/>
          <a:lstStyle/>
          <a:p>
            <a:pPr eaLnBrk="1" hangingPunct="1"/>
            <a:r>
              <a:rPr lang="en-US" altLang="en-US">
                <a:solidFill>
                  <a:srgbClr val="000000"/>
                </a:solidFill>
              </a:rPr>
              <a:t>Relaxing the rationality assumption:</a:t>
            </a:r>
            <a:br>
              <a:rPr lang="en-US" altLang="en-US">
                <a:solidFill>
                  <a:srgbClr val="000000"/>
                </a:solidFill>
              </a:rPr>
            </a:br>
            <a:r>
              <a:rPr lang="en-US" altLang="en-US">
                <a:solidFill>
                  <a:srgbClr val="000000"/>
                </a:solidFill>
              </a:rPr>
              <a:t>Paternalism</a:t>
            </a:r>
          </a:p>
        </p:txBody>
      </p:sp>
      <p:sp>
        <p:nvSpPr>
          <p:cNvPr id="59394" name="Rectangle 3">
            <a:extLst>
              <a:ext uri="{FF2B5EF4-FFF2-40B4-BE49-F238E27FC236}">
                <a16:creationId xmlns:a16="http://schemas.microsoft.com/office/drawing/2014/main" id="{2B50388E-4622-0182-BCDD-12BBB927B020}"/>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B90000"/>
                </a:solidFill>
              </a:rPr>
              <a:t>The standard cases</a:t>
            </a:r>
          </a:p>
          <a:p>
            <a:pPr lvl="1" eaLnBrk="1" hangingPunct="1"/>
            <a:r>
              <a:rPr lang="en-US" altLang="en-US"/>
              <a:t>Minors</a:t>
            </a:r>
          </a:p>
          <a:p>
            <a:pPr lvl="1" eaLnBrk="1" hangingPunct="1"/>
            <a:r>
              <a:rPr lang="en-US" altLang="en-US"/>
              <a:t>Mental defectives</a:t>
            </a:r>
          </a:p>
          <a:p>
            <a:pPr lvl="1" eaLnBrk="1" hangingPunct="1"/>
            <a:r>
              <a:rPr lang="en-US" altLang="en-US"/>
              <a:t>Inebriatated, drugged…</a:t>
            </a:r>
          </a:p>
        </p:txBody>
      </p:sp>
      <p:sp>
        <p:nvSpPr>
          <p:cNvPr id="59395" name="Slide Number Placeholder 5">
            <a:extLst>
              <a:ext uri="{FF2B5EF4-FFF2-40B4-BE49-F238E27FC236}">
                <a16:creationId xmlns:a16="http://schemas.microsoft.com/office/drawing/2014/main" id="{7FC5BDA6-AD9D-6F50-3915-53E68069B0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3B3A361-551A-784F-A5C9-15480D5F324A}"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20C8B76-B2FB-FED1-B034-539A1547223A}"/>
              </a:ext>
            </a:extLst>
          </p:cNvPr>
          <p:cNvSpPr>
            <a:spLocks noGrp="1" noChangeArrowheads="1"/>
          </p:cNvSpPr>
          <p:nvPr>
            <p:ph type="title"/>
          </p:nvPr>
        </p:nvSpPr>
        <p:spPr/>
        <p:txBody>
          <a:bodyPr/>
          <a:lstStyle/>
          <a:p>
            <a:r>
              <a:rPr lang="en-US" altLang="en-US"/>
              <a:t>Capacity: Minors</a:t>
            </a:r>
          </a:p>
        </p:txBody>
      </p:sp>
      <p:sp>
        <p:nvSpPr>
          <p:cNvPr id="61442" name="Slide Number Placeholder 3">
            <a:extLst>
              <a:ext uri="{FF2B5EF4-FFF2-40B4-BE49-F238E27FC236}">
                <a16:creationId xmlns:a16="http://schemas.microsoft.com/office/drawing/2014/main" id="{36D2E4AC-B0B4-D230-436D-29ED77E101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5EB791-BB57-AD44-94ED-D5DE81986609}"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
        <p:nvSpPr>
          <p:cNvPr id="61443" name="Rectangle 4">
            <a:extLst>
              <a:ext uri="{FF2B5EF4-FFF2-40B4-BE49-F238E27FC236}">
                <a16:creationId xmlns:a16="http://schemas.microsoft.com/office/drawing/2014/main" id="{91D87908-4D84-7DB0-D194-C31FF19333F9}"/>
              </a:ext>
            </a:extLst>
          </p:cNvPr>
          <p:cNvSpPr>
            <a:spLocks noChangeArrowheads="1"/>
          </p:cNvSpPr>
          <p:nvPr/>
        </p:nvSpPr>
        <p:spPr bwMode="auto">
          <a:xfrm>
            <a:off x="609600" y="19050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a:latin typeface="Verdana" panose="020B0604030504040204" pitchFamily="34" charset="0"/>
              </a:rPr>
              <a:t>Restatement § 12(1): </a:t>
            </a:r>
            <a:r>
              <a:rPr lang="en-US" altLang="en-US" sz="2000">
                <a:solidFill>
                  <a:srgbClr val="C00000"/>
                </a:solidFill>
                <a:latin typeface="Verdana" panose="020B0604030504040204" pitchFamily="34" charset="0"/>
              </a:rPr>
              <a:t>No one can be bound by contract </a:t>
            </a:r>
            <a:r>
              <a:rPr lang="en-US" altLang="en-US" sz="2000">
                <a:latin typeface="Verdana" panose="020B0604030504040204" pitchFamily="34" charset="0"/>
              </a:rPr>
              <a:t>who has </a:t>
            </a:r>
            <a:r>
              <a:rPr lang="en-US" altLang="en-US" sz="2000">
                <a:solidFill>
                  <a:srgbClr val="C00000"/>
                </a:solidFill>
                <a:latin typeface="Verdana" panose="020B0604030504040204" pitchFamily="34" charset="0"/>
              </a:rPr>
              <a:t>not legal capacity </a:t>
            </a:r>
            <a:r>
              <a:rPr lang="en-US" altLang="en-US" sz="2000">
                <a:latin typeface="Verdana" panose="020B0604030504040204" pitchFamily="34" charset="0"/>
              </a:rPr>
              <a:t>to incur at least </a:t>
            </a:r>
            <a:r>
              <a:rPr lang="en-US" altLang="en-US" sz="2000">
                <a:solidFill>
                  <a:srgbClr val="C00000"/>
                </a:solidFill>
                <a:latin typeface="Verdana" panose="020B0604030504040204" pitchFamily="34" charset="0"/>
              </a:rPr>
              <a:t>voidable</a:t>
            </a:r>
            <a:r>
              <a:rPr lang="en-US" altLang="en-US" sz="2000">
                <a:latin typeface="Verdana" panose="020B0604030504040204" pitchFamily="34" charset="0"/>
              </a:rPr>
              <a:t> contractual duties. Capacity to contract may be partial and its existence in respect of a particular transaction may depend upon the nature of the transaction or upon other circumstances.</a:t>
            </a:r>
          </a:p>
          <a:p>
            <a:pPr>
              <a:spcBef>
                <a:spcPct val="0"/>
              </a:spcBef>
              <a:buFontTx/>
              <a:buNone/>
            </a:pPr>
            <a:r>
              <a:rPr lang="en-US" altLang="en-US" sz="2000">
                <a:latin typeface="Verdana" panose="020B0604030504040204" pitchFamily="34" charset="0"/>
              </a:rPr>
              <a:t>(2) A natural person who manifests assent to a transaction </a:t>
            </a:r>
            <a:r>
              <a:rPr lang="en-US" altLang="en-US" sz="2000">
                <a:solidFill>
                  <a:srgbClr val="C00000"/>
                </a:solidFill>
                <a:latin typeface="Verdana" panose="020B0604030504040204" pitchFamily="34" charset="0"/>
              </a:rPr>
              <a:t>has full legal capacity </a:t>
            </a:r>
            <a:r>
              <a:rPr lang="en-US" altLang="en-US" sz="2000">
                <a:latin typeface="Verdana" panose="020B0604030504040204" pitchFamily="34" charset="0"/>
              </a:rPr>
              <a:t>to incur contractual duties thereby </a:t>
            </a:r>
            <a:r>
              <a:rPr lang="en-US" altLang="en-US" sz="2000">
                <a:solidFill>
                  <a:srgbClr val="C00000"/>
                </a:solidFill>
                <a:latin typeface="Verdana" panose="020B0604030504040204" pitchFamily="34" charset="0"/>
              </a:rPr>
              <a:t>unless he is</a:t>
            </a:r>
          </a:p>
          <a:p>
            <a:pPr>
              <a:spcBef>
                <a:spcPct val="0"/>
              </a:spcBef>
              <a:buFontTx/>
              <a:buNone/>
            </a:pPr>
            <a:r>
              <a:rPr lang="en-US" altLang="en-US" sz="2000">
                <a:latin typeface="Verdana" panose="020B0604030504040204" pitchFamily="34" charset="0"/>
              </a:rPr>
              <a:t>(a) under guardianship, or</a:t>
            </a:r>
          </a:p>
          <a:p>
            <a:pPr>
              <a:spcBef>
                <a:spcPct val="0"/>
              </a:spcBef>
              <a:buFontTx/>
              <a:buNone/>
            </a:pPr>
            <a:r>
              <a:rPr lang="en-US" altLang="en-US" sz="2000">
                <a:latin typeface="Verdana" panose="020B0604030504040204" pitchFamily="34" charset="0"/>
              </a:rPr>
              <a:t>(b) an infant, or</a:t>
            </a:r>
          </a:p>
          <a:p>
            <a:pPr>
              <a:spcBef>
                <a:spcPct val="0"/>
              </a:spcBef>
              <a:buFontTx/>
              <a:buNone/>
            </a:pPr>
            <a:r>
              <a:rPr lang="en-US" altLang="en-US" sz="2000">
                <a:latin typeface="Verdana" panose="020B0604030504040204" pitchFamily="34" charset="0"/>
              </a:rPr>
              <a:t>(c) mentally ill or defective, or</a:t>
            </a:r>
          </a:p>
          <a:p>
            <a:pPr>
              <a:spcBef>
                <a:spcPct val="0"/>
              </a:spcBef>
              <a:buFontTx/>
              <a:buNone/>
            </a:pPr>
            <a:r>
              <a:rPr lang="en-US" altLang="en-US" sz="2000">
                <a:latin typeface="Verdana" panose="020B0604030504040204" pitchFamily="34" charset="0"/>
              </a:rPr>
              <a:t>(d) intoxicated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880EA8F5-E162-67C8-4695-FD3DA45A5418}"/>
              </a:ext>
            </a:extLst>
          </p:cNvPr>
          <p:cNvSpPr>
            <a:spLocks noGrp="1" noChangeArrowheads="1"/>
          </p:cNvSpPr>
          <p:nvPr>
            <p:ph type="title"/>
          </p:nvPr>
        </p:nvSpPr>
        <p:spPr/>
        <p:txBody>
          <a:bodyPr/>
          <a:lstStyle/>
          <a:p>
            <a:r>
              <a:rPr lang="en-US" altLang="en-US"/>
              <a:t>Restatement § 14: Infants</a:t>
            </a:r>
          </a:p>
        </p:txBody>
      </p:sp>
      <p:sp>
        <p:nvSpPr>
          <p:cNvPr id="62466" name="Slide Number Placeholder 3">
            <a:extLst>
              <a:ext uri="{FF2B5EF4-FFF2-40B4-BE49-F238E27FC236}">
                <a16:creationId xmlns:a16="http://schemas.microsoft.com/office/drawing/2014/main" id="{118DED4E-EE25-1B50-6715-71FD9A8C39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C36E0C8-1423-6446-AD47-9F539A21B41B}"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
        <p:nvSpPr>
          <p:cNvPr id="62467" name="Rectangle 4">
            <a:extLst>
              <a:ext uri="{FF2B5EF4-FFF2-40B4-BE49-F238E27FC236}">
                <a16:creationId xmlns:a16="http://schemas.microsoft.com/office/drawing/2014/main" id="{8A2EB0BD-0193-67E8-B000-2B15FC2C4FCF}"/>
              </a:ext>
            </a:extLst>
          </p:cNvPr>
          <p:cNvSpPr>
            <a:spLocks noChangeArrowheads="1"/>
          </p:cNvSpPr>
          <p:nvPr/>
        </p:nvSpPr>
        <p:spPr bwMode="auto">
          <a:xfrm>
            <a:off x="685800" y="2209800"/>
            <a:ext cx="617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latin typeface="Verdana" panose="020B0604030504040204" pitchFamily="34" charset="0"/>
              </a:rPr>
              <a:t> </a:t>
            </a:r>
          </a:p>
          <a:p>
            <a:pPr>
              <a:spcBef>
                <a:spcPct val="0"/>
              </a:spcBef>
              <a:buFontTx/>
              <a:buNone/>
            </a:pPr>
            <a:r>
              <a:rPr lang="en-US" altLang="en-US" sz="2400">
                <a:latin typeface="Verdana" panose="020B0604030504040204" pitchFamily="34" charset="0"/>
              </a:rPr>
              <a:t>Unless a statute provides otherwise, a natural person has the capacity to incur only </a:t>
            </a:r>
            <a:r>
              <a:rPr lang="en-US" altLang="en-US" sz="2400">
                <a:solidFill>
                  <a:srgbClr val="C00000"/>
                </a:solidFill>
                <a:latin typeface="Verdana" panose="020B0604030504040204" pitchFamily="34" charset="0"/>
              </a:rPr>
              <a:t>voidable</a:t>
            </a:r>
            <a:r>
              <a:rPr lang="en-US" altLang="en-US" sz="2400">
                <a:latin typeface="Verdana" panose="020B0604030504040204" pitchFamily="34" charset="0"/>
              </a:rPr>
              <a:t> contractual duties until </a:t>
            </a:r>
            <a:r>
              <a:rPr lang="en-US" altLang="en-US" sz="2400">
                <a:solidFill>
                  <a:srgbClr val="CC0000"/>
                </a:solidFill>
                <a:latin typeface="Verdana" panose="020B0604030504040204" pitchFamily="34" charset="0"/>
              </a:rPr>
              <a:t>the beginning of the day before the person's eighteenth birthday</a:t>
            </a:r>
            <a:r>
              <a:rPr lang="en-US" altLang="en-US" sz="2400">
                <a:latin typeface="Verdana" panose="020B060403050404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C56E272-FFE8-49D3-7DEB-1A0698B10909}"/>
              </a:ext>
            </a:extLst>
          </p:cNvPr>
          <p:cNvSpPr>
            <a:spLocks noGrp="1" noChangeArrowheads="1"/>
          </p:cNvSpPr>
          <p:nvPr>
            <p:ph type="title"/>
          </p:nvPr>
        </p:nvSpPr>
        <p:spPr>
          <a:xfrm>
            <a:off x="287338" y="304800"/>
            <a:ext cx="8569325" cy="1295400"/>
          </a:xfrm>
        </p:spPr>
        <p:txBody>
          <a:bodyPr/>
          <a:lstStyle/>
          <a:p>
            <a:pPr eaLnBrk="1" hangingPunct="1"/>
            <a:r>
              <a:rPr lang="en-US" altLang="en-US">
                <a:solidFill>
                  <a:srgbClr val="B90000"/>
                </a:solidFill>
              </a:rPr>
              <a:t>Minors: What’s wrong with this picture?</a:t>
            </a:r>
          </a:p>
        </p:txBody>
      </p:sp>
      <p:sp>
        <p:nvSpPr>
          <p:cNvPr id="54274" name="Rectangle 3">
            <a:extLst>
              <a:ext uri="{FF2B5EF4-FFF2-40B4-BE49-F238E27FC236}">
                <a16:creationId xmlns:a16="http://schemas.microsoft.com/office/drawing/2014/main" id="{DCB6F1A4-7674-750F-1356-9826992AD427}"/>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B90000"/>
                </a:solidFill>
              </a:rPr>
              <a:t>The standard cases</a:t>
            </a:r>
          </a:p>
          <a:p>
            <a:pPr lvl="1" eaLnBrk="1" hangingPunct="1"/>
            <a:r>
              <a:rPr lang="en-US" altLang="en-US"/>
              <a:t>Minors</a:t>
            </a:r>
          </a:p>
          <a:p>
            <a:pPr lvl="1" eaLnBrk="1" hangingPunct="1"/>
            <a:r>
              <a:rPr lang="en-US" altLang="en-US"/>
              <a:t>Mental defectives</a:t>
            </a:r>
          </a:p>
          <a:p>
            <a:pPr lvl="1" eaLnBrk="1" hangingPunct="1"/>
            <a:r>
              <a:rPr lang="en-US" altLang="en-US"/>
              <a:t>Inebriatated, drugged…</a:t>
            </a:r>
          </a:p>
        </p:txBody>
      </p:sp>
      <p:sp>
        <p:nvSpPr>
          <p:cNvPr id="54275" name="Slide Number Placeholder 5">
            <a:extLst>
              <a:ext uri="{FF2B5EF4-FFF2-40B4-BE49-F238E27FC236}">
                <a16:creationId xmlns:a16="http://schemas.microsoft.com/office/drawing/2014/main" id="{7CCA59AB-C09D-7135-CD42-693FEF086B5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A6B7466-6464-F944-BC22-33DFB2C194B5}"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pic>
        <p:nvPicPr>
          <p:cNvPr id="54276" name="Picture 5">
            <a:extLst>
              <a:ext uri="{FF2B5EF4-FFF2-40B4-BE49-F238E27FC236}">
                <a16:creationId xmlns:a16="http://schemas.microsoft.com/office/drawing/2014/main" id="{0875668A-58EB-8F80-947C-24D1F9233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38313"/>
            <a:ext cx="78486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0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4838A2C-0F9E-ECC8-5500-DDD80AE9905D}"/>
              </a:ext>
            </a:extLst>
          </p:cNvPr>
          <p:cNvSpPr>
            <a:spLocks noGrp="1" noChangeArrowheads="1"/>
          </p:cNvSpPr>
          <p:nvPr>
            <p:ph type="title"/>
          </p:nvPr>
        </p:nvSpPr>
        <p:spPr/>
        <p:txBody>
          <a:bodyPr/>
          <a:lstStyle/>
          <a:p>
            <a:r>
              <a:rPr lang="en-US" altLang="en-US" dirty="0">
                <a:solidFill>
                  <a:srgbClr val="C00000"/>
                </a:solidFill>
              </a:rPr>
              <a:t>Infants: Kiefer at 509 </a:t>
            </a:r>
          </a:p>
        </p:txBody>
      </p:sp>
      <p:sp>
        <p:nvSpPr>
          <p:cNvPr id="83970" name="Content Placeholder 2">
            <a:extLst>
              <a:ext uri="{FF2B5EF4-FFF2-40B4-BE49-F238E27FC236}">
                <a16:creationId xmlns:a16="http://schemas.microsoft.com/office/drawing/2014/main" id="{80E4DFC7-777A-BA68-C6FB-C529070DD3DA}"/>
              </a:ext>
            </a:extLst>
          </p:cNvPr>
          <p:cNvSpPr>
            <a:spLocks noGrp="1" noChangeArrowheads="1"/>
          </p:cNvSpPr>
          <p:nvPr>
            <p:ph idx="1"/>
          </p:nvPr>
        </p:nvSpPr>
        <p:spPr/>
        <p:txBody>
          <a:bodyPr/>
          <a:lstStyle/>
          <a:p>
            <a:pPr>
              <a:defRPr/>
            </a:pPr>
            <a:endParaRPr lang="en-US" altLang="en-US" dirty="0"/>
          </a:p>
          <a:p>
            <a:pPr>
              <a:defRPr/>
            </a:pPr>
            <a:r>
              <a:rPr lang="en-US" altLang="en-US" dirty="0"/>
              <a:t>What happened?</a:t>
            </a:r>
          </a:p>
          <a:p>
            <a:pPr>
              <a:defRPr/>
            </a:pPr>
            <a:endParaRPr lang="en-US" altLang="en-US" dirty="0"/>
          </a:p>
          <a:p>
            <a:pPr>
              <a:defRPr/>
            </a:pPr>
            <a:r>
              <a:rPr lang="en-US" altLang="en-US" dirty="0"/>
              <a:t>What is an emancipated minor?</a:t>
            </a:r>
          </a:p>
          <a:p>
            <a:pPr marL="0" indent="0">
              <a:buFontTx/>
              <a:buNone/>
              <a:defRPr/>
            </a:pPr>
            <a:endParaRPr lang="en-US" altLang="en-US" dirty="0"/>
          </a:p>
        </p:txBody>
      </p:sp>
      <p:sp>
        <p:nvSpPr>
          <p:cNvPr id="63491" name="Slide Number Placeholder 3">
            <a:extLst>
              <a:ext uri="{FF2B5EF4-FFF2-40B4-BE49-F238E27FC236}">
                <a16:creationId xmlns:a16="http://schemas.microsoft.com/office/drawing/2014/main" id="{60B450E6-F790-5D0A-3A71-63C3B9A90C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5370C83-FF0A-4942-9B8D-E860C7CFFF4B}"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42B7B362-986B-4FA1-1EF0-6954D55AB179}"/>
              </a:ext>
            </a:extLst>
          </p:cNvPr>
          <p:cNvSpPr>
            <a:spLocks noGrp="1" noChangeArrowheads="1"/>
          </p:cNvSpPr>
          <p:nvPr>
            <p:ph type="title"/>
          </p:nvPr>
        </p:nvSpPr>
        <p:spPr>
          <a:xfrm>
            <a:off x="0" y="304800"/>
            <a:ext cx="9144000" cy="1143000"/>
          </a:xfrm>
        </p:spPr>
        <p:txBody>
          <a:bodyPr/>
          <a:lstStyle/>
          <a:p>
            <a:r>
              <a:rPr lang="en-US" altLang="en-US" dirty="0">
                <a:solidFill>
                  <a:srgbClr val="C00000"/>
                </a:solidFill>
              </a:rPr>
              <a:t>Bright-line Rules</a:t>
            </a:r>
          </a:p>
        </p:txBody>
      </p:sp>
      <p:sp>
        <p:nvSpPr>
          <p:cNvPr id="65538" name="Content Placeholder 2">
            <a:extLst>
              <a:ext uri="{FF2B5EF4-FFF2-40B4-BE49-F238E27FC236}">
                <a16:creationId xmlns:a16="http://schemas.microsoft.com/office/drawing/2014/main" id="{07FD422D-961F-3EF3-A214-1B191A6235DA}"/>
              </a:ext>
            </a:extLst>
          </p:cNvPr>
          <p:cNvSpPr>
            <a:spLocks noGrp="1" noChangeArrowheads="1"/>
          </p:cNvSpPr>
          <p:nvPr>
            <p:ph idx="1"/>
          </p:nvPr>
        </p:nvSpPr>
        <p:spPr/>
        <p:txBody>
          <a:bodyPr/>
          <a:lstStyle/>
          <a:p>
            <a:endParaRPr lang="en-US" altLang="en-US">
              <a:solidFill>
                <a:schemeClr val="accent2"/>
              </a:solidFill>
            </a:endParaRPr>
          </a:p>
          <a:p>
            <a:r>
              <a:rPr lang="en-US" altLang="en-US">
                <a:solidFill>
                  <a:srgbClr val="C00000"/>
                </a:solidFill>
              </a:rPr>
              <a:t>What about the mature 16-year-old?</a:t>
            </a:r>
          </a:p>
          <a:p>
            <a:pPr lvl="1"/>
            <a:r>
              <a:rPr lang="en-US" altLang="en-US"/>
              <a:t>Or the married person under the age of majority?</a:t>
            </a:r>
          </a:p>
          <a:p>
            <a:endParaRPr lang="en-US" altLang="en-US">
              <a:solidFill>
                <a:srgbClr val="B90000"/>
              </a:solidFill>
            </a:endParaRPr>
          </a:p>
          <a:p>
            <a:r>
              <a:rPr lang="en-US" altLang="en-US">
                <a:solidFill>
                  <a:srgbClr val="B90000"/>
                </a:solidFill>
              </a:rPr>
              <a:t>Or the immature 25-year-old? </a:t>
            </a:r>
          </a:p>
          <a:p>
            <a:endParaRPr lang="en-US" altLang="en-US"/>
          </a:p>
          <a:p>
            <a:endParaRPr lang="en-US" altLang="en-US"/>
          </a:p>
        </p:txBody>
      </p:sp>
      <p:sp>
        <p:nvSpPr>
          <p:cNvPr id="65539" name="Slide Number Placeholder 3">
            <a:extLst>
              <a:ext uri="{FF2B5EF4-FFF2-40B4-BE49-F238E27FC236}">
                <a16:creationId xmlns:a16="http://schemas.microsoft.com/office/drawing/2014/main" id="{88506F6B-5109-7E8A-966A-A33703E455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B2D6E4A-D575-C746-8595-D84F374B374A}"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5123BEA0-FB8D-F631-0C41-DC105862B873}"/>
              </a:ext>
            </a:extLst>
          </p:cNvPr>
          <p:cNvSpPr>
            <a:spLocks noGrp="1" noChangeArrowheads="1"/>
          </p:cNvSpPr>
          <p:nvPr>
            <p:ph type="title"/>
          </p:nvPr>
        </p:nvSpPr>
        <p:spPr>
          <a:xfrm>
            <a:off x="0" y="304800"/>
            <a:ext cx="9144000" cy="1143000"/>
          </a:xfrm>
        </p:spPr>
        <p:txBody>
          <a:bodyPr/>
          <a:lstStyle/>
          <a:p>
            <a:r>
              <a:rPr lang="en-US" altLang="en-US">
                <a:solidFill>
                  <a:schemeClr val="tx1"/>
                </a:solidFill>
              </a:rPr>
              <a:t>Infants: Kiefer </a:t>
            </a:r>
          </a:p>
        </p:txBody>
      </p:sp>
      <p:sp>
        <p:nvSpPr>
          <p:cNvPr id="67586" name="Content Placeholder 2">
            <a:extLst>
              <a:ext uri="{FF2B5EF4-FFF2-40B4-BE49-F238E27FC236}">
                <a16:creationId xmlns:a16="http://schemas.microsoft.com/office/drawing/2014/main" id="{B1EBAFF2-20A3-CE4B-B1F3-66D8762C1286}"/>
              </a:ext>
            </a:extLst>
          </p:cNvPr>
          <p:cNvSpPr>
            <a:spLocks noGrp="1" noChangeArrowheads="1"/>
          </p:cNvSpPr>
          <p:nvPr>
            <p:ph idx="1"/>
          </p:nvPr>
        </p:nvSpPr>
        <p:spPr/>
        <p:txBody>
          <a:bodyPr/>
          <a:lstStyle/>
          <a:p>
            <a:endParaRPr lang="en-US" altLang="en-US"/>
          </a:p>
          <a:p>
            <a:r>
              <a:rPr lang="en-US" altLang="en-US">
                <a:solidFill>
                  <a:srgbClr val="C00000"/>
                </a:solidFill>
              </a:rPr>
              <a:t>Did the </a:t>
            </a:r>
            <a:r>
              <a:rPr lang="el-GR" altLang="en-US">
                <a:solidFill>
                  <a:srgbClr val="C00000"/>
                </a:solidFill>
              </a:rPr>
              <a:t>Δ</a:t>
            </a:r>
            <a:r>
              <a:rPr lang="en-US" altLang="en-US">
                <a:solidFill>
                  <a:srgbClr val="C00000"/>
                </a:solidFill>
              </a:rPr>
              <a:t> know that the </a:t>
            </a:r>
            <a:r>
              <a:rPr lang="el-GR" altLang="en-US">
                <a:solidFill>
                  <a:srgbClr val="C00000"/>
                </a:solidFill>
              </a:rPr>
              <a:t>Π</a:t>
            </a:r>
            <a:r>
              <a:rPr lang="en-US" altLang="en-US">
                <a:solidFill>
                  <a:srgbClr val="C00000"/>
                </a:solidFill>
              </a:rPr>
              <a:t> was a minor?</a:t>
            </a:r>
          </a:p>
          <a:p>
            <a:pPr lvl="1"/>
            <a:r>
              <a:rPr lang="en-US" altLang="en-US"/>
              <a:t>Should the </a:t>
            </a:r>
            <a:r>
              <a:rPr lang="el-GR" altLang="en-US"/>
              <a:t>Δ</a:t>
            </a:r>
            <a:r>
              <a:rPr lang="en-US" altLang="en-US"/>
              <a:t> have known?</a:t>
            </a:r>
          </a:p>
          <a:p>
            <a:endParaRPr lang="en-US" altLang="en-US"/>
          </a:p>
          <a:p>
            <a:pPr>
              <a:buFont typeface="Wingdings" pitchFamily="2" charset="2"/>
              <a:buNone/>
            </a:pPr>
            <a:endParaRPr lang="en-US" altLang="en-US"/>
          </a:p>
        </p:txBody>
      </p:sp>
      <p:sp>
        <p:nvSpPr>
          <p:cNvPr id="67587" name="Slide Number Placeholder 3">
            <a:extLst>
              <a:ext uri="{FF2B5EF4-FFF2-40B4-BE49-F238E27FC236}">
                <a16:creationId xmlns:a16="http://schemas.microsoft.com/office/drawing/2014/main" id="{EF16C374-93A2-AB7F-254E-0D24F2F14C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AFF7E65-C110-8548-A473-F3F4C5993B56}"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3C4D2818-DE56-4DAC-EBE7-188B3DE0AA19}"/>
              </a:ext>
            </a:extLst>
          </p:cNvPr>
          <p:cNvSpPr>
            <a:spLocks noGrp="1" noChangeArrowheads="1"/>
          </p:cNvSpPr>
          <p:nvPr>
            <p:ph type="title"/>
          </p:nvPr>
        </p:nvSpPr>
        <p:spPr/>
        <p:txBody>
          <a:bodyPr/>
          <a:lstStyle/>
          <a:p>
            <a:r>
              <a:rPr lang="en-US" altLang="en-US">
                <a:solidFill>
                  <a:schemeClr val="tx1"/>
                </a:solidFill>
              </a:rPr>
              <a:t>Infants: Kiefer </a:t>
            </a:r>
          </a:p>
        </p:txBody>
      </p:sp>
      <p:sp>
        <p:nvSpPr>
          <p:cNvPr id="69634" name="Content Placeholder 2">
            <a:extLst>
              <a:ext uri="{FF2B5EF4-FFF2-40B4-BE49-F238E27FC236}">
                <a16:creationId xmlns:a16="http://schemas.microsoft.com/office/drawing/2014/main" id="{0D6A4F13-4724-632F-1B56-BDC2462D5EBD}"/>
              </a:ext>
            </a:extLst>
          </p:cNvPr>
          <p:cNvSpPr>
            <a:spLocks noGrp="1" noChangeArrowheads="1"/>
          </p:cNvSpPr>
          <p:nvPr>
            <p:ph idx="1"/>
          </p:nvPr>
        </p:nvSpPr>
        <p:spPr/>
        <p:txBody>
          <a:bodyPr/>
          <a:lstStyle/>
          <a:p>
            <a:r>
              <a:rPr lang="en-US" altLang="en-US" dirty="0">
                <a:solidFill>
                  <a:srgbClr val="B90000"/>
                </a:solidFill>
              </a:rPr>
              <a:t>Did you never get carded?</a:t>
            </a:r>
          </a:p>
          <a:p>
            <a:endParaRPr lang="en-US" altLang="en-US" dirty="0"/>
          </a:p>
          <a:p>
            <a:pPr>
              <a:buFont typeface="Wingdings" pitchFamily="2" charset="2"/>
              <a:buNone/>
            </a:pPr>
            <a:endParaRPr lang="en-US" altLang="en-US" dirty="0"/>
          </a:p>
        </p:txBody>
      </p:sp>
      <p:sp>
        <p:nvSpPr>
          <p:cNvPr id="69635" name="Slide Number Placeholder 3">
            <a:extLst>
              <a:ext uri="{FF2B5EF4-FFF2-40B4-BE49-F238E27FC236}">
                <a16:creationId xmlns:a16="http://schemas.microsoft.com/office/drawing/2014/main" id="{DF85439D-02B8-D470-A5DC-0BAF20E82F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62A7F8F-4323-2C4C-A357-6B4C60A991C6}"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pic>
        <p:nvPicPr>
          <p:cNvPr id="69636" name="Picture 1">
            <a:extLst>
              <a:ext uri="{FF2B5EF4-FFF2-40B4-BE49-F238E27FC236}">
                <a16:creationId xmlns:a16="http://schemas.microsoft.com/office/drawing/2014/main" id="{685B5110-5500-0639-FC57-D83460A951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366963"/>
            <a:ext cx="6350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D2465815-38E3-134A-F43C-0117E0F1EF05}"/>
              </a:ext>
            </a:extLst>
          </p:cNvPr>
          <p:cNvSpPr>
            <a:spLocks noGrp="1" noChangeArrowheads="1"/>
          </p:cNvSpPr>
          <p:nvPr>
            <p:ph type="title"/>
          </p:nvPr>
        </p:nvSpPr>
        <p:spPr/>
        <p:txBody>
          <a:bodyPr/>
          <a:lstStyle/>
          <a:p>
            <a:r>
              <a:rPr lang="en-US" altLang="en-US">
                <a:solidFill>
                  <a:schemeClr val="tx1"/>
                </a:solidFill>
              </a:rPr>
              <a:t>Infants: Kiefer </a:t>
            </a:r>
          </a:p>
        </p:txBody>
      </p:sp>
      <p:sp>
        <p:nvSpPr>
          <p:cNvPr id="71682" name="Content Placeholder 2">
            <a:extLst>
              <a:ext uri="{FF2B5EF4-FFF2-40B4-BE49-F238E27FC236}">
                <a16:creationId xmlns:a16="http://schemas.microsoft.com/office/drawing/2014/main" id="{EAE25DFA-A3B6-8FE0-5A3C-560CBF07AB47}"/>
              </a:ext>
            </a:extLst>
          </p:cNvPr>
          <p:cNvSpPr>
            <a:spLocks noGrp="1" noChangeArrowheads="1"/>
          </p:cNvSpPr>
          <p:nvPr>
            <p:ph idx="1"/>
          </p:nvPr>
        </p:nvSpPr>
        <p:spPr/>
        <p:txBody>
          <a:bodyPr/>
          <a:lstStyle/>
          <a:p>
            <a:endParaRPr lang="en-US" altLang="en-US" dirty="0"/>
          </a:p>
          <a:p>
            <a:r>
              <a:rPr lang="en-US" altLang="en-US" dirty="0"/>
              <a:t>Did the </a:t>
            </a:r>
            <a:r>
              <a:rPr lang="el-GR" altLang="en-US" dirty="0"/>
              <a:t>Δ</a:t>
            </a:r>
            <a:r>
              <a:rPr lang="en-US" altLang="en-US" dirty="0"/>
              <a:t> know that the </a:t>
            </a:r>
            <a:r>
              <a:rPr lang="el-GR" altLang="en-US" dirty="0"/>
              <a:t>Π</a:t>
            </a:r>
            <a:r>
              <a:rPr lang="en-US" altLang="en-US" dirty="0"/>
              <a:t> was an emancipated minor?</a:t>
            </a:r>
          </a:p>
          <a:p>
            <a:pPr lvl="1"/>
            <a:r>
              <a:rPr lang="en-US" altLang="en-US" dirty="0">
                <a:solidFill>
                  <a:srgbClr val="C00000"/>
                </a:solidFill>
              </a:rPr>
              <a:t>Contrast Restatement §15 on merchant protection</a:t>
            </a:r>
          </a:p>
          <a:p>
            <a:endParaRPr lang="en-US" altLang="en-US" dirty="0"/>
          </a:p>
          <a:p>
            <a:pPr>
              <a:buFont typeface="Wingdings" pitchFamily="2" charset="2"/>
              <a:buNone/>
            </a:pPr>
            <a:endParaRPr lang="en-US" altLang="en-US" dirty="0"/>
          </a:p>
        </p:txBody>
      </p:sp>
      <p:sp>
        <p:nvSpPr>
          <p:cNvPr id="71683" name="Slide Number Placeholder 3">
            <a:extLst>
              <a:ext uri="{FF2B5EF4-FFF2-40B4-BE49-F238E27FC236}">
                <a16:creationId xmlns:a16="http://schemas.microsoft.com/office/drawing/2014/main" id="{492B7744-19EC-BB72-3084-621718B54F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001B9EE-6FE6-5540-B348-439E8394AE74}"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6C505572-A551-09BF-3877-4B853802C9D6}"/>
              </a:ext>
            </a:extLst>
          </p:cNvPr>
          <p:cNvSpPr>
            <a:spLocks noGrp="1" noChangeArrowheads="1"/>
          </p:cNvSpPr>
          <p:nvPr>
            <p:ph type="title"/>
          </p:nvPr>
        </p:nvSpPr>
        <p:spPr>
          <a:xfrm>
            <a:off x="287338" y="228600"/>
            <a:ext cx="8569325" cy="1219200"/>
          </a:xfrm>
        </p:spPr>
        <p:txBody>
          <a:bodyPr/>
          <a:lstStyle/>
          <a:p>
            <a:r>
              <a:rPr lang="en-US" altLang="en-US">
                <a:solidFill>
                  <a:srgbClr val="C00000"/>
                </a:solidFill>
              </a:rPr>
              <a:t>Restatement § 15: Mental Illness</a:t>
            </a:r>
          </a:p>
        </p:txBody>
      </p:sp>
      <p:sp>
        <p:nvSpPr>
          <p:cNvPr id="73730" name="Slide Number Placeholder 3">
            <a:extLst>
              <a:ext uri="{FF2B5EF4-FFF2-40B4-BE49-F238E27FC236}">
                <a16:creationId xmlns:a16="http://schemas.microsoft.com/office/drawing/2014/main" id="{86698DF8-6032-7FC9-D389-8F2A9B3E87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FAF7D44-4D4C-964A-A40A-FC8AF5A4346D}"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sp>
        <p:nvSpPr>
          <p:cNvPr id="73731" name="Rectangle 4">
            <a:extLst>
              <a:ext uri="{FF2B5EF4-FFF2-40B4-BE49-F238E27FC236}">
                <a16:creationId xmlns:a16="http://schemas.microsoft.com/office/drawing/2014/main" id="{A6EE5E4B-0050-8B7D-07E4-5FBD2154C269}"/>
              </a:ext>
            </a:extLst>
          </p:cNvPr>
          <p:cNvSpPr>
            <a:spLocks noChangeArrowheads="1"/>
          </p:cNvSpPr>
          <p:nvPr/>
        </p:nvSpPr>
        <p:spPr bwMode="auto">
          <a:xfrm>
            <a:off x="533400" y="1981200"/>
            <a:ext cx="7620000" cy="515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lvl="1" indent="0" algn="l">
              <a:buNone/>
            </a:pPr>
            <a:r>
              <a:rPr lang="en-US" altLang="en-US" sz="2400" dirty="0">
                <a:latin typeface="+mj-lt"/>
              </a:rPr>
              <a:t>15. A person incurs only voidable contractual duties by entering into a transaction if by reason of mental illness or defect </a:t>
            </a:r>
          </a:p>
          <a:p>
            <a:pPr marL="457200" lvl="1" indent="0" algn="l">
              <a:buNone/>
            </a:pPr>
            <a:r>
              <a:rPr lang="en-US" altLang="en-US" sz="2400" dirty="0">
                <a:latin typeface="+mj-lt"/>
              </a:rPr>
              <a:t>(a) he is unable to </a:t>
            </a:r>
            <a:r>
              <a:rPr lang="en-US" sz="2400" b="0" i="0" dirty="0">
                <a:effectLst/>
                <a:latin typeface="+mj-lt"/>
              </a:rPr>
              <a:t>to understand in a reasonable manner the </a:t>
            </a:r>
            <a:r>
              <a:rPr lang="en-US" sz="2400" b="0" i="0" dirty="0">
                <a:solidFill>
                  <a:srgbClr val="C00000"/>
                </a:solidFill>
                <a:effectLst/>
                <a:latin typeface="+mj-lt"/>
              </a:rPr>
              <a:t>nature and consequences </a:t>
            </a:r>
            <a:r>
              <a:rPr lang="en-US" sz="2400" b="0" i="0" dirty="0">
                <a:effectLst/>
                <a:latin typeface="+mj-lt"/>
              </a:rPr>
              <a:t>of the transaction, or </a:t>
            </a:r>
          </a:p>
          <a:p>
            <a:pPr marL="457200" lvl="1" indent="0" algn="l">
              <a:buNone/>
            </a:pPr>
            <a:r>
              <a:rPr lang="en-US" sz="2400" b="0" i="0" dirty="0">
                <a:effectLst/>
                <a:latin typeface="+mj-lt"/>
              </a:rPr>
              <a:t>(b) he </a:t>
            </a:r>
            <a:r>
              <a:rPr lang="en-US" sz="2400" dirty="0">
                <a:latin typeface="+mj-lt"/>
              </a:rPr>
              <a:t>i</a:t>
            </a:r>
            <a:r>
              <a:rPr lang="en-US" sz="2400" b="0" i="0" dirty="0">
                <a:effectLst/>
                <a:latin typeface="+mj-lt"/>
              </a:rPr>
              <a:t>s unable to</a:t>
            </a:r>
            <a:r>
              <a:rPr lang="en-US" sz="2400" b="0" i="0" dirty="0">
                <a:solidFill>
                  <a:srgbClr val="C00000"/>
                </a:solidFill>
                <a:effectLst/>
                <a:latin typeface="+mj-lt"/>
              </a:rPr>
              <a:t> </a:t>
            </a:r>
            <a:r>
              <a:rPr lang="en-US" altLang="en-US" sz="2400" dirty="0">
                <a:solidFill>
                  <a:srgbClr val="C00000"/>
                </a:solidFill>
                <a:latin typeface="+mj-lt"/>
              </a:rPr>
              <a:t>act in a reasonable manner </a:t>
            </a:r>
            <a:r>
              <a:rPr lang="en-US" altLang="en-US" sz="2400" dirty="0">
                <a:latin typeface="+mj-lt"/>
              </a:rPr>
              <a:t>in relation to the transaction </a:t>
            </a:r>
            <a:r>
              <a:rPr lang="en-US" altLang="en-US" sz="2400" b="1" dirty="0">
                <a:solidFill>
                  <a:srgbClr val="C00000"/>
                </a:solidFill>
                <a:latin typeface="+mj-lt"/>
              </a:rPr>
              <a:t>and</a:t>
            </a:r>
            <a:r>
              <a:rPr lang="en-US" altLang="en-US" sz="2400" dirty="0">
                <a:solidFill>
                  <a:srgbClr val="C00000"/>
                </a:solidFill>
                <a:latin typeface="+mj-lt"/>
              </a:rPr>
              <a:t> the other party has reason to know of his condition.</a:t>
            </a:r>
          </a:p>
          <a:p>
            <a:pPr marL="457200" lvl="1" indent="0" algn="l">
              <a:buNone/>
            </a:pPr>
            <a:endParaRPr lang="en-US" altLang="en-US" sz="2400" dirty="0">
              <a:solidFill>
                <a:srgbClr val="C00000"/>
              </a:solidFill>
              <a:latin typeface="+mj-lt"/>
            </a:endParaRPr>
          </a:p>
          <a:p>
            <a:pPr marL="457200" lvl="1" indent="0" algn="l">
              <a:buNone/>
            </a:pPr>
            <a:r>
              <a:rPr lang="en-US" altLang="en-US" sz="2400" dirty="0">
                <a:solidFill>
                  <a:srgbClr val="C00000"/>
                </a:solidFill>
                <a:latin typeface="+mj-lt"/>
              </a:rPr>
              <a:t>Why a difference?</a:t>
            </a:r>
          </a:p>
          <a:p>
            <a:pPr>
              <a:spcBef>
                <a:spcPct val="0"/>
              </a:spcBef>
              <a:buFontTx/>
              <a:buNone/>
            </a:pPr>
            <a:endParaRPr lang="en-US" altLang="en-US" sz="1800" dirty="0">
              <a:latin typeface="Verdana" panose="020B0604030504040204" pitchFamily="34" charset="0"/>
            </a:endParaRPr>
          </a:p>
          <a:p>
            <a:pPr>
              <a:spcBef>
                <a:spcPct val="0"/>
              </a:spcBef>
              <a:buFontTx/>
              <a:buNone/>
            </a:pPr>
            <a:endParaRPr lang="en-US" altLang="en-US" sz="2800" dirty="0">
              <a:solidFill>
                <a:srgbClr val="C00000"/>
              </a:solidFill>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22004-3897-CC25-7419-4912203C1D4C}"/>
            </a:ext>
          </a:extLst>
        </p:cNvPr>
        <p:cNvGrpSpPr/>
        <p:nvPr/>
      </p:nvGrpSpPr>
      <p:grpSpPr>
        <a:xfrm>
          <a:off x="0" y="0"/>
          <a:ext cx="0" cy="0"/>
          <a:chOff x="0" y="0"/>
          <a:chExt cx="0" cy="0"/>
        </a:xfrm>
      </p:grpSpPr>
      <p:sp>
        <p:nvSpPr>
          <p:cNvPr id="17409" name="Title 1">
            <a:extLst>
              <a:ext uri="{FF2B5EF4-FFF2-40B4-BE49-F238E27FC236}">
                <a16:creationId xmlns:a16="http://schemas.microsoft.com/office/drawing/2014/main" id="{B243272A-1AD8-0EC9-B4A1-A0C3D48CC712}"/>
              </a:ext>
            </a:extLst>
          </p:cNvPr>
          <p:cNvSpPr>
            <a:spLocks noGrp="1" noChangeArrowheads="1"/>
          </p:cNvSpPr>
          <p:nvPr>
            <p:ph type="title"/>
          </p:nvPr>
        </p:nvSpPr>
        <p:spPr>
          <a:xfrm>
            <a:off x="304800" y="304800"/>
            <a:ext cx="8721725" cy="1219200"/>
          </a:xfrm>
        </p:spPr>
        <p:txBody>
          <a:bodyPr/>
          <a:lstStyle/>
          <a:p>
            <a:pPr marL="342900" indent="-342900"/>
            <a:r>
              <a:rPr lang="en-US" altLang="en-US" sz="3600"/>
              <a:t>What does it mean to choose badly?</a:t>
            </a:r>
          </a:p>
        </p:txBody>
      </p:sp>
      <p:sp>
        <p:nvSpPr>
          <p:cNvPr id="17410" name="Content Placeholder 2">
            <a:extLst>
              <a:ext uri="{FF2B5EF4-FFF2-40B4-BE49-F238E27FC236}">
                <a16:creationId xmlns:a16="http://schemas.microsoft.com/office/drawing/2014/main" id="{EC80247F-4706-7CE4-5846-055C460834A1}"/>
              </a:ext>
            </a:extLst>
          </p:cNvPr>
          <p:cNvSpPr>
            <a:spLocks noGrp="1" noChangeArrowheads="1"/>
          </p:cNvSpPr>
          <p:nvPr>
            <p:ph idx="1"/>
          </p:nvPr>
        </p:nvSpPr>
        <p:spPr>
          <a:xfrm>
            <a:off x="555625" y="1752600"/>
            <a:ext cx="8577263" cy="4267200"/>
          </a:xfrm>
        </p:spPr>
        <p:txBody>
          <a:bodyPr/>
          <a:lstStyle/>
          <a:p>
            <a:pPr marL="914400" lvl="2" indent="0">
              <a:buFontTx/>
              <a:buNone/>
              <a:defRPr/>
            </a:pPr>
            <a:endParaRPr lang="en-US" altLang="en-US" dirty="0"/>
          </a:p>
          <a:p>
            <a:pPr lvl="1">
              <a:defRPr/>
            </a:pPr>
            <a:r>
              <a:rPr lang="en-US" altLang="en-US" sz="2400" dirty="0">
                <a:solidFill>
                  <a:srgbClr val="C00000"/>
                </a:solidFill>
              </a:rPr>
              <a:t>Capacity and Consent</a:t>
            </a:r>
          </a:p>
          <a:p>
            <a:pPr lvl="2">
              <a:defRPr/>
            </a:pPr>
            <a:r>
              <a:rPr lang="en-US" altLang="en-US" dirty="0"/>
              <a:t>Self-defeating Choices</a:t>
            </a:r>
          </a:p>
          <a:p>
            <a:pPr lvl="2">
              <a:defRPr/>
            </a:pPr>
            <a:r>
              <a:rPr lang="en-US" altLang="en-US" dirty="0"/>
              <a:t>“</a:t>
            </a:r>
            <a:r>
              <a:rPr lang="en-US" altLang="ja-JP" dirty="0"/>
              <a:t>I wanted x but somehow I chose not-x</a:t>
            </a:r>
            <a:r>
              <a:rPr lang="en-US" altLang="en-US" dirty="0"/>
              <a:t>”</a:t>
            </a:r>
          </a:p>
          <a:p>
            <a:pPr lvl="2">
              <a:defRPr/>
            </a:pPr>
            <a:endParaRPr lang="en-US" altLang="ja-JP" dirty="0"/>
          </a:p>
        </p:txBody>
      </p:sp>
      <p:sp>
        <p:nvSpPr>
          <p:cNvPr id="17411" name="Slide Number Placeholder 3">
            <a:extLst>
              <a:ext uri="{FF2B5EF4-FFF2-40B4-BE49-F238E27FC236}">
                <a16:creationId xmlns:a16="http://schemas.microsoft.com/office/drawing/2014/main" id="{58B3D8BB-BE5B-7269-1C94-82904A6D92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EECCCBE-B4FD-0B4E-B453-E1F89B5852A6}"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339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865FD0F-60E3-0AE4-9091-D2A4CC459FC2}"/>
              </a:ext>
            </a:extLst>
          </p:cNvPr>
          <p:cNvSpPr>
            <a:spLocks noGrp="1" noChangeArrowheads="1"/>
          </p:cNvSpPr>
          <p:nvPr>
            <p:ph type="title"/>
          </p:nvPr>
        </p:nvSpPr>
        <p:spPr/>
        <p:txBody>
          <a:bodyPr/>
          <a:lstStyle/>
          <a:p>
            <a:r>
              <a:rPr lang="en-US" altLang="en-US" dirty="0">
                <a:solidFill>
                  <a:schemeClr val="tx1"/>
                </a:solidFill>
              </a:rPr>
              <a:t>Infants: Kiefer </a:t>
            </a:r>
          </a:p>
        </p:txBody>
      </p:sp>
      <p:sp>
        <p:nvSpPr>
          <p:cNvPr id="134146" name="Content Placeholder 2">
            <a:extLst>
              <a:ext uri="{FF2B5EF4-FFF2-40B4-BE49-F238E27FC236}">
                <a16:creationId xmlns:a16="http://schemas.microsoft.com/office/drawing/2014/main" id="{D3B50B06-C88E-27F6-D0BD-38AEF6ADC572}"/>
              </a:ext>
            </a:extLst>
          </p:cNvPr>
          <p:cNvSpPr>
            <a:spLocks noGrp="1" noChangeArrowheads="1"/>
          </p:cNvSpPr>
          <p:nvPr>
            <p:ph idx="1"/>
          </p:nvPr>
        </p:nvSpPr>
        <p:spPr/>
        <p:txBody>
          <a:bodyPr/>
          <a:lstStyle/>
          <a:p>
            <a:pPr>
              <a:defRPr/>
            </a:pPr>
            <a:endParaRPr lang="en-US" altLang="en-US" dirty="0"/>
          </a:p>
          <a:p>
            <a:pPr>
              <a:defRPr/>
            </a:pPr>
            <a:r>
              <a:rPr lang="en-US" altLang="en-US" dirty="0"/>
              <a:t>What if </a:t>
            </a:r>
            <a:r>
              <a:rPr lang="en-US" altLang="ja-JP" dirty="0"/>
              <a:t>the infant had lied about his age?</a:t>
            </a:r>
          </a:p>
          <a:p>
            <a:pPr lvl="1">
              <a:defRPr/>
            </a:pPr>
            <a:r>
              <a:rPr lang="en-US" altLang="ja-JP" dirty="0">
                <a:solidFill>
                  <a:srgbClr val="B90000"/>
                </a:solidFill>
              </a:rPr>
              <a:t>Wisconsin Loan at 467</a:t>
            </a:r>
          </a:p>
          <a:p>
            <a:pPr marL="457200" lvl="1" indent="0">
              <a:buFontTx/>
              <a:buNone/>
              <a:defRPr/>
            </a:pPr>
            <a:endParaRPr lang="en-US" altLang="ja-JP" dirty="0">
              <a:solidFill>
                <a:srgbClr val="000000"/>
              </a:solidFill>
            </a:endParaRPr>
          </a:p>
          <a:p>
            <a:pPr>
              <a:buFont typeface="Wingdings" pitchFamily="2" charset="2"/>
              <a:buNone/>
              <a:defRPr/>
            </a:pPr>
            <a:endParaRPr lang="en-US" altLang="en-US" dirty="0"/>
          </a:p>
        </p:txBody>
      </p:sp>
      <p:sp>
        <p:nvSpPr>
          <p:cNvPr id="76803" name="Slide Number Placeholder 3">
            <a:extLst>
              <a:ext uri="{FF2B5EF4-FFF2-40B4-BE49-F238E27FC236}">
                <a16:creationId xmlns:a16="http://schemas.microsoft.com/office/drawing/2014/main" id="{77D3C1F0-06CD-6CDA-D77F-2083B2CC6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C4518F7-AF25-9F49-A04E-C2FD969D0A35}"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E9EA9B1B-44C9-1771-46D8-DBD5726F1BB2}"/>
              </a:ext>
            </a:extLst>
          </p:cNvPr>
          <p:cNvSpPr>
            <a:spLocks noGrp="1" noChangeArrowheads="1"/>
          </p:cNvSpPr>
          <p:nvPr>
            <p:ph type="title"/>
          </p:nvPr>
        </p:nvSpPr>
        <p:spPr/>
        <p:txBody>
          <a:bodyPr/>
          <a:lstStyle/>
          <a:p>
            <a:r>
              <a:rPr lang="en-US" altLang="en-US">
                <a:solidFill>
                  <a:schemeClr val="tx1"/>
                </a:solidFill>
              </a:rPr>
              <a:t>Infants: Kiefer </a:t>
            </a:r>
          </a:p>
        </p:txBody>
      </p:sp>
      <p:sp>
        <p:nvSpPr>
          <p:cNvPr id="122883" name="Content Placeholder 2">
            <a:extLst>
              <a:ext uri="{FF2B5EF4-FFF2-40B4-BE49-F238E27FC236}">
                <a16:creationId xmlns:a16="http://schemas.microsoft.com/office/drawing/2014/main" id="{7E86DF7A-7979-FF6A-BA3D-BDE910873DE4}"/>
              </a:ext>
            </a:extLst>
          </p:cNvPr>
          <p:cNvSpPr>
            <a:spLocks noGrp="1"/>
          </p:cNvSpPr>
          <p:nvPr>
            <p:ph idx="1"/>
          </p:nvPr>
        </p:nvSpPr>
        <p:spPr/>
        <p:txBody>
          <a:bodyPr/>
          <a:lstStyle/>
          <a:p>
            <a:pPr>
              <a:buFont typeface="Wingdings" charset="0"/>
              <a:buChar char="o"/>
              <a:defRPr/>
            </a:pPr>
            <a:r>
              <a:rPr lang="en-US" dirty="0">
                <a:solidFill>
                  <a:schemeClr val="accent6"/>
                </a:solidFill>
                <a:ea typeface="ＭＳ Ｐゴシック" charset="0"/>
                <a:cs typeface="ＭＳ Ｐゴシック" charset="0"/>
              </a:rPr>
              <a:t> </a:t>
            </a:r>
            <a:r>
              <a:rPr lang="en-US" dirty="0">
                <a:solidFill>
                  <a:srgbClr val="C00000"/>
                </a:solidFill>
                <a:ea typeface="ＭＳ Ｐゴシック" charset="0"/>
                <a:cs typeface="ＭＳ Ｐゴシック" charset="0"/>
              </a:rPr>
              <a:t>What if </a:t>
            </a:r>
            <a:r>
              <a:rPr lang="en-US" altLang="ja-JP" dirty="0">
                <a:solidFill>
                  <a:srgbClr val="C00000"/>
                </a:solidFill>
                <a:ea typeface="ＭＳ Ｐゴシック" charset="0"/>
                <a:cs typeface="ＭＳ Ｐゴシック" charset="0"/>
              </a:rPr>
              <a:t>the infant had lied about his age?</a:t>
            </a:r>
          </a:p>
          <a:p>
            <a:pPr lvl="1">
              <a:buFont typeface="Wingdings" charset="0"/>
              <a:buChar char="n"/>
              <a:defRPr/>
            </a:pPr>
            <a:endParaRPr lang="en-US" altLang="ja-JP" dirty="0">
              <a:solidFill>
                <a:srgbClr val="000000"/>
              </a:solidFill>
              <a:ea typeface="ＭＳ Ｐゴシック" charset="0"/>
            </a:endParaRPr>
          </a:p>
          <a:p>
            <a:pPr>
              <a:buFont typeface="Wingdings" charset="0"/>
              <a:buNone/>
              <a:defRPr/>
            </a:pPr>
            <a:endParaRPr lang="en-US" dirty="0">
              <a:ea typeface="ＭＳ Ｐゴシック" charset="0"/>
              <a:cs typeface="ＭＳ Ｐゴシック" charset="0"/>
            </a:endParaRPr>
          </a:p>
        </p:txBody>
      </p:sp>
      <p:sp>
        <p:nvSpPr>
          <p:cNvPr id="74755" name="Slide Number Placeholder 3">
            <a:extLst>
              <a:ext uri="{FF2B5EF4-FFF2-40B4-BE49-F238E27FC236}">
                <a16:creationId xmlns:a16="http://schemas.microsoft.com/office/drawing/2014/main" id="{FC771006-759A-043B-9D0A-A1EF4C588F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87E8FA3-AF71-A440-857C-C22835249AB1}"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pic>
        <p:nvPicPr>
          <p:cNvPr id="2" name="Picture 8">
            <a:extLst>
              <a:ext uri="{FF2B5EF4-FFF2-40B4-BE49-F238E27FC236}">
                <a16:creationId xmlns:a16="http://schemas.microsoft.com/office/drawing/2014/main" id="{4A789F31-E0FF-5401-F0AD-9D34D18EB8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3788"/>
            <a:ext cx="54975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lfred_e_neuman">
            <a:extLst>
              <a:ext uri="{FF2B5EF4-FFF2-40B4-BE49-F238E27FC236}">
                <a16:creationId xmlns:a16="http://schemas.microsoft.com/office/drawing/2014/main" id="{63AF3BE8-24FE-AF2D-71F3-362E81994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80808"/>
            <a:ext cx="1381125" cy="178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DBD32BC9-F671-1D01-30CF-3FB58BC8BE23}"/>
              </a:ext>
            </a:extLst>
          </p:cNvPr>
          <p:cNvSpPr>
            <a:spLocks noGrp="1" noChangeArrowheads="1"/>
          </p:cNvSpPr>
          <p:nvPr>
            <p:ph type="title"/>
          </p:nvPr>
        </p:nvSpPr>
        <p:spPr/>
        <p:txBody>
          <a:bodyPr/>
          <a:lstStyle/>
          <a:p>
            <a:r>
              <a:rPr lang="en-US" altLang="en-US" dirty="0">
                <a:solidFill>
                  <a:schemeClr val="tx1"/>
                </a:solidFill>
              </a:rPr>
              <a:t>Infants: Kiefer </a:t>
            </a:r>
            <a:endParaRPr lang="en-US" altLang="en-US" dirty="0"/>
          </a:p>
        </p:txBody>
      </p:sp>
      <p:sp>
        <p:nvSpPr>
          <p:cNvPr id="81922" name="Content Placeholder 2">
            <a:extLst>
              <a:ext uri="{FF2B5EF4-FFF2-40B4-BE49-F238E27FC236}">
                <a16:creationId xmlns:a16="http://schemas.microsoft.com/office/drawing/2014/main" id="{BF576AFC-9A71-CA44-0861-7FEEFEC0E514}"/>
              </a:ext>
            </a:extLst>
          </p:cNvPr>
          <p:cNvSpPr>
            <a:spLocks noGrp="1" noChangeArrowheads="1"/>
          </p:cNvSpPr>
          <p:nvPr>
            <p:ph idx="1"/>
          </p:nvPr>
        </p:nvSpPr>
        <p:spPr/>
        <p:txBody>
          <a:bodyPr/>
          <a:lstStyle/>
          <a:p>
            <a:endParaRPr lang="en-US" altLang="en-US" dirty="0"/>
          </a:p>
          <a:p>
            <a:r>
              <a:rPr lang="en-US" altLang="en-US" dirty="0">
                <a:solidFill>
                  <a:srgbClr val="C00000"/>
                </a:solidFill>
              </a:rPr>
              <a:t>What about the age of majority clause in the contract?</a:t>
            </a:r>
          </a:p>
          <a:p>
            <a:pPr lvl="1"/>
            <a:r>
              <a:rPr lang="en-US" altLang="en-US" dirty="0"/>
              <a:t>Why did the court say that this did not provide evidence of an intent to defraud?</a:t>
            </a:r>
          </a:p>
          <a:p>
            <a:pPr lvl="2"/>
            <a:r>
              <a:rPr lang="en-US" altLang="en-US" dirty="0"/>
              <a:t>What is scienter?</a:t>
            </a:r>
          </a:p>
          <a:p>
            <a:pPr lvl="2"/>
            <a:r>
              <a:rPr lang="en-US" altLang="en-US" dirty="0"/>
              <a:t>Why no reliance by the merchant?</a:t>
            </a:r>
          </a:p>
        </p:txBody>
      </p:sp>
      <p:sp>
        <p:nvSpPr>
          <p:cNvPr id="81923" name="Slide Number Placeholder 3">
            <a:extLst>
              <a:ext uri="{FF2B5EF4-FFF2-40B4-BE49-F238E27FC236}">
                <a16:creationId xmlns:a16="http://schemas.microsoft.com/office/drawing/2014/main" id="{555EF8F0-B1D2-CD77-DBA5-25901DC42F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7A58FB-7FC5-5146-BC05-8ACD7BF6308E}"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60159A81-0F50-FD6F-38DF-D65F58AF4BEB}"/>
              </a:ext>
            </a:extLst>
          </p:cNvPr>
          <p:cNvSpPr>
            <a:spLocks noGrp="1" noChangeArrowheads="1"/>
          </p:cNvSpPr>
          <p:nvPr>
            <p:ph type="title"/>
          </p:nvPr>
        </p:nvSpPr>
        <p:spPr/>
        <p:txBody>
          <a:bodyPr/>
          <a:lstStyle/>
          <a:p>
            <a:r>
              <a:rPr lang="en-US" altLang="en-US">
                <a:solidFill>
                  <a:srgbClr val="B90000"/>
                </a:solidFill>
              </a:rPr>
              <a:t>What about internet purchases?</a:t>
            </a:r>
          </a:p>
        </p:txBody>
      </p:sp>
      <p:sp>
        <p:nvSpPr>
          <p:cNvPr id="82946" name="Slide Number Placeholder 3">
            <a:extLst>
              <a:ext uri="{FF2B5EF4-FFF2-40B4-BE49-F238E27FC236}">
                <a16:creationId xmlns:a16="http://schemas.microsoft.com/office/drawing/2014/main" id="{1BF6A763-274F-39E0-1DC0-6A571E50C7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47B83B-F667-8640-8263-0359980B55D7}" type="slidenum">
              <a:rPr lang="en-US" altLang="en-US" sz="1200" smtClean="0">
                <a:latin typeface="Verdana" panose="020B0604030504040204" pitchFamily="34" charset="0"/>
              </a:rPr>
              <a:pPr>
                <a:spcBef>
                  <a:spcPct val="0"/>
                </a:spcBef>
                <a:buFontTx/>
                <a:buNone/>
              </a:pPr>
              <a:t>43</a:t>
            </a:fld>
            <a:endParaRPr lang="en-US" altLang="en-US" sz="1200">
              <a:latin typeface="Verdana" panose="020B0604030504040204" pitchFamily="34" charset="0"/>
            </a:endParaRPr>
          </a:p>
        </p:txBody>
      </p:sp>
      <p:pic>
        <p:nvPicPr>
          <p:cNvPr id="82947" name="Picture 5">
            <a:extLst>
              <a:ext uri="{FF2B5EF4-FFF2-40B4-BE49-F238E27FC236}">
                <a16:creationId xmlns:a16="http://schemas.microsoft.com/office/drawing/2014/main" id="{13845750-1943-4D52-D861-093DF9E8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04988"/>
            <a:ext cx="6529388"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00D58D73-558C-602F-2E50-B477D0265567}"/>
              </a:ext>
            </a:extLst>
          </p:cNvPr>
          <p:cNvSpPr>
            <a:spLocks noGrp="1" noChangeArrowheads="1"/>
          </p:cNvSpPr>
          <p:nvPr>
            <p:ph type="title"/>
          </p:nvPr>
        </p:nvSpPr>
        <p:spPr/>
        <p:txBody>
          <a:bodyPr/>
          <a:lstStyle/>
          <a:p>
            <a:r>
              <a:rPr lang="en-US" altLang="en-US"/>
              <a:t>Merchant Protection</a:t>
            </a:r>
          </a:p>
        </p:txBody>
      </p:sp>
      <p:sp>
        <p:nvSpPr>
          <p:cNvPr id="83970" name="Content Placeholder 2">
            <a:extLst>
              <a:ext uri="{FF2B5EF4-FFF2-40B4-BE49-F238E27FC236}">
                <a16:creationId xmlns:a16="http://schemas.microsoft.com/office/drawing/2014/main" id="{FB890380-198D-4D1D-B77C-F7AECA9426C1}"/>
              </a:ext>
            </a:extLst>
          </p:cNvPr>
          <p:cNvSpPr>
            <a:spLocks noGrp="1" noChangeArrowheads="1"/>
          </p:cNvSpPr>
          <p:nvPr>
            <p:ph idx="1"/>
          </p:nvPr>
        </p:nvSpPr>
        <p:spPr/>
        <p:txBody>
          <a:bodyPr/>
          <a:lstStyle/>
          <a:p>
            <a:pPr>
              <a:buFont typeface="Wingdings" pitchFamily="2" charset="2"/>
              <a:buChar char="o"/>
            </a:pPr>
            <a:endParaRPr lang="en-US" altLang="en-US" dirty="0"/>
          </a:p>
          <a:p>
            <a:pPr>
              <a:buFont typeface="Wingdings" pitchFamily="2" charset="2"/>
              <a:buChar char="o"/>
            </a:pPr>
            <a:r>
              <a:rPr lang="en-US" altLang="en-US" dirty="0">
                <a:solidFill>
                  <a:srgbClr val="C00000"/>
                </a:solidFill>
              </a:rPr>
              <a:t>If the contract is properly disaffirmed by the minor, who is liable for depreciation?</a:t>
            </a:r>
          </a:p>
          <a:p>
            <a:pPr lvl="1">
              <a:buFont typeface="Wingdings" pitchFamily="2" charset="2"/>
              <a:buChar char="n"/>
            </a:pPr>
            <a:r>
              <a:rPr lang="en-US" altLang="en-US" dirty="0"/>
              <a:t> </a:t>
            </a:r>
            <a:r>
              <a:rPr lang="en-US" altLang="en-US" dirty="0" err="1"/>
              <a:t>Halbman</a:t>
            </a:r>
            <a:r>
              <a:rPr lang="en-US" altLang="en-US" dirty="0"/>
              <a:t> at 514</a:t>
            </a:r>
          </a:p>
          <a:p>
            <a:pPr lvl="1">
              <a:buFont typeface="Wingdings" pitchFamily="2" charset="2"/>
              <a:buChar char="n"/>
            </a:pPr>
            <a:r>
              <a:rPr lang="en-US" altLang="ja-JP" dirty="0"/>
              <a:t> Doenges-Long v. Gillen at 515</a:t>
            </a:r>
          </a:p>
          <a:p>
            <a:pPr lvl="1">
              <a:buFont typeface="Wingdings" pitchFamily="2" charset="2"/>
              <a:buChar char="n"/>
            </a:pPr>
            <a:endParaRPr lang="en-US" altLang="en-US" dirty="0"/>
          </a:p>
        </p:txBody>
      </p:sp>
      <p:sp>
        <p:nvSpPr>
          <p:cNvPr id="83971" name="Slide Number Placeholder 3">
            <a:extLst>
              <a:ext uri="{FF2B5EF4-FFF2-40B4-BE49-F238E27FC236}">
                <a16:creationId xmlns:a16="http://schemas.microsoft.com/office/drawing/2014/main" id="{5B86C05C-E1C1-6EF7-AFE8-D516E3EE42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F07781B-E75B-6C4A-8E55-FC7067D9F97A}"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9E2C46D0-0B2E-C955-BD51-A585B2BF2681}"/>
              </a:ext>
            </a:extLst>
          </p:cNvPr>
          <p:cNvSpPr>
            <a:spLocks noGrp="1" noChangeArrowheads="1"/>
          </p:cNvSpPr>
          <p:nvPr>
            <p:ph type="title"/>
          </p:nvPr>
        </p:nvSpPr>
        <p:spPr/>
        <p:txBody>
          <a:bodyPr/>
          <a:lstStyle/>
          <a:p>
            <a:r>
              <a:rPr lang="en-US" altLang="en-US" dirty="0">
                <a:solidFill>
                  <a:srgbClr val="C00000"/>
                </a:solidFill>
              </a:rPr>
              <a:t>Affirming the Contract</a:t>
            </a:r>
            <a:endParaRPr lang="en-US" altLang="en-US" sz="2400" dirty="0">
              <a:solidFill>
                <a:srgbClr val="C00000"/>
              </a:solidFill>
            </a:endParaRPr>
          </a:p>
        </p:txBody>
      </p:sp>
      <p:sp>
        <p:nvSpPr>
          <p:cNvPr id="84994" name="Content Placeholder 2">
            <a:extLst>
              <a:ext uri="{FF2B5EF4-FFF2-40B4-BE49-F238E27FC236}">
                <a16:creationId xmlns:a16="http://schemas.microsoft.com/office/drawing/2014/main" id="{D19F2EFD-E94E-128F-8517-D83B5A2DA1F4}"/>
              </a:ext>
            </a:extLst>
          </p:cNvPr>
          <p:cNvSpPr>
            <a:spLocks noGrp="1" noChangeArrowheads="1"/>
          </p:cNvSpPr>
          <p:nvPr>
            <p:ph idx="1"/>
          </p:nvPr>
        </p:nvSpPr>
        <p:spPr/>
        <p:txBody>
          <a:bodyPr/>
          <a:lstStyle/>
          <a:p>
            <a:endParaRPr lang="en-US" altLang="en-US" dirty="0"/>
          </a:p>
          <a:p>
            <a:r>
              <a:rPr lang="en-US" altLang="en-US" dirty="0"/>
              <a:t>What if the minor </a:t>
            </a:r>
            <a:r>
              <a:rPr lang="en-US" altLang="en-US" dirty="0" err="1"/>
              <a:t>doesn</a:t>
            </a:r>
            <a:r>
              <a:rPr lang="ja-JP" altLang="en-US"/>
              <a:t>’</a:t>
            </a:r>
            <a:r>
              <a:rPr lang="en-US" altLang="ja-JP" dirty="0"/>
              <a:t>t disaffirm the contract on reaching the age of majority?</a:t>
            </a:r>
          </a:p>
          <a:p>
            <a:pPr lvl="1"/>
            <a:r>
              <a:rPr lang="en-US" altLang="en-US" dirty="0"/>
              <a:t>Bobby </a:t>
            </a:r>
            <a:r>
              <a:rPr lang="en-US" altLang="en-US" dirty="0" err="1"/>
              <a:t>Floars</a:t>
            </a:r>
            <a:r>
              <a:rPr lang="en-US" altLang="en-US" dirty="0"/>
              <a:t> at 516</a:t>
            </a:r>
          </a:p>
        </p:txBody>
      </p:sp>
      <p:sp>
        <p:nvSpPr>
          <p:cNvPr id="84995" name="Slide Number Placeholder 3">
            <a:extLst>
              <a:ext uri="{FF2B5EF4-FFF2-40B4-BE49-F238E27FC236}">
                <a16:creationId xmlns:a16="http://schemas.microsoft.com/office/drawing/2014/main" id="{783174D3-261F-170B-E07E-D4EF617FDF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30855EB-E294-834B-9E4C-1E0C300FAFF8}"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B721D506-EDE7-39CA-41F8-7A7D05B82435}"/>
              </a:ext>
            </a:extLst>
          </p:cNvPr>
          <p:cNvSpPr>
            <a:spLocks noGrp="1" noChangeArrowheads="1"/>
          </p:cNvSpPr>
          <p:nvPr>
            <p:ph type="title"/>
          </p:nvPr>
        </p:nvSpPr>
        <p:spPr>
          <a:xfrm>
            <a:off x="193675" y="304800"/>
            <a:ext cx="8950325" cy="1143000"/>
          </a:xfrm>
        </p:spPr>
        <p:txBody>
          <a:bodyPr/>
          <a:lstStyle/>
          <a:p>
            <a:r>
              <a:rPr lang="en-US" altLang="en-US">
                <a:solidFill>
                  <a:srgbClr val="C00000"/>
                </a:solidFill>
              </a:rPr>
              <a:t>Why an exception for necessities?</a:t>
            </a:r>
          </a:p>
        </p:txBody>
      </p:sp>
      <p:sp>
        <p:nvSpPr>
          <p:cNvPr id="87042" name="Slide Number Placeholder 3">
            <a:extLst>
              <a:ext uri="{FF2B5EF4-FFF2-40B4-BE49-F238E27FC236}">
                <a16:creationId xmlns:a16="http://schemas.microsoft.com/office/drawing/2014/main" id="{BD56E665-CFB2-6A5C-E1ED-8C224CCDCE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AFCEF6C-0765-214F-9C4C-BB3C3FEA3C85}"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pic>
        <p:nvPicPr>
          <p:cNvPr id="87043" name="Picture 5">
            <a:extLst>
              <a:ext uri="{FF2B5EF4-FFF2-40B4-BE49-F238E27FC236}">
                <a16:creationId xmlns:a16="http://schemas.microsoft.com/office/drawing/2014/main" id="{660D1580-3E5E-6436-55FD-AF7681C242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2940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D81E77C8-08A1-2105-C498-7F0E37F66A0F}"/>
              </a:ext>
            </a:extLst>
          </p:cNvPr>
          <p:cNvSpPr>
            <a:spLocks noGrp="1" noChangeArrowheads="1"/>
          </p:cNvSpPr>
          <p:nvPr>
            <p:ph type="title"/>
          </p:nvPr>
        </p:nvSpPr>
        <p:spPr>
          <a:xfrm>
            <a:off x="574675" y="304800"/>
            <a:ext cx="8950325" cy="1143000"/>
          </a:xfrm>
        </p:spPr>
        <p:txBody>
          <a:bodyPr/>
          <a:lstStyle/>
          <a:p>
            <a:r>
              <a:rPr lang="en-US" altLang="en-US">
                <a:solidFill>
                  <a:srgbClr val="C00000"/>
                </a:solidFill>
              </a:rPr>
              <a:t>Why an exception for necessities?</a:t>
            </a:r>
            <a:endParaRPr lang="en-US" altLang="en-US"/>
          </a:p>
        </p:txBody>
      </p:sp>
      <p:sp>
        <p:nvSpPr>
          <p:cNvPr id="89090" name="Content Placeholder 2">
            <a:extLst>
              <a:ext uri="{FF2B5EF4-FFF2-40B4-BE49-F238E27FC236}">
                <a16:creationId xmlns:a16="http://schemas.microsoft.com/office/drawing/2014/main" id="{A6EFE199-79A0-6378-5BB2-FEC85776A12F}"/>
              </a:ext>
            </a:extLst>
          </p:cNvPr>
          <p:cNvSpPr>
            <a:spLocks noGrp="1" noChangeArrowheads="1"/>
          </p:cNvSpPr>
          <p:nvPr>
            <p:ph idx="1"/>
          </p:nvPr>
        </p:nvSpPr>
        <p:spPr/>
        <p:txBody>
          <a:bodyPr/>
          <a:lstStyle/>
          <a:p>
            <a:endParaRPr lang="en-US" altLang="en-US"/>
          </a:p>
          <a:p>
            <a:r>
              <a:rPr lang="en-US" altLang="en-US"/>
              <a:t>Are cars necessities?</a:t>
            </a:r>
          </a:p>
        </p:txBody>
      </p:sp>
      <p:sp>
        <p:nvSpPr>
          <p:cNvPr id="89091" name="Slide Number Placeholder 3">
            <a:extLst>
              <a:ext uri="{FF2B5EF4-FFF2-40B4-BE49-F238E27FC236}">
                <a16:creationId xmlns:a16="http://schemas.microsoft.com/office/drawing/2014/main" id="{EB9D2E64-D3EA-46F2-D41F-899BD63182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FB6B36C-DF70-EE48-8F57-56A9236481C4}" type="slidenum">
              <a:rPr lang="en-US" altLang="en-US" sz="1200" smtClean="0">
                <a:latin typeface="Verdana" panose="020B0604030504040204" pitchFamily="34" charset="0"/>
              </a:rPr>
              <a:pPr>
                <a:spcBef>
                  <a:spcPct val="0"/>
                </a:spcBef>
                <a:buFontTx/>
                <a:buNone/>
              </a:pPr>
              <a:t>47</a:t>
            </a:fld>
            <a:endParaRPr lang="en-US" altLang="en-US" sz="1200">
              <a:latin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005CBD8-40B3-1872-E80A-7629990899EB}"/>
              </a:ext>
            </a:extLst>
          </p:cNvPr>
          <p:cNvSpPr>
            <a:spLocks noGrp="1" noChangeArrowheads="1"/>
          </p:cNvSpPr>
          <p:nvPr>
            <p:ph type="title"/>
          </p:nvPr>
        </p:nvSpPr>
        <p:spPr/>
        <p:txBody>
          <a:bodyPr/>
          <a:lstStyle/>
          <a:p>
            <a:r>
              <a:rPr lang="en-US" altLang="en-US"/>
              <a:t>Capacity: The Mentally Ill</a:t>
            </a:r>
          </a:p>
        </p:txBody>
      </p:sp>
      <p:sp>
        <p:nvSpPr>
          <p:cNvPr id="90114" name="Slide Number Placeholder 3">
            <a:extLst>
              <a:ext uri="{FF2B5EF4-FFF2-40B4-BE49-F238E27FC236}">
                <a16:creationId xmlns:a16="http://schemas.microsoft.com/office/drawing/2014/main" id="{863B8188-C31A-8341-D71A-B112FC9328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95D3D75-37EA-2248-9A6B-94C77D53BAF1}"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sp>
        <p:nvSpPr>
          <p:cNvPr id="90115" name="Rectangle 4">
            <a:extLst>
              <a:ext uri="{FF2B5EF4-FFF2-40B4-BE49-F238E27FC236}">
                <a16:creationId xmlns:a16="http://schemas.microsoft.com/office/drawing/2014/main" id="{CBB45690-2209-67C2-CF2A-AA6AE3E63473}"/>
              </a:ext>
            </a:extLst>
          </p:cNvPr>
          <p:cNvSpPr>
            <a:spLocks noChangeArrowheads="1"/>
          </p:cNvSpPr>
          <p:nvPr/>
        </p:nvSpPr>
        <p:spPr bwMode="auto">
          <a:xfrm>
            <a:off x="609600" y="19050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dirty="0">
                <a:latin typeface="Verdana" panose="020B0604030504040204" pitchFamily="34" charset="0"/>
              </a:rPr>
              <a:t>Restatement § 12(1): No one can be bound by contract who has not legal capacity to incur at least voidable contractual duties. Capacity to contract may be partial and its existence in respect of a particular transaction may depend upon the nature of the transaction or upon other circumstances.</a:t>
            </a:r>
          </a:p>
          <a:p>
            <a:pPr>
              <a:spcBef>
                <a:spcPct val="0"/>
              </a:spcBef>
              <a:buFontTx/>
              <a:buNone/>
            </a:pPr>
            <a:r>
              <a:rPr lang="en-US" altLang="en-US" sz="2000" dirty="0">
                <a:latin typeface="Verdana" panose="020B0604030504040204" pitchFamily="34" charset="0"/>
              </a:rPr>
              <a:t>(2) A natural person who manifests assent to a transaction has full legal capacity to incur contractual duties thereby unless he is</a:t>
            </a:r>
          </a:p>
          <a:p>
            <a:pPr>
              <a:spcBef>
                <a:spcPct val="0"/>
              </a:spcBef>
              <a:buFontTx/>
              <a:buNone/>
            </a:pPr>
            <a:r>
              <a:rPr lang="en-US" altLang="en-US" sz="2000" dirty="0">
                <a:latin typeface="Verdana" panose="020B0604030504040204" pitchFamily="34" charset="0"/>
              </a:rPr>
              <a:t>(a) </a:t>
            </a:r>
            <a:r>
              <a:rPr lang="en-US" altLang="en-US" sz="2000" dirty="0">
                <a:solidFill>
                  <a:srgbClr val="B90000"/>
                </a:solidFill>
                <a:latin typeface="Verdana" panose="020B0604030504040204" pitchFamily="34" charset="0"/>
              </a:rPr>
              <a:t>under guardianship</a:t>
            </a:r>
            <a:r>
              <a:rPr lang="en-US" altLang="en-US" sz="2000" dirty="0">
                <a:latin typeface="Verdana" panose="020B0604030504040204" pitchFamily="34" charset="0"/>
              </a:rPr>
              <a:t>, or</a:t>
            </a:r>
          </a:p>
          <a:p>
            <a:pPr>
              <a:spcBef>
                <a:spcPct val="0"/>
              </a:spcBef>
              <a:buFontTx/>
              <a:buNone/>
            </a:pPr>
            <a:r>
              <a:rPr lang="en-US" altLang="en-US" sz="2000" dirty="0">
                <a:latin typeface="Verdana" panose="020B0604030504040204" pitchFamily="34" charset="0"/>
              </a:rPr>
              <a:t>(b) an infant, or</a:t>
            </a:r>
          </a:p>
          <a:p>
            <a:pPr>
              <a:spcBef>
                <a:spcPct val="0"/>
              </a:spcBef>
              <a:buFontTx/>
              <a:buNone/>
            </a:pPr>
            <a:r>
              <a:rPr lang="en-US" altLang="en-US" sz="2000" dirty="0">
                <a:latin typeface="Verdana" panose="020B0604030504040204" pitchFamily="34" charset="0"/>
              </a:rPr>
              <a:t>(c) </a:t>
            </a:r>
            <a:r>
              <a:rPr lang="en-US" altLang="en-US" sz="2000" dirty="0">
                <a:solidFill>
                  <a:srgbClr val="B90000"/>
                </a:solidFill>
                <a:latin typeface="Verdana" panose="020B0604030504040204" pitchFamily="34" charset="0"/>
              </a:rPr>
              <a:t>mentally ill or defective</a:t>
            </a:r>
            <a:r>
              <a:rPr lang="en-US" altLang="en-US" sz="2000" dirty="0">
                <a:latin typeface="Verdana" panose="020B0604030504040204" pitchFamily="34" charset="0"/>
              </a:rPr>
              <a:t>, or</a:t>
            </a:r>
          </a:p>
          <a:p>
            <a:pPr>
              <a:spcBef>
                <a:spcPct val="0"/>
              </a:spcBef>
              <a:buFontTx/>
              <a:buNone/>
            </a:pPr>
            <a:r>
              <a:rPr lang="en-US" altLang="en-US" sz="2000" dirty="0">
                <a:latin typeface="Verdana" panose="020B0604030504040204" pitchFamily="34" charset="0"/>
              </a:rPr>
              <a:t>(d) intoxicated</a:t>
            </a:r>
          </a:p>
        </p:txBody>
      </p:sp>
      <p:pic>
        <p:nvPicPr>
          <p:cNvPr id="1026" name="Picture 2" descr="Britney Spears, American singer, dancer, and performer">
            <a:extLst>
              <a:ext uri="{FF2B5EF4-FFF2-40B4-BE49-F238E27FC236}">
                <a16:creationId xmlns:a16="http://schemas.microsoft.com/office/drawing/2014/main" id="{55807A67-EE61-7B4B-2A92-8B1630370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67200"/>
            <a:ext cx="2889008" cy="189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34BC32AA-E5D7-076A-7E30-BD2A90778AEA}"/>
              </a:ext>
            </a:extLst>
          </p:cNvPr>
          <p:cNvSpPr>
            <a:spLocks noGrp="1" noChangeArrowheads="1"/>
          </p:cNvSpPr>
          <p:nvPr>
            <p:ph type="title"/>
          </p:nvPr>
        </p:nvSpPr>
        <p:spPr/>
        <p:txBody>
          <a:bodyPr/>
          <a:lstStyle/>
          <a:p>
            <a:r>
              <a:rPr lang="en-US" altLang="en-US"/>
              <a:t>Mental Illness</a:t>
            </a:r>
          </a:p>
        </p:txBody>
      </p:sp>
      <p:sp>
        <p:nvSpPr>
          <p:cNvPr id="91138" name="Content Placeholder 2">
            <a:extLst>
              <a:ext uri="{FF2B5EF4-FFF2-40B4-BE49-F238E27FC236}">
                <a16:creationId xmlns:a16="http://schemas.microsoft.com/office/drawing/2014/main" id="{1E43097F-CD7B-20FC-8C5F-3B9A3FA6D3C3}"/>
              </a:ext>
            </a:extLst>
          </p:cNvPr>
          <p:cNvSpPr>
            <a:spLocks noGrp="1" noChangeArrowheads="1"/>
          </p:cNvSpPr>
          <p:nvPr>
            <p:ph idx="1"/>
          </p:nvPr>
        </p:nvSpPr>
        <p:spPr/>
        <p:txBody>
          <a:bodyPr/>
          <a:lstStyle/>
          <a:p>
            <a:r>
              <a:rPr lang="en-US" altLang="en-US" sz="2400" dirty="0"/>
              <a:t>§ 15(1). A person incurs only voidable contractual duties by entering into a transaction if by reason of mental illness or defect </a:t>
            </a:r>
          </a:p>
          <a:p>
            <a:pPr lvl="1"/>
            <a:r>
              <a:rPr lang="en-US" altLang="en-US" sz="2400" dirty="0"/>
              <a:t>(a) he is unable to understand in a reasonable manner the </a:t>
            </a:r>
            <a:r>
              <a:rPr lang="en-US" altLang="en-US" sz="2400" dirty="0">
                <a:solidFill>
                  <a:srgbClr val="C00000"/>
                </a:solidFill>
              </a:rPr>
              <a:t>nature and consequences </a:t>
            </a:r>
            <a:r>
              <a:rPr lang="en-US" altLang="en-US" sz="2400" dirty="0"/>
              <a:t>of the transaction, or </a:t>
            </a:r>
          </a:p>
          <a:p>
            <a:pPr lvl="1"/>
            <a:r>
              <a:rPr lang="en-US" altLang="en-US" sz="2400" dirty="0"/>
              <a:t>(b) he is </a:t>
            </a:r>
            <a:r>
              <a:rPr lang="en-US" altLang="en-US" sz="2400" dirty="0">
                <a:solidFill>
                  <a:srgbClr val="C00000"/>
                </a:solidFill>
              </a:rPr>
              <a:t>unable to act in a reasonable manner </a:t>
            </a:r>
            <a:r>
              <a:rPr lang="en-US" altLang="en-US" sz="2400" dirty="0"/>
              <a:t>in relation to the transaction </a:t>
            </a:r>
            <a:r>
              <a:rPr lang="en-US" altLang="en-US" b="1" dirty="0">
                <a:solidFill>
                  <a:srgbClr val="C00000"/>
                </a:solidFill>
              </a:rPr>
              <a:t>and</a:t>
            </a:r>
            <a:r>
              <a:rPr lang="en-US" altLang="en-US" sz="2400" dirty="0"/>
              <a:t> </a:t>
            </a:r>
            <a:r>
              <a:rPr lang="en-US" altLang="en-US" sz="2400" dirty="0">
                <a:solidFill>
                  <a:srgbClr val="B90000"/>
                </a:solidFill>
              </a:rPr>
              <a:t>the other party has reason to know of his condition</a:t>
            </a:r>
            <a:r>
              <a:rPr lang="en-US" altLang="en-US" sz="2400" dirty="0"/>
              <a:t>. </a:t>
            </a:r>
          </a:p>
          <a:p>
            <a:pPr marL="457200" lvl="1" indent="0">
              <a:buNone/>
            </a:pPr>
            <a:endParaRPr lang="en-US" altLang="en-US" sz="2400" dirty="0"/>
          </a:p>
          <a:p>
            <a:pPr lvl="1"/>
            <a:r>
              <a:rPr lang="en-US" altLang="en-US" sz="2400" dirty="0">
                <a:solidFill>
                  <a:srgbClr val="C00000"/>
                </a:solidFill>
              </a:rPr>
              <a:t>Merchant protection</a:t>
            </a:r>
          </a:p>
        </p:txBody>
      </p:sp>
      <p:sp>
        <p:nvSpPr>
          <p:cNvPr id="91139" name="Slide Number Placeholder 3">
            <a:extLst>
              <a:ext uri="{FF2B5EF4-FFF2-40B4-BE49-F238E27FC236}">
                <a16:creationId xmlns:a16="http://schemas.microsoft.com/office/drawing/2014/main" id="{BDE37B0A-25BE-5D0C-17FD-241F7DA4EC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173C01B-2BA6-084D-90DA-D3D12A24D74D}" type="slidenum">
              <a:rPr lang="en-US" altLang="en-US" sz="1200" smtClean="0">
                <a:latin typeface="Verdana" panose="020B0604030504040204" pitchFamily="34" charset="0"/>
              </a:rPr>
              <a:pPr>
                <a:spcBef>
                  <a:spcPct val="0"/>
                </a:spcBef>
                <a:buFontTx/>
                <a:buNone/>
              </a:pPr>
              <a:t>49</a:t>
            </a:fld>
            <a:endParaRPr lang="en-US" altLang="en-US" sz="1200">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C453644-B00D-D7DD-F359-163887342B4D}"/>
              </a:ext>
            </a:extLst>
          </p:cNvPr>
          <p:cNvSpPr>
            <a:spLocks noGrp="1" noChangeArrowheads="1"/>
          </p:cNvSpPr>
          <p:nvPr>
            <p:ph type="title"/>
          </p:nvPr>
        </p:nvSpPr>
        <p:spPr>
          <a:xfrm>
            <a:off x="304800" y="304800"/>
            <a:ext cx="8721725" cy="1219200"/>
          </a:xfrm>
        </p:spPr>
        <p:txBody>
          <a:bodyPr/>
          <a:lstStyle/>
          <a:p>
            <a:pPr marL="342900" indent="-342900"/>
            <a:r>
              <a:rPr lang="en-US" altLang="en-US" sz="3600"/>
              <a:t>What does it mean to choose badly?</a:t>
            </a:r>
          </a:p>
        </p:txBody>
      </p:sp>
      <p:sp>
        <p:nvSpPr>
          <p:cNvPr id="19458" name="Content Placeholder 2">
            <a:extLst>
              <a:ext uri="{FF2B5EF4-FFF2-40B4-BE49-F238E27FC236}">
                <a16:creationId xmlns:a16="http://schemas.microsoft.com/office/drawing/2014/main" id="{0C01DD51-23C1-8AD0-9875-85C66D608E09}"/>
              </a:ext>
            </a:extLst>
          </p:cNvPr>
          <p:cNvSpPr>
            <a:spLocks noGrp="1" noChangeArrowheads="1"/>
          </p:cNvSpPr>
          <p:nvPr>
            <p:ph idx="1"/>
          </p:nvPr>
        </p:nvSpPr>
        <p:spPr>
          <a:xfrm>
            <a:off x="566738" y="1752600"/>
            <a:ext cx="8577262" cy="4267200"/>
          </a:xfrm>
        </p:spPr>
        <p:txBody>
          <a:bodyPr/>
          <a:lstStyle/>
          <a:p>
            <a:pPr lvl="1">
              <a:buFont typeface="Wingdings" pitchFamily="2" charset="2"/>
              <a:buChar char="n"/>
            </a:pPr>
            <a:endParaRPr lang="en-US" altLang="en-US"/>
          </a:p>
          <a:p>
            <a:pPr lvl="1">
              <a:buFont typeface="Wingdings" pitchFamily="2" charset="2"/>
              <a:buChar char="n"/>
            </a:pPr>
            <a:r>
              <a:rPr lang="en-US" altLang="ja-JP" sz="3600">
                <a:solidFill>
                  <a:schemeClr val="tx2"/>
                </a:solidFill>
              </a:rPr>
              <a:t>Capacity</a:t>
            </a:r>
          </a:p>
          <a:p>
            <a:pPr lvl="2">
              <a:buFont typeface="Wingdings" pitchFamily="2" charset="2"/>
              <a:buChar char="n"/>
            </a:pPr>
            <a:r>
              <a:rPr lang="en-US" altLang="ja-JP" sz="3300"/>
              <a:t>I lacked the ability to chose rationally (i.e., to advance my interests)</a:t>
            </a:r>
          </a:p>
        </p:txBody>
      </p:sp>
      <p:sp>
        <p:nvSpPr>
          <p:cNvPr id="19459" name="Slide Number Placeholder 3">
            <a:extLst>
              <a:ext uri="{FF2B5EF4-FFF2-40B4-BE49-F238E27FC236}">
                <a16:creationId xmlns:a16="http://schemas.microsoft.com/office/drawing/2014/main" id="{CF5C8B82-82C1-2082-CD4F-7800739B49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FDC2057-E36E-ED4D-8B00-0DE39A5275C1}"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FB65614A-9073-7F5D-AB4E-D3CDB82C26B9}"/>
              </a:ext>
            </a:extLst>
          </p:cNvPr>
          <p:cNvSpPr>
            <a:spLocks noGrp="1" noChangeArrowheads="1"/>
          </p:cNvSpPr>
          <p:nvPr>
            <p:ph type="title"/>
          </p:nvPr>
        </p:nvSpPr>
        <p:spPr/>
        <p:txBody>
          <a:bodyPr/>
          <a:lstStyle/>
          <a:p>
            <a:r>
              <a:rPr lang="en-US" altLang="en-US"/>
              <a:t>Mental Illness</a:t>
            </a:r>
          </a:p>
        </p:txBody>
      </p:sp>
      <p:sp>
        <p:nvSpPr>
          <p:cNvPr id="92162" name="Content Placeholder 2">
            <a:extLst>
              <a:ext uri="{FF2B5EF4-FFF2-40B4-BE49-F238E27FC236}">
                <a16:creationId xmlns:a16="http://schemas.microsoft.com/office/drawing/2014/main" id="{09AF3145-1A11-0974-D6AA-293FEF241F65}"/>
              </a:ext>
            </a:extLst>
          </p:cNvPr>
          <p:cNvSpPr>
            <a:spLocks noGrp="1" noChangeArrowheads="1"/>
          </p:cNvSpPr>
          <p:nvPr>
            <p:ph idx="1"/>
          </p:nvPr>
        </p:nvSpPr>
        <p:spPr/>
        <p:txBody>
          <a:bodyPr/>
          <a:lstStyle/>
          <a:p>
            <a:r>
              <a:rPr lang="en-US" altLang="en-US" sz="2400" dirty="0"/>
              <a:t>§ 15(2). Where the contract is made on </a:t>
            </a:r>
            <a:r>
              <a:rPr lang="en-US" altLang="en-US" sz="2400" dirty="0">
                <a:solidFill>
                  <a:srgbClr val="C00000"/>
                </a:solidFill>
              </a:rPr>
              <a:t>fair terms </a:t>
            </a:r>
            <a:r>
              <a:rPr lang="en-US" altLang="en-US" sz="2400" dirty="0"/>
              <a:t>and </a:t>
            </a:r>
            <a:r>
              <a:rPr lang="en-US" altLang="en-US" sz="2400" dirty="0">
                <a:solidFill>
                  <a:srgbClr val="B90000"/>
                </a:solidFill>
              </a:rPr>
              <a:t>the other party is without knowledge </a:t>
            </a:r>
            <a:r>
              <a:rPr lang="en-US" altLang="en-US" sz="2400" dirty="0"/>
              <a:t>of the mental illness or defect, the power of avoidance under Subsection (1) terminates to the extent that the </a:t>
            </a:r>
            <a:r>
              <a:rPr lang="en-US" altLang="en-US" sz="2400" dirty="0">
                <a:solidFill>
                  <a:srgbClr val="C00000"/>
                </a:solidFill>
              </a:rPr>
              <a:t>contract has been so performed</a:t>
            </a:r>
            <a:r>
              <a:rPr lang="en-US" altLang="en-US" sz="2400" dirty="0"/>
              <a:t> in whole or in part or the </a:t>
            </a:r>
            <a:r>
              <a:rPr lang="en-US" altLang="en-US" sz="2400" dirty="0">
                <a:solidFill>
                  <a:srgbClr val="C00000"/>
                </a:solidFill>
              </a:rPr>
              <a:t>circumstances have so changed that </a:t>
            </a:r>
            <a:r>
              <a:rPr lang="en-US" altLang="en-US" sz="2400" dirty="0">
                <a:solidFill>
                  <a:srgbClr val="B90000"/>
                </a:solidFill>
              </a:rPr>
              <a:t>avoidance would be unjust</a:t>
            </a:r>
            <a:r>
              <a:rPr lang="en-US" altLang="en-US" sz="2400" dirty="0"/>
              <a:t>. In such a case a court may grant relief as justice requires. </a:t>
            </a:r>
          </a:p>
          <a:p>
            <a:endParaRPr lang="en-US" altLang="en-US" sz="2400" dirty="0"/>
          </a:p>
          <a:p>
            <a:r>
              <a:rPr lang="en-US" altLang="en-US" sz="2400" dirty="0"/>
              <a:t>Double protection for merchant</a:t>
            </a:r>
          </a:p>
          <a:p>
            <a:endParaRPr lang="en-US" altLang="en-US" sz="2400" dirty="0"/>
          </a:p>
        </p:txBody>
      </p:sp>
      <p:sp>
        <p:nvSpPr>
          <p:cNvPr id="92163" name="Slide Number Placeholder 3">
            <a:extLst>
              <a:ext uri="{FF2B5EF4-FFF2-40B4-BE49-F238E27FC236}">
                <a16:creationId xmlns:a16="http://schemas.microsoft.com/office/drawing/2014/main" id="{D7E117FF-64D9-9015-8EF8-4A7BB0BB3EA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A18C9D2-9658-B643-92DC-B52A57DF4EE5}"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00654106-473E-5974-52C4-985C153EF28E}"/>
              </a:ext>
            </a:extLst>
          </p:cNvPr>
          <p:cNvSpPr>
            <a:spLocks noGrp="1" noChangeArrowheads="1"/>
          </p:cNvSpPr>
          <p:nvPr>
            <p:ph type="title"/>
          </p:nvPr>
        </p:nvSpPr>
        <p:spPr/>
        <p:txBody>
          <a:bodyPr/>
          <a:lstStyle/>
          <a:p>
            <a:r>
              <a:rPr lang="en-US" altLang="en-US" dirty="0">
                <a:solidFill>
                  <a:srgbClr val="B90000"/>
                </a:solidFill>
              </a:rPr>
              <a:t>Faber at 519</a:t>
            </a:r>
          </a:p>
        </p:txBody>
      </p:sp>
      <p:sp>
        <p:nvSpPr>
          <p:cNvPr id="93186" name="Content Placeholder 2">
            <a:extLst>
              <a:ext uri="{FF2B5EF4-FFF2-40B4-BE49-F238E27FC236}">
                <a16:creationId xmlns:a16="http://schemas.microsoft.com/office/drawing/2014/main" id="{3ED6A28B-8416-0008-A15C-253BB85E6025}"/>
              </a:ext>
            </a:extLst>
          </p:cNvPr>
          <p:cNvSpPr>
            <a:spLocks noGrp="1" noChangeArrowheads="1"/>
          </p:cNvSpPr>
          <p:nvPr>
            <p:ph idx="1"/>
          </p:nvPr>
        </p:nvSpPr>
        <p:spPr/>
        <p:txBody>
          <a:bodyPr/>
          <a:lstStyle/>
          <a:p>
            <a:endParaRPr lang="en-US" altLang="en-US" dirty="0">
              <a:solidFill>
                <a:schemeClr val="accent2"/>
              </a:solidFill>
            </a:endParaRPr>
          </a:p>
          <a:p>
            <a:r>
              <a:rPr lang="en-US" altLang="en-US" dirty="0"/>
              <a:t>What happened?</a:t>
            </a:r>
          </a:p>
        </p:txBody>
      </p:sp>
      <p:sp>
        <p:nvSpPr>
          <p:cNvPr id="93187" name="Slide Number Placeholder 3">
            <a:extLst>
              <a:ext uri="{FF2B5EF4-FFF2-40B4-BE49-F238E27FC236}">
                <a16:creationId xmlns:a16="http://schemas.microsoft.com/office/drawing/2014/main" id="{7EA2FC13-9BFB-C41E-0D83-BE141D0BA9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4AB0C2-3FE3-EA44-8530-5D416037032D}"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3D1A92C6-58AC-BEB6-A750-225B0E2594F1}"/>
              </a:ext>
            </a:extLst>
          </p:cNvPr>
          <p:cNvSpPr>
            <a:spLocks noGrp="1" noChangeArrowheads="1"/>
          </p:cNvSpPr>
          <p:nvPr>
            <p:ph type="title"/>
          </p:nvPr>
        </p:nvSpPr>
        <p:spPr/>
        <p:txBody>
          <a:bodyPr/>
          <a:lstStyle/>
          <a:p>
            <a:r>
              <a:rPr lang="en-US" altLang="en-US" dirty="0">
                <a:solidFill>
                  <a:schemeClr val="tx1"/>
                </a:solidFill>
              </a:rPr>
              <a:t>Faber</a:t>
            </a:r>
          </a:p>
        </p:txBody>
      </p:sp>
      <p:sp>
        <p:nvSpPr>
          <p:cNvPr id="97282" name="Content Placeholder 2">
            <a:extLst>
              <a:ext uri="{FF2B5EF4-FFF2-40B4-BE49-F238E27FC236}">
                <a16:creationId xmlns:a16="http://schemas.microsoft.com/office/drawing/2014/main" id="{1F4B4421-E98B-5831-BF8E-4167D713FB15}"/>
              </a:ext>
            </a:extLst>
          </p:cNvPr>
          <p:cNvSpPr>
            <a:spLocks noGrp="1" noChangeArrowheads="1"/>
          </p:cNvSpPr>
          <p:nvPr>
            <p:ph idx="1"/>
          </p:nvPr>
        </p:nvSpPr>
        <p:spPr/>
        <p:txBody>
          <a:bodyPr/>
          <a:lstStyle/>
          <a:p>
            <a:endParaRPr lang="en-US" altLang="en-US" dirty="0"/>
          </a:p>
          <a:p>
            <a:r>
              <a:rPr lang="en-US" altLang="en-US" dirty="0">
                <a:solidFill>
                  <a:srgbClr val="C00000"/>
                </a:solidFill>
              </a:rPr>
              <a:t>Standards of Incompetency</a:t>
            </a:r>
          </a:p>
          <a:p>
            <a:pPr lvl="1"/>
            <a:r>
              <a:rPr lang="en-US" altLang="en-US" dirty="0"/>
              <a:t>Capacity to understand: Paine v. </a:t>
            </a:r>
            <a:r>
              <a:rPr lang="en-US" altLang="ja-JP" dirty="0"/>
              <a:t>Aldrich </a:t>
            </a:r>
          </a:p>
          <a:p>
            <a:pPr lvl="1"/>
            <a:r>
              <a:rPr lang="en-US" altLang="en-US" dirty="0"/>
              <a:t>Loss of Control due to insane impulse in Newton v. Mutual Benefit</a:t>
            </a:r>
          </a:p>
          <a:p>
            <a:pPr lvl="1"/>
            <a:r>
              <a:rPr lang="en-US" altLang="en-US" dirty="0"/>
              <a:t>Capacity to form a rational judgment or correct conclusions</a:t>
            </a:r>
          </a:p>
        </p:txBody>
      </p:sp>
      <p:sp>
        <p:nvSpPr>
          <p:cNvPr id="97283" name="Slide Number Placeholder 3">
            <a:extLst>
              <a:ext uri="{FF2B5EF4-FFF2-40B4-BE49-F238E27FC236}">
                <a16:creationId xmlns:a16="http://schemas.microsoft.com/office/drawing/2014/main" id="{B13C8DF0-C227-FDFF-45E6-31B0F3228F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8EE720F-E576-AC41-BC7F-EE39BBC9BAC2}"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064F1479-7E1C-1257-6BEA-28536EAC1440}"/>
              </a:ext>
            </a:extLst>
          </p:cNvPr>
          <p:cNvSpPr>
            <a:spLocks noGrp="1" noChangeArrowheads="1"/>
          </p:cNvSpPr>
          <p:nvPr>
            <p:ph type="title"/>
          </p:nvPr>
        </p:nvSpPr>
        <p:spPr/>
        <p:txBody>
          <a:bodyPr/>
          <a:lstStyle/>
          <a:p>
            <a:r>
              <a:rPr lang="en-US" altLang="en-US" dirty="0">
                <a:solidFill>
                  <a:schemeClr val="tx1"/>
                </a:solidFill>
              </a:rPr>
              <a:t>Faber</a:t>
            </a:r>
          </a:p>
        </p:txBody>
      </p:sp>
      <p:sp>
        <p:nvSpPr>
          <p:cNvPr id="99330" name="Content Placeholder 2">
            <a:extLst>
              <a:ext uri="{FF2B5EF4-FFF2-40B4-BE49-F238E27FC236}">
                <a16:creationId xmlns:a16="http://schemas.microsoft.com/office/drawing/2014/main" id="{B036E0E6-4505-791E-2F81-1EDEF02EAD84}"/>
              </a:ext>
            </a:extLst>
          </p:cNvPr>
          <p:cNvSpPr>
            <a:spLocks noGrp="1" noChangeArrowheads="1"/>
          </p:cNvSpPr>
          <p:nvPr>
            <p:ph idx="1"/>
          </p:nvPr>
        </p:nvSpPr>
        <p:spPr/>
        <p:txBody>
          <a:bodyPr/>
          <a:lstStyle/>
          <a:p>
            <a:endParaRPr lang="en-US" altLang="en-US" dirty="0"/>
          </a:p>
          <a:p>
            <a:r>
              <a:rPr lang="en-US" altLang="en-US" dirty="0"/>
              <a:t>What about merchant protection?</a:t>
            </a:r>
          </a:p>
          <a:p>
            <a:r>
              <a:rPr lang="en-US" altLang="en-US" dirty="0">
                <a:solidFill>
                  <a:srgbClr val="C00000"/>
                </a:solidFill>
              </a:rPr>
              <a:t>Which party was in the better position to cure the problem?</a:t>
            </a:r>
          </a:p>
        </p:txBody>
      </p:sp>
      <p:sp>
        <p:nvSpPr>
          <p:cNvPr id="99331" name="Slide Number Placeholder 3">
            <a:extLst>
              <a:ext uri="{FF2B5EF4-FFF2-40B4-BE49-F238E27FC236}">
                <a16:creationId xmlns:a16="http://schemas.microsoft.com/office/drawing/2014/main" id="{C9587549-55F1-AB21-5A1D-768D305D8A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47A33E9-0DB3-BF44-982B-D1A28208FC55}"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8E631370-CA5C-144B-0D20-304850245208}"/>
              </a:ext>
            </a:extLst>
          </p:cNvPr>
          <p:cNvSpPr>
            <a:spLocks noGrp="1" noChangeArrowheads="1"/>
          </p:cNvSpPr>
          <p:nvPr>
            <p:ph type="title"/>
          </p:nvPr>
        </p:nvSpPr>
        <p:spPr/>
        <p:txBody>
          <a:bodyPr/>
          <a:lstStyle/>
          <a:p>
            <a:r>
              <a:rPr lang="en-US" altLang="en-US" dirty="0">
                <a:solidFill>
                  <a:schemeClr val="tx1"/>
                </a:solidFill>
              </a:rPr>
              <a:t>Faber</a:t>
            </a:r>
          </a:p>
        </p:txBody>
      </p:sp>
      <p:sp>
        <p:nvSpPr>
          <p:cNvPr id="101378" name="Content Placeholder 2">
            <a:extLst>
              <a:ext uri="{FF2B5EF4-FFF2-40B4-BE49-F238E27FC236}">
                <a16:creationId xmlns:a16="http://schemas.microsoft.com/office/drawing/2014/main" id="{A3CFE102-4E80-A462-5649-A6891AECE21A}"/>
              </a:ext>
            </a:extLst>
          </p:cNvPr>
          <p:cNvSpPr>
            <a:spLocks noGrp="1" noChangeArrowheads="1"/>
          </p:cNvSpPr>
          <p:nvPr>
            <p:ph idx="1"/>
          </p:nvPr>
        </p:nvSpPr>
        <p:spPr>
          <a:xfrm>
            <a:off x="566738" y="1752600"/>
            <a:ext cx="8577262" cy="4267200"/>
          </a:xfrm>
        </p:spPr>
        <p:txBody>
          <a:bodyPr/>
          <a:lstStyle/>
          <a:p>
            <a:r>
              <a:rPr lang="en-US" altLang="en-US" dirty="0">
                <a:solidFill>
                  <a:srgbClr val="C00000"/>
                </a:solidFill>
              </a:rPr>
              <a:t>How would you have applied Restatement § 15(1)(b)?</a:t>
            </a:r>
          </a:p>
          <a:p>
            <a:r>
              <a:rPr lang="en-US" altLang="en-US" sz="2400" dirty="0"/>
              <a:t>A person incurs only voidable contractual duties by entering into a transaction if by reason of mental illness or defect </a:t>
            </a:r>
          </a:p>
          <a:p>
            <a:pPr lvl="1"/>
            <a:r>
              <a:rPr lang="en-US" altLang="en-US" sz="2400" dirty="0"/>
              <a:t>(a) he is unable to </a:t>
            </a:r>
            <a:r>
              <a:rPr lang="en-US" altLang="en-US" sz="2400" dirty="0">
                <a:solidFill>
                  <a:schemeClr val="tx2"/>
                </a:solidFill>
              </a:rPr>
              <a:t>understand in a reasonable manner the </a:t>
            </a:r>
            <a:r>
              <a:rPr lang="en-US" altLang="en-US" sz="2400" dirty="0">
                <a:solidFill>
                  <a:srgbClr val="C00000"/>
                </a:solidFill>
              </a:rPr>
              <a:t>nature and consequences </a:t>
            </a:r>
            <a:r>
              <a:rPr lang="en-US" altLang="en-US" sz="2400" dirty="0">
                <a:solidFill>
                  <a:schemeClr val="tx2"/>
                </a:solidFill>
              </a:rPr>
              <a:t>of the transaction, or </a:t>
            </a:r>
          </a:p>
          <a:p>
            <a:pPr lvl="1"/>
            <a:r>
              <a:rPr lang="en-US" altLang="en-US" sz="2400" dirty="0">
                <a:solidFill>
                  <a:schemeClr val="tx2"/>
                </a:solidFill>
              </a:rPr>
              <a:t>(b) he is </a:t>
            </a:r>
            <a:r>
              <a:rPr lang="en-US" altLang="en-US" sz="2400" dirty="0">
                <a:solidFill>
                  <a:srgbClr val="C00000"/>
                </a:solidFill>
              </a:rPr>
              <a:t>unable to act in a reasonable manner </a:t>
            </a:r>
            <a:r>
              <a:rPr lang="en-US" altLang="en-US" sz="2400" dirty="0"/>
              <a:t>in relation to the transaction </a:t>
            </a:r>
            <a:r>
              <a:rPr lang="en-US" altLang="en-US" sz="2400" b="1" dirty="0">
                <a:solidFill>
                  <a:srgbClr val="C00000"/>
                </a:solidFill>
              </a:rPr>
              <a:t>and</a:t>
            </a:r>
            <a:r>
              <a:rPr lang="en-US" altLang="en-US" sz="2400" dirty="0">
                <a:solidFill>
                  <a:srgbClr val="C00000"/>
                </a:solidFill>
              </a:rPr>
              <a:t> </a:t>
            </a:r>
            <a:r>
              <a:rPr lang="en-US" altLang="en-US" sz="2400" dirty="0">
                <a:solidFill>
                  <a:srgbClr val="B90000"/>
                </a:solidFill>
              </a:rPr>
              <a:t>the other party has reason to know of his condition</a:t>
            </a:r>
            <a:r>
              <a:rPr lang="en-US" altLang="en-US" sz="2400" dirty="0"/>
              <a:t>. </a:t>
            </a:r>
          </a:p>
        </p:txBody>
      </p:sp>
      <p:sp>
        <p:nvSpPr>
          <p:cNvPr id="101379" name="Slide Number Placeholder 3">
            <a:extLst>
              <a:ext uri="{FF2B5EF4-FFF2-40B4-BE49-F238E27FC236}">
                <a16:creationId xmlns:a16="http://schemas.microsoft.com/office/drawing/2014/main" id="{EF401FFA-358C-B98B-4660-31D927FB7D6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491AF9B-9136-794F-B598-E6F0F303B391}"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7D93BC01-E422-55A5-50D1-9A358BB623D2}"/>
              </a:ext>
            </a:extLst>
          </p:cNvPr>
          <p:cNvSpPr>
            <a:spLocks noGrp="1" noChangeArrowheads="1"/>
          </p:cNvSpPr>
          <p:nvPr>
            <p:ph type="title"/>
          </p:nvPr>
        </p:nvSpPr>
        <p:spPr/>
        <p:txBody>
          <a:bodyPr/>
          <a:lstStyle/>
          <a:p>
            <a:r>
              <a:rPr lang="en-US" altLang="en-US">
                <a:solidFill>
                  <a:srgbClr val="C00000"/>
                </a:solidFill>
              </a:rPr>
              <a:t>Is Faber consistent with Uribe at 478?</a:t>
            </a:r>
          </a:p>
        </p:txBody>
      </p:sp>
      <p:sp>
        <p:nvSpPr>
          <p:cNvPr id="104450" name="Content Placeholder 2">
            <a:extLst>
              <a:ext uri="{FF2B5EF4-FFF2-40B4-BE49-F238E27FC236}">
                <a16:creationId xmlns:a16="http://schemas.microsoft.com/office/drawing/2014/main" id="{68BA47A9-7370-1A6E-3C9F-DC52419D7B31}"/>
              </a:ext>
            </a:extLst>
          </p:cNvPr>
          <p:cNvSpPr>
            <a:spLocks noGrp="1" noChangeArrowheads="1"/>
          </p:cNvSpPr>
          <p:nvPr>
            <p:ph idx="1"/>
          </p:nvPr>
        </p:nvSpPr>
        <p:spPr/>
        <p:txBody>
          <a:bodyPr/>
          <a:lstStyle/>
          <a:p>
            <a:endParaRPr lang="en-US" altLang="en-US"/>
          </a:p>
          <a:p>
            <a:r>
              <a:rPr lang="en-US" altLang="en-US"/>
              <a:t>Should the </a:t>
            </a:r>
            <a:r>
              <a:rPr lang="el-GR" altLang="en-US"/>
              <a:t>Δ</a:t>
            </a:r>
            <a:r>
              <a:rPr lang="en-US" altLang="en-US"/>
              <a:t> have been on notice?</a:t>
            </a:r>
          </a:p>
          <a:p>
            <a:r>
              <a:rPr lang="en-US" altLang="en-US"/>
              <a:t>Casebook: “Do you get the sense that the law has not kept pace with modern developments in psychiatry..”</a:t>
            </a:r>
          </a:p>
        </p:txBody>
      </p:sp>
      <p:sp>
        <p:nvSpPr>
          <p:cNvPr id="104451" name="Slide Number Placeholder 3">
            <a:extLst>
              <a:ext uri="{FF2B5EF4-FFF2-40B4-BE49-F238E27FC236}">
                <a16:creationId xmlns:a16="http://schemas.microsoft.com/office/drawing/2014/main" id="{BBCC5B7E-3D56-F373-E0E4-70744327A7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1A20DD-6C91-F042-BB45-F7F5B59CC37D}"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A8F87AD5-8335-3FE1-E1CE-7F4C37C3CED4}"/>
              </a:ext>
            </a:extLst>
          </p:cNvPr>
          <p:cNvSpPr>
            <a:spLocks noGrp="1" noChangeArrowheads="1"/>
          </p:cNvSpPr>
          <p:nvPr>
            <p:ph type="title"/>
          </p:nvPr>
        </p:nvSpPr>
        <p:spPr/>
        <p:txBody>
          <a:bodyPr/>
          <a:lstStyle/>
          <a:p>
            <a:r>
              <a:rPr lang="en-US" altLang="en-US" dirty="0"/>
              <a:t>Uribe at 523</a:t>
            </a:r>
          </a:p>
        </p:txBody>
      </p:sp>
      <p:sp>
        <p:nvSpPr>
          <p:cNvPr id="106498" name="Content Placeholder 2">
            <a:extLst>
              <a:ext uri="{FF2B5EF4-FFF2-40B4-BE49-F238E27FC236}">
                <a16:creationId xmlns:a16="http://schemas.microsoft.com/office/drawing/2014/main" id="{77DDC583-8F72-2037-32E3-9C45A7A89E08}"/>
              </a:ext>
            </a:extLst>
          </p:cNvPr>
          <p:cNvSpPr>
            <a:spLocks noGrp="1" noChangeArrowheads="1"/>
          </p:cNvSpPr>
          <p:nvPr>
            <p:ph idx="1"/>
          </p:nvPr>
        </p:nvSpPr>
        <p:spPr/>
        <p:txBody>
          <a:bodyPr/>
          <a:lstStyle/>
          <a:p>
            <a:pPr>
              <a:buFont typeface="Wingdings" pitchFamily="2" charset="2"/>
              <a:buNone/>
            </a:pPr>
            <a:endParaRPr lang="en-US" altLang="en-US" dirty="0"/>
          </a:p>
          <a:p>
            <a:r>
              <a:rPr lang="en-US" altLang="en-US" dirty="0"/>
              <a:t>Suppose the contract had been set aside</a:t>
            </a:r>
          </a:p>
          <a:p>
            <a:pPr lvl="1"/>
            <a:r>
              <a:rPr lang="en-US" altLang="en-US" dirty="0">
                <a:solidFill>
                  <a:srgbClr val="C00000"/>
                </a:solidFill>
              </a:rPr>
              <a:t>How might this change the advice you’</a:t>
            </a:r>
            <a:r>
              <a:rPr lang="en-US" altLang="ja-JP" dirty="0">
                <a:solidFill>
                  <a:srgbClr val="C00000"/>
                </a:solidFill>
              </a:rPr>
              <a:t>d give a client who buys from an elderly seller?</a:t>
            </a:r>
          </a:p>
          <a:p>
            <a:pPr lvl="1"/>
            <a:r>
              <a:rPr lang="en-US" altLang="en-US" dirty="0">
                <a:solidFill>
                  <a:srgbClr val="C00000"/>
                </a:solidFill>
              </a:rPr>
              <a:t>“</a:t>
            </a:r>
            <a:r>
              <a:rPr lang="en-US" altLang="en-US" dirty="0" err="1">
                <a:solidFill>
                  <a:srgbClr val="C00000"/>
                </a:solidFill>
              </a:rPr>
              <a:t>Elderlaw</a:t>
            </a:r>
            <a:r>
              <a:rPr lang="en-US" altLang="en-US" dirty="0">
                <a:solidFill>
                  <a:srgbClr val="C00000"/>
                </a:solidFill>
              </a:rPr>
              <a:t>”</a:t>
            </a:r>
          </a:p>
        </p:txBody>
      </p:sp>
      <p:sp>
        <p:nvSpPr>
          <p:cNvPr id="106499" name="Slide Number Placeholder 3">
            <a:extLst>
              <a:ext uri="{FF2B5EF4-FFF2-40B4-BE49-F238E27FC236}">
                <a16:creationId xmlns:a16="http://schemas.microsoft.com/office/drawing/2014/main" id="{796AC7A3-CC32-FE84-8309-228815AD36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229600D-C2F3-AE4F-9299-25982AEDB422}" type="slidenum">
              <a:rPr lang="en-US" altLang="en-US" sz="1200" smtClean="0">
                <a:latin typeface="Verdana" panose="020B0604030504040204" pitchFamily="34" charset="0"/>
              </a:rPr>
              <a:pPr>
                <a:spcBef>
                  <a:spcPct val="0"/>
                </a:spcBef>
                <a:buFontTx/>
                <a:buNone/>
              </a:pPr>
              <a:t>56</a:t>
            </a:fld>
            <a:endParaRPr lang="en-US" altLang="en-US" sz="1200">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3E5DE59D-2AE0-99DC-B406-BB7B02F35571}"/>
              </a:ext>
            </a:extLst>
          </p:cNvPr>
          <p:cNvSpPr>
            <a:spLocks noGrp="1" noChangeArrowheads="1"/>
          </p:cNvSpPr>
          <p:nvPr>
            <p:ph type="title"/>
          </p:nvPr>
        </p:nvSpPr>
        <p:spPr/>
        <p:txBody>
          <a:bodyPr/>
          <a:lstStyle/>
          <a:p>
            <a:r>
              <a:rPr lang="en-US" altLang="en-US">
                <a:solidFill>
                  <a:srgbClr val="B90000"/>
                </a:solidFill>
              </a:rPr>
              <a:t>Intoxicated Persons</a:t>
            </a:r>
          </a:p>
        </p:txBody>
      </p:sp>
      <p:sp>
        <p:nvSpPr>
          <p:cNvPr id="108546" name="Content Placeholder 2">
            <a:extLst>
              <a:ext uri="{FF2B5EF4-FFF2-40B4-BE49-F238E27FC236}">
                <a16:creationId xmlns:a16="http://schemas.microsoft.com/office/drawing/2014/main" id="{152CD15A-4055-CF1B-684C-E27AEB42CDE4}"/>
              </a:ext>
            </a:extLst>
          </p:cNvPr>
          <p:cNvSpPr>
            <a:spLocks noGrp="1" noChangeArrowheads="1"/>
          </p:cNvSpPr>
          <p:nvPr>
            <p:ph idx="1"/>
          </p:nvPr>
        </p:nvSpPr>
        <p:spPr/>
        <p:txBody>
          <a:bodyPr/>
          <a:lstStyle/>
          <a:p>
            <a:pPr>
              <a:buFont typeface="Wingdings" pitchFamily="2" charset="2"/>
              <a:buNone/>
            </a:pPr>
            <a:endParaRPr lang="en-US" altLang="en-US"/>
          </a:p>
          <a:p>
            <a:r>
              <a:rPr lang="en-US" altLang="en-US" sz="2400"/>
              <a:t>Restatement § 16. A person incurs only voidable contractual duties by entering into a transaction </a:t>
            </a:r>
            <a:r>
              <a:rPr lang="en-US" altLang="en-US" sz="2400">
                <a:solidFill>
                  <a:srgbClr val="B90000"/>
                </a:solidFill>
              </a:rPr>
              <a:t>if the other party has reason to know that by reason of intoxication </a:t>
            </a:r>
            <a:r>
              <a:rPr lang="en-US" altLang="en-US" sz="2400"/>
              <a:t>(a)</a:t>
            </a:r>
            <a:r>
              <a:rPr lang="en-US" altLang="en-US" sz="2400">
                <a:solidFill>
                  <a:srgbClr val="B90000"/>
                </a:solidFill>
              </a:rPr>
              <a:t> </a:t>
            </a:r>
            <a:r>
              <a:rPr lang="en-US" altLang="en-US" sz="2400"/>
              <a:t>he is unable to understand in a reasonable manner the nature and consequences of the transaction, or (b) he is unable to act in a reasonable manner in relation to the transaction. </a:t>
            </a:r>
          </a:p>
        </p:txBody>
      </p:sp>
      <p:sp>
        <p:nvSpPr>
          <p:cNvPr id="108547" name="Slide Number Placeholder 3">
            <a:extLst>
              <a:ext uri="{FF2B5EF4-FFF2-40B4-BE49-F238E27FC236}">
                <a16:creationId xmlns:a16="http://schemas.microsoft.com/office/drawing/2014/main" id="{55547237-A0DB-3F2E-0D44-948A50F496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B496565-D44A-3E4C-9568-678BEF3E34DD}"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EC7B1FF7-2B50-BD3A-B44B-1F040022DCDA}"/>
              </a:ext>
            </a:extLst>
          </p:cNvPr>
          <p:cNvSpPr>
            <a:spLocks noGrp="1" noChangeArrowheads="1"/>
          </p:cNvSpPr>
          <p:nvPr>
            <p:ph type="title"/>
          </p:nvPr>
        </p:nvSpPr>
        <p:spPr/>
        <p:txBody>
          <a:bodyPr/>
          <a:lstStyle/>
          <a:p>
            <a:r>
              <a:rPr lang="en-US" altLang="en-US">
                <a:solidFill>
                  <a:srgbClr val="B90000"/>
                </a:solidFill>
              </a:rPr>
              <a:t>Intoxicated Persons</a:t>
            </a:r>
          </a:p>
        </p:txBody>
      </p:sp>
      <p:sp>
        <p:nvSpPr>
          <p:cNvPr id="110594" name="Content Placeholder 2">
            <a:extLst>
              <a:ext uri="{FF2B5EF4-FFF2-40B4-BE49-F238E27FC236}">
                <a16:creationId xmlns:a16="http://schemas.microsoft.com/office/drawing/2014/main" id="{996DF6E8-B73D-3659-005E-E871A6A9E5BE}"/>
              </a:ext>
            </a:extLst>
          </p:cNvPr>
          <p:cNvSpPr>
            <a:spLocks noGrp="1" noChangeArrowheads="1"/>
          </p:cNvSpPr>
          <p:nvPr>
            <p:ph idx="1"/>
          </p:nvPr>
        </p:nvSpPr>
        <p:spPr/>
        <p:txBody>
          <a:bodyPr/>
          <a:lstStyle/>
          <a:p>
            <a:pPr>
              <a:buFont typeface="Wingdings" pitchFamily="2" charset="2"/>
              <a:buNone/>
            </a:pPr>
            <a:endParaRPr lang="en-US" altLang="en-US" dirty="0"/>
          </a:p>
          <a:p>
            <a:r>
              <a:rPr lang="en-US" altLang="en-US" sz="2400" dirty="0"/>
              <a:t>Restatement § 16. A person incurs only voidable contractual duties by entering into a transaction </a:t>
            </a:r>
            <a:r>
              <a:rPr lang="en-US" altLang="en-US" sz="2400" dirty="0">
                <a:solidFill>
                  <a:srgbClr val="C00000"/>
                </a:solidFill>
              </a:rPr>
              <a:t>if the other party has reason to know</a:t>
            </a:r>
            <a:r>
              <a:rPr lang="en-US" altLang="en-US" sz="2400" dirty="0"/>
              <a:t> that by reason of intoxication (a</a:t>
            </a:r>
            <a:r>
              <a:rPr lang="en-US" altLang="en-US" sz="2400" dirty="0">
                <a:solidFill>
                  <a:srgbClr val="000000"/>
                </a:solidFill>
              </a:rPr>
              <a:t>)</a:t>
            </a:r>
            <a:r>
              <a:rPr lang="en-US" altLang="en-US" sz="2400" dirty="0">
                <a:solidFill>
                  <a:srgbClr val="B90000"/>
                </a:solidFill>
              </a:rPr>
              <a:t> </a:t>
            </a:r>
            <a:r>
              <a:rPr lang="en-US" altLang="en-US" sz="2400" dirty="0"/>
              <a:t>he is unable to understand in a reasonable manner the nature and consequences </a:t>
            </a:r>
            <a:r>
              <a:rPr lang="en-US" altLang="en-US" sz="2400" dirty="0">
                <a:solidFill>
                  <a:schemeClr val="tx2"/>
                </a:solidFill>
              </a:rPr>
              <a:t>of the transaction, or (b) he is </a:t>
            </a:r>
            <a:r>
              <a:rPr lang="en-US" altLang="en-US" sz="2400" dirty="0"/>
              <a:t>unable to act in a reasonable manner in relation to the transaction. </a:t>
            </a:r>
          </a:p>
          <a:p>
            <a:r>
              <a:rPr lang="en-US" altLang="en-US" sz="2400" dirty="0">
                <a:solidFill>
                  <a:srgbClr val="C00000"/>
                </a:solidFill>
              </a:rPr>
              <a:t>Recall Lucy v. </a:t>
            </a:r>
            <a:r>
              <a:rPr lang="en-US" altLang="en-US" sz="2400" dirty="0" err="1">
                <a:solidFill>
                  <a:srgbClr val="C00000"/>
                </a:solidFill>
              </a:rPr>
              <a:t>Zehmer</a:t>
            </a:r>
            <a:endParaRPr lang="en-US" altLang="en-US" sz="2400" dirty="0">
              <a:solidFill>
                <a:srgbClr val="C00000"/>
              </a:solidFill>
            </a:endParaRPr>
          </a:p>
        </p:txBody>
      </p:sp>
      <p:sp>
        <p:nvSpPr>
          <p:cNvPr id="110595" name="Slide Number Placeholder 3">
            <a:extLst>
              <a:ext uri="{FF2B5EF4-FFF2-40B4-BE49-F238E27FC236}">
                <a16:creationId xmlns:a16="http://schemas.microsoft.com/office/drawing/2014/main" id="{B9D04C6A-6A2B-D813-CC73-F86B90990E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53A1E1B-90B7-0E47-99A5-3DFB8F99D34E}"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4594D-08E5-76FA-9D20-305A8180C6D7}"/>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6E685A0D-EF40-661F-702D-C2A061E272A9}"/>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990419EA-39C3-758D-1088-A6880CC2A71F}"/>
              </a:ext>
            </a:extLst>
          </p:cNvPr>
          <p:cNvSpPr>
            <a:spLocks noGrp="1" noChangeArrowheads="1"/>
          </p:cNvSpPr>
          <p:nvPr>
            <p:ph idx="1"/>
          </p:nvPr>
        </p:nvSpPr>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II</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a:solidFill>
                  <a:srgbClr val="C00000"/>
                </a:solidFill>
              </a:rPr>
              <a:t>Capacity </a:t>
            </a:r>
            <a:endParaRPr lang="en-US" altLang="en-US" sz="2400"/>
          </a:p>
          <a:p>
            <a:pPr algn="ctr" eaLnBrk="1" hangingPunct="1">
              <a:lnSpc>
                <a:spcPct val="90000"/>
              </a:lnSpc>
              <a:buFont typeface="Wingdings" pitchFamily="2" charset="2"/>
              <a:buNone/>
            </a:pPr>
            <a:endParaRPr lang="en-US" altLang="en-US" sz="2400"/>
          </a:p>
          <a:p>
            <a:pPr algn="ctr" eaLnBrk="1" hangingPunct="1">
              <a:lnSpc>
                <a:spcPct val="90000"/>
              </a:lnSpc>
              <a:buFont typeface="Wingdings" pitchFamily="2" charset="2"/>
              <a:buNone/>
            </a:pPr>
            <a:r>
              <a:rPr lang="en-US" altLang="en-US" sz="2400"/>
              <a:t>F.H. Buckley</a:t>
            </a:r>
          </a:p>
          <a:p>
            <a:pPr algn="ctr" eaLnBrk="1" hangingPunct="1">
              <a:lnSpc>
                <a:spcPct val="90000"/>
              </a:lnSpc>
              <a:buFont typeface="Wingdings" pitchFamily="2" charset="2"/>
              <a:buNone/>
            </a:pPr>
            <a:r>
              <a:rPr lang="en-US" altLang="en-US">
                <a:hlinkClick r:id="rId3"/>
              </a:rPr>
              <a:t>fbuckley@gmu.edu</a:t>
            </a:r>
            <a:endParaRPr lang="en-US" altLang="en-US"/>
          </a:p>
          <a:p>
            <a:pPr algn="ctr" eaLnBrk="1" hangingPunct="1">
              <a:lnSpc>
                <a:spcPct val="90000"/>
              </a:lnSpc>
              <a:buFont typeface="Wingdings" pitchFamily="2" charset="2"/>
              <a:buNone/>
            </a:pPr>
            <a:endParaRPr lang="en-US" altLang="en-US"/>
          </a:p>
        </p:txBody>
      </p:sp>
      <p:sp>
        <p:nvSpPr>
          <p:cNvPr id="15363" name="Slide Number Placeholder 5">
            <a:extLst>
              <a:ext uri="{FF2B5EF4-FFF2-40B4-BE49-F238E27FC236}">
                <a16:creationId xmlns:a16="http://schemas.microsoft.com/office/drawing/2014/main" id="{F00F7BAB-B7C8-60F7-C529-8FD4229493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117D77C-9A08-FF45-AAC0-C3F7E3693DA8}"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6759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8F8E060-DA9C-D07D-F1D4-C51570A75972}"/>
              </a:ext>
            </a:extLst>
          </p:cNvPr>
          <p:cNvSpPr>
            <a:spLocks noGrp="1" noChangeArrowheads="1"/>
          </p:cNvSpPr>
          <p:nvPr>
            <p:ph type="title"/>
          </p:nvPr>
        </p:nvSpPr>
        <p:spPr/>
        <p:txBody>
          <a:bodyPr/>
          <a:lstStyle/>
          <a:p>
            <a:r>
              <a:rPr lang="en-US" altLang="en-US" sz="3600">
                <a:solidFill>
                  <a:srgbClr val="C00000"/>
                </a:solidFill>
              </a:rPr>
              <a:t>Economists have a narrow definition of rationality</a:t>
            </a:r>
          </a:p>
        </p:txBody>
      </p:sp>
      <p:sp>
        <p:nvSpPr>
          <p:cNvPr id="21506" name="Content Placeholder 2">
            <a:extLst>
              <a:ext uri="{FF2B5EF4-FFF2-40B4-BE49-F238E27FC236}">
                <a16:creationId xmlns:a16="http://schemas.microsoft.com/office/drawing/2014/main" id="{02D69DFE-5D23-08AD-FCFD-6AD40DC52EB7}"/>
              </a:ext>
            </a:extLst>
          </p:cNvPr>
          <p:cNvSpPr>
            <a:spLocks noGrp="1" noChangeArrowheads="1"/>
          </p:cNvSpPr>
          <p:nvPr>
            <p:ph idx="1"/>
          </p:nvPr>
        </p:nvSpPr>
        <p:spPr/>
        <p:txBody>
          <a:bodyPr/>
          <a:lstStyle/>
          <a:p>
            <a:endParaRPr lang="en-US" altLang="en-US" dirty="0"/>
          </a:p>
          <a:p>
            <a:r>
              <a:rPr lang="en-US" altLang="en-US" dirty="0"/>
              <a:t>Pareto: With full capacity, free bargaining makes people better off…</a:t>
            </a:r>
          </a:p>
          <a:p>
            <a:r>
              <a:rPr lang="en-US" altLang="en-US" dirty="0"/>
              <a:t>Provided that we assume that their choices satisfy the assumptions of </a:t>
            </a:r>
            <a:r>
              <a:rPr lang="en-US" altLang="en-US" dirty="0">
                <a:solidFill>
                  <a:srgbClr val="B90000"/>
                </a:solidFill>
              </a:rPr>
              <a:t>rational choice</a:t>
            </a:r>
          </a:p>
        </p:txBody>
      </p:sp>
      <p:sp>
        <p:nvSpPr>
          <p:cNvPr id="21507" name="Slide Number Placeholder 3">
            <a:extLst>
              <a:ext uri="{FF2B5EF4-FFF2-40B4-BE49-F238E27FC236}">
                <a16:creationId xmlns:a16="http://schemas.microsoft.com/office/drawing/2014/main" id="{77F411A0-7DEF-85A1-EC32-0EBB080D07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2A9A24A-8C9A-3843-9970-94A5EE3E1175}"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8C9D6003-263A-2A2C-C9E3-F4262EAA33A7}"/>
              </a:ext>
            </a:extLst>
          </p:cNvPr>
          <p:cNvSpPr>
            <a:spLocks noGrp="1" noChangeArrowheads="1"/>
          </p:cNvSpPr>
          <p:nvPr>
            <p:ph type="title"/>
          </p:nvPr>
        </p:nvSpPr>
        <p:spPr/>
        <p:txBody>
          <a:bodyPr/>
          <a:lstStyle/>
          <a:p>
            <a:pPr eaLnBrk="1" hangingPunct="1"/>
            <a:br>
              <a:rPr lang="en-US" altLang="en-US" dirty="0">
                <a:solidFill>
                  <a:srgbClr val="FF0000"/>
                </a:solidFill>
              </a:rPr>
            </a:br>
            <a:r>
              <a:rPr lang="en-US" altLang="en-US" dirty="0">
                <a:solidFill>
                  <a:srgbClr val="C00000"/>
                </a:solidFill>
              </a:rPr>
              <a:t>Behavioral Law-and-Economics</a:t>
            </a:r>
            <a:endParaRPr lang="en-US" altLang="en-US" sz="2400" dirty="0">
              <a:solidFill>
                <a:srgbClr val="C00000"/>
              </a:solidFill>
            </a:endParaRPr>
          </a:p>
        </p:txBody>
      </p:sp>
      <p:sp>
        <p:nvSpPr>
          <p:cNvPr id="112642" name="Rectangle 3">
            <a:extLst>
              <a:ext uri="{FF2B5EF4-FFF2-40B4-BE49-F238E27FC236}">
                <a16:creationId xmlns:a16="http://schemas.microsoft.com/office/drawing/2014/main" id="{7C15F6A3-ACEA-3A2A-6D14-54C038687AD4}"/>
              </a:ext>
            </a:extLst>
          </p:cNvPr>
          <p:cNvSpPr>
            <a:spLocks noGrp="1" noChangeArrowheads="1"/>
          </p:cNvSpPr>
          <p:nvPr>
            <p:ph idx="1"/>
          </p:nvPr>
        </p:nvSpPr>
        <p:spPr/>
        <p:txBody>
          <a:bodyPr/>
          <a:lstStyle/>
          <a:p>
            <a:pPr eaLnBrk="1" hangingPunct="1"/>
            <a:endParaRPr lang="en-US" altLang="en-US" dirty="0"/>
          </a:p>
          <a:p>
            <a:pPr eaLnBrk="1" hangingPunct="1"/>
            <a:r>
              <a:rPr lang="en-US" altLang="en-US" dirty="0"/>
              <a:t>The evidence from cognitive psychologists</a:t>
            </a:r>
          </a:p>
          <a:p>
            <a:pPr eaLnBrk="1" hangingPunct="1"/>
            <a:r>
              <a:rPr lang="en-US" altLang="en-US" dirty="0"/>
              <a:t>Weakness of the will</a:t>
            </a:r>
          </a:p>
          <a:p>
            <a:pPr eaLnBrk="1" hangingPunct="1"/>
            <a:r>
              <a:rPr lang="en-US" altLang="en-US" dirty="0"/>
              <a:t>The Counter-revolution</a:t>
            </a:r>
          </a:p>
          <a:p>
            <a:pPr lvl="1" eaLnBrk="1" hangingPunct="1"/>
            <a:r>
              <a:rPr lang="en-US" altLang="en-US" dirty="0"/>
              <a:t>Gerd </a:t>
            </a:r>
            <a:r>
              <a:rPr lang="en-US" altLang="en-US" dirty="0" err="1"/>
              <a:t>Gigerenzer</a:t>
            </a:r>
            <a:endParaRPr lang="en-US" altLang="en-US" dirty="0"/>
          </a:p>
          <a:p>
            <a:pPr lvl="1" eaLnBrk="1" hangingPunct="1"/>
            <a:r>
              <a:rPr lang="en-US" altLang="en-US" dirty="0"/>
              <a:t>The Paternalist’s Biases</a:t>
            </a:r>
          </a:p>
          <a:p>
            <a:pPr lvl="1" eaLnBrk="1" hangingPunct="1"/>
            <a:r>
              <a:rPr lang="en-US" altLang="en-US" dirty="0"/>
              <a:t>The value of autonomy</a:t>
            </a:r>
          </a:p>
          <a:p>
            <a:pPr eaLnBrk="1" hangingPunct="1"/>
            <a:endParaRPr lang="en-US" altLang="en-US" dirty="0"/>
          </a:p>
          <a:p>
            <a:pPr eaLnBrk="1" hangingPunct="1">
              <a:buFont typeface="Wingdings" pitchFamily="2" charset="2"/>
              <a:buNone/>
            </a:pPr>
            <a:endParaRPr lang="en-US" altLang="en-US" dirty="0"/>
          </a:p>
        </p:txBody>
      </p:sp>
      <p:sp>
        <p:nvSpPr>
          <p:cNvPr id="112643" name="Slide Number Placeholder 5">
            <a:extLst>
              <a:ext uri="{FF2B5EF4-FFF2-40B4-BE49-F238E27FC236}">
                <a16:creationId xmlns:a16="http://schemas.microsoft.com/office/drawing/2014/main" id="{682E5F2E-DBAC-5B43-03E8-D87EEE8CB0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02806AF-A82F-7A49-A7F5-848BB0EE270B}"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FD3E6-E2A6-63D3-9349-5436C8A8D1C0}"/>
            </a:ext>
          </a:extLst>
        </p:cNvPr>
        <p:cNvGrpSpPr/>
        <p:nvPr/>
      </p:nvGrpSpPr>
      <p:grpSpPr>
        <a:xfrm>
          <a:off x="0" y="0"/>
          <a:ext cx="0" cy="0"/>
          <a:chOff x="0" y="0"/>
          <a:chExt cx="0" cy="0"/>
        </a:xfrm>
      </p:grpSpPr>
      <p:sp>
        <p:nvSpPr>
          <p:cNvPr id="124929" name="Rectangle 2">
            <a:extLst>
              <a:ext uri="{FF2B5EF4-FFF2-40B4-BE49-F238E27FC236}">
                <a16:creationId xmlns:a16="http://schemas.microsoft.com/office/drawing/2014/main" id="{715EC3DD-3E23-F4C7-2D0A-D0D91B04B490}"/>
              </a:ext>
            </a:extLst>
          </p:cNvPr>
          <p:cNvSpPr>
            <a:spLocks noGrp="1" noChangeArrowheads="1"/>
          </p:cNvSpPr>
          <p:nvPr>
            <p:ph type="title"/>
          </p:nvPr>
        </p:nvSpPr>
        <p:spPr/>
        <p:txBody>
          <a:bodyPr/>
          <a:lstStyle/>
          <a:p>
            <a:pPr eaLnBrk="1" hangingPunct="1"/>
            <a:r>
              <a:rPr lang="en-US" altLang="en-US" sz="3600" dirty="0">
                <a:solidFill>
                  <a:srgbClr val="C00000"/>
                </a:solidFill>
              </a:rPr>
              <a:t>Behavioral Law-and-Economics </a:t>
            </a:r>
            <a:br>
              <a:rPr lang="en-US" altLang="en-US" sz="3600" dirty="0">
                <a:solidFill>
                  <a:srgbClr val="C00000"/>
                </a:solidFill>
              </a:rPr>
            </a:br>
            <a:r>
              <a:rPr lang="en-US" altLang="en-US" sz="3000" dirty="0"/>
              <a:t>Some readings</a:t>
            </a:r>
          </a:p>
        </p:txBody>
      </p:sp>
      <p:sp>
        <p:nvSpPr>
          <p:cNvPr id="124930" name="Rectangle 3">
            <a:extLst>
              <a:ext uri="{FF2B5EF4-FFF2-40B4-BE49-F238E27FC236}">
                <a16:creationId xmlns:a16="http://schemas.microsoft.com/office/drawing/2014/main" id="{275E0C44-82AB-6AD4-2242-015AF5137DF8}"/>
              </a:ext>
            </a:extLst>
          </p:cNvPr>
          <p:cNvSpPr>
            <a:spLocks noGrp="1" noChangeArrowheads="1"/>
          </p:cNvSpPr>
          <p:nvPr>
            <p:ph idx="1"/>
          </p:nvPr>
        </p:nvSpPr>
        <p:spPr/>
        <p:txBody>
          <a:bodyPr/>
          <a:lstStyle/>
          <a:p>
            <a:pPr eaLnBrk="1" hangingPunct="1"/>
            <a:r>
              <a:rPr lang="en-US" altLang="en-US"/>
              <a:t>Vern Smith, Nobel Address 2002</a:t>
            </a:r>
          </a:p>
          <a:p>
            <a:pPr eaLnBrk="1" hangingPunct="1"/>
            <a:r>
              <a:rPr lang="en-US" altLang="en-US"/>
              <a:t>Gigerenzer, Adaptive Thinking (2000)</a:t>
            </a:r>
          </a:p>
          <a:p>
            <a:pPr eaLnBrk="1" hangingPunct="1"/>
            <a:r>
              <a:rPr lang="en-US" altLang="en-US"/>
              <a:t>Sunstein, Behavioral Law and Economics (2000)</a:t>
            </a:r>
          </a:p>
          <a:p>
            <a:pPr eaLnBrk="1" hangingPunct="1">
              <a:buFont typeface="Wingdings" pitchFamily="2" charset="2"/>
              <a:buNone/>
            </a:pPr>
            <a:endParaRPr lang="en-US" altLang="en-US"/>
          </a:p>
          <a:p>
            <a:pPr eaLnBrk="1" hangingPunct="1"/>
            <a:endParaRPr lang="en-US" altLang="en-US"/>
          </a:p>
          <a:p>
            <a:pPr eaLnBrk="1" hangingPunct="1">
              <a:buFont typeface="Wingdings" pitchFamily="2" charset="2"/>
              <a:buNone/>
            </a:pPr>
            <a:endParaRPr lang="en-US" altLang="en-US"/>
          </a:p>
        </p:txBody>
      </p:sp>
      <p:sp>
        <p:nvSpPr>
          <p:cNvPr id="124931" name="Slide Number Placeholder 5">
            <a:extLst>
              <a:ext uri="{FF2B5EF4-FFF2-40B4-BE49-F238E27FC236}">
                <a16:creationId xmlns:a16="http://schemas.microsoft.com/office/drawing/2014/main" id="{74F76D41-811F-A45A-72FE-E48E6C525F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11D6637-E5EA-D342-A08E-63AE5DA50BBE}"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pic>
        <p:nvPicPr>
          <p:cNvPr id="124932" name="Picture 9" descr="vsmith">
            <a:extLst>
              <a:ext uri="{FF2B5EF4-FFF2-40B4-BE49-F238E27FC236}">
                <a16:creationId xmlns:a16="http://schemas.microsoft.com/office/drawing/2014/main" id="{C6379A19-CE5D-1C56-B3EA-33933EDC4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3429000"/>
            <a:ext cx="2476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91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183C4BC-B784-E358-B0D8-29AC0DC391B8}"/>
            </a:ext>
          </a:extLst>
        </p:cNvPr>
        <p:cNvGrpSpPr/>
        <p:nvPr/>
      </p:nvGrpSpPr>
      <p:grpSpPr>
        <a:xfrm>
          <a:off x="0" y="0"/>
          <a:ext cx="0" cy="0"/>
          <a:chOff x="0" y="0"/>
          <a:chExt cx="0" cy="0"/>
        </a:xfrm>
      </p:grpSpPr>
      <p:sp>
        <p:nvSpPr>
          <p:cNvPr id="112641" name="Rectangle 2">
            <a:extLst>
              <a:ext uri="{FF2B5EF4-FFF2-40B4-BE49-F238E27FC236}">
                <a16:creationId xmlns:a16="http://schemas.microsoft.com/office/drawing/2014/main" id="{2B33DBC6-68BF-43A4-243F-7105747C95BF}"/>
              </a:ext>
            </a:extLst>
          </p:cNvPr>
          <p:cNvSpPr>
            <a:spLocks noGrp="1" noChangeArrowheads="1"/>
          </p:cNvSpPr>
          <p:nvPr>
            <p:ph type="title"/>
          </p:nvPr>
        </p:nvSpPr>
        <p:spPr/>
        <p:txBody>
          <a:bodyPr/>
          <a:lstStyle/>
          <a:p>
            <a:pPr eaLnBrk="1" hangingPunct="1"/>
            <a:br>
              <a:rPr lang="en-US" altLang="en-US" dirty="0">
                <a:solidFill>
                  <a:srgbClr val="FF0000"/>
                </a:solidFill>
              </a:rPr>
            </a:br>
            <a:r>
              <a:rPr lang="en-US" altLang="en-US" dirty="0">
                <a:solidFill>
                  <a:srgbClr val="C00000"/>
                </a:solidFill>
              </a:rPr>
              <a:t>Infants, Mental defectives, drunks…</a:t>
            </a:r>
            <a:endParaRPr lang="en-US" altLang="en-US" sz="2400" dirty="0">
              <a:solidFill>
                <a:srgbClr val="C00000"/>
              </a:solidFill>
            </a:endParaRPr>
          </a:p>
        </p:txBody>
      </p:sp>
      <p:sp>
        <p:nvSpPr>
          <p:cNvPr id="112642" name="Rectangle 3">
            <a:extLst>
              <a:ext uri="{FF2B5EF4-FFF2-40B4-BE49-F238E27FC236}">
                <a16:creationId xmlns:a16="http://schemas.microsoft.com/office/drawing/2014/main" id="{EE404262-27CD-1F60-1E7E-1A6BBB75A37F}"/>
              </a:ext>
            </a:extLst>
          </p:cNvPr>
          <p:cNvSpPr>
            <a:spLocks noGrp="1" noChangeArrowheads="1"/>
          </p:cNvSpPr>
          <p:nvPr>
            <p:ph idx="1"/>
          </p:nvPr>
        </p:nvSpPr>
        <p:spPr/>
        <p:txBody>
          <a:bodyPr/>
          <a:lstStyle/>
          <a:p>
            <a:pPr eaLnBrk="1" hangingPunct="1"/>
            <a:endParaRPr lang="en-US" altLang="en-US"/>
          </a:p>
          <a:p>
            <a:pPr eaLnBrk="1" hangingPunct="1"/>
            <a:r>
              <a:rPr lang="en-US" altLang="en-US"/>
              <a:t>Who are we forgetting?</a:t>
            </a:r>
          </a:p>
          <a:p>
            <a:pPr eaLnBrk="1" hangingPunct="1"/>
            <a:endParaRPr lang="en-US" altLang="en-US"/>
          </a:p>
          <a:p>
            <a:pPr eaLnBrk="1" hangingPunct="1">
              <a:buFont typeface="Wingdings" pitchFamily="2" charset="2"/>
              <a:buNone/>
            </a:pPr>
            <a:endParaRPr lang="en-US" altLang="en-US"/>
          </a:p>
        </p:txBody>
      </p:sp>
      <p:sp>
        <p:nvSpPr>
          <p:cNvPr id="112643" name="Slide Number Placeholder 5">
            <a:extLst>
              <a:ext uri="{FF2B5EF4-FFF2-40B4-BE49-F238E27FC236}">
                <a16:creationId xmlns:a16="http://schemas.microsoft.com/office/drawing/2014/main" id="{8788C926-378B-1D5D-A705-AD2DF461ED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02806AF-A82F-7A49-A7F5-848BB0EE270B}"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8609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3FD2A3DC-28A3-6C8B-2F42-57379B4288DB}"/>
              </a:ext>
            </a:extLst>
          </p:cNvPr>
          <p:cNvSpPr>
            <a:spLocks noGrp="1" noChangeArrowheads="1"/>
          </p:cNvSpPr>
          <p:nvPr>
            <p:ph type="title"/>
          </p:nvPr>
        </p:nvSpPr>
        <p:spPr/>
        <p:txBody>
          <a:bodyPr/>
          <a:lstStyle/>
          <a:p>
            <a:pPr eaLnBrk="1" hangingPunct="1"/>
            <a:br>
              <a:rPr lang="en-US" altLang="en-US" dirty="0">
                <a:solidFill>
                  <a:srgbClr val="FF0000"/>
                </a:solidFill>
              </a:rPr>
            </a:br>
            <a:r>
              <a:rPr lang="en-US" altLang="en-US" dirty="0">
                <a:solidFill>
                  <a:srgbClr val="C00000"/>
                </a:solidFill>
              </a:rPr>
              <a:t>Paternalism</a:t>
            </a:r>
            <a:r>
              <a:rPr lang="ja-JP" altLang="en-US">
                <a:solidFill>
                  <a:srgbClr val="C00000"/>
                </a:solidFill>
              </a:rPr>
              <a:t>’</a:t>
            </a:r>
            <a:r>
              <a:rPr lang="en-US" altLang="ja-JP" dirty="0">
                <a:solidFill>
                  <a:srgbClr val="C00000"/>
                </a:solidFill>
              </a:rPr>
              <a:t>s questionable history</a:t>
            </a:r>
            <a:br>
              <a:rPr lang="en-US" altLang="ja-JP" dirty="0">
                <a:solidFill>
                  <a:schemeClr val="accent2"/>
                </a:solidFill>
              </a:rPr>
            </a:br>
            <a:r>
              <a:rPr lang="en-US" altLang="ja-JP" sz="2400" dirty="0">
                <a:solidFill>
                  <a:schemeClr val="tx1"/>
                </a:solidFill>
              </a:rPr>
              <a:t>So you want to help victims? How about…</a:t>
            </a:r>
            <a:endParaRPr lang="en-US" altLang="en-US" sz="2400" dirty="0">
              <a:solidFill>
                <a:schemeClr val="tx1"/>
              </a:solidFill>
            </a:endParaRPr>
          </a:p>
        </p:txBody>
      </p:sp>
      <p:sp>
        <p:nvSpPr>
          <p:cNvPr id="114690" name="Rectangle 3">
            <a:extLst>
              <a:ext uri="{FF2B5EF4-FFF2-40B4-BE49-F238E27FC236}">
                <a16:creationId xmlns:a16="http://schemas.microsoft.com/office/drawing/2014/main" id="{84B8F3F5-9ED5-FA1C-6365-3FD79FA81CD1}"/>
              </a:ext>
            </a:extLst>
          </p:cNvPr>
          <p:cNvSpPr>
            <a:spLocks noGrp="1" noChangeArrowheads="1"/>
          </p:cNvSpPr>
          <p:nvPr>
            <p:ph idx="1"/>
          </p:nvPr>
        </p:nvSpPr>
        <p:spPr/>
        <p:txBody>
          <a:bodyPr/>
          <a:lstStyle/>
          <a:p>
            <a:pPr eaLnBrk="1" hangingPunct="1"/>
            <a:endParaRPr lang="en-US" altLang="en-US"/>
          </a:p>
          <a:p>
            <a:pPr eaLnBrk="1" hangingPunct="1"/>
            <a:r>
              <a:rPr lang="en-US" altLang="en-US"/>
              <a:t>Restrictions on women</a:t>
            </a:r>
          </a:p>
          <a:p>
            <a:pPr eaLnBrk="1" hangingPunct="1">
              <a:buFont typeface="Wingdings" pitchFamily="2" charset="2"/>
              <a:buNone/>
            </a:pPr>
            <a:endParaRPr lang="en-US" altLang="en-US"/>
          </a:p>
          <a:p>
            <a:pPr eaLnBrk="1" hangingPunct="1"/>
            <a:r>
              <a:rPr lang="en-US" altLang="en-US"/>
              <a:t>Slavery</a:t>
            </a:r>
          </a:p>
          <a:p>
            <a:pPr eaLnBrk="1" hangingPunct="1"/>
            <a:endParaRPr lang="en-US" altLang="en-US"/>
          </a:p>
          <a:p>
            <a:pPr eaLnBrk="1" hangingPunct="1">
              <a:buFont typeface="Wingdings" pitchFamily="2" charset="2"/>
              <a:buNone/>
            </a:pPr>
            <a:endParaRPr lang="en-US" altLang="en-US"/>
          </a:p>
        </p:txBody>
      </p:sp>
      <p:sp>
        <p:nvSpPr>
          <p:cNvPr id="114691" name="Slide Number Placeholder 5">
            <a:extLst>
              <a:ext uri="{FF2B5EF4-FFF2-40B4-BE49-F238E27FC236}">
                <a16:creationId xmlns:a16="http://schemas.microsoft.com/office/drawing/2014/main" id="{9137C220-0A0A-3209-5F55-FFC0D1D076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8F1472-40E9-014A-B64E-BA22BF4C7731}"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A59D93E0-C40E-CEEC-AFF3-8D8B49E9F66C}"/>
              </a:ext>
            </a:extLst>
          </p:cNvPr>
          <p:cNvSpPr>
            <a:spLocks noGrp="1" noChangeArrowheads="1"/>
          </p:cNvSpPr>
          <p:nvPr>
            <p:ph type="title"/>
          </p:nvPr>
        </p:nvSpPr>
        <p:spPr/>
        <p:txBody>
          <a:bodyPr/>
          <a:lstStyle/>
          <a:p>
            <a:pPr eaLnBrk="1" hangingPunct="1"/>
            <a:br>
              <a:rPr lang="en-US" altLang="en-US" sz="3600" dirty="0">
                <a:solidFill>
                  <a:srgbClr val="FF0000"/>
                </a:solidFill>
              </a:rPr>
            </a:br>
            <a:r>
              <a:rPr lang="en-US" altLang="en-US" sz="3600" dirty="0">
                <a:solidFill>
                  <a:srgbClr val="C00000"/>
                </a:solidFill>
              </a:rPr>
              <a:t>The New Paternalism</a:t>
            </a:r>
          </a:p>
        </p:txBody>
      </p:sp>
      <p:sp>
        <p:nvSpPr>
          <p:cNvPr id="116738" name="Rectangle 3">
            <a:extLst>
              <a:ext uri="{FF2B5EF4-FFF2-40B4-BE49-F238E27FC236}">
                <a16:creationId xmlns:a16="http://schemas.microsoft.com/office/drawing/2014/main" id="{53A1343A-D5FB-4BD3-5D24-9B3123D316E6}"/>
              </a:ext>
            </a:extLst>
          </p:cNvPr>
          <p:cNvSpPr>
            <a:spLocks noGrp="1" noChangeArrowheads="1"/>
          </p:cNvSpPr>
          <p:nvPr>
            <p:ph idx="1"/>
          </p:nvPr>
        </p:nvSpPr>
        <p:spPr>
          <a:xfrm>
            <a:off x="457200" y="1752600"/>
            <a:ext cx="8001000" cy="4267200"/>
          </a:xfrm>
        </p:spPr>
        <p:txBody>
          <a:bodyPr/>
          <a:lstStyle/>
          <a:p>
            <a:pPr eaLnBrk="1" hangingPunct="1"/>
            <a:endParaRPr lang="en-US" altLang="en-US" dirty="0"/>
          </a:p>
          <a:p>
            <a:pPr eaLnBrk="1" hangingPunct="1"/>
            <a:r>
              <a:rPr lang="en-US" altLang="en-US" dirty="0"/>
              <a:t>Unlike the old Paternalism, the new Paternalism does not discriminate</a:t>
            </a:r>
          </a:p>
          <a:p>
            <a:pPr eaLnBrk="1" hangingPunct="1"/>
            <a:endParaRPr lang="en-US" altLang="en-US" dirty="0"/>
          </a:p>
          <a:p>
            <a:pPr eaLnBrk="1" hangingPunct="1"/>
            <a:endParaRPr lang="en-US" altLang="en-US" dirty="0"/>
          </a:p>
          <a:p>
            <a:pPr eaLnBrk="1" hangingPunct="1"/>
            <a:endParaRPr lang="en-US" altLang="en-US" dirty="0"/>
          </a:p>
        </p:txBody>
      </p:sp>
      <p:sp>
        <p:nvSpPr>
          <p:cNvPr id="116739" name="Slide Number Placeholder 5">
            <a:extLst>
              <a:ext uri="{FF2B5EF4-FFF2-40B4-BE49-F238E27FC236}">
                <a16:creationId xmlns:a16="http://schemas.microsoft.com/office/drawing/2014/main" id="{12306996-E42E-3AA6-EC99-760D382AB5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9EC73B7-BA8C-A34C-98B6-206DE622B2BF}"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C781757D-313D-3356-A649-85702B2A4B39}"/>
              </a:ext>
            </a:extLst>
          </p:cNvPr>
          <p:cNvSpPr>
            <a:spLocks noGrp="1" noChangeArrowheads="1"/>
          </p:cNvSpPr>
          <p:nvPr>
            <p:ph type="title"/>
          </p:nvPr>
        </p:nvSpPr>
        <p:spPr>
          <a:xfrm>
            <a:off x="533400" y="457200"/>
            <a:ext cx="8001000" cy="914400"/>
          </a:xfrm>
        </p:spPr>
        <p:txBody>
          <a:bodyPr/>
          <a:lstStyle/>
          <a:p>
            <a:pPr eaLnBrk="1" hangingPunct="1"/>
            <a:r>
              <a:rPr lang="en-US" altLang="en-US" sz="3600"/>
              <a:t>The New Paternalism:</a:t>
            </a:r>
            <a:br>
              <a:rPr lang="en-US" altLang="en-US"/>
            </a:br>
            <a:r>
              <a:rPr lang="en-US" altLang="en-US"/>
              <a:t>When might our desires misfire?</a:t>
            </a:r>
            <a:endParaRPr lang="en-US" altLang="en-US">
              <a:solidFill>
                <a:schemeClr val="accent2"/>
              </a:solidFill>
            </a:endParaRPr>
          </a:p>
        </p:txBody>
      </p:sp>
      <p:sp>
        <p:nvSpPr>
          <p:cNvPr id="118786" name="Rectangle 3">
            <a:extLst>
              <a:ext uri="{FF2B5EF4-FFF2-40B4-BE49-F238E27FC236}">
                <a16:creationId xmlns:a16="http://schemas.microsoft.com/office/drawing/2014/main" id="{346D2713-088D-7137-228D-9FFCFB99DDC0}"/>
              </a:ext>
            </a:extLst>
          </p:cNvPr>
          <p:cNvSpPr>
            <a:spLocks noGrp="1" noChangeArrowheads="1"/>
          </p:cNvSpPr>
          <p:nvPr>
            <p:ph idx="1"/>
          </p:nvPr>
        </p:nvSpPr>
        <p:spPr/>
        <p:txBody>
          <a:bodyPr/>
          <a:lstStyle/>
          <a:p>
            <a:pPr eaLnBrk="1" hangingPunct="1">
              <a:lnSpc>
                <a:spcPct val="90000"/>
              </a:lnSpc>
            </a:pPr>
            <a:r>
              <a:rPr lang="en-US" altLang="en-US" dirty="0"/>
              <a:t>When might we agree to let the Paternalist second-guess our decisions?</a:t>
            </a:r>
          </a:p>
          <a:p>
            <a:pPr eaLnBrk="1" hangingPunct="1">
              <a:lnSpc>
                <a:spcPct val="90000"/>
              </a:lnSpc>
            </a:pPr>
            <a:endParaRPr lang="en-US" altLang="en-US" dirty="0"/>
          </a:p>
          <a:p>
            <a:pPr lvl="1" eaLnBrk="1" hangingPunct="1">
              <a:lnSpc>
                <a:spcPct val="90000"/>
              </a:lnSpc>
            </a:pPr>
            <a:r>
              <a:rPr lang="en-US" altLang="en-US" dirty="0">
                <a:solidFill>
                  <a:srgbClr val="C00000"/>
                </a:solidFill>
              </a:rPr>
              <a:t>Judgment Biases</a:t>
            </a:r>
            <a:r>
              <a:rPr lang="en-US" altLang="en-US" dirty="0"/>
              <a:t>: Because we miscalculate what is good for us</a:t>
            </a:r>
          </a:p>
          <a:p>
            <a:pPr lvl="1" eaLnBrk="1" hangingPunct="1">
              <a:lnSpc>
                <a:spcPct val="90000"/>
              </a:lnSpc>
            </a:pPr>
            <a:endParaRPr lang="en-US" altLang="en-US" dirty="0"/>
          </a:p>
          <a:p>
            <a:pPr lvl="1" eaLnBrk="1" hangingPunct="1">
              <a:lnSpc>
                <a:spcPct val="90000"/>
              </a:lnSpc>
            </a:pPr>
            <a:r>
              <a:rPr lang="en-US" altLang="en-US" dirty="0">
                <a:solidFill>
                  <a:srgbClr val="C00000"/>
                </a:solidFill>
              </a:rPr>
              <a:t>Akrasia</a:t>
            </a:r>
            <a:r>
              <a:rPr lang="en-US" altLang="en-US" dirty="0"/>
              <a:t>: Because we lack the strength of will to pursue what we know is good for us</a:t>
            </a:r>
          </a:p>
        </p:txBody>
      </p:sp>
      <p:sp>
        <p:nvSpPr>
          <p:cNvPr id="118787" name="Slide Number Placeholder 5">
            <a:extLst>
              <a:ext uri="{FF2B5EF4-FFF2-40B4-BE49-F238E27FC236}">
                <a16:creationId xmlns:a16="http://schemas.microsoft.com/office/drawing/2014/main" id="{F40BEADF-F6DD-DE25-B432-D8962896B9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35B1E9D-A225-5B43-883E-5FFC55CA987B}"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4C31F343-3FF2-2438-E7F7-2FC14B173190}"/>
              </a:ext>
            </a:extLst>
          </p:cNvPr>
          <p:cNvSpPr>
            <a:spLocks noGrp="1" noChangeArrowheads="1"/>
          </p:cNvSpPr>
          <p:nvPr>
            <p:ph type="title"/>
          </p:nvPr>
        </p:nvSpPr>
        <p:spPr/>
        <p:txBody>
          <a:bodyPr/>
          <a:lstStyle/>
          <a:p>
            <a:r>
              <a:rPr lang="en-US" altLang="en-US">
                <a:solidFill>
                  <a:srgbClr val="A50021"/>
                </a:solidFill>
              </a:rPr>
              <a:t>Judgement Biases</a:t>
            </a:r>
          </a:p>
        </p:txBody>
      </p:sp>
      <p:sp>
        <p:nvSpPr>
          <p:cNvPr id="120834" name="Rectangle 3">
            <a:extLst>
              <a:ext uri="{FF2B5EF4-FFF2-40B4-BE49-F238E27FC236}">
                <a16:creationId xmlns:a16="http://schemas.microsoft.com/office/drawing/2014/main" id="{257A7582-EDBA-A742-B5C9-6DC5431990C4}"/>
              </a:ext>
            </a:extLst>
          </p:cNvPr>
          <p:cNvSpPr>
            <a:spLocks noGrp="1" noChangeArrowheads="1"/>
          </p:cNvSpPr>
          <p:nvPr>
            <p:ph idx="1"/>
          </p:nvPr>
        </p:nvSpPr>
        <p:spPr/>
        <p:txBody>
          <a:bodyPr/>
          <a:lstStyle/>
          <a:p>
            <a:endParaRPr lang="en-US" altLang="en-US" dirty="0"/>
          </a:p>
          <a:p>
            <a:r>
              <a:rPr lang="en-US" altLang="en-US" dirty="0">
                <a:solidFill>
                  <a:srgbClr val="CC0000"/>
                </a:solidFill>
              </a:rPr>
              <a:t>Do we always calculate correctly?</a:t>
            </a:r>
          </a:p>
          <a:p>
            <a:pPr lvl="1"/>
            <a:r>
              <a:rPr lang="en-US" altLang="en-US" dirty="0"/>
              <a:t>We would have to be monsters of calculation </a:t>
            </a:r>
          </a:p>
          <a:p>
            <a:pPr lvl="1"/>
            <a:endParaRPr lang="en-US" altLang="en-US" dirty="0"/>
          </a:p>
        </p:txBody>
      </p:sp>
      <p:sp>
        <p:nvSpPr>
          <p:cNvPr id="120835" name="Slide Number Placeholder 3">
            <a:extLst>
              <a:ext uri="{FF2B5EF4-FFF2-40B4-BE49-F238E27FC236}">
                <a16:creationId xmlns:a16="http://schemas.microsoft.com/office/drawing/2014/main" id="{3887F251-9E7A-897F-0B7A-570583A84A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4ABDBE-A795-E041-A6E6-E407EE29E652}"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FDEA8-C678-D5C9-9D49-867B61F67EEA}"/>
            </a:ext>
          </a:extLst>
        </p:cNvPr>
        <p:cNvGrpSpPr/>
        <p:nvPr/>
      </p:nvGrpSpPr>
      <p:grpSpPr>
        <a:xfrm>
          <a:off x="0" y="0"/>
          <a:ext cx="0" cy="0"/>
          <a:chOff x="0" y="0"/>
          <a:chExt cx="0" cy="0"/>
        </a:xfrm>
      </p:grpSpPr>
      <p:sp>
        <p:nvSpPr>
          <p:cNvPr id="204801" name="Rectangle 2">
            <a:extLst>
              <a:ext uri="{FF2B5EF4-FFF2-40B4-BE49-F238E27FC236}">
                <a16:creationId xmlns:a16="http://schemas.microsoft.com/office/drawing/2014/main" id="{32B4A3D2-A648-AFFF-3519-E55A9F4F164F}"/>
              </a:ext>
            </a:extLst>
          </p:cNvPr>
          <p:cNvSpPr>
            <a:spLocks noGrp="1" noChangeArrowheads="1"/>
          </p:cNvSpPr>
          <p:nvPr>
            <p:ph type="title"/>
          </p:nvPr>
        </p:nvSpPr>
        <p:spPr/>
        <p:txBody>
          <a:bodyPr/>
          <a:lstStyle/>
          <a:p>
            <a:r>
              <a:rPr lang="en-US" altLang="en-US" dirty="0">
                <a:solidFill>
                  <a:srgbClr val="A50021"/>
                </a:solidFill>
              </a:rPr>
              <a:t>Laplace</a:t>
            </a:r>
            <a:r>
              <a:rPr lang="ja-JP" altLang="en-US">
                <a:solidFill>
                  <a:srgbClr val="A50021"/>
                </a:solidFill>
              </a:rPr>
              <a:t>’</a:t>
            </a:r>
            <a:r>
              <a:rPr lang="en-US" altLang="ja-JP" dirty="0">
                <a:solidFill>
                  <a:srgbClr val="A50021"/>
                </a:solidFill>
              </a:rPr>
              <a:t>s Demon</a:t>
            </a:r>
            <a:endParaRPr lang="en-US" altLang="en-US" dirty="0">
              <a:solidFill>
                <a:srgbClr val="A50021"/>
              </a:solidFill>
            </a:endParaRPr>
          </a:p>
        </p:txBody>
      </p:sp>
      <p:sp>
        <p:nvSpPr>
          <p:cNvPr id="204802" name="Rectangle 3">
            <a:extLst>
              <a:ext uri="{FF2B5EF4-FFF2-40B4-BE49-F238E27FC236}">
                <a16:creationId xmlns:a16="http://schemas.microsoft.com/office/drawing/2014/main" id="{06C435BF-0602-0E4E-42BA-6A3A178883E2}"/>
              </a:ext>
            </a:extLst>
          </p:cNvPr>
          <p:cNvSpPr>
            <a:spLocks noGrp="1" noChangeArrowheads="1"/>
          </p:cNvSpPr>
          <p:nvPr>
            <p:ph type="body" idx="1"/>
          </p:nvPr>
        </p:nvSpPr>
        <p:spPr/>
        <p:txBody>
          <a:bodyPr/>
          <a:lstStyle/>
          <a:p>
            <a:pPr>
              <a:lnSpc>
                <a:spcPct val="90000"/>
              </a:lnSpc>
            </a:pPr>
            <a:r>
              <a:rPr lang="en-US" altLang="en-US" sz="2400">
                <a:solidFill>
                  <a:srgbClr val="C00000"/>
                </a:solidFill>
              </a:rPr>
              <a:t>An intellect which at a certain moment would know all forces that set nature in motion</a:t>
            </a:r>
            <a:r>
              <a:rPr lang="en-US" altLang="en-US" sz="2400"/>
              <a:t>, and all positions of all items of which nature is composed, </a:t>
            </a:r>
            <a:r>
              <a:rPr lang="en-US" altLang="en-US" sz="2400">
                <a:solidFill>
                  <a:srgbClr val="C00000"/>
                </a:solidFill>
              </a:rPr>
              <a:t>if this intellect were also vast enough </a:t>
            </a:r>
            <a:r>
              <a:rPr lang="en-US" altLang="en-US" sz="2400"/>
              <a:t>to submit these data to analysis, it would embrace in a single formula </a:t>
            </a:r>
            <a:r>
              <a:rPr lang="en-US" altLang="en-US" sz="2400">
                <a:solidFill>
                  <a:srgbClr val="C00000"/>
                </a:solidFill>
              </a:rPr>
              <a:t>the movements of the greatest bodies of the universe and those of the tiniest atom</a:t>
            </a:r>
            <a:r>
              <a:rPr lang="en-US" altLang="en-US" sz="2400"/>
              <a:t>.</a:t>
            </a:r>
          </a:p>
          <a:p>
            <a:pPr>
              <a:lnSpc>
                <a:spcPct val="90000"/>
              </a:lnSpc>
              <a:buFont typeface="Wingdings" pitchFamily="2" charset="2"/>
              <a:buNone/>
            </a:pPr>
            <a:endParaRPr lang="en-US" altLang="en-US" sz="2400"/>
          </a:p>
          <a:p>
            <a:pPr>
              <a:lnSpc>
                <a:spcPct val="90000"/>
              </a:lnSpc>
            </a:pPr>
            <a:r>
              <a:rPr lang="en-US" altLang="en-US" sz="2400"/>
              <a:t>For such an intellect </a:t>
            </a:r>
            <a:r>
              <a:rPr lang="en-US" altLang="en-US" sz="2400" b="1">
                <a:solidFill>
                  <a:srgbClr val="C00000"/>
                </a:solidFill>
              </a:rPr>
              <a:t>nothing would be uncertain </a:t>
            </a:r>
            <a:r>
              <a:rPr lang="en-US" altLang="en-US" sz="2400"/>
              <a:t>and the future just like the past would be present before its eyes. </a:t>
            </a:r>
          </a:p>
        </p:txBody>
      </p:sp>
      <p:sp>
        <p:nvSpPr>
          <p:cNvPr id="204803" name="Slide Number Placeholder 3">
            <a:extLst>
              <a:ext uri="{FF2B5EF4-FFF2-40B4-BE49-F238E27FC236}">
                <a16:creationId xmlns:a16="http://schemas.microsoft.com/office/drawing/2014/main" id="{70ACA8BF-57E2-3406-C74F-A51B6F4D2A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89A171D6-73EA-3741-B1A7-6A228179A9E0}" type="slidenum">
              <a:rPr lang="en-US" altLang="en-US" sz="1200"/>
              <a:pPr/>
              <a:t>67</a:t>
            </a:fld>
            <a:endParaRPr lang="en-US" altLang="en-US" sz="1200"/>
          </a:p>
        </p:txBody>
      </p:sp>
    </p:spTree>
    <p:extLst>
      <p:ext uri="{BB962C8B-B14F-4D97-AF65-F5344CB8AC3E}">
        <p14:creationId xmlns:p14="http://schemas.microsoft.com/office/powerpoint/2010/main" val="437816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72A8083E-C3A5-40E9-F651-E956ACA5C20F}"/>
              </a:ext>
            </a:extLst>
          </p:cNvPr>
          <p:cNvSpPr>
            <a:spLocks noGrp="1" noChangeArrowheads="1"/>
          </p:cNvSpPr>
          <p:nvPr>
            <p:ph type="title"/>
          </p:nvPr>
        </p:nvSpPr>
        <p:spPr/>
        <p:txBody>
          <a:bodyPr/>
          <a:lstStyle/>
          <a:p>
            <a:pPr eaLnBrk="1" hangingPunct="1"/>
            <a:r>
              <a:rPr lang="en-US" altLang="en-US" sz="3600">
                <a:solidFill>
                  <a:srgbClr val="C00000"/>
                </a:solidFill>
              </a:rPr>
              <a:t>Cognitive Paternalism:</a:t>
            </a:r>
            <a:r>
              <a:rPr lang="en-US" altLang="en-US" sz="3000">
                <a:solidFill>
                  <a:srgbClr val="C00000"/>
                </a:solidFill>
              </a:rPr>
              <a:t> </a:t>
            </a:r>
            <a:br>
              <a:rPr lang="en-US" altLang="en-US" sz="3000">
                <a:solidFill>
                  <a:srgbClr val="FF0000"/>
                </a:solidFill>
              </a:rPr>
            </a:br>
            <a:r>
              <a:rPr lang="en-US" altLang="en-US" sz="3000">
                <a:solidFill>
                  <a:schemeClr val="tx1"/>
                </a:solidFill>
              </a:rPr>
              <a:t>Judgment Biases</a:t>
            </a:r>
          </a:p>
        </p:txBody>
      </p:sp>
      <p:sp>
        <p:nvSpPr>
          <p:cNvPr id="129026" name="Rectangle 3">
            <a:extLst>
              <a:ext uri="{FF2B5EF4-FFF2-40B4-BE49-F238E27FC236}">
                <a16:creationId xmlns:a16="http://schemas.microsoft.com/office/drawing/2014/main" id="{5E2B6F21-BEF9-9259-21B0-789A688929C1}"/>
              </a:ext>
            </a:extLst>
          </p:cNvPr>
          <p:cNvSpPr>
            <a:spLocks noGrp="1" noChangeArrowheads="1"/>
          </p:cNvSpPr>
          <p:nvPr>
            <p:ph idx="1"/>
          </p:nvPr>
        </p:nvSpPr>
        <p:spPr/>
        <p:txBody>
          <a:bodyPr/>
          <a:lstStyle/>
          <a:p>
            <a:pPr eaLnBrk="1" hangingPunct="1"/>
            <a:endParaRPr lang="en-US" altLang="en-US" sz="2600" dirty="0"/>
          </a:p>
          <a:p>
            <a:pPr eaLnBrk="1" hangingPunct="1"/>
            <a:r>
              <a:rPr lang="en-US" altLang="en-US" sz="2600" dirty="0">
                <a:solidFill>
                  <a:srgbClr val="C00000"/>
                </a:solidFill>
              </a:rPr>
              <a:t>Even if our heuristics and hunches are satisfactory in average cases, they seem to mislead in anomalous cases.</a:t>
            </a:r>
          </a:p>
          <a:p>
            <a:pPr eaLnBrk="1" hangingPunct="1"/>
            <a:endParaRPr lang="en-US" altLang="en-US" sz="2600" dirty="0"/>
          </a:p>
          <a:p>
            <a:pPr eaLnBrk="1" hangingPunct="1"/>
            <a:r>
              <a:rPr lang="en-US" altLang="en-US" sz="2600" dirty="0">
                <a:solidFill>
                  <a:srgbClr val="CC0000"/>
                </a:solidFill>
              </a:rPr>
              <a:t>The case of judgment biases: The cognitive paternalist would de-bias us.</a:t>
            </a:r>
          </a:p>
        </p:txBody>
      </p:sp>
      <p:sp>
        <p:nvSpPr>
          <p:cNvPr id="129027" name="Slide Number Placeholder 5">
            <a:extLst>
              <a:ext uri="{FF2B5EF4-FFF2-40B4-BE49-F238E27FC236}">
                <a16:creationId xmlns:a16="http://schemas.microsoft.com/office/drawing/2014/main" id="{B65F86CD-52CB-55E1-A601-ED6E406B81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E34C97E-19BD-CF44-A897-9BFFDA0E9BF1}"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1F781A2A-37F4-9F7E-3A03-59135332199B}"/>
              </a:ext>
            </a:extLst>
          </p:cNvPr>
          <p:cNvSpPr>
            <a:spLocks noGrp="1" noChangeArrowheads="1"/>
          </p:cNvSpPr>
          <p:nvPr>
            <p:ph type="title"/>
          </p:nvPr>
        </p:nvSpPr>
        <p:spPr>
          <a:xfrm>
            <a:off x="574675" y="304800"/>
            <a:ext cx="8569325" cy="1219200"/>
          </a:xfrm>
        </p:spPr>
        <p:txBody>
          <a:bodyPr/>
          <a:lstStyle/>
          <a:p>
            <a:r>
              <a:rPr lang="en-US" altLang="en-US" sz="3600">
                <a:solidFill>
                  <a:srgbClr val="A50021"/>
                </a:solidFill>
              </a:rPr>
              <a:t>Our brains are not wired like </a:t>
            </a:r>
            <a:r>
              <a:rPr lang="en-US" altLang="ja-JP" sz="3600">
                <a:solidFill>
                  <a:srgbClr val="A50021"/>
                </a:solidFill>
              </a:rPr>
              <a:t>supercomputer</a:t>
            </a:r>
            <a:endParaRPr lang="en-US" altLang="en-US" sz="3600">
              <a:solidFill>
                <a:srgbClr val="A50021"/>
              </a:solidFill>
            </a:endParaRPr>
          </a:p>
        </p:txBody>
      </p:sp>
      <p:sp>
        <p:nvSpPr>
          <p:cNvPr id="122882" name="Rectangle 3">
            <a:extLst>
              <a:ext uri="{FF2B5EF4-FFF2-40B4-BE49-F238E27FC236}">
                <a16:creationId xmlns:a16="http://schemas.microsoft.com/office/drawing/2014/main" id="{F108EF73-9CB2-67B8-AB22-DA343AFBDBEF}"/>
              </a:ext>
            </a:extLst>
          </p:cNvPr>
          <p:cNvSpPr>
            <a:spLocks noGrp="1" noChangeArrowheads="1"/>
          </p:cNvSpPr>
          <p:nvPr>
            <p:ph idx="1"/>
          </p:nvPr>
        </p:nvSpPr>
        <p:spPr/>
        <p:txBody>
          <a:bodyPr/>
          <a:lstStyle/>
          <a:p>
            <a:endParaRPr lang="en-US" altLang="en-US" dirty="0"/>
          </a:p>
          <a:p>
            <a:r>
              <a:rPr lang="en-US" altLang="en-US" dirty="0"/>
              <a:t>Instead, we get through life by relying  on heuristics or mental shortcuts:</a:t>
            </a:r>
          </a:p>
          <a:p>
            <a:pPr lvl="1"/>
            <a:r>
              <a:rPr lang="en-US" altLang="en-US" dirty="0"/>
              <a:t>Intuitions</a:t>
            </a:r>
          </a:p>
          <a:p>
            <a:pPr lvl="1"/>
            <a:r>
              <a:rPr lang="en-US" altLang="en-US" dirty="0"/>
              <a:t>Hunches</a:t>
            </a:r>
          </a:p>
          <a:p>
            <a:pPr lvl="1"/>
            <a:r>
              <a:rPr lang="en-US" altLang="en-US" dirty="0"/>
              <a:t>Emotions</a:t>
            </a:r>
          </a:p>
          <a:p>
            <a:endParaRPr lang="en-US" altLang="en-US" dirty="0"/>
          </a:p>
          <a:p>
            <a:r>
              <a:rPr lang="en-US" altLang="en-US" dirty="0"/>
              <a:t>And these can mislead: Judgment Biases</a:t>
            </a:r>
          </a:p>
        </p:txBody>
      </p:sp>
      <p:sp>
        <p:nvSpPr>
          <p:cNvPr id="122883" name="Slide Number Placeholder 3">
            <a:extLst>
              <a:ext uri="{FF2B5EF4-FFF2-40B4-BE49-F238E27FC236}">
                <a16:creationId xmlns:a16="http://schemas.microsoft.com/office/drawing/2014/main" id="{6995F84C-DDAC-E78D-59C5-A2D95E44D9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71AAD1A-19DB-634D-8B0C-0BFACDB0B039}" type="slidenum">
              <a:rPr lang="en-US" altLang="en-US" sz="1200" smtClean="0">
                <a:latin typeface="Verdana" panose="020B0604030504040204" pitchFamily="34" charset="0"/>
              </a:rPr>
              <a:pPr>
                <a:spcBef>
                  <a:spcPct val="0"/>
                </a:spcBef>
                <a:buFontTx/>
                <a:buNone/>
              </a:pPr>
              <a:t>69</a:t>
            </a:fld>
            <a:endParaRPr lang="en-US" altLang="en-US" sz="120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7B88F93-58EA-36A0-69E3-187C719F5291}"/>
              </a:ext>
            </a:extLst>
          </p:cNvPr>
          <p:cNvSpPr>
            <a:spLocks noGrp="1" noChangeArrowheads="1"/>
          </p:cNvSpPr>
          <p:nvPr>
            <p:ph type="title"/>
          </p:nvPr>
        </p:nvSpPr>
        <p:spPr>
          <a:xfrm>
            <a:off x="287338" y="244475"/>
            <a:ext cx="8569325" cy="1219200"/>
          </a:xfrm>
        </p:spPr>
        <p:txBody>
          <a:bodyPr/>
          <a:lstStyle/>
          <a:p>
            <a:pPr eaLnBrk="1" hangingPunct="1"/>
            <a:r>
              <a:rPr lang="en-US" altLang="en-US" sz="3600">
                <a:solidFill>
                  <a:srgbClr val="C00000"/>
                </a:solidFill>
              </a:rPr>
              <a:t>Rational Choice: Six Assumptions</a:t>
            </a:r>
          </a:p>
        </p:txBody>
      </p:sp>
      <p:sp>
        <p:nvSpPr>
          <p:cNvPr id="23554" name="Rectangle 3">
            <a:extLst>
              <a:ext uri="{FF2B5EF4-FFF2-40B4-BE49-F238E27FC236}">
                <a16:creationId xmlns:a16="http://schemas.microsoft.com/office/drawing/2014/main" id="{9520B87A-5C94-048C-3A56-100FC605C0A2}"/>
              </a:ext>
            </a:extLst>
          </p:cNvPr>
          <p:cNvSpPr>
            <a:spLocks noGrp="1" noChangeArrowheads="1"/>
          </p:cNvSpPr>
          <p:nvPr>
            <p:ph idx="1"/>
          </p:nvPr>
        </p:nvSpPr>
        <p:spPr/>
        <p:txBody>
          <a:bodyPr/>
          <a:lstStyle/>
          <a:p>
            <a:pPr eaLnBrk="1" hangingPunct="1"/>
            <a:r>
              <a:rPr lang="en-US" altLang="en-US">
                <a:solidFill>
                  <a:srgbClr val="C00000"/>
                </a:solidFill>
              </a:rPr>
              <a:t>Full Information (later)</a:t>
            </a:r>
          </a:p>
          <a:p>
            <a:pPr lvl="1" eaLnBrk="1" hangingPunct="1"/>
            <a:r>
              <a:rPr lang="en-US" altLang="en-US"/>
              <a:t>No mistakes</a:t>
            </a:r>
          </a:p>
          <a:p>
            <a:pPr lvl="1" eaLnBrk="1" hangingPunct="1"/>
            <a:r>
              <a:rPr lang="en-US" altLang="en-US"/>
              <a:t>No misrepresentations</a:t>
            </a:r>
          </a:p>
          <a:p>
            <a:pPr lvl="1" eaLnBrk="1" hangingPunct="1"/>
            <a:r>
              <a:rPr lang="en-US" altLang="en-US"/>
              <a:t>And no informational asymmetries</a:t>
            </a:r>
          </a:p>
          <a:p>
            <a:pPr eaLnBrk="1" hangingPunct="1">
              <a:buFont typeface="Wingdings" pitchFamily="2" charset="2"/>
              <a:buNone/>
            </a:pPr>
            <a:r>
              <a:rPr lang="en-US" altLang="en-US"/>
              <a:t>	</a:t>
            </a:r>
          </a:p>
        </p:txBody>
      </p:sp>
      <p:sp>
        <p:nvSpPr>
          <p:cNvPr id="23555" name="Slide Number Placeholder 5">
            <a:extLst>
              <a:ext uri="{FF2B5EF4-FFF2-40B4-BE49-F238E27FC236}">
                <a16:creationId xmlns:a16="http://schemas.microsoft.com/office/drawing/2014/main" id="{49DCD4F4-0F59-5BE1-B270-AD145A0032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39E5B7-CB8A-534D-85B6-7B5549C450D8}"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B7F06339-9249-9FFA-AEE0-D6096C010974}"/>
              </a:ext>
            </a:extLst>
          </p:cNvPr>
          <p:cNvSpPr>
            <a:spLocks noGrp="1" noChangeArrowheads="1"/>
          </p:cNvSpPr>
          <p:nvPr>
            <p:ph type="title"/>
          </p:nvPr>
        </p:nvSpPr>
        <p:spPr/>
        <p:txBody>
          <a:bodyPr/>
          <a:lstStyle/>
          <a:p>
            <a:pPr eaLnBrk="1" hangingPunct="1"/>
            <a:r>
              <a:rPr lang="en-US" altLang="en-US" dirty="0">
                <a:solidFill>
                  <a:srgbClr val="C00000"/>
                </a:solidFill>
              </a:rPr>
              <a:t>Paternalism: Some Judgment Biases</a:t>
            </a:r>
            <a:endParaRPr lang="en-US" altLang="en-US" sz="3000" dirty="0">
              <a:solidFill>
                <a:srgbClr val="C00000"/>
              </a:solidFill>
            </a:endParaRPr>
          </a:p>
        </p:txBody>
      </p:sp>
      <p:sp>
        <p:nvSpPr>
          <p:cNvPr id="131074" name="Rectangle 3">
            <a:extLst>
              <a:ext uri="{FF2B5EF4-FFF2-40B4-BE49-F238E27FC236}">
                <a16:creationId xmlns:a16="http://schemas.microsoft.com/office/drawing/2014/main" id="{018304EB-ECB4-5770-0619-BFFEBE51811F}"/>
              </a:ext>
            </a:extLst>
          </p:cNvPr>
          <p:cNvSpPr>
            <a:spLocks noGrp="1" noChangeArrowheads="1"/>
          </p:cNvSpPr>
          <p:nvPr>
            <p:ph idx="1"/>
          </p:nvPr>
        </p:nvSpPr>
        <p:spPr/>
        <p:txBody>
          <a:bodyPr/>
          <a:lstStyle/>
          <a:p>
            <a:pPr eaLnBrk="1" hangingPunct="1"/>
            <a:r>
              <a:rPr lang="en-US" altLang="en-US" dirty="0">
                <a:solidFill>
                  <a:srgbClr val="C00000"/>
                </a:solidFill>
              </a:rPr>
              <a:t>The Availability Bias</a:t>
            </a:r>
          </a:p>
          <a:p>
            <a:pPr lvl="1" eaLnBrk="1" hangingPunct="1"/>
            <a:r>
              <a:rPr lang="en-US" altLang="en-US" dirty="0"/>
              <a:t>Pauline Kael on the 1972 election</a:t>
            </a:r>
          </a:p>
          <a:p>
            <a:pPr eaLnBrk="1" hangingPunct="1"/>
            <a:endParaRPr lang="en-US" altLang="en-US" dirty="0"/>
          </a:p>
          <a:p>
            <a:pPr lvl="1" eaLnBrk="1" hangingPunct="1"/>
            <a:endParaRPr lang="en-US" altLang="en-US" dirty="0"/>
          </a:p>
        </p:txBody>
      </p:sp>
      <p:sp>
        <p:nvSpPr>
          <p:cNvPr id="131075" name="Slide Number Placeholder 5">
            <a:extLst>
              <a:ext uri="{FF2B5EF4-FFF2-40B4-BE49-F238E27FC236}">
                <a16:creationId xmlns:a16="http://schemas.microsoft.com/office/drawing/2014/main" id="{D5A85763-42AE-CFD0-5C83-0DC56869AD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CBC73B3-938F-6844-967C-91815FA0D0D2}"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pic>
        <p:nvPicPr>
          <p:cNvPr id="131076" name="Picture 7" descr="film_culture(4)">
            <a:extLst>
              <a:ext uri="{FF2B5EF4-FFF2-40B4-BE49-F238E27FC236}">
                <a16:creationId xmlns:a16="http://schemas.microsoft.com/office/drawing/2014/main" id="{E8CF4D1E-2358-79EA-A5E1-F55075B18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29000"/>
            <a:ext cx="3810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Number Placeholder 5">
            <a:extLst>
              <a:ext uri="{FF2B5EF4-FFF2-40B4-BE49-F238E27FC236}">
                <a16:creationId xmlns:a16="http://schemas.microsoft.com/office/drawing/2014/main" id="{B9C4B426-6EEA-B822-0DC5-82CB3AD4C9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086FEF96-7B82-F34C-97E0-40D00EE9FE7F}" type="slidenum">
              <a:rPr lang="en-US" altLang="en-US" sz="1200"/>
              <a:pPr/>
              <a:t>71</a:t>
            </a:fld>
            <a:endParaRPr lang="en-US" altLang="en-US" sz="1200"/>
          </a:p>
        </p:txBody>
      </p:sp>
      <p:sp>
        <p:nvSpPr>
          <p:cNvPr id="217090" name="Rectangle 2">
            <a:extLst>
              <a:ext uri="{FF2B5EF4-FFF2-40B4-BE49-F238E27FC236}">
                <a16:creationId xmlns:a16="http://schemas.microsoft.com/office/drawing/2014/main" id="{BEE836B9-3911-8B6F-A496-A5B6296BC830}"/>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217091" name="Rectangle 3">
            <a:extLst>
              <a:ext uri="{FF2B5EF4-FFF2-40B4-BE49-F238E27FC236}">
                <a16:creationId xmlns:a16="http://schemas.microsoft.com/office/drawing/2014/main" id="{75EFC589-AAD4-3170-B182-EC5669539B47}"/>
              </a:ext>
            </a:extLst>
          </p:cNvPr>
          <p:cNvSpPr>
            <a:spLocks noGrp="1" noChangeArrowheads="1"/>
          </p:cNvSpPr>
          <p:nvPr>
            <p:ph type="body" idx="1"/>
          </p:nvPr>
        </p:nvSpPr>
        <p:spPr/>
        <p:txBody>
          <a:bodyPr/>
          <a:lstStyle/>
          <a:p>
            <a:pPr marL="0" indent="0" eaLnBrk="1" hangingPunct="1">
              <a:buNone/>
            </a:pPr>
            <a:r>
              <a:rPr lang="en-US" altLang="en-US" dirty="0">
                <a:solidFill>
                  <a:srgbClr val="C00000"/>
                </a:solidFill>
              </a:rPr>
              <a:t>The Self-serving Bias</a:t>
            </a:r>
          </a:p>
          <a:p>
            <a:pPr lvl="1" eaLnBrk="1" hangingPunct="1"/>
            <a:r>
              <a:rPr lang="en-US" altLang="ja-JP" dirty="0"/>
              <a:t>We process away any negative comments about ourselves, and relish positive ones.</a:t>
            </a:r>
          </a:p>
        </p:txBody>
      </p:sp>
      <p:pic>
        <p:nvPicPr>
          <p:cNvPr id="2050" name="Picture 2" descr="Self Serving Bias">
            <a:extLst>
              <a:ext uri="{FF2B5EF4-FFF2-40B4-BE49-F238E27FC236}">
                <a16:creationId xmlns:a16="http://schemas.microsoft.com/office/drawing/2014/main" id="{E17A4401-A535-E465-0047-82FF3B995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41701"/>
            <a:ext cx="4061636" cy="2425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CD56C38F-3FA7-C070-4F69-8C68CF5763A5}"/>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133122" name="Rectangle 3">
            <a:extLst>
              <a:ext uri="{FF2B5EF4-FFF2-40B4-BE49-F238E27FC236}">
                <a16:creationId xmlns:a16="http://schemas.microsoft.com/office/drawing/2014/main" id="{14085891-2167-93D1-4CBF-97C23F4BFC4D}"/>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C00000"/>
                </a:solidFill>
              </a:rPr>
              <a:t>The Anchoring Bias</a:t>
            </a:r>
          </a:p>
          <a:p>
            <a:pPr lvl="1" eaLnBrk="1" hangingPunct="1"/>
            <a:r>
              <a:rPr lang="en-US" altLang="en-US"/>
              <a:t>I spin a roulette wheel and it comes up 25. Now I ask you how many African members there are in the UN</a:t>
            </a:r>
          </a:p>
          <a:p>
            <a:pPr eaLnBrk="1" hangingPunct="1">
              <a:buFont typeface="Wingdings" pitchFamily="2" charset="2"/>
              <a:buNone/>
            </a:pPr>
            <a:endParaRPr lang="en-US" altLang="en-US"/>
          </a:p>
        </p:txBody>
      </p:sp>
      <p:sp>
        <p:nvSpPr>
          <p:cNvPr id="133123" name="Slide Number Placeholder 5">
            <a:extLst>
              <a:ext uri="{FF2B5EF4-FFF2-40B4-BE49-F238E27FC236}">
                <a16:creationId xmlns:a16="http://schemas.microsoft.com/office/drawing/2014/main" id="{2EC4B732-C928-1A0D-B4CE-5AEFC404A1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52AA815-0595-AF46-BF07-5482C88FAE2A}"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pic>
        <p:nvPicPr>
          <p:cNvPr id="133124" name="Picture 7" descr="roulette-wheel_hr1">
            <a:extLst>
              <a:ext uri="{FF2B5EF4-FFF2-40B4-BE49-F238E27FC236}">
                <a16:creationId xmlns:a16="http://schemas.microsoft.com/office/drawing/2014/main" id="{DE384515-2645-AF26-D8E6-3F9A61477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01750"/>
            <a:ext cx="2055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2C4A01BA-8177-E4C4-2730-234547745EEB}"/>
              </a:ext>
            </a:extLst>
          </p:cNvPr>
          <p:cNvSpPr>
            <a:spLocks noGrp="1" noChangeArrowheads="1"/>
          </p:cNvSpPr>
          <p:nvPr>
            <p:ph type="title"/>
          </p:nvPr>
        </p:nvSpPr>
        <p:spPr>
          <a:xfrm>
            <a:off x="0" y="-23813"/>
            <a:ext cx="9144000" cy="1143001"/>
          </a:xfrm>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223235" name="Rectangle 3">
            <a:extLst>
              <a:ext uri="{FF2B5EF4-FFF2-40B4-BE49-F238E27FC236}">
                <a16:creationId xmlns:a16="http://schemas.microsoft.com/office/drawing/2014/main" id="{C63CE50C-0C28-76CE-3C74-E03F2CAB6B56}"/>
              </a:ext>
            </a:extLst>
          </p:cNvPr>
          <p:cNvSpPr>
            <a:spLocks noGrp="1" noChangeArrowheads="1"/>
          </p:cNvSpPr>
          <p:nvPr>
            <p:ph idx="1"/>
          </p:nvPr>
        </p:nvSpPr>
        <p:spPr/>
        <p:txBody>
          <a:bodyPr/>
          <a:lstStyle/>
          <a:p>
            <a:pPr eaLnBrk="1" hangingPunct="1">
              <a:buFont typeface="Wingdings" charset="0"/>
              <a:buChar char="o"/>
              <a:defRPr/>
            </a:pPr>
            <a:endParaRPr lang="en-US" dirty="0">
              <a:ea typeface="MS PGothic" charset="0"/>
            </a:endParaRPr>
          </a:p>
          <a:p>
            <a:pPr eaLnBrk="1" hangingPunct="1">
              <a:buFont typeface="Wingdings" charset="0"/>
              <a:buChar char="o"/>
              <a:defRPr/>
            </a:pPr>
            <a:r>
              <a:rPr lang="en-US" dirty="0">
                <a:solidFill>
                  <a:srgbClr val="C00000"/>
                </a:solidFill>
                <a:ea typeface="MS PGothic" charset="0"/>
              </a:rPr>
              <a:t>The Anchoring Bias</a:t>
            </a:r>
          </a:p>
          <a:p>
            <a:pPr lvl="1" eaLnBrk="1" hangingPunct="1">
              <a:buFont typeface="Wingdings" charset="0"/>
              <a:buChar char="n"/>
              <a:defRPr/>
            </a:pPr>
            <a:r>
              <a:rPr lang="en-US" dirty="0">
                <a:ea typeface="MS PGothic" charset="0"/>
              </a:rPr>
              <a:t>I spin a roulette wheel and it comes up 25. Now I ask you how many African members there are in the UN</a:t>
            </a:r>
          </a:p>
          <a:p>
            <a:pPr lvl="1" eaLnBrk="1" hangingPunct="1">
              <a:buFont typeface="Wingdings" charset="0"/>
              <a:buChar char="n"/>
              <a:defRPr/>
            </a:pPr>
            <a:r>
              <a:rPr lang="en-US" dirty="0">
                <a:solidFill>
                  <a:srgbClr val="C00000"/>
                </a:solidFill>
                <a:ea typeface="MS PGothic" charset="0"/>
              </a:rPr>
              <a:t>I spin and it comes up 65. I ask a different group of people.</a:t>
            </a:r>
          </a:p>
          <a:p>
            <a:pPr eaLnBrk="1" hangingPunct="1">
              <a:buFont typeface="Wingdings" charset="0"/>
              <a:buNone/>
              <a:defRPr/>
            </a:pPr>
            <a:endParaRPr lang="en-US" dirty="0">
              <a:ea typeface="MS PGothic" charset="0"/>
            </a:endParaRPr>
          </a:p>
        </p:txBody>
      </p:sp>
      <p:sp>
        <p:nvSpPr>
          <p:cNvPr id="135171" name="Slide Number Placeholder 5">
            <a:extLst>
              <a:ext uri="{FF2B5EF4-FFF2-40B4-BE49-F238E27FC236}">
                <a16:creationId xmlns:a16="http://schemas.microsoft.com/office/drawing/2014/main" id="{6B19078D-9B4D-F41F-ABF3-27A38DB833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DFED51B-6E8F-9140-8201-5C94E8A8E6A7}"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pic>
        <p:nvPicPr>
          <p:cNvPr id="135172" name="Picture 7" descr="roulette-wheel_hr1">
            <a:extLst>
              <a:ext uri="{FF2B5EF4-FFF2-40B4-BE49-F238E27FC236}">
                <a16:creationId xmlns:a16="http://schemas.microsoft.com/office/drawing/2014/main" id="{C08D03DF-06E4-B26A-587E-B108AA3E8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165225"/>
            <a:ext cx="2057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C652A8FE-D40F-EEAF-43AF-B42E5C44DD8D}"/>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137218" name="Rectangle 3">
            <a:extLst>
              <a:ext uri="{FF2B5EF4-FFF2-40B4-BE49-F238E27FC236}">
                <a16:creationId xmlns:a16="http://schemas.microsoft.com/office/drawing/2014/main" id="{F0D5AACD-53A1-AD76-E68C-7B9882C89DB6}"/>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C00000"/>
                </a:solidFill>
              </a:rPr>
              <a:t>The Gambler</a:t>
            </a:r>
            <a:r>
              <a:rPr lang="ja-JP" altLang="en-US">
                <a:solidFill>
                  <a:srgbClr val="C00000"/>
                </a:solidFill>
              </a:rPr>
              <a:t>’</a:t>
            </a:r>
            <a:r>
              <a:rPr lang="en-US" altLang="ja-JP">
                <a:solidFill>
                  <a:srgbClr val="C00000"/>
                </a:solidFill>
              </a:rPr>
              <a:t>s Fallacy</a:t>
            </a:r>
          </a:p>
          <a:p>
            <a:pPr lvl="1" eaLnBrk="1" hangingPunct="1"/>
            <a:r>
              <a:rPr lang="en-US" altLang="en-US"/>
              <a:t>You are at a casino. At the roulette table, the numbers are either red or black. Black has come up six times in a row. What is the probability that it will come up red on the next turn? (Assume a fair table.)</a:t>
            </a:r>
          </a:p>
          <a:p>
            <a:pPr lvl="1" eaLnBrk="1" hangingPunct="1"/>
            <a:endParaRPr lang="en-US" altLang="en-US">
              <a:solidFill>
                <a:schemeClr val="accent2"/>
              </a:solidFill>
            </a:endParaRPr>
          </a:p>
          <a:p>
            <a:pPr eaLnBrk="1" hangingPunct="1">
              <a:buFont typeface="Wingdings" pitchFamily="2" charset="2"/>
              <a:buNone/>
            </a:pPr>
            <a:endParaRPr lang="en-US" altLang="en-US"/>
          </a:p>
        </p:txBody>
      </p:sp>
      <p:sp>
        <p:nvSpPr>
          <p:cNvPr id="137219" name="Slide Number Placeholder 5">
            <a:extLst>
              <a:ext uri="{FF2B5EF4-FFF2-40B4-BE49-F238E27FC236}">
                <a16:creationId xmlns:a16="http://schemas.microsoft.com/office/drawing/2014/main" id="{B303DE9B-B480-875E-540E-EE4F6645A9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679207-3765-1144-B87B-CA302BF417EA}"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pic>
        <p:nvPicPr>
          <p:cNvPr id="137220" name="Picture 7" descr="roulette-wheel_hr1">
            <a:extLst>
              <a:ext uri="{FF2B5EF4-FFF2-40B4-BE49-F238E27FC236}">
                <a16:creationId xmlns:a16="http://schemas.microsoft.com/office/drawing/2014/main" id="{9DFADA22-E070-360F-5F18-7E1A61149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2057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7F624E0A-8820-7641-7E77-BA60903E2F33}"/>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139266" name="Rectangle 3">
            <a:extLst>
              <a:ext uri="{FF2B5EF4-FFF2-40B4-BE49-F238E27FC236}">
                <a16:creationId xmlns:a16="http://schemas.microsoft.com/office/drawing/2014/main" id="{B74D6A9B-DF1D-CC87-924E-8AFBB3194E12}"/>
              </a:ext>
            </a:extLst>
          </p:cNvPr>
          <p:cNvSpPr>
            <a:spLocks noGrp="1" noChangeArrowheads="1"/>
          </p:cNvSpPr>
          <p:nvPr>
            <p:ph idx="1"/>
          </p:nvPr>
        </p:nvSpPr>
        <p:spPr/>
        <p:txBody>
          <a:bodyPr/>
          <a:lstStyle/>
          <a:p>
            <a:pPr eaLnBrk="1" hangingPunct="1"/>
            <a:endParaRPr lang="en-US" altLang="en-US" dirty="0"/>
          </a:p>
          <a:p>
            <a:pPr eaLnBrk="1" hangingPunct="1"/>
            <a:r>
              <a:rPr lang="en-US" altLang="en-US" dirty="0">
                <a:solidFill>
                  <a:srgbClr val="C00000"/>
                </a:solidFill>
              </a:rPr>
              <a:t>The Gambler</a:t>
            </a:r>
            <a:r>
              <a:rPr lang="ja-JP" altLang="en-US">
                <a:solidFill>
                  <a:srgbClr val="C00000"/>
                </a:solidFill>
              </a:rPr>
              <a:t>’</a:t>
            </a:r>
            <a:r>
              <a:rPr lang="en-US" altLang="ja-JP" dirty="0">
                <a:solidFill>
                  <a:srgbClr val="C00000"/>
                </a:solidFill>
              </a:rPr>
              <a:t>s Fallacy</a:t>
            </a:r>
          </a:p>
          <a:p>
            <a:pPr lvl="1" eaLnBrk="1" hangingPunct="1"/>
            <a:r>
              <a:rPr lang="en-US" altLang="en-US" dirty="0"/>
              <a:t>You are at a casino. At the roulette table, the numbers are either red or black. Black has come up six times in a row. What is the probability that it will come up black on the next turn? (Assume a fair table.) </a:t>
            </a:r>
          </a:p>
          <a:p>
            <a:pPr lvl="1" eaLnBrk="1" hangingPunct="1"/>
            <a:r>
              <a:rPr lang="en-US" altLang="en-US" dirty="0">
                <a:solidFill>
                  <a:srgbClr val="C00000"/>
                </a:solidFill>
              </a:rPr>
              <a:t>50%. (You thought the table had a memory?)</a:t>
            </a:r>
          </a:p>
          <a:p>
            <a:pPr lvl="1" eaLnBrk="1" hangingPunct="1">
              <a:buFont typeface="Wingdings" pitchFamily="2" charset="2"/>
              <a:buNone/>
            </a:pPr>
            <a:endParaRPr lang="en-US" altLang="en-US" dirty="0"/>
          </a:p>
        </p:txBody>
      </p:sp>
      <p:sp>
        <p:nvSpPr>
          <p:cNvPr id="139267" name="Slide Number Placeholder 5">
            <a:extLst>
              <a:ext uri="{FF2B5EF4-FFF2-40B4-BE49-F238E27FC236}">
                <a16:creationId xmlns:a16="http://schemas.microsoft.com/office/drawing/2014/main" id="{6B2AFF89-82F2-0AB9-1EA8-E26CF0A408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377DFD8-4B3A-EC43-AFDA-F0EA462227C7}"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pic>
        <p:nvPicPr>
          <p:cNvPr id="139268" name="Picture 7" descr="roulette-wheel_hr1">
            <a:extLst>
              <a:ext uri="{FF2B5EF4-FFF2-40B4-BE49-F238E27FC236}">
                <a16:creationId xmlns:a16="http://schemas.microsoft.com/office/drawing/2014/main" id="{87183F85-3E9B-564D-6C1C-9077D1DA2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43000"/>
            <a:ext cx="2057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FA8DA3CF-75C3-7193-3C2C-927BAC501908}"/>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141314" name="Rectangle 3">
            <a:extLst>
              <a:ext uri="{FF2B5EF4-FFF2-40B4-BE49-F238E27FC236}">
                <a16:creationId xmlns:a16="http://schemas.microsoft.com/office/drawing/2014/main" id="{945B180F-29EC-F787-DD44-2395A15255B1}"/>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C00000"/>
                </a:solidFill>
              </a:rPr>
              <a:t>The Hindsight Bias</a:t>
            </a:r>
          </a:p>
          <a:p>
            <a:pPr lvl="1" eaLnBrk="1" hangingPunct="1"/>
            <a:r>
              <a:rPr lang="en-US" altLang="en-US"/>
              <a:t>You watch a 5-3 baseball game, two men on. Your team is ahead. Your pitcher (ERA of 2.11) has given up two walks in the bottom of the ninth. Should the manager take him out?</a:t>
            </a:r>
            <a:endParaRPr lang="en-US" altLang="ja-JP"/>
          </a:p>
          <a:p>
            <a:pPr lvl="1" eaLnBrk="1" hangingPunct="1">
              <a:buFont typeface="Wingdings" pitchFamily="2" charset="2"/>
              <a:buNone/>
            </a:pPr>
            <a:endParaRPr lang="en-US" altLang="en-US"/>
          </a:p>
        </p:txBody>
      </p:sp>
      <p:sp>
        <p:nvSpPr>
          <p:cNvPr id="141315" name="Slide Number Placeholder 5">
            <a:extLst>
              <a:ext uri="{FF2B5EF4-FFF2-40B4-BE49-F238E27FC236}">
                <a16:creationId xmlns:a16="http://schemas.microsoft.com/office/drawing/2014/main" id="{B1D667CC-58E9-DA4E-8D41-51F9CDD335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8A92A0B-1D1D-864E-B444-6E095D9B86EF}"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5F3C592B-5D2E-8D6B-96FB-C6E849A9AD88}"/>
              </a:ext>
            </a:extLst>
          </p:cNvPr>
          <p:cNvSpPr>
            <a:spLocks noGrp="1" noChangeArrowheads="1"/>
          </p:cNvSpPr>
          <p:nvPr>
            <p:ph type="title"/>
          </p:nvPr>
        </p:nvSpPr>
        <p:spPr/>
        <p:txBody>
          <a:bodyPr/>
          <a:lstStyle/>
          <a:p>
            <a:pPr eaLnBrk="1" hangingPunct="1"/>
            <a:br>
              <a:rPr lang="en-US" altLang="en-US" sz="3400" dirty="0">
                <a:solidFill>
                  <a:srgbClr val="FF0000"/>
                </a:solidFill>
              </a:rPr>
            </a:br>
            <a:r>
              <a:rPr lang="en-US" altLang="en-US" sz="3400" dirty="0">
                <a:solidFill>
                  <a:schemeClr val="tx1"/>
                </a:solidFill>
              </a:rPr>
              <a:t>Paternalism: </a:t>
            </a:r>
            <a:r>
              <a:rPr lang="en-US" altLang="en-US" sz="3600" dirty="0">
                <a:solidFill>
                  <a:schemeClr val="tx1"/>
                </a:solidFill>
              </a:rPr>
              <a:t>Some Judgment Biases</a:t>
            </a:r>
          </a:p>
        </p:txBody>
      </p:sp>
      <p:sp>
        <p:nvSpPr>
          <p:cNvPr id="143362" name="Rectangle 3">
            <a:extLst>
              <a:ext uri="{FF2B5EF4-FFF2-40B4-BE49-F238E27FC236}">
                <a16:creationId xmlns:a16="http://schemas.microsoft.com/office/drawing/2014/main" id="{6E26E955-6B40-AFF7-D953-C09A40FC7424}"/>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C00000"/>
                </a:solidFill>
              </a:rPr>
              <a:t>The Hindsight Bias</a:t>
            </a:r>
          </a:p>
          <a:p>
            <a:pPr lvl="1" eaLnBrk="1" hangingPunct="1"/>
            <a:r>
              <a:rPr lang="en-US" altLang="en-US"/>
              <a:t>You watch a baseball game. The pitcher (ERA of 2.11) has given up two walks in the eighth inning. The manager leaves him in. </a:t>
            </a:r>
          </a:p>
          <a:p>
            <a:pPr lvl="1" eaLnBrk="1" hangingPunct="1"/>
            <a:r>
              <a:rPr lang="en-US" altLang="en-US">
                <a:solidFill>
                  <a:srgbClr val="B90000"/>
                </a:solidFill>
              </a:rPr>
              <a:t>The next batter up hits a home run. They win 6-5.</a:t>
            </a:r>
          </a:p>
          <a:p>
            <a:pPr lvl="1" eaLnBrk="1" hangingPunct="1"/>
            <a:r>
              <a:rPr lang="ja-JP" altLang="en-US">
                <a:solidFill>
                  <a:srgbClr val="B90000"/>
                </a:solidFill>
              </a:rPr>
              <a:t>“</a:t>
            </a:r>
            <a:r>
              <a:rPr lang="en-US" altLang="ja-JP">
                <a:solidFill>
                  <a:srgbClr val="B90000"/>
                </a:solidFill>
              </a:rPr>
              <a:t>Idiot!,</a:t>
            </a:r>
            <a:r>
              <a:rPr lang="ja-JP" altLang="en-US">
                <a:solidFill>
                  <a:srgbClr val="B90000"/>
                </a:solidFill>
              </a:rPr>
              <a:t>”</a:t>
            </a:r>
            <a:r>
              <a:rPr lang="en-US" altLang="ja-JP">
                <a:solidFill>
                  <a:srgbClr val="B90000"/>
                </a:solidFill>
              </a:rPr>
              <a:t> you say. </a:t>
            </a:r>
            <a:r>
              <a:rPr lang="ja-JP" altLang="en-US">
                <a:solidFill>
                  <a:srgbClr val="B90000"/>
                </a:solidFill>
              </a:rPr>
              <a:t>“</a:t>
            </a:r>
            <a:r>
              <a:rPr lang="en-US" altLang="ja-JP">
                <a:solidFill>
                  <a:srgbClr val="B90000"/>
                </a:solidFill>
              </a:rPr>
              <a:t>I would have taken the pitcher out.</a:t>
            </a:r>
            <a:r>
              <a:rPr lang="ja-JP" altLang="en-US"/>
              <a:t>”</a:t>
            </a:r>
            <a:endParaRPr lang="en-US" altLang="ja-JP"/>
          </a:p>
          <a:p>
            <a:pPr lvl="1" eaLnBrk="1" hangingPunct="1">
              <a:buFont typeface="Wingdings" pitchFamily="2" charset="2"/>
              <a:buNone/>
            </a:pPr>
            <a:endParaRPr lang="en-US" altLang="en-US"/>
          </a:p>
        </p:txBody>
      </p:sp>
      <p:sp>
        <p:nvSpPr>
          <p:cNvPr id="143363" name="Slide Number Placeholder 5">
            <a:extLst>
              <a:ext uri="{FF2B5EF4-FFF2-40B4-BE49-F238E27FC236}">
                <a16:creationId xmlns:a16="http://schemas.microsoft.com/office/drawing/2014/main" id="{646B6516-DF49-A21C-73FD-BC7C95056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60DED1E-D310-664D-8D32-B313BEABC356}"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3364A648-C17E-BE2C-BD13-39D7798CD591}"/>
              </a:ext>
            </a:extLst>
          </p:cNvPr>
          <p:cNvSpPr>
            <a:spLocks noGrp="1" noChangeArrowheads="1"/>
          </p:cNvSpPr>
          <p:nvPr>
            <p:ph type="title"/>
          </p:nvPr>
        </p:nvSpPr>
        <p:spPr/>
        <p:txBody>
          <a:bodyPr/>
          <a:lstStyle/>
          <a:p>
            <a:r>
              <a:rPr lang="en-US" altLang="en-US" dirty="0">
                <a:solidFill>
                  <a:schemeClr val="tx1"/>
                </a:solidFill>
              </a:rPr>
              <a:t>Paternalism: Some Judgment Biases</a:t>
            </a:r>
            <a:br>
              <a:rPr lang="en-US" altLang="en-US" dirty="0">
                <a:solidFill>
                  <a:schemeClr val="accent2"/>
                </a:solidFill>
              </a:rPr>
            </a:br>
            <a:r>
              <a:rPr lang="en-US" altLang="en-US" dirty="0">
                <a:solidFill>
                  <a:srgbClr val="C00000"/>
                </a:solidFill>
              </a:rPr>
              <a:t>Probability Theory: Monty Hall </a:t>
            </a:r>
          </a:p>
        </p:txBody>
      </p:sp>
      <p:sp>
        <p:nvSpPr>
          <p:cNvPr id="145410" name="Rectangle 3">
            <a:extLst>
              <a:ext uri="{FF2B5EF4-FFF2-40B4-BE49-F238E27FC236}">
                <a16:creationId xmlns:a16="http://schemas.microsoft.com/office/drawing/2014/main" id="{DAAB31F3-2311-7D6B-1A7B-40E17758B7C5}"/>
              </a:ext>
            </a:extLst>
          </p:cNvPr>
          <p:cNvSpPr>
            <a:spLocks noGrp="1" noChangeArrowheads="1"/>
          </p:cNvSpPr>
          <p:nvPr>
            <p:ph idx="1"/>
          </p:nvPr>
        </p:nvSpPr>
        <p:spPr/>
        <p:txBody>
          <a:bodyPr/>
          <a:lstStyle/>
          <a:p>
            <a:pPr>
              <a:buFont typeface="Wingdings" pitchFamily="2" charset="2"/>
              <a:buNone/>
            </a:pPr>
            <a:endParaRPr lang="en-US" altLang="en-US"/>
          </a:p>
        </p:txBody>
      </p:sp>
      <p:sp>
        <p:nvSpPr>
          <p:cNvPr id="145411" name="Slide Number Placeholder 4">
            <a:extLst>
              <a:ext uri="{FF2B5EF4-FFF2-40B4-BE49-F238E27FC236}">
                <a16:creationId xmlns:a16="http://schemas.microsoft.com/office/drawing/2014/main" id="{1766E912-A3EC-E3F3-5736-6E2834E436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EEC799-3040-DE41-A0C2-C9CE28B53710}"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pic>
        <p:nvPicPr>
          <p:cNvPr id="145412" name="Picture 4">
            <a:extLst>
              <a:ext uri="{FF2B5EF4-FFF2-40B4-BE49-F238E27FC236}">
                <a16:creationId xmlns:a16="http://schemas.microsoft.com/office/drawing/2014/main" id="{7A38F967-777A-F6B0-B6DA-0A74654458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1814513"/>
            <a:ext cx="503555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A305354D-B6DA-6D3A-7C25-B627A010FA9F}"/>
              </a:ext>
            </a:extLst>
          </p:cNvPr>
          <p:cNvSpPr>
            <a:spLocks noGrp="1" noChangeArrowheads="1"/>
          </p:cNvSpPr>
          <p:nvPr>
            <p:ph type="title"/>
          </p:nvPr>
        </p:nvSpPr>
        <p:spPr/>
        <p:txBody>
          <a:bodyPr/>
          <a:lstStyle/>
          <a:p>
            <a:r>
              <a:rPr lang="en-US" altLang="en-US" dirty="0">
                <a:solidFill>
                  <a:schemeClr val="tx1"/>
                </a:solidFill>
              </a:rPr>
              <a:t>Paternalism: Some Judgment Biases</a:t>
            </a:r>
            <a:br>
              <a:rPr lang="en-US" altLang="en-US" dirty="0">
                <a:solidFill>
                  <a:schemeClr val="accent2"/>
                </a:solidFill>
              </a:rPr>
            </a:br>
            <a:r>
              <a:rPr lang="en-US" altLang="en-US" dirty="0">
                <a:solidFill>
                  <a:srgbClr val="C00000"/>
                </a:solidFill>
              </a:rPr>
              <a:t>Probability Theory: Monty Hall</a:t>
            </a:r>
          </a:p>
        </p:txBody>
      </p:sp>
      <p:sp>
        <p:nvSpPr>
          <p:cNvPr id="147458" name="Rectangle 3">
            <a:extLst>
              <a:ext uri="{FF2B5EF4-FFF2-40B4-BE49-F238E27FC236}">
                <a16:creationId xmlns:a16="http://schemas.microsoft.com/office/drawing/2014/main" id="{A99D1074-78F3-FB44-9129-D5494377CB10}"/>
              </a:ext>
            </a:extLst>
          </p:cNvPr>
          <p:cNvSpPr>
            <a:spLocks noGrp="1" noChangeArrowheads="1"/>
          </p:cNvSpPr>
          <p:nvPr>
            <p:ph idx="1"/>
          </p:nvPr>
        </p:nvSpPr>
        <p:spPr/>
        <p:txBody>
          <a:bodyPr/>
          <a:lstStyle/>
          <a:p>
            <a:pPr>
              <a:buFont typeface="Wingdings" pitchFamily="2" charset="2"/>
              <a:buNone/>
            </a:pPr>
            <a:endParaRPr lang="en-US" altLang="en-US" dirty="0"/>
          </a:p>
          <a:p>
            <a:pPr>
              <a:buFont typeface="Wingdings" pitchFamily="2" charset="2"/>
              <a:buNone/>
            </a:pPr>
            <a:endParaRPr lang="en-US" altLang="en-US" dirty="0"/>
          </a:p>
        </p:txBody>
      </p:sp>
      <p:sp>
        <p:nvSpPr>
          <p:cNvPr id="147459" name="Slide Number Placeholder 5">
            <a:extLst>
              <a:ext uri="{FF2B5EF4-FFF2-40B4-BE49-F238E27FC236}">
                <a16:creationId xmlns:a16="http://schemas.microsoft.com/office/drawing/2014/main" id="{43FA8C51-588D-3EB3-AAE1-E85BA375DD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E216571-1E42-C946-AB80-AB2B4EAF4CD5}"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
        <p:nvSpPr>
          <p:cNvPr id="147460" name="TextBox 6">
            <a:extLst>
              <a:ext uri="{FF2B5EF4-FFF2-40B4-BE49-F238E27FC236}">
                <a16:creationId xmlns:a16="http://schemas.microsoft.com/office/drawing/2014/main" id="{B11C869D-2870-56B2-0A09-56E2A087803F}"/>
              </a:ext>
            </a:extLst>
          </p:cNvPr>
          <p:cNvSpPr txBox="1">
            <a:spLocks noChangeArrowheads="1"/>
          </p:cNvSpPr>
          <p:nvPr/>
        </p:nvSpPr>
        <p:spPr bwMode="auto">
          <a:xfrm>
            <a:off x="1981200" y="1905000"/>
            <a:ext cx="5638800" cy="4424363"/>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a:latin typeface="Verdana" panose="020B0604030504040204" pitchFamily="34" charset="0"/>
              </a:rPr>
              <a:t>You</a:t>
            </a:r>
            <a:r>
              <a:rPr lang="ja-JP" altLang="en-US" sz="2400">
                <a:latin typeface="Verdana" panose="020B0604030504040204" pitchFamily="34" charset="0"/>
              </a:rPr>
              <a:t>’</a:t>
            </a:r>
            <a:r>
              <a:rPr lang="en-US" altLang="ja-JP" sz="2400" dirty="0">
                <a:latin typeface="Verdana" panose="020B0604030504040204" pitchFamily="34" charset="0"/>
              </a:rPr>
              <a:t>re a participant in a game show, facing three doors.</a:t>
            </a:r>
          </a:p>
          <a:p>
            <a:pPr>
              <a:spcBef>
                <a:spcPct val="0"/>
              </a:spcBef>
              <a:buFontTx/>
              <a:buNone/>
            </a:pPr>
            <a:endParaRPr lang="en-US" altLang="en-US" sz="2400" dirty="0">
              <a:latin typeface="Verdana" panose="020B0604030504040204" pitchFamily="34" charset="0"/>
            </a:endParaRPr>
          </a:p>
          <a:p>
            <a:pPr>
              <a:spcBef>
                <a:spcPct val="0"/>
              </a:spcBef>
              <a:buFontTx/>
              <a:buNone/>
            </a:pPr>
            <a:r>
              <a:rPr lang="en-US" altLang="en-US" sz="2400" dirty="0">
                <a:latin typeface="Verdana" panose="020B0604030504040204" pitchFamily="34" charset="0"/>
              </a:rPr>
              <a:t>Monty tells you that, </a:t>
            </a:r>
          </a:p>
          <a:p>
            <a:pPr>
              <a:spcBef>
                <a:spcPct val="0"/>
              </a:spcBef>
              <a:buFontTx/>
              <a:buNone/>
            </a:pPr>
            <a:r>
              <a:rPr lang="en-US" altLang="en-US" sz="2400" dirty="0">
                <a:latin typeface="Verdana" panose="020B0604030504040204" pitchFamily="34" charset="0"/>
              </a:rPr>
              <a:t>behind one of three doors, </a:t>
            </a:r>
          </a:p>
          <a:p>
            <a:pPr>
              <a:spcBef>
                <a:spcPct val="0"/>
              </a:spcBef>
              <a:buFontTx/>
              <a:buNone/>
            </a:pPr>
            <a:r>
              <a:rPr lang="en-US" altLang="en-US" sz="2400" dirty="0">
                <a:latin typeface="Verdana" panose="020B0604030504040204" pitchFamily="34" charset="0"/>
              </a:rPr>
              <a:t>there is a new car, which you</a:t>
            </a:r>
            <a:r>
              <a:rPr lang="ja-JP" altLang="en-US" sz="2400">
                <a:latin typeface="Verdana" panose="020B0604030504040204" pitchFamily="34" charset="0"/>
              </a:rPr>
              <a:t>’</a:t>
            </a:r>
            <a:r>
              <a:rPr lang="en-US" altLang="ja-JP" sz="2400" dirty="0" err="1">
                <a:latin typeface="Verdana" panose="020B0604030504040204" pitchFamily="34" charset="0"/>
              </a:rPr>
              <a:t>ll</a:t>
            </a:r>
            <a:r>
              <a:rPr lang="en-US" altLang="ja-JP" sz="2400" dirty="0">
                <a:latin typeface="Verdana" panose="020B0604030504040204" pitchFamily="34" charset="0"/>
              </a:rPr>
              <a:t> get to keep if you pick the right door. The other two doors have goats behind them. </a:t>
            </a:r>
          </a:p>
          <a:p>
            <a:pPr>
              <a:spcBef>
                <a:spcPct val="0"/>
              </a:spcBef>
              <a:buFontTx/>
              <a:buNone/>
            </a:pPr>
            <a:r>
              <a:rPr lang="en-US" altLang="en-US" sz="2400" dirty="0">
                <a:latin typeface="Verdana" panose="020B0604030504040204" pitchFamily="34" charset="0"/>
              </a:rPr>
              <a:t> </a:t>
            </a:r>
          </a:p>
          <a:p>
            <a:pPr>
              <a:spcBef>
                <a:spcPct val="0"/>
              </a:spcBef>
              <a:buFontTx/>
              <a:buNone/>
            </a:pPr>
            <a:r>
              <a:rPr lang="en-US" altLang="en-US" sz="2400" dirty="0">
                <a:latin typeface="Verdana" panose="020B0604030504040204" pitchFamily="34" charset="0"/>
              </a:rPr>
              <a:t>Let</a:t>
            </a:r>
            <a:r>
              <a:rPr lang="ja-JP" altLang="en-US" sz="2400">
                <a:latin typeface="Verdana" panose="020B0604030504040204" pitchFamily="34" charset="0"/>
              </a:rPr>
              <a:t>’</a:t>
            </a:r>
            <a:r>
              <a:rPr lang="en-US" altLang="ja-JP" sz="2400" dirty="0">
                <a:latin typeface="Verdana" panose="020B0604030504040204" pitchFamily="34" charset="0"/>
              </a:rPr>
              <a:t>s say you pick door 3.</a:t>
            </a:r>
            <a:r>
              <a:rPr lang="en-US" altLang="ja-JP" sz="2800" dirty="0">
                <a:latin typeface="Verdana" panose="020B0604030504040204" pitchFamily="34" charset="0"/>
              </a:rPr>
              <a:t> </a:t>
            </a:r>
          </a:p>
          <a:p>
            <a:pPr>
              <a:spcBef>
                <a:spcPct val="0"/>
              </a:spcBef>
              <a:buFontTx/>
              <a:buNone/>
            </a:pPr>
            <a:endParaRPr lang="en-US" altLang="en-US" sz="1600" dirty="0">
              <a:solidFill>
                <a:schemeClr val="accent2"/>
              </a:solidFill>
              <a:latin typeface="Verdana" panose="020B0604030504040204" pitchFamily="34" charset="0"/>
            </a:endParaRPr>
          </a:p>
        </p:txBody>
      </p:sp>
      <p:pic>
        <p:nvPicPr>
          <p:cNvPr id="147461" name="Picture 6" descr="the_three_doors">
            <a:extLst>
              <a:ext uri="{FF2B5EF4-FFF2-40B4-BE49-F238E27FC236}">
                <a16:creationId xmlns:a16="http://schemas.microsoft.com/office/drawing/2014/main" id="{D0730905-AE06-6688-BF1C-F0616A9FD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1084263"/>
            <a:ext cx="200501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C5A6048C-703D-07F1-D0A0-F46331BD0256}"/>
              </a:ext>
            </a:extLst>
          </p:cNvPr>
          <p:cNvSpPr>
            <a:spLocks noGrp="1" noChangeArrowheads="1"/>
          </p:cNvSpPr>
          <p:nvPr>
            <p:ph type="title"/>
          </p:nvPr>
        </p:nvSpPr>
        <p:spPr>
          <a:xfrm>
            <a:off x="287338" y="381000"/>
            <a:ext cx="8569325" cy="1219200"/>
          </a:xfrm>
        </p:spPr>
        <p:txBody>
          <a:bodyPr/>
          <a:lstStyle/>
          <a:p>
            <a:pPr eaLnBrk="1" hangingPunct="1"/>
            <a:r>
              <a:rPr lang="en-US" altLang="en-US" sz="3600">
                <a:solidFill>
                  <a:schemeClr val="tx1"/>
                </a:solidFill>
              </a:rPr>
              <a:t>Rational Choice: Six Assumptions</a:t>
            </a:r>
          </a:p>
        </p:txBody>
      </p:sp>
      <p:sp>
        <p:nvSpPr>
          <p:cNvPr id="25602" name="Rectangle 3">
            <a:extLst>
              <a:ext uri="{FF2B5EF4-FFF2-40B4-BE49-F238E27FC236}">
                <a16:creationId xmlns:a16="http://schemas.microsoft.com/office/drawing/2014/main" id="{78CA29CC-B846-1520-5635-9C42F257B4B9}"/>
              </a:ext>
            </a:extLst>
          </p:cNvPr>
          <p:cNvSpPr>
            <a:spLocks noGrp="1" noChangeArrowheads="1"/>
          </p:cNvSpPr>
          <p:nvPr>
            <p:ph idx="1"/>
          </p:nvPr>
        </p:nvSpPr>
        <p:spPr/>
        <p:txBody>
          <a:bodyPr/>
          <a:lstStyle/>
          <a:p>
            <a:pPr eaLnBrk="1" hangingPunct="1"/>
            <a:r>
              <a:rPr lang="en-US" altLang="en-US"/>
              <a:t>Full Information</a:t>
            </a:r>
          </a:p>
          <a:p>
            <a:pPr eaLnBrk="1" hangingPunct="1"/>
            <a:r>
              <a:rPr lang="en-US" altLang="en-US">
                <a:solidFill>
                  <a:srgbClr val="C00000"/>
                </a:solidFill>
              </a:rPr>
              <a:t>Choices Are Freely Made (later)</a:t>
            </a:r>
          </a:p>
          <a:p>
            <a:pPr lvl="1" eaLnBrk="1" hangingPunct="1"/>
            <a:r>
              <a:rPr lang="en-US" altLang="en-US"/>
              <a:t>No duress</a:t>
            </a:r>
          </a:p>
          <a:p>
            <a:pPr lvl="1" eaLnBrk="1" hangingPunct="1"/>
            <a:r>
              <a:rPr lang="en-US" altLang="en-US"/>
              <a:t>Unconscionability?</a:t>
            </a:r>
          </a:p>
          <a:p>
            <a:pPr eaLnBrk="1" hangingPunct="1">
              <a:buFont typeface="Wingdings" pitchFamily="2" charset="2"/>
              <a:buNone/>
            </a:pPr>
            <a:r>
              <a:rPr lang="en-US" altLang="en-US"/>
              <a:t>		</a:t>
            </a:r>
          </a:p>
        </p:txBody>
      </p:sp>
      <p:sp>
        <p:nvSpPr>
          <p:cNvPr id="25603" name="Slide Number Placeholder 5">
            <a:extLst>
              <a:ext uri="{FF2B5EF4-FFF2-40B4-BE49-F238E27FC236}">
                <a16:creationId xmlns:a16="http://schemas.microsoft.com/office/drawing/2014/main" id="{00EBF646-19F5-2D5F-49B5-4F037E4043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BC4F1E6-7BAD-8E4D-811E-7093DC2AF3A3}"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01FB4795-2E98-731A-07F1-DB335F13F67E}"/>
              </a:ext>
            </a:extLst>
          </p:cNvPr>
          <p:cNvSpPr>
            <a:spLocks noGrp="1" noChangeArrowheads="1"/>
          </p:cNvSpPr>
          <p:nvPr>
            <p:ph type="title"/>
          </p:nvPr>
        </p:nvSpPr>
        <p:spPr/>
        <p:txBody>
          <a:bodyPr/>
          <a:lstStyle/>
          <a:p>
            <a:r>
              <a:rPr lang="en-US" altLang="en-US" dirty="0">
                <a:solidFill>
                  <a:schemeClr val="tx1"/>
                </a:solidFill>
              </a:rPr>
              <a:t>Paternalism: Some Judgment Biases</a:t>
            </a:r>
            <a:br>
              <a:rPr lang="en-US" altLang="en-US" dirty="0">
                <a:solidFill>
                  <a:schemeClr val="accent2"/>
                </a:solidFill>
              </a:rPr>
            </a:br>
            <a:r>
              <a:rPr lang="en-US" altLang="en-US" dirty="0">
                <a:solidFill>
                  <a:srgbClr val="C00000"/>
                </a:solidFill>
              </a:rPr>
              <a:t>Probability Theory: Monty Hall</a:t>
            </a:r>
          </a:p>
        </p:txBody>
      </p:sp>
      <p:sp>
        <p:nvSpPr>
          <p:cNvPr id="149506" name="Rectangle 3">
            <a:extLst>
              <a:ext uri="{FF2B5EF4-FFF2-40B4-BE49-F238E27FC236}">
                <a16:creationId xmlns:a16="http://schemas.microsoft.com/office/drawing/2014/main" id="{03F7D039-8452-8A7C-A261-ABD744DC5102}"/>
              </a:ext>
            </a:extLst>
          </p:cNvPr>
          <p:cNvSpPr>
            <a:spLocks noGrp="1" noChangeArrowheads="1"/>
          </p:cNvSpPr>
          <p:nvPr>
            <p:ph idx="1"/>
          </p:nvPr>
        </p:nvSpPr>
        <p:spPr/>
        <p:txBody>
          <a:bodyPr/>
          <a:lstStyle/>
          <a:p>
            <a:pPr>
              <a:buFont typeface="Wingdings" pitchFamily="2" charset="2"/>
              <a:buNone/>
            </a:pPr>
            <a:endParaRPr lang="en-US" altLang="en-US"/>
          </a:p>
        </p:txBody>
      </p:sp>
      <p:sp>
        <p:nvSpPr>
          <p:cNvPr id="149507" name="Slide Number Placeholder 5">
            <a:extLst>
              <a:ext uri="{FF2B5EF4-FFF2-40B4-BE49-F238E27FC236}">
                <a16:creationId xmlns:a16="http://schemas.microsoft.com/office/drawing/2014/main" id="{E57EE409-CCBD-D8F8-A122-F3674BD4D8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3A0DF9F-81AA-6F47-874C-9742A119E8C6}"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pic>
        <p:nvPicPr>
          <p:cNvPr id="149508" name="Picture 5">
            <a:extLst>
              <a:ext uri="{FF2B5EF4-FFF2-40B4-BE49-F238E27FC236}">
                <a16:creationId xmlns:a16="http://schemas.microsoft.com/office/drawing/2014/main" id="{24DFCF6F-D1DF-DBB4-E23B-591B2C81CB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4581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TextBox 6">
            <a:extLst>
              <a:ext uri="{FF2B5EF4-FFF2-40B4-BE49-F238E27FC236}">
                <a16:creationId xmlns:a16="http://schemas.microsoft.com/office/drawing/2014/main" id="{5F33949A-1D2E-05D5-A15B-D49846A47058}"/>
              </a:ext>
            </a:extLst>
          </p:cNvPr>
          <p:cNvSpPr txBox="1">
            <a:spLocks noChangeArrowheads="1"/>
          </p:cNvSpPr>
          <p:nvPr/>
        </p:nvSpPr>
        <p:spPr bwMode="auto">
          <a:xfrm>
            <a:off x="5257800" y="1600200"/>
            <a:ext cx="3886200" cy="4257675"/>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dirty="0">
                <a:latin typeface="Verdana" panose="020B0604030504040204" pitchFamily="34" charset="0"/>
              </a:rPr>
              <a:t>Monty tells you that, </a:t>
            </a:r>
          </a:p>
          <a:p>
            <a:pPr>
              <a:spcBef>
                <a:spcPct val="0"/>
              </a:spcBef>
              <a:buFontTx/>
              <a:buNone/>
            </a:pPr>
            <a:r>
              <a:rPr lang="en-US" altLang="en-US" sz="1600" dirty="0">
                <a:latin typeface="Verdana" panose="020B0604030504040204" pitchFamily="34" charset="0"/>
              </a:rPr>
              <a:t>behind one of three doors, </a:t>
            </a:r>
          </a:p>
          <a:p>
            <a:pPr>
              <a:spcBef>
                <a:spcPct val="0"/>
              </a:spcBef>
              <a:buFontTx/>
              <a:buNone/>
            </a:pPr>
            <a:r>
              <a:rPr lang="en-US" altLang="en-US" sz="1600" dirty="0">
                <a:latin typeface="Verdana" panose="020B0604030504040204" pitchFamily="34" charset="0"/>
              </a:rPr>
              <a:t>there is a new car, which you</a:t>
            </a:r>
            <a:r>
              <a:rPr lang="ja-JP" altLang="en-US" sz="1600">
                <a:latin typeface="Verdana" panose="020B0604030504040204" pitchFamily="34" charset="0"/>
              </a:rPr>
              <a:t>’</a:t>
            </a:r>
            <a:r>
              <a:rPr lang="en-US" altLang="ja-JP" sz="1600" dirty="0" err="1">
                <a:latin typeface="Verdana" panose="020B0604030504040204" pitchFamily="34" charset="0"/>
              </a:rPr>
              <a:t>ll</a:t>
            </a:r>
            <a:r>
              <a:rPr lang="en-US" altLang="ja-JP" sz="1600" dirty="0">
                <a:latin typeface="Verdana" panose="020B0604030504040204" pitchFamily="34" charset="0"/>
              </a:rPr>
              <a:t> get to keep if you pick the right door. The other two doors have goats behind them. </a:t>
            </a:r>
          </a:p>
          <a:p>
            <a:pPr>
              <a:spcBef>
                <a:spcPct val="0"/>
              </a:spcBef>
              <a:buFontTx/>
              <a:buNone/>
            </a:pPr>
            <a:r>
              <a:rPr lang="en-US" altLang="en-US" sz="1600" dirty="0">
                <a:latin typeface="Verdana" panose="020B0604030504040204" pitchFamily="34" charset="0"/>
              </a:rPr>
              <a:t> </a:t>
            </a:r>
          </a:p>
          <a:p>
            <a:pPr>
              <a:spcBef>
                <a:spcPct val="0"/>
              </a:spcBef>
              <a:buFontTx/>
              <a:buNone/>
            </a:pPr>
            <a:r>
              <a:rPr lang="en-US" altLang="en-US" sz="1600" dirty="0">
                <a:latin typeface="Verdana" panose="020B0604030504040204" pitchFamily="34" charset="0"/>
              </a:rPr>
              <a:t>Let</a:t>
            </a:r>
            <a:r>
              <a:rPr lang="ja-JP" altLang="en-US" sz="1600">
                <a:latin typeface="Verdana" panose="020B0604030504040204" pitchFamily="34" charset="0"/>
              </a:rPr>
              <a:t>’</a:t>
            </a:r>
            <a:r>
              <a:rPr lang="en-US" altLang="ja-JP" sz="1600" dirty="0">
                <a:latin typeface="Verdana" panose="020B0604030504040204" pitchFamily="34" charset="0"/>
              </a:rPr>
              <a:t>s say you pick door 3. </a:t>
            </a:r>
          </a:p>
          <a:p>
            <a:pPr>
              <a:spcBef>
                <a:spcPct val="0"/>
              </a:spcBef>
              <a:buFontTx/>
              <a:buNone/>
            </a:pPr>
            <a:endParaRPr lang="en-US" altLang="en-US" sz="1600" dirty="0">
              <a:solidFill>
                <a:schemeClr val="accent2"/>
              </a:solidFill>
              <a:latin typeface="Verdana" panose="020B0604030504040204" pitchFamily="34" charset="0"/>
            </a:endParaRPr>
          </a:p>
          <a:p>
            <a:pPr>
              <a:spcBef>
                <a:spcPct val="0"/>
              </a:spcBef>
              <a:buFontTx/>
              <a:buNone/>
            </a:pPr>
            <a:r>
              <a:rPr lang="en-US" altLang="en-US" sz="1600" b="1" dirty="0">
                <a:latin typeface="Verdana" panose="020B0604030504040204" pitchFamily="34" charset="0"/>
              </a:rPr>
              <a:t>Monty knows the door behind which the prize is hidden. He now says </a:t>
            </a:r>
            <a:r>
              <a:rPr lang="ja-JP" altLang="en-US" sz="1600" b="1">
                <a:latin typeface="Verdana" panose="020B0604030504040204" pitchFamily="34" charset="0"/>
              </a:rPr>
              <a:t>“</a:t>
            </a:r>
            <a:r>
              <a:rPr lang="en-US" altLang="ja-JP" sz="1600" b="1" dirty="0">
                <a:latin typeface="Verdana" panose="020B0604030504040204" pitchFamily="34" charset="0"/>
              </a:rPr>
              <a:t>I</a:t>
            </a:r>
            <a:r>
              <a:rPr lang="ja-JP" altLang="en-US" sz="1600" b="1">
                <a:latin typeface="Verdana" panose="020B0604030504040204" pitchFamily="34" charset="0"/>
              </a:rPr>
              <a:t>’</a:t>
            </a:r>
            <a:r>
              <a:rPr lang="en-US" altLang="ja-JP" sz="1600" b="1" dirty="0">
                <a:latin typeface="Verdana" panose="020B0604030504040204" pitchFamily="34" charset="0"/>
              </a:rPr>
              <a:t>m going to help you. I</a:t>
            </a:r>
            <a:r>
              <a:rPr lang="ja-JP" altLang="en-US" sz="1600" b="1">
                <a:latin typeface="Verdana" panose="020B0604030504040204" pitchFamily="34" charset="0"/>
              </a:rPr>
              <a:t>’</a:t>
            </a:r>
            <a:r>
              <a:rPr lang="en-US" altLang="ja-JP" sz="1600" b="1" dirty="0">
                <a:latin typeface="Verdana" panose="020B0604030504040204" pitchFamily="34" charset="0"/>
              </a:rPr>
              <a:t>m going to tell you that the prize is not behind door 1.</a:t>
            </a:r>
          </a:p>
          <a:p>
            <a:pPr>
              <a:spcBef>
                <a:spcPct val="0"/>
              </a:spcBef>
              <a:buFontTx/>
              <a:buNone/>
            </a:pPr>
            <a:endParaRPr lang="en-US" altLang="en-US" sz="1600" b="1" dirty="0">
              <a:latin typeface="Verdana" panose="020B0604030504040204" pitchFamily="34" charset="0"/>
            </a:endParaRPr>
          </a:p>
          <a:p>
            <a:pPr>
              <a:spcBef>
                <a:spcPct val="0"/>
              </a:spcBef>
              <a:buFontTx/>
              <a:buNone/>
            </a:pPr>
            <a:r>
              <a:rPr lang="en-US" altLang="en-US" sz="1600" b="1" dirty="0">
                <a:latin typeface="Verdana" panose="020B0604030504040204" pitchFamily="34" charset="0"/>
              </a:rPr>
              <a:t>Do you stay with door 3 </a:t>
            </a:r>
          </a:p>
          <a:p>
            <a:pPr>
              <a:spcBef>
                <a:spcPct val="0"/>
              </a:spcBef>
              <a:buFontTx/>
              <a:buNone/>
            </a:pPr>
            <a:r>
              <a:rPr lang="en-US" altLang="en-US" sz="1600" b="1" dirty="0">
                <a:latin typeface="Verdana" panose="020B0604030504040204" pitchFamily="34" charset="0"/>
              </a:rPr>
              <a:t>or do you switch to door 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12A4FF49-15D8-233F-63B4-C0C23CFAEE01}"/>
              </a:ext>
            </a:extLst>
          </p:cNvPr>
          <p:cNvSpPr>
            <a:spLocks noGrp="1" noChangeArrowheads="1"/>
          </p:cNvSpPr>
          <p:nvPr>
            <p:ph type="title"/>
          </p:nvPr>
        </p:nvSpPr>
        <p:spPr/>
        <p:txBody>
          <a:bodyPr/>
          <a:lstStyle/>
          <a:p>
            <a:r>
              <a:rPr lang="en-US" altLang="en-US" dirty="0">
                <a:solidFill>
                  <a:schemeClr val="tx1"/>
                </a:solidFill>
              </a:rPr>
              <a:t>Paternalism: Some Judgment Biases</a:t>
            </a:r>
            <a:br>
              <a:rPr lang="en-US" altLang="en-US" dirty="0">
                <a:solidFill>
                  <a:schemeClr val="accent2"/>
                </a:solidFill>
              </a:rPr>
            </a:br>
            <a:r>
              <a:rPr lang="en-US" altLang="en-US" dirty="0">
                <a:solidFill>
                  <a:srgbClr val="C00000"/>
                </a:solidFill>
              </a:rPr>
              <a:t>Probability Theory: Monty Hall</a:t>
            </a:r>
          </a:p>
        </p:txBody>
      </p:sp>
      <p:sp>
        <p:nvSpPr>
          <p:cNvPr id="151554" name="Rectangle 3">
            <a:extLst>
              <a:ext uri="{FF2B5EF4-FFF2-40B4-BE49-F238E27FC236}">
                <a16:creationId xmlns:a16="http://schemas.microsoft.com/office/drawing/2014/main" id="{12B748CE-F7A9-F319-5692-E7DE040B3B03}"/>
              </a:ext>
            </a:extLst>
          </p:cNvPr>
          <p:cNvSpPr>
            <a:spLocks noGrp="1" noChangeArrowheads="1"/>
          </p:cNvSpPr>
          <p:nvPr>
            <p:ph idx="1"/>
          </p:nvPr>
        </p:nvSpPr>
        <p:spPr/>
        <p:txBody>
          <a:bodyPr/>
          <a:lstStyle/>
          <a:p>
            <a:pPr>
              <a:buFont typeface="Wingdings" pitchFamily="2" charset="2"/>
              <a:buNone/>
            </a:pPr>
            <a:endParaRPr lang="en-US" altLang="en-US"/>
          </a:p>
        </p:txBody>
      </p:sp>
      <p:sp>
        <p:nvSpPr>
          <p:cNvPr id="151555" name="Slide Number Placeholder 5">
            <a:extLst>
              <a:ext uri="{FF2B5EF4-FFF2-40B4-BE49-F238E27FC236}">
                <a16:creationId xmlns:a16="http://schemas.microsoft.com/office/drawing/2014/main" id="{86489507-E109-33BF-2240-1453B8C782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00FB02-9C22-2B42-AB68-BC08E8D2A017}"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pic>
        <p:nvPicPr>
          <p:cNvPr id="151556" name="Picture 5">
            <a:extLst>
              <a:ext uri="{FF2B5EF4-FFF2-40B4-BE49-F238E27FC236}">
                <a16:creationId xmlns:a16="http://schemas.microsoft.com/office/drawing/2014/main" id="{C1EE6A39-7E07-9EF7-D11C-A2FC88433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4581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TextBox 6">
            <a:extLst>
              <a:ext uri="{FF2B5EF4-FFF2-40B4-BE49-F238E27FC236}">
                <a16:creationId xmlns:a16="http://schemas.microsoft.com/office/drawing/2014/main" id="{712DA54D-16B5-BACC-AF1C-C23F451C9DD0}"/>
              </a:ext>
            </a:extLst>
          </p:cNvPr>
          <p:cNvSpPr txBox="1">
            <a:spLocks noChangeArrowheads="1"/>
          </p:cNvSpPr>
          <p:nvPr/>
        </p:nvSpPr>
        <p:spPr bwMode="auto">
          <a:xfrm>
            <a:off x="5249863" y="2667000"/>
            <a:ext cx="3886200" cy="584200"/>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a:solidFill>
                  <a:srgbClr val="B90000"/>
                </a:solidFill>
                <a:latin typeface="Verdana" panose="020B0604030504040204" pitchFamily="34" charset="0"/>
              </a:rPr>
              <a:t>Stay or switch?</a:t>
            </a:r>
            <a:endParaRPr lang="en-US" altLang="en-US" b="1">
              <a:solidFill>
                <a:srgbClr val="B90000"/>
              </a:solidFill>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E07A5BF-F271-9944-0C65-3E888A552B06}"/>
              </a:ext>
            </a:extLst>
          </p:cNvPr>
          <p:cNvSpPr>
            <a:spLocks noGrp="1" noChangeArrowheads="1"/>
          </p:cNvSpPr>
          <p:nvPr>
            <p:ph type="title"/>
          </p:nvPr>
        </p:nvSpPr>
        <p:spPr/>
        <p:txBody>
          <a:bodyPr/>
          <a:lstStyle/>
          <a:p>
            <a:r>
              <a:rPr lang="en-US" altLang="en-US" dirty="0">
                <a:solidFill>
                  <a:schemeClr val="tx1"/>
                </a:solidFill>
              </a:rPr>
              <a:t>Paternalism: Some Judgment Biases</a:t>
            </a:r>
            <a:br>
              <a:rPr lang="en-US" altLang="en-US" dirty="0">
                <a:solidFill>
                  <a:schemeClr val="accent2"/>
                </a:solidFill>
              </a:rPr>
            </a:br>
            <a:r>
              <a:rPr lang="en-US" altLang="en-US" dirty="0">
                <a:solidFill>
                  <a:srgbClr val="C00000"/>
                </a:solidFill>
              </a:rPr>
              <a:t>Probability Theory: Monty Hall </a:t>
            </a:r>
          </a:p>
        </p:txBody>
      </p:sp>
      <p:sp>
        <p:nvSpPr>
          <p:cNvPr id="153602" name="Rectangle 3">
            <a:extLst>
              <a:ext uri="{FF2B5EF4-FFF2-40B4-BE49-F238E27FC236}">
                <a16:creationId xmlns:a16="http://schemas.microsoft.com/office/drawing/2014/main" id="{D7299899-822C-CA80-78F0-B23D0D52AF3E}"/>
              </a:ext>
            </a:extLst>
          </p:cNvPr>
          <p:cNvSpPr>
            <a:spLocks noGrp="1" noChangeArrowheads="1"/>
          </p:cNvSpPr>
          <p:nvPr>
            <p:ph idx="1"/>
          </p:nvPr>
        </p:nvSpPr>
        <p:spPr/>
        <p:txBody>
          <a:bodyPr/>
          <a:lstStyle/>
          <a:p>
            <a:pPr>
              <a:buFont typeface="Wingdings" pitchFamily="2" charset="2"/>
              <a:buNone/>
            </a:pPr>
            <a:endParaRPr lang="en-US" altLang="en-US" dirty="0"/>
          </a:p>
        </p:txBody>
      </p:sp>
      <p:sp>
        <p:nvSpPr>
          <p:cNvPr id="153603" name="Slide Number Placeholder 5">
            <a:extLst>
              <a:ext uri="{FF2B5EF4-FFF2-40B4-BE49-F238E27FC236}">
                <a16:creationId xmlns:a16="http://schemas.microsoft.com/office/drawing/2014/main" id="{CAE08522-95DB-26F7-4ED3-370AD5EEC5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86710D-2906-E842-BA11-7C9E3217A7EC}"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pic>
        <p:nvPicPr>
          <p:cNvPr id="153604" name="Picture 5">
            <a:extLst>
              <a:ext uri="{FF2B5EF4-FFF2-40B4-BE49-F238E27FC236}">
                <a16:creationId xmlns:a16="http://schemas.microsoft.com/office/drawing/2014/main" id="{F9FC7A0C-47F1-3086-CB88-209ED39A65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4581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TextBox 6">
            <a:extLst>
              <a:ext uri="{FF2B5EF4-FFF2-40B4-BE49-F238E27FC236}">
                <a16:creationId xmlns:a16="http://schemas.microsoft.com/office/drawing/2014/main" id="{2A936CCE-D55F-50F6-4EB0-7C78A24751DB}"/>
              </a:ext>
            </a:extLst>
          </p:cNvPr>
          <p:cNvSpPr txBox="1">
            <a:spLocks noChangeArrowheads="1"/>
          </p:cNvSpPr>
          <p:nvPr/>
        </p:nvSpPr>
        <p:spPr bwMode="auto">
          <a:xfrm>
            <a:off x="5410200" y="1752600"/>
            <a:ext cx="3733800" cy="3600450"/>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b="1" dirty="0">
                <a:latin typeface="Verdana" panose="020B0604030504040204" pitchFamily="34" charset="0"/>
              </a:rPr>
              <a:t>You should always switch.</a:t>
            </a:r>
          </a:p>
          <a:p>
            <a:pPr>
              <a:spcBef>
                <a:spcPct val="0"/>
              </a:spcBef>
              <a:buFontTx/>
              <a:buNone/>
            </a:pPr>
            <a:endParaRPr lang="en-US" altLang="en-US" sz="1800" dirty="0">
              <a:latin typeface="Verdana" panose="020B0604030504040204" pitchFamily="34" charset="0"/>
            </a:endParaRPr>
          </a:p>
          <a:p>
            <a:pPr>
              <a:spcBef>
                <a:spcPct val="0"/>
              </a:spcBef>
              <a:buFontTx/>
              <a:buNone/>
            </a:pPr>
            <a:r>
              <a:rPr lang="en-US" altLang="en-US" sz="1800" dirty="0">
                <a:latin typeface="Verdana" panose="020B0604030504040204" pitchFamily="34" charset="0"/>
              </a:rPr>
              <a:t>The probability associated with each door was 1/3. When Monty opened door 1, he did not change the 1/3 probability associated with door 3. </a:t>
            </a:r>
          </a:p>
          <a:p>
            <a:pPr>
              <a:spcBef>
                <a:spcPct val="0"/>
              </a:spcBef>
              <a:buFontTx/>
              <a:buNone/>
            </a:pPr>
            <a:endParaRPr lang="en-US" altLang="en-US" sz="1800" dirty="0">
              <a:latin typeface="Verdana" panose="020B0604030504040204" pitchFamily="34" charset="0"/>
            </a:endParaRPr>
          </a:p>
          <a:p>
            <a:pPr>
              <a:spcBef>
                <a:spcPct val="0"/>
              </a:spcBef>
              <a:buFontTx/>
              <a:buNone/>
            </a:pPr>
            <a:r>
              <a:rPr lang="en-US" altLang="en-US" sz="1800" dirty="0">
                <a:latin typeface="Verdana" panose="020B0604030504040204" pitchFamily="34" charset="0"/>
              </a:rPr>
              <a:t>The probabilities sum to 1, so the probability associated with door 2 must be 2/3.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id="{17EA06A8-F0F2-FB74-E1A0-5B3E1575ABC4}"/>
              </a:ext>
            </a:extLst>
          </p:cNvPr>
          <p:cNvSpPr>
            <a:spLocks noGrp="1" noChangeArrowheads="1"/>
          </p:cNvSpPr>
          <p:nvPr>
            <p:ph type="title"/>
          </p:nvPr>
        </p:nvSpPr>
        <p:spPr/>
        <p:txBody>
          <a:bodyPr/>
          <a:lstStyle/>
          <a:p>
            <a:r>
              <a:rPr lang="en-US" altLang="en-US" dirty="0">
                <a:solidFill>
                  <a:schemeClr val="tx1"/>
                </a:solidFill>
              </a:rPr>
              <a:t>Paternalism: Some Judgment Biases</a:t>
            </a:r>
          </a:p>
        </p:txBody>
      </p:sp>
      <p:sp>
        <p:nvSpPr>
          <p:cNvPr id="155650" name="Rectangle 3">
            <a:extLst>
              <a:ext uri="{FF2B5EF4-FFF2-40B4-BE49-F238E27FC236}">
                <a16:creationId xmlns:a16="http://schemas.microsoft.com/office/drawing/2014/main" id="{559475C7-0A92-8E1C-1B33-66CE65C0A4C2}"/>
              </a:ext>
            </a:extLst>
          </p:cNvPr>
          <p:cNvSpPr>
            <a:spLocks noGrp="1" noChangeArrowheads="1"/>
          </p:cNvSpPr>
          <p:nvPr>
            <p:ph idx="1"/>
          </p:nvPr>
        </p:nvSpPr>
        <p:spPr/>
        <p:txBody>
          <a:bodyPr/>
          <a:lstStyle/>
          <a:p>
            <a:endParaRPr lang="en-US" altLang="en-US"/>
          </a:p>
          <a:p>
            <a:r>
              <a:rPr lang="en-US" altLang="en-US">
                <a:solidFill>
                  <a:srgbClr val="CC0000"/>
                </a:solidFill>
              </a:rPr>
              <a:t>Do we always calculate correctly?</a:t>
            </a:r>
          </a:p>
          <a:p>
            <a:pPr lvl="1"/>
            <a:r>
              <a:rPr lang="en-US" altLang="en-US"/>
              <a:t>Not according to empirical psychologists</a:t>
            </a:r>
          </a:p>
          <a:p>
            <a:pPr lvl="1"/>
            <a:r>
              <a:rPr lang="en-US" altLang="en-US"/>
              <a:t>And does this open the door to </a:t>
            </a:r>
            <a:r>
              <a:rPr lang="en-US" altLang="en-US" b="1" u="sng">
                <a:solidFill>
                  <a:srgbClr val="B90000"/>
                </a:solidFill>
              </a:rPr>
              <a:t>cognitive paternalists?</a:t>
            </a:r>
          </a:p>
        </p:txBody>
      </p:sp>
      <p:sp>
        <p:nvSpPr>
          <p:cNvPr id="155651" name="Slide Number Placeholder 3">
            <a:extLst>
              <a:ext uri="{FF2B5EF4-FFF2-40B4-BE49-F238E27FC236}">
                <a16:creationId xmlns:a16="http://schemas.microsoft.com/office/drawing/2014/main" id="{7208B1CE-730E-FAF5-A6B0-7365BBA664E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AA11082-12E3-5448-871D-ACB7DFC3C75C}"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BB0BE019-5BB2-B2AD-313D-A74520BC8871}"/>
              </a:ext>
            </a:extLst>
          </p:cNvPr>
          <p:cNvSpPr>
            <a:spLocks noGrp="1" noChangeArrowheads="1"/>
          </p:cNvSpPr>
          <p:nvPr>
            <p:ph type="title"/>
          </p:nvPr>
        </p:nvSpPr>
        <p:spPr>
          <a:xfrm>
            <a:off x="266700" y="396082"/>
            <a:ext cx="8610600" cy="1066800"/>
          </a:xfrm>
        </p:spPr>
        <p:txBody>
          <a:bodyPr/>
          <a:lstStyle/>
          <a:p>
            <a:pPr eaLnBrk="1" hangingPunct="1">
              <a:defRPr/>
            </a:pPr>
            <a:r>
              <a:rPr lang="en-US" altLang="en-US" dirty="0">
                <a:solidFill>
                  <a:schemeClr val="tx1"/>
                </a:solidFill>
              </a:rPr>
              <a:t>Paternalism: Some Judgment Biases</a:t>
            </a:r>
            <a:endParaRPr lang="en-US" dirty="0">
              <a:solidFill>
                <a:schemeClr val="tx1"/>
              </a:solidFill>
              <a:ea typeface="ＭＳ Ｐゴシック" charset="0"/>
              <a:cs typeface="ＭＳ Ｐゴシック" charset="0"/>
            </a:endParaRPr>
          </a:p>
        </p:txBody>
      </p:sp>
      <p:sp>
        <p:nvSpPr>
          <p:cNvPr id="157698" name="Rectangle 3">
            <a:extLst>
              <a:ext uri="{FF2B5EF4-FFF2-40B4-BE49-F238E27FC236}">
                <a16:creationId xmlns:a16="http://schemas.microsoft.com/office/drawing/2014/main" id="{34B461F7-9C56-82C7-3B0A-D216F21FDAAE}"/>
              </a:ext>
            </a:extLst>
          </p:cNvPr>
          <p:cNvSpPr>
            <a:spLocks noGrp="1" noChangeArrowheads="1"/>
          </p:cNvSpPr>
          <p:nvPr>
            <p:ph idx="1"/>
          </p:nvPr>
        </p:nvSpPr>
        <p:spPr/>
        <p:txBody>
          <a:bodyPr/>
          <a:lstStyle/>
          <a:p>
            <a:pPr eaLnBrk="1" hangingPunct="1"/>
            <a:endParaRPr lang="en-US" altLang="en-US"/>
          </a:p>
          <a:p>
            <a:pPr eaLnBrk="1" hangingPunct="1"/>
            <a:r>
              <a:rPr lang="en-US" altLang="en-US">
                <a:solidFill>
                  <a:srgbClr val="B90000"/>
                </a:solidFill>
              </a:rPr>
              <a:t>D</a:t>
            </a:r>
            <a:r>
              <a:rPr lang="en-US" altLang="en-US">
                <a:solidFill>
                  <a:srgbClr val="CC0000"/>
                </a:solidFill>
              </a:rPr>
              <a:t>o we underestimate small probability, high magnitude events? </a:t>
            </a:r>
          </a:p>
          <a:p>
            <a:pPr lvl="1" eaLnBrk="1" hangingPunct="1"/>
            <a:r>
              <a:rPr lang="en-US" altLang="en-US"/>
              <a:t>Mandatory catastrophic medical insurance</a:t>
            </a:r>
          </a:p>
        </p:txBody>
      </p:sp>
      <p:sp>
        <p:nvSpPr>
          <p:cNvPr id="157699" name="Slide Number Placeholder 5">
            <a:extLst>
              <a:ext uri="{FF2B5EF4-FFF2-40B4-BE49-F238E27FC236}">
                <a16:creationId xmlns:a16="http://schemas.microsoft.com/office/drawing/2014/main" id="{50022860-2E3B-922E-12B4-EB9439142F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A9E01A-99CE-2B47-92EE-3275C5B7F7DE}" type="slidenum">
              <a:rPr lang="en-US" altLang="en-US" sz="1200" smtClean="0">
                <a:latin typeface="Verdana" panose="020B0604030504040204" pitchFamily="34" charset="0"/>
              </a:rPr>
              <a:pPr>
                <a:spcBef>
                  <a:spcPct val="0"/>
                </a:spcBef>
                <a:buFontTx/>
                <a:buNone/>
              </a:pPr>
              <a:t>84</a:t>
            </a:fld>
            <a:endParaRPr lang="en-US" altLang="en-US" sz="1200">
              <a:latin typeface="Verdana" panose="020B060403050404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FB13-1CCC-1700-B22E-8DAEEE2D1D11}"/>
              </a:ext>
            </a:extLst>
          </p:cNvPr>
          <p:cNvSpPr>
            <a:spLocks noGrp="1"/>
          </p:cNvSpPr>
          <p:nvPr>
            <p:ph type="title"/>
          </p:nvPr>
        </p:nvSpPr>
        <p:spPr/>
        <p:txBody>
          <a:bodyPr/>
          <a:lstStyle/>
          <a:p>
            <a:pPr>
              <a:defRPr/>
            </a:pPr>
            <a:r>
              <a:rPr lang="en-US" dirty="0">
                <a:solidFill>
                  <a:srgbClr val="C00000"/>
                </a:solidFill>
                <a:ea typeface="ＭＳ Ｐゴシック" charset="0"/>
                <a:cs typeface="ＭＳ Ｐゴシック" charset="0"/>
              </a:rPr>
              <a:t>The Counter-revolution</a:t>
            </a:r>
          </a:p>
        </p:txBody>
      </p:sp>
      <p:sp>
        <p:nvSpPr>
          <p:cNvPr id="159746" name="Content Placeholder 2">
            <a:extLst>
              <a:ext uri="{FF2B5EF4-FFF2-40B4-BE49-F238E27FC236}">
                <a16:creationId xmlns:a16="http://schemas.microsoft.com/office/drawing/2014/main" id="{7BBF61AC-1317-5BFC-BABC-BB6C4C1930AC}"/>
              </a:ext>
            </a:extLst>
          </p:cNvPr>
          <p:cNvSpPr>
            <a:spLocks noGrp="1" noChangeArrowheads="1"/>
          </p:cNvSpPr>
          <p:nvPr>
            <p:ph idx="1"/>
          </p:nvPr>
        </p:nvSpPr>
        <p:spPr/>
        <p:txBody>
          <a:bodyPr/>
          <a:lstStyle/>
          <a:p>
            <a:endParaRPr lang="en-US" altLang="en-US"/>
          </a:p>
          <a:p>
            <a:pPr>
              <a:buFont typeface="Verdana" panose="020B0604030504040204" pitchFamily="34" charset="0"/>
              <a:buAutoNum type="arabicPeriod"/>
            </a:pPr>
            <a:r>
              <a:rPr lang="en-US" altLang="en-US"/>
              <a:t>The defense of heuristic thinking: Gerg Gigerenzer</a:t>
            </a:r>
          </a:p>
          <a:p>
            <a:pPr>
              <a:buFont typeface="Verdana" panose="020B0604030504040204" pitchFamily="34" charset="0"/>
              <a:buAutoNum type="arabicPeriod"/>
            </a:pPr>
            <a:r>
              <a:rPr lang="en-US" altLang="en-US"/>
              <a:t>Learning</a:t>
            </a:r>
          </a:p>
          <a:p>
            <a:pPr>
              <a:buFont typeface="Verdana" panose="020B0604030504040204" pitchFamily="34" charset="0"/>
              <a:buAutoNum type="arabicPeriod"/>
            </a:pPr>
            <a:r>
              <a:rPr lang="en-US" altLang="en-US"/>
              <a:t>Market Processes</a:t>
            </a:r>
          </a:p>
          <a:p>
            <a:pPr>
              <a:buFont typeface="Verdana" panose="020B0604030504040204" pitchFamily="34" charset="0"/>
              <a:buAutoNum type="arabicPeriod"/>
            </a:pPr>
            <a:r>
              <a:rPr lang="en-US" altLang="en-US"/>
              <a:t>The Paternalist’s Judgment Biases</a:t>
            </a:r>
          </a:p>
        </p:txBody>
      </p:sp>
      <p:sp>
        <p:nvSpPr>
          <p:cNvPr id="159747" name="Slide Number Placeholder 3">
            <a:extLst>
              <a:ext uri="{FF2B5EF4-FFF2-40B4-BE49-F238E27FC236}">
                <a16:creationId xmlns:a16="http://schemas.microsoft.com/office/drawing/2014/main" id="{A0A37D73-F7E5-8722-8DEF-0BA85B5D73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0B5A510-0DFE-1748-8E60-5110C270DFF9}" type="slidenum">
              <a:rPr lang="en-US" altLang="en-US" sz="1200" smtClean="0">
                <a:latin typeface="Verdana" panose="020B0604030504040204" pitchFamily="34" charset="0"/>
              </a:rPr>
              <a:pPr>
                <a:spcBef>
                  <a:spcPct val="0"/>
                </a:spcBef>
                <a:buFontTx/>
                <a:buNone/>
              </a:pPr>
              <a:t>85</a:t>
            </a:fld>
            <a:endParaRPr lang="en-US" altLang="en-US" sz="1200">
              <a:latin typeface="Verdana" panose="020B060403050404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56835273-71C1-2461-8F13-C38D3D5C9480}"/>
              </a:ext>
            </a:extLst>
          </p:cNvPr>
          <p:cNvSpPr>
            <a:spLocks noGrp="1" noChangeArrowheads="1"/>
          </p:cNvSpPr>
          <p:nvPr>
            <p:ph type="title"/>
          </p:nvPr>
        </p:nvSpPr>
        <p:spPr>
          <a:xfrm>
            <a:off x="266700" y="386556"/>
            <a:ext cx="8610600" cy="1066800"/>
          </a:xfrm>
        </p:spPr>
        <p:txBody>
          <a:bodyPr/>
          <a:lstStyle/>
          <a:p>
            <a:pPr eaLnBrk="1" hangingPunct="1"/>
            <a:r>
              <a:rPr lang="en-US" altLang="en-US" sz="3600" dirty="0">
                <a:solidFill>
                  <a:srgbClr val="C00000"/>
                </a:solidFill>
              </a:rPr>
              <a:t>Are our heuristics dumb?</a:t>
            </a:r>
          </a:p>
        </p:txBody>
      </p:sp>
      <p:sp>
        <p:nvSpPr>
          <p:cNvPr id="160770" name="Rectangle 3">
            <a:extLst>
              <a:ext uri="{FF2B5EF4-FFF2-40B4-BE49-F238E27FC236}">
                <a16:creationId xmlns:a16="http://schemas.microsoft.com/office/drawing/2014/main" id="{668D2238-4136-B483-1A23-C7DE91B83B9F}"/>
              </a:ext>
            </a:extLst>
          </p:cNvPr>
          <p:cNvSpPr>
            <a:spLocks noGrp="1" noChangeArrowheads="1"/>
          </p:cNvSpPr>
          <p:nvPr>
            <p:ph idx="1"/>
          </p:nvPr>
        </p:nvSpPr>
        <p:spPr/>
        <p:txBody>
          <a:bodyPr/>
          <a:lstStyle/>
          <a:p>
            <a:pPr eaLnBrk="1" hangingPunct="1"/>
            <a:endParaRPr lang="en-US" altLang="en-US" dirty="0"/>
          </a:p>
          <a:p>
            <a:pPr eaLnBrk="1" hangingPunct="1"/>
            <a:r>
              <a:rPr lang="en-US" altLang="en-US" dirty="0"/>
              <a:t>Gigerenzer</a:t>
            </a:r>
            <a:r>
              <a:rPr lang="ja-JP" altLang="en-US"/>
              <a:t>’</a:t>
            </a:r>
            <a:r>
              <a:rPr lang="en-US" altLang="ja-JP" dirty="0"/>
              <a:t>s </a:t>
            </a:r>
            <a:r>
              <a:rPr lang="en-US" altLang="ja-JP" dirty="0">
                <a:solidFill>
                  <a:srgbClr val="C00000"/>
                </a:solidFill>
              </a:rPr>
              <a:t>fast and frugal heuristics</a:t>
            </a:r>
          </a:p>
          <a:p>
            <a:pPr eaLnBrk="1" hangingPunct="1">
              <a:buFont typeface="Wingdings" pitchFamily="2" charset="2"/>
              <a:buNone/>
            </a:pPr>
            <a:endParaRPr lang="en-US" altLang="en-US" dirty="0"/>
          </a:p>
        </p:txBody>
      </p:sp>
      <p:sp>
        <p:nvSpPr>
          <p:cNvPr id="160771" name="Slide Number Placeholder 5">
            <a:extLst>
              <a:ext uri="{FF2B5EF4-FFF2-40B4-BE49-F238E27FC236}">
                <a16:creationId xmlns:a16="http://schemas.microsoft.com/office/drawing/2014/main" id="{20B5E0B7-7FFA-95D8-2BE4-9EB1451767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11E6811-6967-CB4C-8D40-29C0C421F6E5}" type="slidenum">
              <a:rPr lang="en-US" altLang="en-US" sz="1200" smtClean="0">
                <a:latin typeface="Verdana" panose="020B0604030504040204" pitchFamily="34" charset="0"/>
              </a:rPr>
              <a:pPr>
                <a:spcBef>
                  <a:spcPct val="0"/>
                </a:spcBef>
                <a:buFontTx/>
                <a:buNone/>
              </a:pPr>
              <a:t>86</a:t>
            </a:fld>
            <a:endParaRPr lang="en-US" altLang="en-US" sz="1200">
              <a:latin typeface="Verdana" panose="020B0604030504040204" pitchFamily="34" charset="0"/>
            </a:endParaRPr>
          </a:p>
        </p:txBody>
      </p:sp>
      <p:pic>
        <p:nvPicPr>
          <p:cNvPr id="160772" name="Picture 7" descr="gerd">
            <a:extLst>
              <a:ext uri="{FF2B5EF4-FFF2-40B4-BE49-F238E27FC236}">
                <a16:creationId xmlns:a16="http://schemas.microsoft.com/office/drawing/2014/main" id="{32AB8A7B-5FFD-F3AD-2BEE-5E9C15888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60688"/>
            <a:ext cx="25146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Text Box 8">
            <a:extLst>
              <a:ext uri="{FF2B5EF4-FFF2-40B4-BE49-F238E27FC236}">
                <a16:creationId xmlns:a16="http://schemas.microsoft.com/office/drawing/2014/main" id="{87E00F22-19F1-22A2-2E89-5EF07BBDE2BA}"/>
              </a:ext>
            </a:extLst>
          </p:cNvPr>
          <p:cNvSpPr txBox="1">
            <a:spLocks noChangeArrowheads="1"/>
          </p:cNvSpPr>
          <p:nvPr/>
        </p:nvSpPr>
        <p:spPr bwMode="auto">
          <a:xfrm>
            <a:off x="3810000" y="6248400"/>
            <a:ext cx="2133600" cy="369888"/>
          </a:xfrm>
          <a:prstGeom prst="rect">
            <a:avLst/>
          </a:prstGeom>
          <a:solidFill>
            <a:schemeClr val="bg1"/>
          </a:solidFill>
          <a:ln w="9525">
            <a:solidFill>
              <a:srgbClr val="B9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Gerd Gigerenzer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Number Placeholder 5">
            <a:extLst>
              <a:ext uri="{FF2B5EF4-FFF2-40B4-BE49-F238E27FC236}">
                <a16:creationId xmlns:a16="http://schemas.microsoft.com/office/drawing/2014/main" id="{2953AF25-CABF-8A4E-FBB1-81F0917EEE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A9C22D81-D895-364C-B70E-F42C66E32401}" type="slidenum">
              <a:rPr lang="en-US" altLang="en-US" sz="1200"/>
              <a:pPr/>
              <a:t>87</a:t>
            </a:fld>
            <a:endParaRPr lang="en-US" altLang="en-US" sz="1200"/>
          </a:p>
        </p:txBody>
      </p:sp>
      <p:sp>
        <p:nvSpPr>
          <p:cNvPr id="262146" name="Rectangle 2">
            <a:extLst>
              <a:ext uri="{FF2B5EF4-FFF2-40B4-BE49-F238E27FC236}">
                <a16:creationId xmlns:a16="http://schemas.microsoft.com/office/drawing/2014/main" id="{E8587BC0-E7F6-DD22-2FE4-ECBCEB6B7978}"/>
              </a:ext>
            </a:extLst>
          </p:cNvPr>
          <p:cNvSpPr>
            <a:spLocks noGrp="1" noChangeArrowheads="1"/>
          </p:cNvSpPr>
          <p:nvPr>
            <p:ph type="title"/>
          </p:nvPr>
        </p:nvSpPr>
        <p:spPr>
          <a:xfrm>
            <a:off x="266700" y="301625"/>
            <a:ext cx="8610600" cy="1066800"/>
          </a:xfrm>
        </p:spPr>
        <p:txBody>
          <a:bodyPr/>
          <a:lstStyle/>
          <a:p>
            <a:pPr eaLnBrk="1" hangingPunct="1"/>
            <a:r>
              <a:rPr lang="en-US" altLang="en-US" sz="3600" dirty="0">
                <a:solidFill>
                  <a:srgbClr val="C00000"/>
                </a:solidFill>
              </a:rPr>
              <a:t>Are our heuristics dumb?</a:t>
            </a:r>
          </a:p>
        </p:txBody>
      </p:sp>
      <p:sp>
        <p:nvSpPr>
          <p:cNvPr id="262147" name="Rectangle 3">
            <a:extLst>
              <a:ext uri="{FF2B5EF4-FFF2-40B4-BE49-F238E27FC236}">
                <a16:creationId xmlns:a16="http://schemas.microsoft.com/office/drawing/2014/main" id="{5A006CD7-065B-A477-AECF-679C27E4F669}"/>
              </a:ext>
            </a:extLst>
          </p:cNvPr>
          <p:cNvSpPr>
            <a:spLocks noGrp="1" noChangeArrowheads="1"/>
          </p:cNvSpPr>
          <p:nvPr>
            <p:ph type="body" idx="1"/>
          </p:nvPr>
        </p:nvSpPr>
        <p:spPr/>
        <p:txBody>
          <a:bodyPr/>
          <a:lstStyle/>
          <a:p>
            <a:pPr eaLnBrk="1" hangingPunct="1">
              <a:buFont typeface="Wingdings" pitchFamily="2" charset="2"/>
              <a:buNone/>
            </a:pPr>
            <a:endParaRPr lang="en-US" altLang="en-US"/>
          </a:p>
        </p:txBody>
      </p:sp>
      <p:pic>
        <p:nvPicPr>
          <p:cNvPr id="262149" name="Picture 1">
            <a:extLst>
              <a:ext uri="{FF2B5EF4-FFF2-40B4-BE49-F238E27FC236}">
                <a16:creationId xmlns:a16="http://schemas.microsoft.com/office/drawing/2014/main" id="{F614B993-D606-2281-DA51-D1A727D429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1752600"/>
            <a:ext cx="63817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BA9EBFFC-AD76-61ED-0A10-BFDCB2B31D20}"/>
              </a:ext>
            </a:extLst>
          </p:cNvPr>
          <p:cNvSpPr>
            <a:spLocks noGrp="1" noChangeArrowheads="1"/>
          </p:cNvSpPr>
          <p:nvPr>
            <p:ph type="title"/>
          </p:nvPr>
        </p:nvSpPr>
        <p:spPr>
          <a:xfrm>
            <a:off x="266700" y="396082"/>
            <a:ext cx="8610600" cy="1066800"/>
          </a:xfrm>
        </p:spPr>
        <p:txBody>
          <a:bodyPr/>
          <a:lstStyle/>
          <a:p>
            <a:pPr eaLnBrk="1" hangingPunct="1"/>
            <a:r>
              <a:rPr lang="en-US" altLang="en-US" sz="3600" dirty="0">
                <a:solidFill>
                  <a:schemeClr val="tx1"/>
                </a:solidFill>
              </a:rPr>
              <a:t>Are our heuristics dumb?</a:t>
            </a:r>
          </a:p>
        </p:txBody>
      </p:sp>
      <p:sp>
        <p:nvSpPr>
          <p:cNvPr id="162818" name="Rectangle 3">
            <a:extLst>
              <a:ext uri="{FF2B5EF4-FFF2-40B4-BE49-F238E27FC236}">
                <a16:creationId xmlns:a16="http://schemas.microsoft.com/office/drawing/2014/main" id="{F079117D-AB5B-045E-06DA-C30C29291195}"/>
              </a:ext>
            </a:extLst>
          </p:cNvPr>
          <p:cNvSpPr>
            <a:spLocks noGrp="1" noChangeArrowheads="1"/>
          </p:cNvSpPr>
          <p:nvPr>
            <p:ph idx="1"/>
          </p:nvPr>
        </p:nvSpPr>
        <p:spPr/>
        <p:txBody>
          <a:bodyPr/>
          <a:lstStyle/>
          <a:p>
            <a:pPr eaLnBrk="1" hangingPunct="1"/>
            <a:endParaRPr lang="en-US" altLang="en-US" dirty="0"/>
          </a:p>
          <a:p>
            <a:pPr eaLnBrk="1" hangingPunct="1"/>
            <a:r>
              <a:rPr lang="en-US" altLang="en-US" dirty="0" err="1"/>
              <a:t>Gigerenzer’</a:t>
            </a:r>
            <a:r>
              <a:rPr lang="en-US" altLang="ja-JP" dirty="0" err="1"/>
              <a:t>s</a:t>
            </a:r>
            <a:r>
              <a:rPr lang="en-US" altLang="ja-JP" dirty="0"/>
              <a:t> fast and frugal heuristics</a:t>
            </a:r>
          </a:p>
          <a:p>
            <a:pPr lvl="1" eaLnBrk="1" hangingPunct="1"/>
            <a:r>
              <a:rPr lang="en-US" altLang="en-US" dirty="0">
                <a:solidFill>
                  <a:srgbClr val="C00000"/>
                </a:solidFill>
              </a:rPr>
              <a:t>Which city has more people:</a:t>
            </a:r>
          </a:p>
          <a:p>
            <a:pPr lvl="2" eaLnBrk="1" hangingPunct="1"/>
            <a:r>
              <a:rPr lang="en-US" altLang="en-US" dirty="0"/>
              <a:t>Sydney or Melbourne?</a:t>
            </a:r>
          </a:p>
          <a:p>
            <a:pPr eaLnBrk="1" hangingPunct="1">
              <a:buFont typeface="Wingdings" pitchFamily="2" charset="2"/>
              <a:buNone/>
            </a:pPr>
            <a:endParaRPr lang="en-US" altLang="en-US" dirty="0"/>
          </a:p>
        </p:txBody>
      </p:sp>
      <p:sp>
        <p:nvSpPr>
          <p:cNvPr id="162819" name="Slide Number Placeholder 5">
            <a:extLst>
              <a:ext uri="{FF2B5EF4-FFF2-40B4-BE49-F238E27FC236}">
                <a16:creationId xmlns:a16="http://schemas.microsoft.com/office/drawing/2014/main" id="{B7E0F05D-C5D3-DE4B-1308-AB58EACDD0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290EED-890D-9B44-9F20-66622B377E7E}" type="slidenum">
              <a:rPr lang="en-US" altLang="en-US" sz="1200" smtClean="0">
                <a:latin typeface="Verdana" panose="020B0604030504040204" pitchFamily="34" charset="0"/>
              </a:rPr>
              <a:pPr>
                <a:spcBef>
                  <a:spcPct val="0"/>
                </a:spcBef>
                <a:buFontTx/>
                <a:buNone/>
              </a:pPr>
              <a:t>88</a:t>
            </a:fld>
            <a:endParaRPr lang="en-US" altLang="en-US" sz="1200">
              <a:latin typeface="Verdana" panose="020B060403050404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BBE5-49BD-34DD-4302-87FAA39145C8}"/>
            </a:ext>
          </a:extLst>
        </p:cNvPr>
        <p:cNvGrpSpPr/>
        <p:nvPr/>
      </p:nvGrpSpPr>
      <p:grpSpPr>
        <a:xfrm>
          <a:off x="0" y="0"/>
          <a:ext cx="0" cy="0"/>
          <a:chOff x="0" y="0"/>
          <a:chExt cx="0" cy="0"/>
        </a:xfrm>
      </p:grpSpPr>
      <p:sp>
        <p:nvSpPr>
          <p:cNvPr id="162817" name="Rectangle 2">
            <a:extLst>
              <a:ext uri="{FF2B5EF4-FFF2-40B4-BE49-F238E27FC236}">
                <a16:creationId xmlns:a16="http://schemas.microsoft.com/office/drawing/2014/main" id="{7E39DCC2-3149-08A7-E634-40FE0EC3DA94}"/>
              </a:ext>
            </a:extLst>
          </p:cNvPr>
          <p:cNvSpPr>
            <a:spLocks noGrp="1" noChangeArrowheads="1"/>
          </p:cNvSpPr>
          <p:nvPr>
            <p:ph type="title"/>
          </p:nvPr>
        </p:nvSpPr>
        <p:spPr>
          <a:xfrm>
            <a:off x="266700" y="396082"/>
            <a:ext cx="8610600" cy="1066800"/>
          </a:xfrm>
        </p:spPr>
        <p:txBody>
          <a:bodyPr/>
          <a:lstStyle/>
          <a:p>
            <a:pPr eaLnBrk="1" hangingPunct="1"/>
            <a:r>
              <a:rPr lang="en-US" altLang="en-US" sz="3600" dirty="0">
                <a:solidFill>
                  <a:schemeClr val="tx1"/>
                </a:solidFill>
              </a:rPr>
              <a:t>Are our heuristics dumb?</a:t>
            </a:r>
          </a:p>
        </p:txBody>
      </p:sp>
      <p:sp>
        <p:nvSpPr>
          <p:cNvPr id="162818" name="Rectangle 3">
            <a:extLst>
              <a:ext uri="{FF2B5EF4-FFF2-40B4-BE49-F238E27FC236}">
                <a16:creationId xmlns:a16="http://schemas.microsoft.com/office/drawing/2014/main" id="{E6B92363-ADD5-2B2D-898D-490F5419DB84}"/>
              </a:ext>
            </a:extLst>
          </p:cNvPr>
          <p:cNvSpPr>
            <a:spLocks noGrp="1" noChangeArrowheads="1"/>
          </p:cNvSpPr>
          <p:nvPr>
            <p:ph idx="1"/>
          </p:nvPr>
        </p:nvSpPr>
        <p:spPr/>
        <p:txBody>
          <a:bodyPr/>
          <a:lstStyle/>
          <a:p>
            <a:pPr eaLnBrk="1" hangingPunct="1"/>
            <a:endParaRPr lang="en-US" altLang="en-US" dirty="0"/>
          </a:p>
          <a:p>
            <a:pPr eaLnBrk="1" hangingPunct="1"/>
            <a:r>
              <a:rPr lang="en-US" altLang="en-US" dirty="0"/>
              <a:t>Gigerenzer</a:t>
            </a:r>
            <a:r>
              <a:rPr lang="ja-JP" altLang="en-US"/>
              <a:t>’</a:t>
            </a:r>
            <a:r>
              <a:rPr lang="en-US" altLang="ja-JP" dirty="0"/>
              <a:t>s fast and frugal heuristics</a:t>
            </a:r>
          </a:p>
          <a:p>
            <a:pPr lvl="1" eaLnBrk="1" hangingPunct="1"/>
            <a:r>
              <a:rPr lang="en-US" altLang="en-US" dirty="0">
                <a:solidFill>
                  <a:srgbClr val="C00000"/>
                </a:solidFill>
              </a:rPr>
              <a:t>Which city has more people:</a:t>
            </a:r>
          </a:p>
          <a:p>
            <a:pPr lvl="2" eaLnBrk="1" hangingPunct="1"/>
            <a:r>
              <a:rPr lang="en-US" altLang="en-US" dirty="0"/>
              <a:t>San Antonio or Dallas</a:t>
            </a:r>
          </a:p>
          <a:p>
            <a:pPr eaLnBrk="1" hangingPunct="1">
              <a:buFont typeface="Wingdings" pitchFamily="2" charset="2"/>
              <a:buNone/>
            </a:pPr>
            <a:endParaRPr lang="en-US" altLang="en-US" dirty="0"/>
          </a:p>
        </p:txBody>
      </p:sp>
      <p:sp>
        <p:nvSpPr>
          <p:cNvPr id="162819" name="Slide Number Placeholder 5">
            <a:extLst>
              <a:ext uri="{FF2B5EF4-FFF2-40B4-BE49-F238E27FC236}">
                <a16:creationId xmlns:a16="http://schemas.microsoft.com/office/drawing/2014/main" id="{84522D6B-AA02-DAE7-59F1-4A69D168BF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290EED-890D-9B44-9F20-66622B377E7E}" type="slidenum">
              <a:rPr lang="en-US" altLang="en-US" sz="1200" smtClean="0">
                <a:latin typeface="Verdana" panose="020B0604030504040204" pitchFamily="34" charset="0"/>
              </a:rPr>
              <a:pPr>
                <a:spcBef>
                  <a:spcPct val="0"/>
                </a:spcBef>
                <a:buFontTx/>
                <a:buNone/>
              </a:pPr>
              <a:t>89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6678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E223010-A380-269A-2490-0428C2DED883}"/>
              </a:ext>
            </a:extLst>
          </p:cNvPr>
          <p:cNvSpPr>
            <a:spLocks noGrp="1" noChangeArrowheads="1"/>
          </p:cNvSpPr>
          <p:nvPr>
            <p:ph type="title"/>
          </p:nvPr>
        </p:nvSpPr>
        <p:spPr>
          <a:xfrm>
            <a:off x="287338" y="244475"/>
            <a:ext cx="8569325" cy="1219200"/>
          </a:xfrm>
        </p:spPr>
        <p:txBody>
          <a:bodyPr/>
          <a:lstStyle/>
          <a:p>
            <a:pPr eaLnBrk="1" hangingPunct="1"/>
            <a:r>
              <a:rPr lang="en-US" altLang="en-US" sz="3600">
                <a:solidFill>
                  <a:schemeClr val="tx1"/>
                </a:solidFill>
              </a:rPr>
              <a:t>Rational Choice: Six Assumptions</a:t>
            </a:r>
          </a:p>
        </p:txBody>
      </p:sp>
      <p:sp>
        <p:nvSpPr>
          <p:cNvPr id="27650" name="Rectangle 3">
            <a:extLst>
              <a:ext uri="{FF2B5EF4-FFF2-40B4-BE49-F238E27FC236}">
                <a16:creationId xmlns:a16="http://schemas.microsoft.com/office/drawing/2014/main" id="{FB0500E0-3E36-F27E-BBF8-5CE6D5B0E05C}"/>
              </a:ext>
            </a:extLst>
          </p:cNvPr>
          <p:cNvSpPr>
            <a:spLocks noGrp="1" noChangeArrowheads="1"/>
          </p:cNvSpPr>
          <p:nvPr>
            <p:ph idx="1"/>
          </p:nvPr>
        </p:nvSpPr>
        <p:spPr/>
        <p:txBody>
          <a:bodyPr/>
          <a:lstStyle/>
          <a:p>
            <a:pPr eaLnBrk="1" hangingPunct="1"/>
            <a:r>
              <a:rPr lang="en-US" altLang="en-US"/>
              <a:t>Full Information</a:t>
            </a:r>
          </a:p>
          <a:p>
            <a:pPr eaLnBrk="1" hangingPunct="1"/>
            <a:r>
              <a:rPr lang="en-US" altLang="en-US"/>
              <a:t>Choices Are Freely Made</a:t>
            </a:r>
          </a:p>
          <a:p>
            <a:pPr eaLnBrk="1" hangingPunct="1"/>
            <a:r>
              <a:rPr lang="en-US" altLang="en-US">
                <a:solidFill>
                  <a:srgbClr val="C00000"/>
                </a:solidFill>
              </a:rPr>
              <a:t>Non-satiation</a:t>
            </a:r>
          </a:p>
          <a:p>
            <a:pPr lvl="1" eaLnBrk="1" hangingPunct="1"/>
            <a:r>
              <a:rPr lang="en-US" altLang="en-US"/>
              <a:t>More is always better</a:t>
            </a:r>
          </a:p>
          <a:p>
            <a:pPr eaLnBrk="1" hangingPunct="1">
              <a:buFont typeface="Wingdings" pitchFamily="2" charset="2"/>
              <a:buNone/>
            </a:pPr>
            <a:endParaRPr lang="en-US" altLang="en-US"/>
          </a:p>
        </p:txBody>
      </p:sp>
      <p:sp>
        <p:nvSpPr>
          <p:cNvPr id="27651" name="Slide Number Placeholder 5">
            <a:extLst>
              <a:ext uri="{FF2B5EF4-FFF2-40B4-BE49-F238E27FC236}">
                <a16:creationId xmlns:a16="http://schemas.microsoft.com/office/drawing/2014/main" id="{F92D49DC-9767-935E-8757-7A75385FE8C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A4F4E8-F24B-8F48-841F-F0CDA4C2290C}"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a:extLst>
              <a:ext uri="{FF2B5EF4-FFF2-40B4-BE49-F238E27FC236}">
                <a16:creationId xmlns:a16="http://schemas.microsoft.com/office/drawing/2014/main" id="{79840617-EFDE-8EB1-926F-011ED9DCCC70}"/>
              </a:ext>
            </a:extLst>
          </p:cNvPr>
          <p:cNvSpPr>
            <a:spLocks noGrp="1" noChangeArrowheads="1"/>
          </p:cNvSpPr>
          <p:nvPr>
            <p:ph type="title"/>
          </p:nvPr>
        </p:nvSpPr>
        <p:spPr>
          <a:xfrm>
            <a:off x="381000" y="396082"/>
            <a:ext cx="8610600" cy="1066800"/>
          </a:xfrm>
        </p:spPr>
        <p:txBody>
          <a:bodyPr/>
          <a:lstStyle/>
          <a:p>
            <a:pPr eaLnBrk="1" hangingPunct="1"/>
            <a:r>
              <a:rPr lang="en-US" altLang="en-US" sz="3600" dirty="0">
                <a:solidFill>
                  <a:schemeClr val="tx1"/>
                </a:solidFill>
              </a:rPr>
              <a:t>Are our heuristics dumb?</a:t>
            </a:r>
          </a:p>
        </p:txBody>
      </p:sp>
      <p:sp>
        <p:nvSpPr>
          <p:cNvPr id="166914" name="Rectangle 3">
            <a:extLst>
              <a:ext uri="{FF2B5EF4-FFF2-40B4-BE49-F238E27FC236}">
                <a16:creationId xmlns:a16="http://schemas.microsoft.com/office/drawing/2014/main" id="{5C2E069C-F616-7667-A809-7C98150F4CD0}"/>
              </a:ext>
            </a:extLst>
          </p:cNvPr>
          <p:cNvSpPr>
            <a:spLocks noGrp="1" noChangeArrowheads="1"/>
          </p:cNvSpPr>
          <p:nvPr>
            <p:ph idx="1"/>
          </p:nvPr>
        </p:nvSpPr>
        <p:spPr/>
        <p:txBody>
          <a:bodyPr/>
          <a:lstStyle/>
          <a:p>
            <a:pPr eaLnBrk="1" hangingPunct="1"/>
            <a:r>
              <a:rPr lang="en-US" altLang="en-US" dirty="0" err="1"/>
              <a:t>Gigerenzer’</a:t>
            </a:r>
            <a:r>
              <a:rPr lang="en-US" altLang="ja-JP" dirty="0" err="1"/>
              <a:t>s</a:t>
            </a:r>
            <a:r>
              <a:rPr lang="en-US" altLang="ja-JP" dirty="0"/>
              <a:t> </a:t>
            </a:r>
            <a:r>
              <a:rPr lang="en-US" altLang="ja-JP" dirty="0">
                <a:solidFill>
                  <a:srgbClr val="C00000"/>
                </a:solidFill>
              </a:rPr>
              <a:t>ecological rationality</a:t>
            </a:r>
            <a:r>
              <a:rPr lang="en-US" altLang="ja-JP" dirty="0"/>
              <a:t>: how well do our heuristics fit in the world we inhabit.</a:t>
            </a:r>
          </a:p>
          <a:p>
            <a:pPr lvl="1" eaLnBrk="1" hangingPunct="1"/>
            <a:r>
              <a:rPr lang="en-US" altLang="ja-JP" dirty="0"/>
              <a:t>Who cares if they go wrong in a psychological test if they on average serve us well?</a:t>
            </a:r>
          </a:p>
          <a:p>
            <a:pPr lvl="1" eaLnBrk="1" hangingPunct="1"/>
            <a:r>
              <a:rPr lang="en-US" altLang="ja-JP" dirty="0"/>
              <a:t>How did you learn how to drive?</a:t>
            </a:r>
          </a:p>
          <a:p>
            <a:pPr eaLnBrk="1" hangingPunct="1">
              <a:buFont typeface="Wingdings" pitchFamily="2" charset="2"/>
              <a:buNone/>
            </a:pPr>
            <a:endParaRPr lang="en-US" altLang="en-US" dirty="0"/>
          </a:p>
        </p:txBody>
      </p:sp>
      <p:sp>
        <p:nvSpPr>
          <p:cNvPr id="166915" name="Slide Number Placeholder 5">
            <a:extLst>
              <a:ext uri="{FF2B5EF4-FFF2-40B4-BE49-F238E27FC236}">
                <a16:creationId xmlns:a16="http://schemas.microsoft.com/office/drawing/2014/main" id="{3FE9972A-ECA0-4C9C-5BB9-47E9F167EF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00AD4EA-3043-E942-B687-9346C05AD17B}" type="slidenum">
              <a:rPr lang="en-US" altLang="en-US" sz="1200" smtClean="0">
                <a:latin typeface="Verdana" panose="020B0604030504040204" pitchFamily="34" charset="0"/>
              </a:rPr>
              <a:pPr>
                <a:spcBef>
                  <a:spcPct val="0"/>
                </a:spcBef>
                <a:buFontTx/>
                <a:buNone/>
              </a:pPr>
              <a:t>90</a:t>
            </a:fld>
            <a:endParaRPr lang="en-US" altLang="en-US" sz="1200">
              <a:latin typeface="Verdan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Number Placeholder 5">
            <a:extLst>
              <a:ext uri="{FF2B5EF4-FFF2-40B4-BE49-F238E27FC236}">
                <a16:creationId xmlns:a16="http://schemas.microsoft.com/office/drawing/2014/main" id="{DC0C80B2-78AA-1AD7-8AF4-659B78821883}"/>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fld id="{4FA7B3D4-5BD2-5847-BE88-D09B4B7C76A2}" type="slidenum">
              <a:rPr lang="en-US" altLang="en-US" sz="1200"/>
              <a:pPr algn="r" eaLnBrk="1" hangingPunct="1"/>
              <a:t>91</a:t>
            </a:fld>
            <a:endParaRPr lang="en-US" altLang="en-US" sz="1200"/>
          </a:p>
        </p:txBody>
      </p:sp>
      <p:sp>
        <p:nvSpPr>
          <p:cNvPr id="266242" name="Rectangle 2">
            <a:extLst>
              <a:ext uri="{FF2B5EF4-FFF2-40B4-BE49-F238E27FC236}">
                <a16:creationId xmlns:a16="http://schemas.microsoft.com/office/drawing/2014/main" id="{6D76DAB0-9E20-71FE-53AC-315C69E81B61}"/>
              </a:ext>
            </a:extLst>
          </p:cNvPr>
          <p:cNvSpPr>
            <a:spLocks noGrp="1" noChangeArrowheads="1"/>
          </p:cNvSpPr>
          <p:nvPr>
            <p:ph type="title" idx="4294967295"/>
          </p:nvPr>
        </p:nvSpPr>
        <p:spPr/>
        <p:txBody>
          <a:bodyPr/>
          <a:lstStyle/>
          <a:p>
            <a:pPr eaLnBrk="1" hangingPunct="1"/>
            <a:r>
              <a:rPr lang="en-US" altLang="en-US" sz="4000">
                <a:solidFill>
                  <a:srgbClr val="CC0000"/>
                </a:solidFill>
              </a:rPr>
              <a:t>The Enteric Brain</a:t>
            </a:r>
          </a:p>
        </p:txBody>
      </p:sp>
      <p:sp>
        <p:nvSpPr>
          <p:cNvPr id="266243" name="Slide Number Placeholder 5">
            <a:extLst>
              <a:ext uri="{FF2B5EF4-FFF2-40B4-BE49-F238E27FC236}">
                <a16:creationId xmlns:a16="http://schemas.microsoft.com/office/drawing/2014/main" id="{7372668F-ACB8-4566-93E5-C6E8ADAEEE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6FF27DE9-1D2F-9349-A2CD-19B189C98E7F}" type="slidenum">
              <a:rPr lang="en-US" altLang="en-US" sz="1200"/>
              <a:pPr/>
              <a:t>91</a:t>
            </a:fld>
            <a:endParaRPr lang="en-US" altLang="en-US" sz="1200"/>
          </a:p>
        </p:txBody>
      </p:sp>
      <p:pic>
        <p:nvPicPr>
          <p:cNvPr id="266244" name="Picture 2" descr="http://donorbydesign.com/wp-content/uploads/2014/10/turnthecorner-1050x390.jpg">
            <a:extLst>
              <a:ext uri="{FF2B5EF4-FFF2-40B4-BE49-F238E27FC236}">
                <a16:creationId xmlns:a16="http://schemas.microsoft.com/office/drawing/2014/main" id="{6A6491ED-92FF-94FA-1B01-CDE567C34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10001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5">
            <a:extLst>
              <a:ext uri="{FF2B5EF4-FFF2-40B4-BE49-F238E27FC236}">
                <a16:creationId xmlns:a16="http://schemas.microsoft.com/office/drawing/2014/main" id="{AB113CF8-384F-8011-4A70-D4E7720EAD90}"/>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934C70B6-6A18-6942-8CBE-3C034E167DE0}" type="slidenum">
              <a:rPr lang="en-US" altLang="en-US" sz="1200">
                <a:latin typeface="Verdana" panose="020B0604030504040204" pitchFamily="34" charset="0"/>
              </a:rPr>
              <a:pPr algn="r" eaLnBrk="1" hangingPunct="1">
                <a:spcBef>
                  <a:spcPct val="0"/>
                </a:spcBef>
                <a:buFontTx/>
                <a:buNone/>
              </a:pPr>
              <a:t>92</a:t>
            </a:fld>
            <a:endParaRPr lang="en-US" altLang="en-US" sz="1200">
              <a:latin typeface="Verdana" panose="020B0604030504040204" pitchFamily="34" charset="0"/>
            </a:endParaRPr>
          </a:p>
        </p:txBody>
      </p:sp>
      <p:sp>
        <p:nvSpPr>
          <p:cNvPr id="171010" name="Slide Number Placeholder 5">
            <a:extLst>
              <a:ext uri="{FF2B5EF4-FFF2-40B4-BE49-F238E27FC236}">
                <a16:creationId xmlns:a16="http://schemas.microsoft.com/office/drawing/2014/main" id="{31FBF11D-EAD8-876A-F468-B307CEFDAD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6E0F1CE-96EE-5342-8825-A0B033C9CD90}" type="slidenum">
              <a:rPr lang="en-US" altLang="en-US" sz="1200" smtClean="0">
                <a:latin typeface="Verdana" panose="020B0604030504040204" pitchFamily="34" charset="0"/>
              </a:rPr>
              <a:pPr>
                <a:spcBef>
                  <a:spcPct val="0"/>
                </a:spcBef>
                <a:buFontTx/>
                <a:buNone/>
              </a:pPr>
              <a:t>92</a:t>
            </a:fld>
            <a:endParaRPr lang="en-US" altLang="en-US" sz="1200">
              <a:latin typeface="Verdana" panose="020B0604030504040204" pitchFamily="34" charset="0"/>
            </a:endParaRPr>
          </a:p>
        </p:txBody>
      </p:sp>
      <p:sp>
        <p:nvSpPr>
          <p:cNvPr id="171011" name="Rectangle 2">
            <a:extLst>
              <a:ext uri="{FF2B5EF4-FFF2-40B4-BE49-F238E27FC236}">
                <a16:creationId xmlns:a16="http://schemas.microsoft.com/office/drawing/2014/main" id="{962F5F09-A012-9DC4-CF78-CBAF84C91809}"/>
              </a:ext>
            </a:extLst>
          </p:cNvPr>
          <p:cNvSpPr>
            <a:spLocks noGrp="1" noChangeArrowheads="1"/>
          </p:cNvSpPr>
          <p:nvPr>
            <p:ph type="title" idx="4294967295"/>
          </p:nvPr>
        </p:nvSpPr>
        <p:spPr>
          <a:xfrm>
            <a:off x="1143000" y="304800"/>
            <a:ext cx="8001000" cy="1216025"/>
          </a:xfrm>
        </p:spPr>
        <p:txBody>
          <a:bodyPr/>
          <a:lstStyle/>
          <a:p>
            <a:pPr eaLnBrk="1" hangingPunct="1"/>
            <a:r>
              <a:rPr lang="en-US" altLang="en-US" sz="4000"/>
              <a:t>The defense of Heuristics:</a:t>
            </a:r>
            <a:br>
              <a:rPr lang="en-US" altLang="en-US" sz="4000"/>
            </a:br>
            <a:r>
              <a:rPr lang="en-US" altLang="en-US" sz="4000"/>
              <a:t>Moral Heuristics?</a:t>
            </a:r>
          </a:p>
        </p:txBody>
      </p:sp>
      <p:sp>
        <p:nvSpPr>
          <p:cNvPr id="171012" name="Rectangle 3">
            <a:extLst>
              <a:ext uri="{FF2B5EF4-FFF2-40B4-BE49-F238E27FC236}">
                <a16:creationId xmlns:a16="http://schemas.microsoft.com/office/drawing/2014/main" id="{2B4850FD-3A9D-E53E-8698-AA91627DBE00}"/>
              </a:ext>
            </a:extLst>
          </p:cNvPr>
          <p:cNvSpPr>
            <a:spLocks noGrp="1" noChangeArrowheads="1"/>
          </p:cNvSpPr>
          <p:nvPr>
            <p:ph type="body" idx="4294967295"/>
          </p:nvPr>
        </p:nvSpPr>
        <p:spPr>
          <a:xfrm>
            <a:off x="0" y="1752600"/>
            <a:ext cx="8001000" cy="4267200"/>
          </a:xfrm>
        </p:spPr>
        <p:txBody>
          <a:bodyPr/>
          <a:lstStyle/>
          <a:p>
            <a:pPr lvl="1" eaLnBrk="1" hangingPunct="1"/>
            <a:r>
              <a:rPr lang="en-US" altLang="en-US"/>
              <a:t>Our reaction to evil is unthinking and immediate.</a:t>
            </a:r>
          </a:p>
          <a:p>
            <a:pPr lvl="2" eaLnBrk="1" hangingPunct="1"/>
            <a:r>
              <a:rPr lang="en-US" altLang="en-US"/>
              <a:t>We don</a:t>
            </a:r>
            <a:r>
              <a:rPr lang="ja-JP" altLang="en-US"/>
              <a:t>’</a:t>
            </a:r>
            <a:r>
              <a:rPr lang="en-US" altLang="ja-JP"/>
              <a:t>t have to calculate cost vs benefit</a:t>
            </a:r>
          </a:p>
          <a:p>
            <a:pPr lvl="2" eaLnBrk="1" hangingPunct="1"/>
            <a:r>
              <a:rPr lang="en-US" altLang="en-US"/>
              <a:t>Our moral judgments are coded with an emotional response </a:t>
            </a:r>
          </a:p>
        </p:txBody>
      </p:sp>
      <p:pic>
        <p:nvPicPr>
          <p:cNvPr id="171013" name="Picture 7" descr="180px-Expression_of_the_Emotions_Figure_20">
            <a:extLst>
              <a:ext uri="{FF2B5EF4-FFF2-40B4-BE49-F238E27FC236}">
                <a16:creationId xmlns:a16="http://schemas.microsoft.com/office/drawing/2014/main" id="{D930C537-3CD8-D68C-22B6-8DB4BA023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66CF99C2-0793-8A88-74DA-39F2CEE59307}"/>
              </a:ext>
            </a:extLst>
          </p:cNvPr>
          <p:cNvSpPr>
            <a:spLocks noGrp="1" noChangeArrowheads="1"/>
          </p:cNvSpPr>
          <p:nvPr>
            <p:ph type="title"/>
          </p:nvPr>
        </p:nvSpPr>
        <p:spPr>
          <a:xfrm>
            <a:off x="266700" y="396082"/>
            <a:ext cx="8610600" cy="1066800"/>
          </a:xfrm>
        </p:spPr>
        <p:txBody>
          <a:bodyPr/>
          <a:lstStyle/>
          <a:p>
            <a:pPr eaLnBrk="1" hangingPunct="1"/>
            <a:r>
              <a:rPr lang="en-US" altLang="en-US" sz="3600" dirty="0">
                <a:solidFill>
                  <a:srgbClr val="C00000"/>
                </a:solidFill>
              </a:rPr>
              <a:t>Learning</a:t>
            </a:r>
          </a:p>
        </p:txBody>
      </p:sp>
      <p:sp>
        <p:nvSpPr>
          <p:cNvPr id="260099" name="Rectangle 3">
            <a:extLst>
              <a:ext uri="{FF2B5EF4-FFF2-40B4-BE49-F238E27FC236}">
                <a16:creationId xmlns:a16="http://schemas.microsoft.com/office/drawing/2014/main" id="{57F9FD8A-E26B-CBB5-7A60-EEF1C74CFBFE}"/>
              </a:ext>
            </a:extLst>
          </p:cNvPr>
          <p:cNvSpPr>
            <a:spLocks noGrp="1" noChangeArrowheads="1"/>
          </p:cNvSpPr>
          <p:nvPr>
            <p:ph idx="1"/>
          </p:nvPr>
        </p:nvSpPr>
        <p:spPr/>
        <p:txBody>
          <a:bodyPr/>
          <a:lstStyle/>
          <a:p>
            <a:pPr eaLnBrk="1" hangingPunct="1">
              <a:buFont typeface="Wingdings" charset="0"/>
              <a:buChar char="o"/>
              <a:defRPr/>
            </a:pPr>
            <a:endParaRPr lang="en-US" dirty="0">
              <a:ea typeface="ＭＳ Ｐゴシック" charset="0"/>
              <a:cs typeface="ＭＳ Ｐゴシック" charset="0"/>
            </a:endParaRPr>
          </a:p>
          <a:p>
            <a:pPr eaLnBrk="1" hangingPunct="1">
              <a:buFont typeface="Wingdings" charset="0"/>
              <a:buChar char="o"/>
              <a:defRPr/>
            </a:pPr>
            <a:r>
              <a:rPr lang="en-US" dirty="0">
                <a:ea typeface="ＭＳ Ｐゴシック" charset="0"/>
                <a:cs typeface="ＭＳ Ｐゴシック" charset="0"/>
              </a:rPr>
              <a:t>Are some biases corrected through </a:t>
            </a:r>
            <a:r>
              <a:rPr lang="en-US" dirty="0">
                <a:solidFill>
                  <a:srgbClr val="C00000"/>
                </a:solidFill>
                <a:ea typeface="ＭＳ Ｐゴシック" charset="0"/>
                <a:cs typeface="ＭＳ Ｐゴシック" charset="0"/>
              </a:rPr>
              <a:t>learning</a:t>
            </a:r>
            <a:r>
              <a:rPr lang="en-US" dirty="0">
                <a:ea typeface="ＭＳ Ｐゴシック" charset="0"/>
                <a:cs typeface="ＭＳ Ｐゴシック" charset="0"/>
              </a:rPr>
              <a:t> </a:t>
            </a:r>
          </a:p>
          <a:p>
            <a:pPr lvl="1" eaLnBrk="1" hangingPunct="1">
              <a:buFont typeface="Wingdings" charset="0"/>
              <a:buChar char="n"/>
              <a:defRPr/>
            </a:pPr>
            <a:r>
              <a:rPr lang="en-US" dirty="0">
                <a:ea typeface="ＭＳ Ｐゴシック" charset="0"/>
              </a:rPr>
              <a:t>How to hit a curve ball. </a:t>
            </a:r>
          </a:p>
          <a:p>
            <a:pPr marL="471487" lvl="1" indent="0" eaLnBrk="1" hangingPunct="1">
              <a:buFont typeface="Wingdings" charset="0"/>
              <a:buNone/>
              <a:defRPr/>
            </a:pPr>
            <a:endParaRPr lang="en-US" dirty="0">
              <a:ea typeface="ＭＳ Ｐゴシック" charset="0"/>
            </a:endParaRPr>
          </a:p>
        </p:txBody>
      </p:sp>
      <p:sp>
        <p:nvSpPr>
          <p:cNvPr id="177155" name="Slide Number Placeholder 5">
            <a:extLst>
              <a:ext uri="{FF2B5EF4-FFF2-40B4-BE49-F238E27FC236}">
                <a16:creationId xmlns:a16="http://schemas.microsoft.com/office/drawing/2014/main" id="{F4EDD477-8F00-EACC-FB87-CFC858F1A5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042879-16B8-4A45-B194-C942CEDA94F4}" type="slidenum">
              <a:rPr lang="en-US" altLang="en-US" sz="1200" smtClean="0">
                <a:latin typeface="Verdana" panose="020B0604030504040204" pitchFamily="34" charset="0"/>
              </a:rPr>
              <a:pPr>
                <a:spcBef>
                  <a:spcPct val="0"/>
                </a:spcBef>
                <a:buFontTx/>
                <a:buNone/>
              </a:pPr>
              <a:t>93</a:t>
            </a:fld>
            <a:endParaRPr lang="en-US" altLang="en-US" sz="1200">
              <a:latin typeface="Verdana" panose="020B060403050404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969C41DA-5BCB-1284-EAEC-351F91CB763F}"/>
              </a:ext>
            </a:extLst>
          </p:cNvPr>
          <p:cNvSpPr>
            <a:spLocks noGrp="1" noChangeArrowheads="1"/>
          </p:cNvSpPr>
          <p:nvPr>
            <p:ph type="title"/>
          </p:nvPr>
        </p:nvSpPr>
        <p:spPr>
          <a:xfrm>
            <a:off x="381000" y="396082"/>
            <a:ext cx="8610600" cy="1066800"/>
          </a:xfrm>
        </p:spPr>
        <p:txBody>
          <a:bodyPr/>
          <a:lstStyle/>
          <a:p>
            <a:pPr eaLnBrk="1" hangingPunct="1"/>
            <a:r>
              <a:rPr lang="en-US" altLang="en-US" sz="3600" dirty="0">
                <a:solidFill>
                  <a:srgbClr val="C00000"/>
                </a:solidFill>
              </a:rPr>
              <a:t>Market Processes</a:t>
            </a:r>
          </a:p>
        </p:txBody>
      </p:sp>
      <p:sp>
        <p:nvSpPr>
          <p:cNvPr id="179202" name="Rectangle 3">
            <a:extLst>
              <a:ext uri="{FF2B5EF4-FFF2-40B4-BE49-F238E27FC236}">
                <a16:creationId xmlns:a16="http://schemas.microsoft.com/office/drawing/2014/main" id="{92FE4E29-CF80-E73B-8FE8-7EE8ED13DEB3}"/>
              </a:ext>
            </a:extLst>
          </p:cNvPr>
          <p:cNvSpPr>
            <a:spLocks noGrp="1" noChangeArrowheads="1"/>
          </p:cNvSpPr>
          <p:nvPr>
            <p:ph idx="1"/>
          </p:nvPr>
        </p:nvSpPr>
        <p:spPr/>
        <p:txBody>
          <a:bodyPr/>
          <a:lstStyle/>
          <a:p>
            <a:pPr eaLnBrk="1" hangingPunct="1"/>
            <a:endParaRPr lang="en-US" altLang="en-US" dirty="0"/>
          </a:p>
          <a:p>
            <a:pPr lvl="1" eaLnBrk="1" hangingPunct="1"/>
            <a:r>
              <a:rPr lang="en-US" altLang="en-US" dirty="0"/>
              <a:t>Would inefficient heuristics tend to get excluded in markets?</a:t>
            </a:r>
          </a:p>
          <a:p>
            <a:pPr lvl="1" eaLnBrk="1" hangingPunct="1"/>
            <a:endParaRPr lang="en-US" altLang="en-US" dirty="0"/>
          </a:p>
        </p:txBody>
      </p:sp>
      <p:sp>
        <p:nvSpPr>
          <p:cNvPr id="179203" name="Slide Number Placeholder 5">
            <a:extLst>
              <a:ext uri="{FF2B5EF4-FFF2-40B4-BE49-F238E27FC236}">
                <a16:creationId xmlns:a16="http://schemas.microsoft.com/office/drawing/2014/main" id="{B9E4CDA0-43B4-C0AE-CC2E-EBF84FBF07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6E20FF0-D02E-DC45-8A7C-74D3DDAE4851}" type="slidenum">
              <a:rPr lang="en-US" altLang="en-US" sz="1200" smtClean="0">
                <a:latin typeface="Verdana" panose="020B0604030504040204" pitchFamily="34" charset="0"/>
              </a:rPr>
              <a:pPr>
                <a:spcBef>
                  <a:spcPct val="0"/>
                </a:spcBef>
                <a:buFontTx/>
                <a:buNone/>
              </a:pPr>
              <a:t>94</a:t>
            </a:fld>
            <a:endParaRPr lang="en-US" altLang="en-US" sz="1200">
              <a:latin typeface="Verdana" panose="020B060403050404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a:extLst>
              <a:ext uri="{FF2B5EF4-FFF2-40B4-BE49-F238E27FC236}">
                <a16:creationId xmlns:a16="http://schemas.microsoft.com/office/drawing/2014/main" id="{E603A0A2-97F0-08E6-E2E9-CCA4014923C1}"/>
              </a:ext>
            </a:extLst>
          </p:cNvPr>
          <p:cNvSpPr>
            <a:spLocks noGrp="1" noChangeArrowheads="1"/>
          </p:cNvSpPr>
          <p:nvPr>
            <p:ph type="title"/>
          </p:nvPr>
        </p:nvSpPr>
        <p:spPr>
          <a:xfrm>
            <a:off x="352425" y="390299"/>
            <a:ext cx="8610600" cy="1066800"/>
          </a:xfrm>
        </p:spPr>
        <p:txBody>
          <a:bodyPr/>
          <a:lstStyle/>
          <a:p>
            <a:pPr eaLnBrk="1" hangingPunct="1"/>
            <a:r>
              <a:rPr lang="en-US" altLang="en-US" sz="3600" dirty="0">
                <a:solidFill>
                  <a:srgbClr val="C00000"/>
                </a:solidFill>
              </a:rPr>
              <a:t>Or not?</a:t>
            </a:r>
          </a:p>
        </p:txBody>
      </p:sp>
      <p:sp>
        <p:nvSpPr>
          <p:cNvPr id="181250" name="Slide Number Placeholder 5">
            <a:extLst>
              <a:ext uri="{FF2B5EF4-FFF2-40B4-BE49-F238E27FC236}">
                <a16:creationId xmlns:a16="http://schemas.microsoft.com/office/drawing/2014/main" id="{53A5A28E-A924-E3B9-CD8A-BA51F62F72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1C2023C-1D9B-CB4F-B2AC-BB2A09AAC49C}" type="slidenum">
              <a:rPr lang="en-US" altLang="en-US" sz="1200" smtClean="0">
                <a:latin typeface="Verdana" panose="020B0604030504040204" pitchFamily="34" charset="0"/>
              </a:rPr>
              <a:pPr>
                <a:spcBef>
                  <a:spcPct val="0"/>
                </a:spcBef>
                <a:buFontTx/>
                <a:buNone/>
              </a:pPr>
              <a:t>95</a:t>
            </a:fld>
            <a:endParaRPr lang="en-US" altLang="en-US" sz="1200">
              <a:latin typeface="Verdana" panose="020B0604030504040204" pitchFamily="34" charset="0"/>
            </a:endParaRPr>
          </a:p>
        </p:txBody>
      </p:sp>
      <p:sp>
        <p:nvSpPr>
          <p:cNvPr id="181251" name="AutoShape 2" descr="Image result for market panic">
            <a:extLst>
              <a:ext uri="{FF2B5EF4-FFF2-40B4-BE49-F238E27FC236}">
                <a16:creationId xmlns:a16="http://schemas.microsoft.com/office/drawing/2014/main" id="{8A7D240D-CCBD-B8A3-94B3-B1535C5DED54}"/>
              </a:ext>
            </a:extLst>
          </p:cNvPr>
          <p:cNvSpPr>
            <a:spLocks noChangeAspect="1" noChangeArrowheads="1"/>
          </p:cNvSpPr>
          <p:nvPr/>
        </p:nvSpPr>
        <p:spPr bwMode="auto">
          <a:xfrm>
            <a:off x="20002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181252" name="AutoShape 4" descr="Image result for market panic">
            <a:extLst>
              <a:ext uri="{FF2B5EF4-FFF2-40B4-BE49-F238E27FC236}">
                <a16:creationId xmlns:a16="http://schemas.microsoft.com/office/drawing/2014/main" id="{5C2EB274-C357-F8DB-EEEC-EB02CB034FD2}"/>
              </a:ext>
            </a:extLst>
          </p:cNvPr>
          <p:cNvSpPr>
            <a:spLocks noChangeAspect="1" noChangeArrowheads="1"/>
          </p:cNvSpPr>
          <p:nvPr/>
        </p:nvSpPr>
        <p:spPr bwMode="auto">
          <a:xfrm>
            <a:off x="35242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181253" name="AutoShape 6" descr="Image result for market panic">
            <a:extLst>
              <a:ext uri="{FF2B5EF4-FFF2-40B4-BE49-F238E27FC236}">
                <a16:creationId xmlns:a16="http://schemas.microsoft.com/office/drawing/2014/main" id="{6F058259-69E7-C1CB-C67A-E5A71777E38F}"/>
              </a:ext>
            </a:extLst>
          </p:cNvPr>
          <p:cNvSpPr>
            <a:spLocks noChangeAspect="1" noChangeArrowheads="1"/>
          </p:cNvSpPr>
          <p:nvPr/>
        </p:nvSpPr>
        <p:spPr bwMode="auto">
          <a:xfrm>
            <a:off x="50482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181254" name="AutoShape 8" descr="Image result for market panic">
            <a:extLst>
              <a:ext uri="{FF2B5EF4-FFF2-40B4-BE49-F238E27FC236}">
                <a16:creationId xmlns:a16="http://schemas.microsoft.com/office/drawing/2014/main" id="{CD3DD646-F34E-EFC0-8CE0-3B62749291B7}"/>
              </a:ext>
            </a:extLst>
          </p:cNvPr>
          <p:cNvSpPr>
            <a:spLocks noChangeAspect="1" noChangeArrowheads="1"/>
          </p:cNvSpPr>
          <p:nvPr/>
        </p:nvSpPr>
        <p:spPr bwMode="auto">
          <a:xfrm>
            <a:off x="65722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pic>
        <p:nvPicPr>
          <p:cNvPr id="181255" name="Picture 10">
            <a:extLst>
              <a:ext uri="{FF2B5EF4-FFF2-40B4-BE49-F238E27FC236}">
                <a16:creationId xmlns:a16="http://schemas.microsoft.com/office/drawing/2014/main" id="{5DA715FD-00E8-71D5-4907-6DFFC6ECE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5905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12317794-249C-E743-536D-1B7545B1F6FE}"/>
              </a:ext>
            </a:extLst>
          </p:cNvPr>
          <p:cNvSpPr>
            <a:spLocks noGrp="1" noChangeArrowheads="1"/>
          </p:cNvSpPr>
          <p:nvPr>
            <p:ph type="title"/>
          </p:nvPr>
        </p:nvSpPr>
        <p:spPr>
          <a:xfrm>
            <a:off x="211137" y="228600"/>
            <a:ext cx="8721725" cy="1219200"/>
          </a:xfrm>
        </p:spPr>
        <p:txBody>
          <a:bodyPr/>
          <a:lstStyle/>
          <a:p>
            <a:pPr marL="342900" indent="-342900"/>
            <a:r>
              <a:rPr lang="en-US" altLang="en-US" sz="3600" dirty="0"/>
              <a:t>What does it mean to choose badly?</a:t>
            </a:r>
          </a:p>
        </p:txBody>
      </p:sp>
      <p:sp>
        <p:nvSpPr>
          <p:cNvPr id="284674" name="Content Placeholder 2">
            <a:extLst>
              <a:ext uri="{FF2B5EF4-FFF2-40B4-BE49-F238E27FC236}">
                <a16:creationId xmlns:a16="http://schemas.microsoft.com/office/drawing/2014/main" id="{298EA194-93AE-9905-815F-AC53E1F8077A}"/>
              </a:ext>
            </a:extLst>
          </p:cNvPr>
          <p:cNvSpPr>
            <a:spLocks noGrp="1"/>
          </p:cNvSpPr>
          <p:nvPr>
            <p:ph idx="1"/>
          </p:nvPr>
        </p:nvSpPr>
        <p:spPr>
          <a:xfrm>
            <a:off x="566738" y="1752600"/>
            <a:ext cx="8577262" cy="4267200"/>
          </a:xfrm>
        </p:spPr>
        <p:txBody>
          <a:bodyPr/>
          <a:lstStyle/>
          <a:p>
            <a:pPr lvl="1">
              <a:buFont typeface="Wingdings" charset="0"/>
              <a:buChar char="n"/>
              <a:defRPr/>
            </a:pPr>
            <a:endParaRPr lang="en-US" dirty="0">
              <a:ea typeface="MS PGothic" charset="0"/>
            </a:endParaRPr>
          </a:p>
          <a:p>
            <a:pPr lvl="1">
              <a:buFont typeface="Wingdings" charset="0"/>
              <a:buChar char="n"/>
              <a:defRPr/>
            </a:pPr>
            <a:r>
              <a:rPr lang="en-US" sz="3300" dirty="0">
                <a:solidFill>
                  <a:schemeClr val="tx2"/>
                </a:solidFill>
                <a:ea typeface="MS PGothic" charset="0"/>
              </a:rPr>
              <a:t>Self-defeating Choices</a:t>
            </a:r>
          </a:p>
          <a:p>
            <a:pPr marL="1812925" lvl="3" indent="-514350">
              <a:buFont typeface="Wingdings" charset="0"/>
              <a:buAutoNum type="arabicPeriod"/>
              <a:defRPr/>
            </a:pPr>
            <a:r>
              <a:rPr lang="en-US" altLang="ja-JP" sz="2400" dirty="0">
                <a:solidFill>
                  <a:schemeClr val="accent4"/>
                </a:solidFill>
                <a:ea typeface="MS PGothic" charset="0"/>
              </a:rPr>
              <a:t>Capacity and Paternalism</a:t>
            </a:r>
          </a:p>
          <a:p>
            <a:pPr marL="2212975" lvl="4" indent="-514350">
              <a:buFont typeface="Wingdings" charset="0"/>
              <a:buAutoNum type="arabicPeriod"/>
              <a:defRPr/>
            </a:pPr>
            <a:r>
              <a:rPr lang="en-US" altLang="ja-JP" sz="2400" dirty="0" err="1">
                <a:solidFill>
                  <a:schemeClr val="accent4"/>
                </a:solidFill>
                <a:ea typeface="MS PGothic" charset="0"/>
              </a:rPr>
              <a:t>Juddgment</a:t>
            </a:r>
            <a:r>
              <a:rPr lang="en-US" altLang="ja-JP" sz="2400" dirty="0">
                <a:solidFill>
                  <a:schemeClr val="accent4"/>
                </a:solidFill>
                <a:ea typeface="MS PGothic" charset="0"/>
              </a:rPr>
              <a:t> Biases</a:t>
            </a:r>
          </a:p>
          <a:p>
            <a:pPr marL="2212975" lvl="4" indent="-514350">
              <a:buFont typeface="Wingdings" charset="0"/>
              <a:buAutoNum type="arabicPeriod"/>
              <a:defRPr/>
            </a:pPr>
            <a:r>
              <a:rPr lang="en-US" altLang="ja-JP" sz="2400" b="1" dirty="0" err="1">
                <a:solidFill>
                  <a:srgbClr val="B90000"/>
                </a:solidFill>
                <a:ea typeface="MS PGothic" charset="0"/>
              </a:rPr>
              <a:t>Akrasia</a:t>
            </a:r>
            <a:r>
              <a:rPr lang="en-US" altLang="ja-JP" sz="2400" b="1" dirty="0">
                <a:solidFill>
                  <a:srgbClr val="B90000"/>
                </a:solidFill>
                <a:ea typeface="MS PGothic" charset="0"/>
              </a:rPr>
              <a:t>: Weakness of the Will</a:t>
            </a:r>
          </a:p>
        </p:txBody>
      </p:sp>
      <p:sp>
        <p:nvSpPr>
          <p:cNvPr id="183299" name="Slide Number Placeholder 3">
            <a:extLst>
              <a:ext uri="{FF2B5EF4-FFF2-40B4-BE49-F238E27FC236}">
                <a16:creationId xmlns:a16="http://schemas.microsoft.com/office/drawing/2014/main" id="{21DB66F4-2A62-7F30-F896-B29345AC91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9E7E7A2-1B05-1D42-8265-99DE5D6690C1}" type="slidenum">
              <a:rPr lang="en-US" altLang="en-US" sz="1200" smtClean="0">
                <a:latin typeface="Verdana" panose="020B0604030504040204" pitchFamily="34" charset="0"/>
              </a:rPr>
              <a:pPr>
                <a:spcBef>
                  <a:spcPct val="0"/>
                </a:spcBef>
                <a:buFontTx/>
                <a:buNone/>
              </a:pPr>
              <a:t>96</a:t>
            </a:fld>
            <a:endParaRPr lang="en-US" altLang="en-US" sz="1200">
              <a:latin typeface="Verdan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a:extLst>
              <a:ext uri="{FF2B5EF4-FFF2-40B4-BE49-F238E27FC236}">
                <a16:creationId xmlns:a16="http://schemas.microsoft.com/office/drawing/2014/main" id="{D4C2EAB9-93A9-AF8B-9104-6CC27F382E56}"/>
              </a:ext>
            </a:extLst>
          </p:cNvPr>
          <p:cNvSpPr>
            <a:spLocks noGrp="1" noChangeArrowheads="1"/>
          </p:cNvSpPr>
          <p:nvPr>
            <p:ph type="title"/>
          </p:nvPr>
        </p:nvSpPr>
        <p:spPr/>
        <p:txBody>
          <a:bodyPr/>
          <a:lstStyle/>
          <a:p>
            <a:pPr eaLnBrk="1" hangingPunct="1"/>
            <a:br>
              <a:rPr lang="en-US" altLang="en-US" sz="3400">
                <a:solidFill>
                  <a:srgbClr val="FF0000"/>
                </a:solidFill>
              </a:rPr>
            </a:br>
            <a:r>
              <a:rPr lang="en-US" altLang="en-US" sz="3400">
                <a:solidFill>
                  <a:srgbClr val="B90000"/>
                </a:solidFill>
              </a:rPr>
              <a:t>What is Akrasia: </a:t>
            </a:r>
            <a:br>
              <a:rPr lang="en-US" altLang="en-US" sz="3400">
                <a:solidFill>
                  <a:srgbClr val="B90000"/>
                </a:solidFill>
              </a:rPr>
            </a:br>
            <a:r>
              <a:rPr lang="en-US" altLang="en-US" sz="3400">
                <a:solidFill>
                  <a:schemeClr val="tx1"/>
                </a:solidFill>
              </a:rPr>
              <a:t>The </a:t>
            </a:r>
            <a:r>
              <a:rPr lang="ja-JP" altLang="en-US" sz="3400">
                <a:solidFill>
                  <a:schemeClr val="tx1"/>
                </a:solidFill>
              </a:rPr>
              <a:t>“</a:t>
            </a:r>
            <a:r>
              <a:rPr lang="en-US" altLang="ja-JP" sz="3400">
                <a:solidFill>
                  <a:schemeClr val="tx1"/>
                </a:solidFill>
              </a:rPr>
              <a:t>non-ruled</a:t>
            </a:r>
            <a:r>
              <a:rPr lang="ja-JP" altLang="en-US" sz="3400">
                <a:solidFill>
                  <a:schemeClr val="tx1"/>
                </a:solidFill>
              </a:rPr>
              <a:t>”</a:t>
            </a:r>
            <a:endParaRPr lang="en-US" altLang="en-US" sz="3400">
              <a:solidFill>
                <a:schemeClr val="tx1"/>
              </a:solidFill>
            </a:endParaRPr>
          </a:p>
        </p:txBody>
      </p:sp>
      <p:sp>
        <p:nvSpPr>
          <p:cNvPr id="185346" name="Rectangle 3">
            <a:extLst>
              <a:ext uri="{FF2B5EF4-FFF2-40B4-BE49-F238E27FC236}">
                <a16:creationId xmlns:a16="http://schemas.microsoft.com/office/drawing/2014/main" id="{16FCE44E-8684-82D8-459F-59711E556588}"/>
              </a:ext>
            </a:extLst>
          </p:cNvPr>
          <p:cNvSpPr>
            <a:spLocks noGrp="1" noChangeArrowheads="1"/>
          </p:cNvSpPr>
          <p:nvPr>
            <p:ph idx="1"/>
          </p:nvPr>
        </p:nvSpPr>
        <p:spPr/>
        <p:txBody>
          <a:bodyPr/>
          <a:lstStyle/>
          <a:p>
            <a:pPr eaLnBrk="1" hangingPunct="1">
              <a:buFont typeface="Wingdings" pitchFamily="2" charset="2"/>
              <a:buNone/>
            </a:pPr>
            <a:endParaRPr lang="en-US" altLang="en-US"/>
          </a:p>
        </p:txBody>
      </p:sp>
      <p:sp>
        <p:nvSpPr>
          <p:cNvPr id="185347" name="Slide Number Placeholder 5">
            <a:extLst>
              <a:ext uri="{FF2B5EF4-FFF2-40B4-BE49-F238E27FC236}">
                <a16:creationId xmlns:a16="http://schemas.microsoft.com/office/drawing/2014/main" id="{6799B3B2-3D5B-633C-A277-D997A7778D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05AC015-4DC9-384B-8F46-4606DC2FE400}" type="slidenum">
              <a:rPr lang="en-US" altLang="en-US" sz="1200" smtClean="0">
                <a:latin typeface="Verdana" panose="020B0604030504040204" pitchFamily="34" charset="0"/>
              </a:rPr>
              <a:pPr>
                <a:spcBef>
                  <a:spcPct val="0"/>
                </a:spcBef>
                <a:buFontTx/>
                <a:buNone/>
              </a:pPr>
              <a:t>97</a:t>
            </a:fld>
            <a:endParaRPr lang="en-US" altLang="en-US" sz="1200">
              <a:latin typeface="Verdana" panose="020B0604030504040204" pitchFamily="34" charset="0"/>
            </a:endParaRPr>
          </a:p>
        </p:txBody>
      </p:sp>
      <p:pic>
        <p:nvPicPr>
          <p:cNvPr id="185348" name="Picture 4">
            <a:extLst>
              <a:ext uri="{FF2B5EF4-FFF2-40B4-BE49-F238E27FC236}">
                <a16:creationId xmlns:a16="http://schemas.microsoft.com/office/drawing/2014/main" id="{BCC84BAD-90A7-0A1A-9D30-9BEDDBBE54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114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TextBox 5">
            <a:extLst>
              <a:ext uri="{FF2B5EF4-FFF2-40B4-BE49-F238E27FC236}">
                <a16:creationId xmlns:a16="http://schemas.microsoft.com/office/drawing/2014/main" id="{A28FFE97-2D7E-7D44-F98D-B19BA14791F9}"/>
              </a:ext>
            </a:extLst>
          </p:cNvPr>
          <p:cNvSpPr txBox="1">
            <a:spLocks noChangeArrowheads="1"/>
          </p:cNvSpPr>
          <p:nvPr/>
        </p:nvSpPr>
        <p:spPr bwMode="auto">
          <a:xfrm>
            <a:off x="4800600" y="2362200"/>
            <a:ext cx="3779838" cy="646113"/>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Doré, Weak-willed St. Peter </a:t>
            </a:r>
          </a:p>
          <a:p>
            <a:pPr>
              <a:spcBef>
                <a:spcPct val="0"/>
              </a:spcBef>
              <a:buFontTx/>
              <a:buNone/>
            </a:pPr>
            <a:r>
              <a:rPr lang="en-US" altLang="en-US" sz="1800">
                <a:solidFill>
                  <a:srgbClr val="B90000"/>
                </a:solidFill>
                <a:latin typeface="Verdana" panose="020B0604030504040204" pitchFamily="34" charset="0"/>
              </a:rPr>
              <a:t>Denies Christ for the third time</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a:extLst>
              <a:ext uri="{FF2B5EF4-FFF2-40B4-BE49-F238E27FC236}">
                <a16:creationId xmlns:a16="http://schemas.microsoft.com/office/drawing/2014/main" id="{D2631384-E97B-080D-A7B8-EFDDA0F950E3}"/>
              </a:ext>
            </a:extLst>
          </p:cNvPr>
          <p:cNvSpPr>
            <a:spLocks noGrp="1" noChangeArrowheads="1"/>
          </p:cNvSpPr>
          <p:nvPr>
            <p:ph type="title"/>
          </p:nvPr>
        </p:nvSpPr>
        <p:spPr/>
        <p:txBody>
          <a:bodyPr/>
          <a:lstStyle/>
          <a:p>
            <a:r>
              <a:rPr lang="en-US" altLang="en-US" dirty="0"/>
              <a:t>Varieties of Akrasia</a:t>
            </a:r>
          </a:p>
        </p:txBody>
      </p:sp>
      <p:sp>
        <p:nvSpPr>
          <p:cNvPr id="187394" name="Content Placeholder 2">
            <a:extLst>
              <a:ext uri="{FF2B5EF4-FFF2-40B4-BE49-F238E27FC236}">
                <a16:creationId xmlns:a16="http://schemas.microsoft.com/office/drawing/2014/main" id="{4664640B-8F6A-3F61-CDE6-FA4B4570B2FB}"/>
              </a:ext>
            </a:extLst>
          </p:cNvPr>
          <p:cNvSpPr>
            <a:spLocks noGrp="1" noChangeArrowheads="1"/>
          </p:cNvSpPr>
          <p:nvPr>
            <p:ph idx="1"/>
          </p:nvPr>
        </p:nvSpPr>
        <p:spPr/>
        <p:txBody>
          <a:bodyPr/>
          <a:lstStyle/>
          <a:p>
            <a:pPr>
              <a:buFont typeface="Wingdings" pitchFamily="2" charset="2"/>
              <a:buChar char="o"/>
            </a:pPr>
            <a:endParaRPr lang="en-US" altLang="en-US"/>
          </a:p>
          <a:p>
            <a:pPr>
              <a:buFontTx/>
              <a:buAutoNum type="arabicPeriod"/>
            </a:pPr>
            <a:r>
              <a:rPr lang="en-US" altLang="en-US"/>
              <a:t>Overwhelming Passion</a:t>
            </a:r>
          </a:p>
          <a:p>
            <a:pPr>
              <a:buFontTx/>
              <a:buAutoNum type="arabicPeriod"/>
            </a:pPr>
            <a:r>
              <a:rPr lang="en-US" altLang="en-US"/>
              <a:t>Self-deception</a:t>
            </a:r>
          </a:p>
          <a:p>
            <a:pPr>
              <a:buFontTx/>
              <a:buAutoNum type="arabicPeriod"/>
            </a:pPr>
            <a:r>
              <a:rPr lang="en-US" altLang="en-US"/>
              <a:t>Discounting the future</a:t>
            </a:r>
          </a:p>
          <a:p>
            <a:pPr>
              <a:buFontTx/>
              <a:buAutoNum type="arabicPeriod"/>
            </a:pPr>
            <a:r>
              <a:rPr lang="en-US" altLang="en-US"/>
              <a:t>The Divided Self</a:t>
            </a:r>
          </a:p>
          <a:p>
            <a:pPr>
              <a:buFontTx/>
              <a:buAutoNum type="arabicPeriod"/>
            </a:pPr>
            <a:r>
              <a:rPr lang="en-US" altLang="en-US"/>
              <a:t>Reversal of preferences (?)</a:t>
            </a:r>
          </a:p>
        </p:txBody>
      </p:sp>
      <p:sp>
        <p:nvSpPr>
          <p:cNvPr id="187395" name="Slide Number Placeholder 3">
            <a:extLst>
              <a:ext uri="{FF2B5EF4-FFF2-40B4-BE49-F238E27FC236}">
                <a16:creationId xmlns:a16="http://schemas.microsoft.com/office/drawing/2014/main" id="{A4AEF1E3-6336-E716-CCA5-2A74ED5035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D9B229F-5B88-C24E-BF54-C603E744F525}" type="slidenum">
              <a:rPr lang="en-US" altLang="en-US" sz="1200" smtClean="0">
                <a:latin typeface="Verdana" panose="020B0604030504040204" pitchFamily="34" charset="0"/>
              </a:rPr>
              <a:pPr>
                <a:spcBef>
                  <a:spcPct val="0"/>
                </a:spcBef>
                <a:buFontTx/>
                <a:buNone/>
              </a:pPr>
              <a:t>98</a:t>
            </a:fld>
            <a:endParaRPr lang="en-US" altLang="en-US" sz="1200">
              <a:latin typeface="Verdana" panose="020B060403050404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Rectangle 2">
            <a:extLst>
              <a:ext uri="{FF2B5EF4-FFF2-40B4-BE49-F238E27FC236}">
                <a16:creationId xmlns:a16="http://schemas.microsoft.com/office/drawing/2014/main" id="{DBBA890F-1AAB-8042-B220-2B0837A196D8}"/>
              </a:ext>
            </a:extLst>
          </p:cNvPr>
          <p:cNvSpPr>
            <a:spLocks noGrp="1" noChangeArrowheads="1"/>
          </p:cNvSpPr>
          <p:nvPr>
            <p:ph type="title"/>
          </p:nvPr>
        </p:nvSpPr>
        <p:spPr/>
        <p:txBody>
          <a:bodyPr/>
          <a:lstStyle/>
          <a:p>
            <a:pPr eaLnBrk="1" hangingPunct="1"/>
            <a:br>
              <a:rPr lang="en-US" altLang="en-US" sz="3600" dirty="0">
                <a:solidFill>
                  <a:schemeClr val="tx1"/>
                </a:solidFill>
              </a:rPr>
            </a:br>
            <a:r>
              <a:rPr lang="en-US" altLang="en-US" sz="3600" dirty="0">
                <a:solidFill>
                  <a:srgbClr val="B90000"/>
                </a:solidFill>
              </a:rPr>
              <a:t>1.	</a:t>
            </a:r>
            <a:r>
              <a:rPr lang="en-US" altLang="en-US" dirty="0">
                <a:solidFill>
                  <a:srgbClr val="B90000"/>
                </a:solidFill>
              </a:rPr>
              <a:t>Overwhelming passion: The Gambler  </a:t>
            </a:r>
          </a:p>
        </p:txBody>
      </p:sp>
      <p:sp>
        <p:nvSpPr>
          <p:cNvPr id="188418" name="Slide Number Placeholder 5">
            <a:extLst>
              <a:ext uri="{FF2B5EF4-FFF2-40B4-BE49-F238E27FC236}">
                <a16:creationId xmlns:a16="http://schemas.microsoft.com/office/drawing/2014/main" id="{F8741AB9-91B5-CBF7-F5C7-2B4E8E184B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1668DFD-AF9E-C645-BFE7-F49346516F7C}" type="slidenum">
              <a:rPr lang="en-US" altLang="en-US" sz="1200" smtClean="0">
                <a:latin typeface="Verdana" panose="020B0604030504040204" pitchFamily="34" charset="0"/>
              </a:rPr>
              <a:pPr>
                <a:spcBef>
                  <a:spcPct val="0"/>
                </a:spcBef>
                <a:buFontTx/>
                <a:buNone/>
              </a:pPr>
              <a:t>99</a:t>
            </a:fld>
            <a:endParaRPr lang="en-US" altLang="en-US" sz="1200">
              <a:latin typeface="Verdana" panose="020B0604030504040204" pitchFamily="34" charset="0"/>
            </a:endParaRPr>
          </a:p>
        </p:txBody>
      </p:sp>
      <p:pic>
        <p:nvPicPr>
          <p:cNvPr id="188419" name="Picture 1">
            <a:extLst>
              <a:ext uri="{FF2B5EF4-FFF2-40B4-BE49-F238E27FC236}">
                <a16:creationId xmlns:a16="http://schemas.microsoft.com/office/drawing/2014/main" id="{3F8AA1C2-45E4-5011-C783-4FC2CA4385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5715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18793</TotalTime>
  <Words>4423</Words>
  <Application>Microsoft Macintosh PowerPoint</Application>
  <PresentationFormat>On-screen Show (4:3)</PresentationFormat>
  <Paragraphs>1215</Paragraphs>
  <Slides>119</Slides>
  <Notes>107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8" baseType="lpstr">
      <vt:lpstr>ＭＳ Ｐゴシック</vt:lpstr>
      <vt:lpstr>ＭＳ Ｐゴシック</vt:lpstr>
      <vt:lpstr>Arial</vt:lpstr>
      <vt:lpstr>Symbol</vt:lpstr>
      <vt:lpstr>Times New Roman</vt:lpstr>
      <vt:lpstr>Verdana</vt:lpstr>
      <vt:lpstr>Wingdings</vt:lpstr>
      <vt:lpstr>Custom Design</vt:lpstr>
      <vt:lpstr>Document</vt:lpstr>
      <vt:lpstr>George Mason School of Law</vt:lpstr>
      <vt:lpstr>What does it mean to choose badly?</vt:lpstr>
      <vt:lpstr>Would the following agreements be enforced?</vt:lpstr>
      <vt:lpstr>What does it mean to choose badly?</vt:lpstr>
      <vt:lpstr>What does it mean to choose badly?</vt:lpstr>
      <vt:lpstr>Economists have a narrow definition of rationality</vt:lpstr>
      <vt:lpstr>Rational Choice: Six Assumptions</vt:lpstr>
      <vt:lpstr>Rational Choice: Six Assumptions</vt:lpstr>
      <vt:lpstr>Rational Choice: Six Assumptions</vt:lpstr>
      <vt:lpstr>Non-satiation: B &gt; A</vt:lpstr>
      <vt:lpstr>Non-satiation: B &gt; A</vt:lpstr>
      <vt:lpstr>Rational Choice: Six Assumptions</vt:lpstr>
      <vt:lpstr>Comparability:  No incommensurabilities</vt:lpstr>
      <vt:lpstr>Rational Choice: Six Assumptions</vt:lpstr>
      <vt:lpstr>PowerPoint Presentation</vt:lpstr>
      <vt:lpstr>But nearly everything  has third party effects…</vt:lpstr>
      <vt:lpstr>Explaining Kaldor-Hicks: C is Pareto-inferior to A  Moving from A to C makes Mary worse off</vt:lpstr>
      <vt:lpstr>But C is Kaldor-Hicks Efficient to A  1.  At C Bess is on IC and better off than she is at A on IA</vt:lpstr>
      <vt:lpstr>C is Kaldor-Hicks Efficient to A  2. At C Bess could give up CB roses to Mary to move to B and be on IB, where Bess would be better off than she was on IA</vt:lpstr>
      <vt:lpstr>C is Kaldor-Hicks Efficient to A  3. At B Mary would be no worse off than at A.</vt:lpstr>
      <vt:lpstr>Kaldor-Hicks Efficiency C is Pareto-inferior to A but Bess could make it Pareto-superior by transferring wealth to Mary</vt:lpstr>
      <vt:lpstr>Examples of Kaldor-Hicks Efficiency</vt:lpstr>
      <vt:lpstr>Rational Choice: Six Assumptions</vt:lpstr>
      <vt:lpstr>Perfect Rationality: Transitivity  </vt:lpstr>
      <vt:lpstr>Why Indifference Curves can’t touch</vt:lpstr>
      <vt:lpstr>Violation of Transitivity  Indifference curves can’t touch </vt:lpstr>
      <vt:lpstr>InTransitive Preferences? </vt:lpstr>
      <vt:lpstr>But just who is irrational here?</vt:lpstr>
      <vt:lpstr>Relaxing the rationality assumption: Capacity and Paternalism</vt:lpstr>
      <vt:lpstr>Relaxing the rationality assumption: Paternalism</vt:lpstr>
      <vt:lpstr>Capacity: Minors</vt:lpstr>
      <vt:lpstr>Restatement § 14: Infants</vt:lpstr>
      <vt:lpstr>Minors: What’s wrong with this picture?</vt:lpstr>
      <vt:lpstr>Infants: Kiefer at 509 </vt:lpstr>
      <vt:lpstr>Bright-line Rules</vt:lpstr>
      <vt:lpstr>Infants: Kiefer </vt:lpstr>
      <vt:lpstr>Infants: Kiefer </vt:lpstr>
      <vt:lpstr>Infants: Kiefer </vt:lpstr>
      <vt:lpstr>Restatement § 15: Mental Illness</vt:lpstr>
      <vt:lpstr>Infants: Kiefer </vt:lpstr>
      <vt:lpstr>Infants: Kiefer </vt:lpstr>
      <vt:lpstr>Infants: Kiefer </vt:lpstr>
      <vt:lpstr>What about internet purchases?</vt:lpstr>
      <vt:lpstr>Merchant Protection</vt:lpstr>
      <vt:lpstr>Affirming the Contract</vt:lpstr>
      <vt:lpstr>Why an exception for necessities?</vt:lpstr>
      <vt:lpstr>Why an exception for necessities?</vt:lpstr>
      <vt:lpstr>Capacity: The Mentally Ill</vt:lpstr>
      <vt:lpstr>Mental Illness</vt:lpstr>
      <vt:lpstr>Mental Illness</vt:lpstr>
      <vt:lpstr>Faber at 519</vt:lpstr>
      <vt:lpstr>Faber</vt:lpstr>
      <vt:lpstr>Faber</vt:lpstr>
      <vt:lpstr>Faber</vt:lpstr>
      <vt:lpstr>Is Faber consistent with Uribe at 478?</vt:lpstr>
      <vt:lpstr>Uribe at 523</vt:lpstr>
      <vt:lpstr>Intoxicated Persons</vt:lpstr>
      <vt:lpstr>Intoxicated Persons</vt:lpstr>
      <vt:lpstr>George Mason School of Law</vt:lpstr>
      <vt:lpstr> Behavioral Law-and-Economics</vt:lpstr>
      <vt:lpstr>Behavioral Law-and-Economics  Some readings</vt:lpstr>
      <vt:lpstr> Infants, Mental defectives, drunks…</vt:lpstr>
      <vt:lpstr> Paternalism’s questionable history So you want to help victims? How about…</vt:lpstr>
      <vt:lpstr> The New Paternalism</vt:lpstr>
      <vt:lpstr>The New Paternalism: When might our desires misfire?</vt:lpstr>
      <vt:lpstr>Judgement Biases</vt:lpstr>
      <vt:lpstr>Laplace’s Demon</vt:lpstr>
      <vt:lpstr>Cognitive Paternalism:  Judgment Biases</vt:lpstr>
      <vt:lpstr>Our brains are not wired like supercomputer</vt:lpstr>
      <vt:lpstr>Paternalism: Some Judgment Biases</vt:lpstr>
      <vt:lpstr> Paternalism: Some Judgment Biases</vt:lpstr>
      <vt:lpstr> Paternalism: Some Judgment Biases</vt:lpstr>
      <vt:lpstr> Paternalism: Some Judgment Biases</vt:lpstr>
      <vt:lpstr> Paternalism: Some Judgment Biases</vt:lpstr>
      <vt:lpstr> Paternalism: Some Judgment Biases</vt:lpstr>
      <vt:lpstr> Paternalism: Some Judgment Biases</vt:lpstr>
      <vt:lpstr> Paternalism: Some Judgment Biases</vt:lpstr>
      <vt:lpstr>Paternalism: Some Judgment Biases Probability Theory: Monty Hall </vt:lpstr>
      <vt:lpstr>Paternalism: Some Judgment Biases Probability Theory: Monty Hall</vt:lpstr>
      <vt:lpstr>Paternalism: Some Judgment Biases Probability Theory: Monty Hall</vt:lpstr>
      <vt:lpstr>Paternalism: Some Judgment Biases Probability Theory: Monty Hall</vt:lpstr>
      <vt:lpstr>Paternalism: Some Judgment Biases Probability Theory: Monty Hall </vt:lpstr>
      <vt:lpstr>Paternalism: Some Judgment Biases</vt:lpstr>
      <vt:lpstr>Paternalism: Some Judgment Biases</vt:lpstr>
      <vt:lpstr>The Counter-revolution</vt:lpstr>
      <vt:lpstr>Are our heuristics dumb?</vt:lpstr>
      <vt:lpstr>Are our heuristics dumb?</vt:lpstr>
      <vt:lpstr>Are our heuristics dumb?</vt:lpstr>
      <vt:lpstr>Are our heuristics dumb?</vt:lpstr>
      <vt:lpstr>Are our heuristics dumb?</vt:lpstr>
      <vt:lpstr>The Enteric Brain</vt:lpstr>
      <vt:lpstr>The defense of Heuristics: Moral Heuristics?</vt:lpstr>
      <vt:lpstr>Learning</vt:lpstr>
      <vt:lpstr>Market Processes</vt:lpstr>
      <vt:lpstr>Or not?</vt:lpstr>
      <vt:lpstr>What does it mean to choose badly?</vt:lpstr>
      <vt:lpstr> What is Akrasia:  The “non-ruled”</vt:lpstr>
      <vt:lpstr>Varieties of Akrasia</vt:lpstr>
      <vt:lpstr> 1. Overwhelming passion: The Gambler  </vt:lpstr>
      <vt:lpstr>1. Overwhelming passion: The Gambler   </vt:lpstr>
      <vt:lpstr>1. Overwhelming passion: The Gambler   </vt:lpstr>
      <vt:lpstr> 2. Self-deception</vt:lpstr>
      <vt:lpstr> 3. Discounting the Future</vt:lpstr>
      <vt:lpstr> 3. Discounting the Future</vt:lpstr>
      <vt:lpstr> 4. The Divided Self</vt:lpstr>
      <vt:lpstr> 5. Reversal of preferences</vt:lpstr>
      <vt:lpstr> Is a legal remedy warranted?</vt:lpstr>
      <vt:lpstr> 1. Bad Faith</vt:lpstr>
      <vt:lpstr> 2. The state’s informational problem</vt:lpstr>
      <vt:lpstr> 2. The state’s informational problem</vt:lpstr>
      <vt:lpstr>Gary Becker:  Rational and irrational addiction</vt:lpstr>
      <vt:lpstr>Gary Becker:  Rational and irrational addiction</vt:lpstr>
      <vt:lpstr>Gary Becker:  Rational and irrational addiction</vt:lpstr>
      <vt:lpstr>Gary Becker:  Rational and irrational addiction</vt:lpstr>
      <vt:lpstr> 2. The state’s informational problem</vt:lpstr>
      <vt:lpstr> 3. Self-help</vt:lpstr>
      <vt:lpstr> Self-binding as a response to akrasia </vt:lpstr>
      <vt:lpstr>Examples of self-binding</vt:lpstr>
      <vt:lpstr> 4. The value of autonomy</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986</cp:revision>
  <dcterms:created xsi:type="dcterms:W3CDTF">2005-05-17T16:46:00Z</dcterms:created>
  <dcterms:modified xsi:type="dcterms:W3CDTF">2024-01-25T21:05:50Z</dcterms:modified>
</cp:coreProperties>
</file>