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tiff" ContentType="image/tif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3717" r:id="rId1"/>
  </p:sldMasterIdLst>
  <p:notesMasterIdLst>
    <p:notesMasterId r:id="rId112"/>
  </p:notesMasterIdLst>
  <p:handoutMasterIdLst>
    <p:handoutMasterId r:id="rId113"/>
  </p:handoutMasterIdLst>
  <p:sldIdLst>
    <p:sldId id="1112" r:id="rId2"/>
    <p:sldId id="905" r:id="rId3"/>
    <p:sldId id="1064" r:id="rId4"/>
    <p:sldId id="1061" r:id="rId5"/>
    <p:sldId id="615" r:id="rId6"/>
    <p:sldId id="660" r:id="rId7"/>
    <p:sldId id="661" r:id="rId8"/>
    <p:sldId id="662" r:id="rId9"/>
    <p:sldId id="663" r:id="rId10"/>
    <p:sldId id="664" r:id="rId11"/>
    <p:sldId id="612" r:id="rId12"/>
    <p:sldId id="729" r:id="rId13"/>
    <p:sldId id="731" r:id="rId14"/>
    <p:sldId id="539" r:id="rId15"/>
    <p:sldId id="415" r:id="rId16"/>
    <p:sldId id="765" r:id="rId17"/>
    <p:sldId id="1094" r:id="rId18"/>
    <p:sldId id="1095" r:id="rId19"/>
    <p:sldId id="822" r:id="rId20"/>
    <p:sldId id="616" r:id="rId21"/>
    <p:sldId id="953" r:id="rId22"/>
    <p:sldId id="887" r:id="rId23"/>
    <p:sldId id="856" r:id="rId24"/>
    <p:sldId id="906" r:id="rId25"/>
    <p:sldId id="912" r:id="rId26"/>
    <p:sldId id="916" r:id="rId27"/>
    <p:sldId id="1096" r:id="rId28"/>
    <p:sldId id="1097" r:id="rId29"/>
    <p:sldId id="855" r:id="rId30"/>
    <p:sldId id="694" r:id="rId31"/>
    <p:sldId id="746" r:id="rId32"/>
    <p:sldId id="457" r:id="rId33"/>
    <p:sldId id="590" r:id="rId34"/>
    <p:sldId id="749" r:id="rId35"/>
    <p:sldId id="344" r:id="rId36"/>
    <p:sldId id="270" r:id="rId37"/>
    <p:sldId id="798" r:id="rId38"/>
    <p:sldId id="827" r:id="rId39"/>
    <p:sldId id="461" r:id="rId40"/>
    <p:sldId id="750" r:id="rId41"/>
    <p:sldId id="397" r:id="rId42"/>
    <p:sldId id="794" r:id="rId43"/>
    <p:sldId id="795" r:id="rId44"/>
    <p:sldId id="955" r:id="rId45"/>
    <p:sldId id="574" r:id="rId46"/>
    <p:sldId id="345" r:id="rId47"/>
    <p:sldId id="375" r:id="rId48"/>
    <p:sldId id="796" r:id="rId49"/>
    <p:sldId id="797" r:id="rId50"/>
    <p:sldId id="450" r:id="rId51"/>
    <p:sldId id="751" r:id="rId52"/>
    <p:sldId id="776" r:id="rId53"/>
    <p:sldId id="777" r:id="rId54"/>
    <p:sldId id="379" r:id="rId55"/>
    <p:sldId id="426" r:id="rId56"/>
    <p:sldId id="865" r:id="rId57"/>
    <p:sldId id="347" r:id="rId58"/>
    <p:sldId id="1090" r:id="rId59"/>
    <p:sldId id="1091" r:id="rId60"/>
    <p:sldId id="866" r:id="rId61"/>
    <p:sldId id="867" r:id="rId62"/>
    <p:sldId id="269" r:id="rId63"/>
    <p:sldId id="829" r:id="rId64"/>
    <p:sldId id="868" r:id="rId65"/>
    <p:sldId id="427" r:id="rId66"/>
    <p:sldId id="588" r:id="rId67"/>
    <p:sldId id="752" r:id="rId68"/>
    <p:sldId id="589" r:id="rId69"/>
    <p:sldId id="593" r:id="rId70"/>
    <p:sldId id="394" r:id="rId71"/>
    <p:sldId id="830" r:id="rId72"/>
    <p:sldId id="869" r:id="rId73"/>
    <p:sldId id="929" r:id="rId74"/>
    <p:sldId id="753" r:id="rId75"/>
    <p:sldId id="870" r:id="rId76"/>
    <p:sldId id="478" r:id="rId77"/>
    <p:sldId id="1092" r:id="rId78"/>
    <p:sldId id="578" r:id="rId79"/>
    <p:sldId id="838" r:id="rId80"/>
    <p:sldId id="840" r:id="rId81"/>
    <p:sldId id="839" r:id="rId82"/>
    <p:sldId id="841" r:id="rId83"/>
    <p:sldId id="852" r:id="rId84"/>
    <p:sldId id="843" r:id="rId85"/>
    <p:sldId id="844" r:id="rId86"/>
    <p:sldId id="584" r:id="rId87"/>
    <p:sldId id="871" r:id="rId88"/>
    <p:sldId id="880" r:id="rId89"/>
    <p:sldId id="872" r:id="rId90"/>
    <p:sldId id="834" r:id="rId91"/>
    <p:sldId id="272" r:id="rId92"/>
    <p:sldId id="276" r:id="rId93"/>
    <p:sldId id="401" r:id="rId94"/>
    <p:sldId id="402" r:id="rId95"/>
    <p:sldId id="399" r:id="rId96"/>
    <p:sldId id="400" r:id="rId97"/>
    <p:sldId id="353" r:id="rId98"/>
    <p:sldId id="428" r:id="rId99"/>
    <p:sldId id="429" r:id="rId100"/>
    <p:sldId id="792" r:id="rId101"/>
    <p:sldId id="779" r:id="rId102"/>
    <p:sldId id="287" r:id="rId103"/>
    <p:sldId id="288" r:id="rId104"/>
    <p:sldId id="289" r:id="rId105"/>
    <p:sldId id="594" r:id="rId106"/>
    <p:sldId id="595" r:id="rId107"/>
    <p:sldId id="597" r:id="rId108"/>
    <p:sldId id="456" r:id="rId109"/>
    <p:sldId id="793" r:id="rId110"/>
    <p:sldId id="1093" r:id="rId111"/>
  </p:sldIdLst>
  <p:sldSz cx="9144000" cy="6858000" type="screen4x3"/>
  <p:notesSz cx="6858000" cy="9144000"/>
  <p:defaultTextStyle>
    <a:defPPr>
      <a:defRPr lang="en-US"/>
    </a:defPPr>
    <a:lvl1pPr algn="l" rtl="0" eaLnBrk="0" fontAlgn="base" hangingPunct="0">
      <a:spcBef>
        <a:spcPct val="0"/>
      </a:spcBef>
      <a:spcAft>
        <a:spcPct val="0"/>
      </a:spcAft>
      <a:defRPr kern="1200">
        <a:solidFill>
          <a:schemeClr val="tx1"/>
        </a:solidFill>
        <a:latin typeface="Verdana" panose="020B0604030504040204" pitchFamily="34" charset="0"/>
        <a:ea typeface="MS PGothic" panose="020B0600070205080204" pitchFamily="34" charset="-128"/>
        <a:cs typeface="+mn-cs"/>
      </a:defRPr>
    </a:lvl1pPr>
    <a:lvl2pPr marL="457200" algn="l" rtl="0" eaLnBrk="0" fontAlgn="base" hangingPunct="0">
      <a:spcBef>
        <a:spcPct val="0"/>
      </a:spcBef>
      <a:spcAft>
        <a:spcPct val="0"/>
      </a:spcAft>
      <a:defRPr kern="1200">
        <a:solidFill>
          <a:schemeClr val="tx1"/>
        </a:solidFill>
        <a:latin typeface="Verdana" panose="020B0604030504040204" pitchFamily="34" charset="0"/>
        <a:ea typeface="MS PGothic" panose="020B0600070205080204" pitchFamily="34" charset="-128"/>
        <a:cs typeface="+mn-cs"/>
      </a:defRPr>
    </a:lvl2pPr>
    <a:lvl3pPr marL="914400" algn="l" rtl="0" eaLnBrk="0" fontAlgn="base" hangingPunct="0">
      <a:spcBef>
        <a:spcPct val="0"/>
      </a:spcBef>
      <a:spcAft>
        <a:spcPct val="0"/>
      </a:spcAft>
      <a:defRPr kern="1200">
        <a:solidFill>
          <a:schemeClr val="tx1"/>
        </a:solidFill>
        <a:latin typeface="Verdana" panose="020B0604030504040204" pitchFamily="34" charset="0"/>
        <a:ea typeface="MS PGothic" panose="020B0600070205080204" pitchFamily="34" charset="-128"/>
        <a:cs typeface="+mn-cs"/>
      </a:defRPr>
    </a:lvl3pPr>
    <a:lvl4pPr marL="1371600" algn="l" rtl="0" eaLnBrk="0" fontAlgn="base" hangingPunct="0">
      <a:spcBef>
        <a:spcPct val="0"/>
      </a:spcBef>
      <a:spcAft>
        <a:spcPct val="0"/>
      </a:spcAft>
      <a:defRPr kern="1200">
        <a:solidFill>
          <a:schemeClr val="tx1"/>
        </a:solidFill>
        <a:latin typeface="Verdana" panose="020B0604030504040204" pitchFamily="34" charset="0"/>
        <a:ea typeface="MS PGothic" panose="020B0600070205080204" pitchFamily="34" charset="-128"/>
        <a:cs typeface="+mn-cs"/>
      </a:defRPr>
    </a:lvl4pPr>
    <a:lvl5pPr marL="1828800" algn="l" rtl="0" eaLnBrk="0" fontAlgn="base" hangingPunct="0">
      <a:spcBef>
        <a:spcPct val="0"/>
      </a:spcBef>
      <a:spcAft>
        <a:spcPct val="0"/>
      </a:spcAft>
      <a:defRPr kern="1200">
        <a:solidFill>
          <a:schemeClr val="tx1"/>
        </a:solidFill>
        <a:latin typeface="Verdana" panose="020B0604030504040204" pitchFamily="34" charset="0"/>
        <a:ea typeface="MS PGothic" panose="020B0600070205080204" pitchFamily="34" charset="-128"/>
        <a:cs typeface="+mn-cs"/>
      </a:defRPr>
    </a:lvl5pPr>
    <a:lvl6pPr marL="2286000" algn="l" defTabSz="914400" rtl="0" eaLnBrk="1" latinLnBrk="0" hangingPunct="1">
      <a:defRPr kern="1200">
        <a:solidFill>
          <a:schemeClr val="tx1"/>
        </a:solidFill>
        <a:latin typeface="Verdana" panose="020B0604030504040204" pitchFamily="34" charset="0"/>
        <a:ea typeface="MS PGothic" panose="020B0600070205080204" pitchFamily="34" charset="-128"/>
        <a:cs typeface="+mn-cs"/>
      </a:defRPr>
    </a:lvl6pPr>
    <a:lvl7pPr marL="2743200" algn="l" defTabSz="914400" rtl="0" eaLnBrk="1" latinLnBrk="0" hangingPunct="1">
      <a:defRPr kern="1200">
        <a:solidFill>
          <a:schemeClr val="tx1"/>
        </a:solidFill>
        <a:latin typeface="Verdana" panose="020B0604030504040204" pitchFamily="34" charset="0"/>
        <a:ea typeface="MS PGothic" panose="020B0600070205080204" pitchFamily="34" charset="-128"/>
        <a:cs typeface="+mn-cs"/>
      </a:defRPr>
    </a:lvl7pPr>
    <a:lvl8pPr marL="3200400" algn="l" defTabSz="914400" rtl="0" eaLnBrk="1" latinLnBrk="0" hangingPunct="1">
      <a:defRPr kern="1200">
        <a:solidFill>
          <a:schemeClr val="tx1"/>
        </a:solidFill>
        <a:latin typeface="Verdana" panose="020B0604030504040204" pitchFamily="34" charset="0"/>
        <a:ea typeface="MS PGothic" panose="020B0600070205080204" pitchFamily="34" charset="-128"/>
        <a:cs typeface="+mn-cs"/>
      </a:defRPr>
    </a:lvl8pPr>
    <a:lvl9pPr marL="3657600" algn="l" defTabSz="914400" rtl="0" eaLnBrk="1" latinLnBrk="0" hangingPunct="1">
      <a:defRPr kern="1200">
        <a:solidFill>
          <a:schemeClr val="tx1"/>
        </a:solidFill>
        <a:latin typeface="Verdana" panose="020B0604030504040204" pitchFamily="34" charset="0"/>
        <a:ea typeface="MS PGothic" panose="020B0600070205080204" pitchFamily="34" charset="-128"/>
        <a:cs typeface="+mn-cs"/>
      </a:defRPr>
    </a:lvl9pPr>
  </p:defaultTextStyle>
  <p:extLs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799"/>
    <p:restoredTop sz="94694"/>
  </p:normalViewPr>
  <p:slideViewPr>
    <p:cSldViewPr>
      <p:cViewPr varScale="1">
        <p:scale>
          <a:sx n="121" d="100"/>
          <a:sy n="121" d="100"/>
        </p:scale>
        <p:origin x="1888" y="176"/>
      </p:cViewPr>
      <p:guideLst>
        <p:guide orient="horz" pos="2160"/>
        <p:guide pos="2880"/>
      </p:guideLst>
    </p:cSldViewPr>
  </p:slideViewPr>
  <p:outlineViewPr>
    <p:cViewPr>
      <p:scale>
        <a:sx n="33" d="100"/>
        <a:sy n="33" d="100"/>
      </p:scale>
      <p:origin x="258" y="23772"/>
    </p:cViewPr>
  </p:outlineViewPr>
  <p:notesTextViewPr>
    <p:cViewPr>
      <p:scale>
        <a:sx n="100" d="100"/>
        <a:sy n="100" d="100"/>
      </p:scale>
      <p:origin x="0" y="0"/>
    </p:cViewPr>
  </p:notesTextViewPr>
  <p:sorterViewPr>
    <p:cViewPr>
      <p:scale>
        <a:sx n="1" d="1"/>
        <a:sy n="1" d="1"/>
      </p:scale>
      <p:origin x="0" y="2544"/>
    </p:cViewPr>
  </p:sorterViewPr>
  <p:notesViewPr>
    <p:cSldViewPr>
      <p:cViewPr varScale="1">
        <p:scale>
          <a:sx n="82" d="100"/>
          <a:sy n="82" d="100"/>
        </p:scale>
        <p:origin x="-3928" y="-11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117" Type="http://schemas.openxmlformats.org/officeDocument/2006/relationships/tableStyles" Target="tableStyles.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slide" Target="slides/slide10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handoutMaster" Target="handoutMasters/handoutMaster1.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presProps" Target="pres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viewProps" Target="viewProps.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theme" Target="theme/theme1.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19138" name="Rectangle 2">
            <a:extLst>
              <a:ext uri="{FF2B5EF4-FFF2-40B4-BE49-F238E27FC236}">
                <a16:creationId xmlns:a16="http://schemas.microsoft.com/office/drawing/2014/main" id="{28842419-2DFE-8535-1657-DA942C9E8C66}"/>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200">
                <a:latin typeface="Times New Roman" charset="0"/>
                <a:ea typeface="MS PGothic" charset="0"/>
                <a:cs typeface="MS PGothic" charset="0"/>
              </a:defRPr>
            </a:lvl1pPr>
          </a:lstStyle>
          <a:p>
            <a:pPr>
              <a:defRPr/>
            </a:pPr>
            <a:endParaRPr lang="en-US"/>
          </a:p>
        </p:txBody>
      </p:sp>
      <p:sp>
        <p:nvSpPr>
          <p:cNvPr id="219139" name="Rectangle 3">
            <a:extLst>
              <a:ext uri="{FF2B5EF4-FFF2-40B4-BE49-F238E27FC236}">
                <a16:creationId xmlns:a16="http://schemas.microsoft.com/office/drawing/2014/main" id="{82679C50-1D7F-835A-CFDD-A6734B4724B8}"/>
              </a:ext>
            </a:extLst>
          </p:cNvPr>
          <p:cNvSpPr>
            <a:spLocks noGrp="1" noChangeArrowheads="1"/>
          </p:cNvSpPr>
          <p:nvPr>
            <p:ph type="dt" sz="quarter" idx="1"/>
          </p:nvPr>
        </p:nvSpPr>
        <p:spPr bwMode="auto">
          <a:xfrm>
            <a:off x="388620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200">
                <a:latin typeface="Times New Roman" charset="0"/>
                <a:ea typeface="MS PGothic" charset="0"/>
                <a:cs typeface="MS PGothic" charset="0"/>
              </a:defRPr>
            </a:lvl1pPr>
          </a:lstStyle>
          <a:p>
            <a:pPr>
              <a:defRPr/>
            </a:pPr>
            <a:endParaRPr lang="en-US"/>
          </a:p>
        </p:txBody>
      </p:sp>
      <p:sp>
        <p:nvSpPr>
          <p:cNvPr id="219140" name="Rectangle 4">
            <a:extLst>
              <a:ext uri="{FF2B5EF4-FFF2-40B4-BE49-F238E27FC236}">
                <a16:creationId xmlns:a16="http://schemas.microsoft.com/office/drawing/2014/main" id="{FC4534DB-FCE6-FD99-75CE-8C63223A95C1}"/>
              </a:ext>
            </a:extLst>
          </p:cNvPr>
          <p:cNvSpPr>
            <a:spLocks noGrp="1" noChangeArrowheads="1"/>
          </p:cNvSpPr>
          <p:nvPr>
            <p:ph type="ftr" sz="quarter" idx="2"/>
          </p:nvPr>
        </p:nvSpPr>
        <p:spPr bwMode="auto">
          <a:xfrm>
            <a:off x="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latin typeface="Times New Roman" charset="0"/>
                <a:ea typeface="MS PGothic" charset="0"/>
                <a:cs typeface="MS PGothic" charset="0"/>
              </a:defRPr>
            </a:lvl1pPr>
          </a:lstStyle>
          <a:p>
            <a:pPr>
              <a:defRPr/>
            </a:pPr>
            <a:endParaRPr lang="en-US"/>
          </a:p>
        </p:txBody>
      </p:sp>
      <p:sp>
        <p:nvSpPr>
          <p:cNvPr id="219141" name="Rectangle 5">
            <a:extLst>
              <a:ext uri="{FF2B5EF4-FFF2-40B4-BE49-F238E27FC236}">
                <a16:creationId xmlns:a16="http://schemas.microsoft.com/office/drawing/2014/main" id="{F1FD3CFF-9E81-6CBB-7278-BF7EC6CD3A38}"/>
              </a:ext>
            </a:extLst>
          </p:cNvPr>
          <p:cNvSpPr>
            <a:spLocks noGrp="1" noChangeArrowheads="1"/>
          </p:cNvSpPr>
          <p:nvPr>
            <p:ph type="sldNum" sz="quarter" idx="3"/>
          </p:nvPr>
        </p:nvSpPr>
        <p:spPr bwMode="auto">
          <a:xfrm>
            <a:off x="3886200" y="8686800"/>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latin typeface="Times New Roman" panose="02020603050405020304" pitchFamily="18" charset="0"/>
              </a:defRPr>
            </a:lvl1pPr>
          </a:lstStyle>
          <a:p>
            <a:pPr>
              <a:defRPr/>
            </a:pPr>
            <a:fld id="{34508BD0-1247-074C-9CFE-708701F493A5}" type="slidenum">
              <a:rPr lang="en-US" altLang="en-US"/>
              <a:pPr>
                <a:defRPr/>
              </a:pPr>
              <a:t>‹#›</a:t>
            </a:fld>
            <a:endParaRPr lang="en-US" altLang="en-US"/>
          </a:p>
        </p:txBody>
      </p:sp>
    </p:spTree>
    <p:extLst>
      <p:ext uri="{BB962C8B-B14F-4D97-AF65-F5344CB8AC3E}">
        <p14:creationId xmlns:p14="http://schemas.microsoft.com/office/powerpoint/2010/main" val="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906" name="Rectangle 2">
            <a:extLst>
              <a:ext uri="{FF2B5EF4-FFF2-40B4-BE49-F238E27FC236}">
                <a16:creationId xmlns:a16="http://schemas.microsoft.com/office/drawing/2014/main" id="{B9F99D59-42B5-E547-1601-34936E4F2CDD}"/>
              </a:ext>
            </a:extLst>
          </p:cNvPr>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200">
                <a:latin typeface="Times New Roman" charset="0"/>
                <a:ea typeface="MS PGothic" charset="0"/>
                <a:cs typeface="MS PGothic" charset="0"/>
              </a:defRPr>
            </a:lvl1pPr>
          </a:lstStyle>
          <a:p>
            <a:pPr>
              <a:defRPr/>
            </a:pPr>
            <a:endParaRPr lang="en-US"/>
          </a:p>
        </p:txBody>
      </p:sp>
      <p:sp>
        <p:nvSpPr>
          <p:cNvPr id="123907" name="Rectangle 3">
            <a:extLst>
              <a:ext uri="{FF2B5EF4-FFF2-40B4-BE49-F238E27FC236}">
                <a16:creationId xmlns:a16="http://schemas.microsoft.com/office/drawing/2014/main" id="{6F42D3FC-AF1E-0C92-2263-8664BF0629DF}"/>
              </a:ext>
            </a:extLst>
          </p:cNvPr>
          <p:cNvSpPr>
            <a:spLocks noGrp="1" noChangeArrowheads="1"/>
          </p:cNvSpPr>
          <p:nvPr>
            <p:ph type="dt" idx="1"/>
          </p:nvPr>
        </p:nvSpPr>
        <p:spPr bwMode="auto">
          <a:xfrm>
            <a:off x="3884613" y="0"/>
            <a:ext cx="29718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latin typeface="Times New Roman" charset="0"/>
                <a:ea typeface="MS PGothic" charset="0"/>
                <a:cs typeface="MS PGothic" charset="0"/>
              </a:defRPr>
            </a:lvl1pPr>
          </a:lstStyle>
          <a:p>
            <a:pPr>
              <a:defRPr/>
            </a:pPr>
            <a:endParaRPr lang="en-US"/>
          </a:p>
        </p:txBody>
      </p:sp>
      <p:sp>
        <p:nvSpPr>
          <p:cNvPr id="13316" name="Rectangle 4">
            <a:extLst>
              <a:ext uri="{FF2B5EF4-FFF2-40B4-BE49-F238E27FC236}">
                <a16:creationId xmlns:a16="http://schemas.microsoft.com/office/drawing/2014/main" id="{14E794A7-4FC4-83C8-F58C-73D0C2D4BF05}"/>
              </a:ext>
            </a:extLst>
          </p:cNvPr>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3909" name="Rectangle 5">
            <a:extLst>
              <a:ext uri="{FF2B5EF4-FFF2-40B4-BE49-F238E27FC236}">
                <a16:creationId xmlns:a16="http://schemas.microsoft.com/office/drawing/2014/main" id="{AD341D0C-E53E-82F1-0204-1D7DD6CAA699}"/>
              </a:ext>
            </a:extLst>
          </p:cNvPr>
          <p:cNvSpPr>
            <a:spLocks noGrp="1" noChangeArrowheads="1"/>
          </p:cNvSpPr>
          <p:nvPr>
            <p:ph type="body" sz="quarter" idx="3"/>
          </p:nvPr>
        </p:nvSpPr>
        <p:spPr bwMode="auto">
          <a:xfrm>
            <a:off x="685800" y="4343400"/>
            <a:ext cx="5486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23910" name="Rectangle 6">
            <a:extLst>
              <a:ext uri="{FF2B5EF4-FFF2-40B4-BE49-F238E27FC236}">
                <a16:creationId xmlns:a16="http://schemas.microsoft.com/office/drawing/2014/main" id="{B5DCE1FD-9F39-7CEC-35B1-EF67A6F1BF17}"/>
              </a:ext>
            </a:extLst>
          </p:cNvPr>
          <p:cNvSpPr>
            <a:spLocks noGrp="1" noChangeArrowheads="1"/>
          </p:cNvSpPr>
          <p:nvPr>
            <p:ph type="ftr" sz="quarter" idx="4"/>
          </p:nvPr>
        </p:nvSpPr>
        <p:spPr bwMode="auto">
          <a:xfrm>
            <a:off x="0"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eaLnBrk="1" hangingPunct="1">
              <a:defRPr sz="1200">
                <a:latin typeface="Times New Roman" charset="0"/>
                <a:ea typeface="MS PGothic" charset="0"/>
                <a:cs typeface="MS PGothic" charset="0"/>
              </a:defRPr>
            </a:lvl1pPr>
          </a:lstStyle>
          <a:p>
            <a:pPr>
              <a:defRPr/>
            </a:pPr>
            <a:endParaRPr lang="en-US"/>
          </a:p>
        </p:txBody>
      </p:sp>
      <p:sp>
        <p:nvSpPr>
          <p:cNvPr id="123911" name="Rectangle 7">
            <a:extLst>
              <a:ext uri="{FF2B5EF4-FFF2-40B4-BE49-F238E27FC236}">
                <a16:creationId xmlns:a16="http://schemas.microsoft.com/office/drawing/2014/main" id="{1C8BDEF4-A908-FCF4-DEB8-CCBDADFEE556}"/>
              </a:ext>
            </a:extLst>
          </p:cNvPr>
          <p:cNvSpPr>
            <a:spLocks noGrp="1" noChangeArrowheads="1"/>
          </p:cNvSpPr>
          <p:nvPr>
            <p:ph type="sldNum" sz="quarter" idx="5"/>
          </p:nvPr>
        </p:nvSpPr>
        <p:spPr bwMode="auto">
          <a:xfrm>
            <a:off x="3884613" y="8685213"/>
            <a:ext cx="29718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1" hangingPunct="1">
              <a:defRPr sz="1200">
                <a:latin typeface="Times New Roman" panose="02020603050405020304" pitchFamily="18" charset="0"/>
              </a:defRPr>
            </a:lvl1pPr>
          </a:lstStyle>
          <a:p>
            <a:pPr>
              <a:defRPr/>
            </a:pPr>
            <a:fld id="{DEC1EE84-BF78-D842-8573-6FC37916DAFB}" type="slidenum">
              <a:rPr lang="en-US" altLang="en-US"/>
              <a:pPr>
                <a:defRPr/>
              </a:pPr>
              <a:t>‹#›</a:t>
            </a:fld>
            <a:endParaRPr lang="en-US" altLang="en-US"/>
          </a:p>
        </p:txBody>
      </p:sp>
    </p:spTree>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S PGothic" pitchFamily="34" charset="-128"/>
        <a:cs typeface="MS PGothic" charset="0"/>
      </a:defRPr>
    </a:lvl1pPr>
    <a:lvl2pPr marL="457200" algn="l" rtl="0" eaLnBrk="0" fontAlgn="base" hangingPunct="0">
      <a:spcBef>
        <a:spcPct val="30000"/>
      </a:spcBef>
      <a:spcAft>
        <a:spcPct val="0"/>
      </a:spcAft>
      <a:defRPr sz="1200" kern="1200">
        <a:solidFill>
          <a:schemeClr val="tx1"/>
        </a:solidFill>
        <a:latin typeface="Times New Roman" pitchFamily="18" charset="0"/>
        <a:ea typeface="MS PGothic" pitchFamily="34" charset="-128"/>
        <a:cs typeface="MS PGothic" charset="0"/>
      </a:defRPr>
    </a:lvl2pPr>
    <a:lvl3pPr marL="914400" algn="l" rtl="0" eaLnBrk="0" fontAlgn="base" hangingPunct="0">
      <a:spcBef>
        <a:spcPct val="30000"/>
      </a:spcBef>
      <a:spcAft>
        <a:spcPct val="0"/>
      </a:spcAft>
      <a:defRPr sz="1200" kern="1200">
        <a:solidFill>
          <a:schemeClr val="tx1"/>
        </a:solidFill>
        <a:latin typeface="Times New Roman" pitchFamily="18" charset="0"/>
        <a:ea typeface="MS PGothic" pitchFamily="34" charset="-128"/>
        <a:cs typeface="MS PGothic" charset="0"/>
      </a:defRPr>
    </a:lvl3pPr>
    <a:lvl4pPr marL="1371600" algn="l" rtl="0" eaLnBrk="0" fontAlgn="base" hangingPunct="0">
      <a:spcBef>
        <a:spcPct val="30000"/>
      </a:spcBef>
      <a:spcAft>
        <a:spcPct val="0"/>
      </a:spcAft>
      <a:defRPr sz="1200" kern="1200">
        <a:solidFill>
          <a:schemeClr val="tx1"/>
        </a:solidFill>
        <a:latin typeface="Times New Roman" pitchFamily="18" charset="0"/>
        <a:ea typeface="MS PGothic" pitchFamily="34" charset="-128"/>
        <a:cs typeface="MS PGothic" charset="0"/>
      </a:defRPr>
    </a:lvl4pPr>
    <a:lvl5pPr marL="1828800" algn="l" rtl="0" eaLnBrk="0" fontAlgn="base" hangingPunct="0">
      <a:spcBef>
        <a:spcPct val="30000"/>
      </a:spcBef>
      <a:spcAft>
        <a:spcPct val="0"/>
      </a:spcAft>
      <a:defRPr sz="1200" kern="1200">
        <a:solidFill>
          <a:schemeClr val="tx1"/>
        </a:solidFill>
        <a:latin typeface="Times New Roman" pitchFamily="18" charset="0"/>
        <a:ea typeface="MS PGothic" pitchFamily="34" charset="-128"/>
        <a:cs typeface="MS PGothic" charset="0"/>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Rectangle 7">
            <a:extLst>
              <a:ext uri="{FF2B5EF4-FFF2-40B4-BE49-F238E27FC236}">
                <a16:creationId xmlns:a16="http://schemas.microsoft.com/office/drawing/2014/main" id="{7763332B-CF2D-2DBB-0F1E-C990CE7756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BECA698E-4524-344D-9489-8B6146C80CCD}" type="slidenum">
              <a:rPr lang="en-US" altLang="en-US" smtClean="0">
                <a:latin typeface="Times New Roman" panose="02020603050405020304" pitchFamily="18" charset="0"/>
              </a:rPr>
              <a:pPr/>
              <a:t>1</a:t>
            </a:fld>
            <a:endParaRPr lang="en-US" altLang="en-US">
              <a:latin typeface="Times New Roman" panose="02020603050405020304" pitchFamily="18" charset="0"/>
            </a:endParaRPr>
          </a:p>
        </p:txBody>
      </p:sp>
      <p:sp>
        <p:nvSpPr>
          <p:cNvPr id="38914" name="Rectangle 2">
            <a:extLst>
              <a:ext uri="{FF2B5EF4-FFF2-40B4-BE49-F238E27FC236}">
                <a16:creationId xmlns:a16="http://schemas.microsoft.com/office/drawing/2014/main" id="{4D9C1870-7BC3-699D-2FC8-DF583A7B27EC}"/>
              </a:ext>
            </a:extLst>
          </p:cNvPr>
          <p:cNvSpPr>
            <a:spLocks noGrp="1" noRot="1" noChangeAspect="1" noChangeArrowheads="1" noTextEdit="1"/>
          </p:cNvSpPr>
          <p:nvPr>
            <p:ph type="sldImg"/>
          </p:nvPr>
        </p:nvSpPr>
        <p:spPr>
          <a:ln/>
        </p:spPr>
      </p:sp>
      <p:sp>
        <p:nvSpPr>
          <p:cNvPr id="38915" name="Rectangle 3">
            <a:extLst>
              <a:ext uri="{FF2B5EF4-FFF2-40B4-BE49-F238E27FC236}">
                <a16:creationId xmlns:a16="http://schemas.microsoft.com/office/drawing/2014/main" id="{A15CD215-689F-670E-477A-72E1D6CD2A5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7">
            <a:extLst>
              <a:ext uri="{FF2B5EF4-FFF2-40B4-BE49-F238E27FC236}">
                <a16:creationId xmlns:a16="http://schemas.microsoft.com/office/drawing/2014/main" id="{3EA889F3-3944-0621-F2A5-063B7E4A335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05B36D37-6D6A-C94E-856D-A1C52260086F}" type="slidenum">
              <a:rPr lang="en-US" altLang="en-US" smtClean="0">
                <a:latin typeface="Times New Roman" panose="02020603050405020304" pitchFamily="18" charset="0"/>
              </a:rPr>
              <a:pPr/>
              <a:t>11</a:t>
            </a:fld>
            <a:endParaRPr lang="en-US" altLang="en-US">
              <a:latin typeface="Times New Roman" panose="02020603050405020304" pitchFamily="18" charset="0"/>
            </a:endParaRPr>
          </a:p>
        </p:txBody>
      </p:sp>
      <p:sp>
        <p:nvSpPr>
          <p:cNvPr id="58370" name="Rectangle 2">
            <a:extLst>
              <a:ext uri="{FF2B5EF4-FFF2-40B4-BE49-F238E27FC236}">
                <a16:creationId xmlns:a16="http://schemas.microsoft.com/office/drawing/2014/main" id="{368E54B0-33D9-6BC2-1D28-2460BD580CEC}"/>
              </a:ext>
            </a:extLst>
          </p:cNvPr>
          <p:cNvSpPr>
            <a:spLocks noGrp="1" noRot="1" noChangeAspect="1" noChangeArrowheads="1" noTextEdit="1"/>
          </p:cNvSpPr>
          <p:nvPr>
            <p:ph type="sldImg"/>
          </p:nvPr>
        </p:nvSpPr>
        <p:spPr>
          <a:ln/>
        </p:spPr>
      </p:sp>
      <p:sp>
        <p:nvSpPr>
          <p:cNvPr id="58371" name="Rectangle 3">
            <a:extLst>
              <a:ext uri="{FF2B5EF4-FFF2-40B4-BE49-F238E27FC236}">
                <a16:creationId xmlns:a16="http://schemas.microsoft.com/office/drawing/2014/main" id="{95124229-6AD0-BA37-999B-8D2881ECCC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417" name="Rectangle 7">
            <a:extLst>
              <a:ext uri="{FF2B5EF4-FFF2-40B4-BE49-F238E27FC236}">
                <a16:creationId xmlns:a16="http://schemas.microsoft.com/office/drawing/2014/main" id="{D11A12FA-6BDD-71DC-D0E1-B7EB731B519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7694D906-0D66-ED4D-8383-8DAB59E23268}" type="slidenum">
              <a:rPr lang="en-US" altLang="en-US" smtClean="0">
                <a:latin typeface="Times New Roman" panose="02020603050405020304" pitchFamily="18" charset="0"/>
              </a:rPr>
              <a:pPr/>
              <a:t>12</a:t>
            </a:fld>
            <a:endParaRPr lang="en-US" altLang="en-US">
              <a:latin typeface="Times New Roman" panose="02020603050405020304" pitchFamily="18" charset="0"/>
            </a:endParaRPr>
          </a:p>
        </p:txBody>
      </p:sp>
      <p:sp>
        <p:nvSpPr>
          <p:cNvPr id="60418" name="Rectangle 2">
            <a:extLst>
              <a:ext uri="{FF2B5EF4-FFF2-40B4-BE49-F238E27FC236}">
                <a16:creationId xmlns:a16="http://schemas.microsoft.com/office/drawing/2014/main" id="{55C35D3A-5A57-6C79-9A9C-D94E9D5C4FD6}"/>
              </a:ext>
            </a:extLst>
          </p:cNvPr>
          <p:cNvSpPr>
            <a:spLocks noGrp="1" noRot="1" noChangeAspect="1" noChangeArrowheads="1" noTextEdit="1"/>
          </p:cNvSpPr>
          <p:nvPr>
            <p:ph type="sldImg"/>
          </p:nvPr>
        </p:nvSpPr>
        <p:spPr>
          <a:ln/>
        </p:spPr>
      </p:sp>
      <p:sp>
        <p:nvSpPr>
          <p:cNvPr id="60419" name="Rectangle 3">
            <a:extLst>
              <a:ext uri="{FF2B5EF4-FFF2-40B4-BE49-F238E27FC236}">
                <a16:creationId xmlns:a16="http://schemas.microsoft.com/office/drawing/2014/main" id="{7A0776F3-34C0-52D0-30A3-4F65975B88A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465" name="Rectangle 7">
            <a:extLst>
              <a:ext uri="{FF2B5EF4-FFF2-40B4-BE49-F238E27FC236}">
                <a16:creationId xmlns:a16="http://schemas.microsoft.com/office/drawing/2014/main" id="{34533009-C52D-CAAB-8567-47BD46614A6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95B9AFFB-B824-2A4C-A3FE-47412906034A}" type="slidenum">
              <a:rPr lang="en-US" altLang="en-US" smtClean="0">
                <a:latin typeface="Times New Roman" panose="02020603050405020304" pitchFamily="18" charset="0"/>
              </a:rPr>
              <a:pPr/>
              <a:t>13</a:t>
            </a:fld>
            <a:endParaRPr lang="en-US" altLang="en-US">
              <a:latin typeface="Times New Roman" panose="02020603050405020304" pitchFamily="18" charset="0"/>
            </a:endParaRPr>
          </a:p>
        </p:txBody>
      </p:sp>
      <p:sp>
        <p:nvSpPr>
          <p:cNvPr id="62466" name="Rectangle 2">
            <a:extLst>
              <a:ext uri="{FF2B5EF4-FFF2-40B4-BE49-F238E27FC236}">
                <a16:creationId xmlns:a16="http://schemas.microsoft.com/office/drawing/2014/main" id="{A2E2BAE8-F791-3791-E147-F9C3B462462A}"/>
              </a:ext>
            </a:extLst>
          </p:cNvPr>
          <p:cNvSpPr>
            <a:spLocks noGrp="1" noRot="1" noChangeAspect="1" noChangeArrowheads="1" noTextEdit="1"/>
          </p:cNvSpPr>
          <p:nvPr>
            <p:ph type="sldImg"/>
          </p:nvPr>
        </p:nvSpPr>
        <p:spPr>
          <a:ln/>
        </p:spPr>
      </p:sp>
      <p:sp>
        <p:nvSpPr>
          <p:cNvPr id="62467" name="Rectangle 3">
            <a:extLst>
              <a:ext uri="{FF2B5EF4-FFF2-40B4-BE49-F238E27FC236}">
                <a16:creationId xmlns:a16="http://schemas.microsoft.com/office/drawing/2014/main" id="{6E8C8839-EB91-87B6-E7E0-98086FA172B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3" name="Rectangle 7">
            <a:extLst>
              <a:ext uri="{FF2B5EF4-FFF2-40B4-BE49-F238E27FC236}">
                <a16:creationId xmlns:a16="http://schemas.microsoft.com/office/drawing/2014/main" id="{BED6EC8B-B312-0555-15D4-98FB0CAB781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CA613CB7-6AAF-534E-A7FE-D5C7BE6D450D}" type="slidenum">
              <a:rPr lang="en-US" altLang="en-US" smtClean="0">
                <a:latin typeface="Times New Roman" panose="02020603050405020304" pitchFamily="18" charset="0"/>
              </a:rPr>
              <a:pPr/>
              <a:t>14</a:t>
            </a:fld>
            <a:endParaRPr lang="en-US" altLang="en-US">
              <a:latin typeface="Times New Roman" panose="02020603050405020304" pitchFamily="18" charset="0"/>
            </a:endParaRPr>
          </a:p>
        </p:txBody>
      </p:sp>
      <p:sp>
        <p:nvSpPr>
          <p:cNvPr id="64514" name="Rectangle 2">
            <a:extLst>
              <a:ext uri="{FF2B5EF4-FFF2-40B4-BE49-F238E27FC236}">
                <a16:creationId xmlns:a16="http://schemas.microsoft.com/office/drawing/2014/main" id="{614062B9-4C0A-367F-A828-53D86F118320}"/>
              </a:ext>
            </a:extLst>
          </p:cNvPr>
          <p:cNvSpPr>
            <a:spLocks noGrp="1" noRot="1" noChangeAspect="1" noChangeArrowheads="1" noTextEdit="1"/>
          </p:cNvSpPr>
          <p:nvPr>
            <p:ph type="sldImg"/>
          </p:nvPr>
        </p:nvSpPr>
        <p:spPr>
          <a:ln/>
        </p:spPr>
      </p:sp>
      <p:sp>
        <p:nvSpPr>
          <p:cNvPr id="64515" name="Rectangle 3">
            <a:extLst>
              <a:ext uri="{FF2B5EF4-FFF2-40B4-BE49-F238E27FC236}">
                <a16:creationId xmlns:a16="http://schemas.microsoft.com/office/drawing/2014/main" id="{07C4D3F1-4A1C-97FB-742F-8AE2384A541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561" name="Rectangle 7">
            <a:extLst>
              <a:ext uri="{FF2B5EF4-FFF2-40B4-BE49-F238E27FC236}">
                <a16:creationId xmlns:a16="http://schemas.microsoft.com/office/drawing/2014/main" id="{B6AFA318-E92F-8BA2-FBAD-1CDD614E108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538C8C1D-C2DE-214D-8A26-20C456C3D8DE}" type="slidenum">
              <a:rPr lang="en-US" altLang="en-US" smtClean="0">
                <a:latin typeface="Times New Roman" panose="02020603050405020304" pitchFamily="18" charset="0"/>
              </a:rPr>
              <a:pPr/>
              <a:t>15</a:t>
            </a:fld>
            <a:endParaRPr lang="en-US" altLang="en-US">
              <a:latin typeface="Times New Roman" panose="02020603050405020304" pitchFamily="18" charset="0"/>
            </a:endParaRPr>
          </a:p>
        </p:txBody>
      </p:sp>
      <p:sp>
        <p:nvSpPr>
          <p:cNvPr id="66562" name="Rectangle 2">
            <a:extLst>
              <a:ext uri="{FF2B5EF4-FFF2-40B4-BE49-F238E27FC236}">
                <a16:creationId xmlns:a16="http://schemas.microsoft.com/office/drawing/2014/main" id="{3A9BDD51-113A-4D05-C789-C278B93B04E0}"/>
              </a:ext>
            </a:extLst>
          </p:cNvPr>
          <p:cNvSpPr>
            <a:spLocks noGrp="1" noRot="1" noChangeAspect="1" noChangeArrowheads="1" noTextEdit="1"/>
          </p:cNvSpPr>
          <p:nvPr>
            <p:ph type="sldImg"/>
          </p:nvPr>
        </p:nvSpPr>
        <p:spPr>
          <a:ln/>
        </p:spPr>
      </p:sp>
      <p:sp>
        <p:nvSpPr>
          <p:cNvPr id="66563" name="Rectangle 3">
            <a:extLst>
              <a:ext uri="{FF2B5EF4-FFF2-40B4-BE49-F238E27FC236}">
                <a16:creationId xmlns:a16="http://schemas.microsoft.com/office/drawing/2014/main" id="{8DC65DA4-281A-3DF8-EEE3-777F8676CA1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8609" name="Rectangle 7">
            <a:extLst>
              <a:ext uri="{FF2B5EF4-FFF2-40B4-BE49-F238E27FC236}">
                <a16:creationId xmlns:a16="http://schemas.microsoft.com/office/drawing/2014/main" id="{09BC1E1D-7B63-891A-0C14-14C66C0FCA7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06C374B8-BA17-B443-A37E-14B2206AE6CB}" type="slidenum">
              <a:rPr lang="en-US" altLang="en-US" smtClean="0">
                <a:latin typeface="Times New Roman" panose="02020603050405020304" pitchFamily="18" charset="0"/>
              </a:rPr>
              <a:pPr/>
              <a:t>16</a:t>
            </a:fld>
            <a:endParaRPr lang="en-US" altLang="en-US">
              <a:latin typeface="Times New Roman" panose="02020603050405020304" pitchFamily="18" charset="0"/>
            </a:endParaRPr>
          </a:p>
        </p:txBody>
      </p:sp>
      <p:sp>
        <p:nvSpPr>
          <p:cNvPr id="68610" name="Rectangle 2">
            <a:extLst>
              <a:ext uri="{FF2B5EF4-FFF2-40B4-BE49-F238E27FC236}">
                <a16:creationId xmlns:a16="http://schemas.microsoft.com/office/drawing/2014/main" id="{A0A8C801-3C9F-C972-61AE-CEC05A1EE3F7}"/>
              </a:ext>
            </a:extLst>
          </p:cNvPr>
          <p:cNvSpPr>
            <a:spLocks noGrp="1" noRot="1" noChangeAspect="1" noChangeArrowheads="1" noTextEdit="1"/>
          </p:cNvSpPr>
          <p:nvPr>
            <p:ph type="sldImg"/>
          </p:nvPr>
        </p:nvSpPr>
        <p:spPr>
          <a:ln/>
        </p:spPr>
      </p:sp>
      <p:sp>
        <p:nvSpPr>
          <p:cNvPr id="68611" name="Rectangle 3">
            <a:extLst>
              <a:ext uri="{FF2B5EF4-FFF2-40B4-BE49-F238E27FC236}">
                <a16:creationId xmlns:a16="http://schemas.microsoft.com/office/drawing/2014/main" id="{F45CCCA6-C4F1-DC7E-351F-0D0187EB878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7" name="Rectangle 7">
            <a:extLst>
              <a:ext uri="{FF2B5EF4-FFF2-40B4-BE49-F238E27FC236}">
                <a16:creationId xmlns:a16="http://schemas.microsoft.com/office/drawing/2014/main" id="{8BDE0BC9-6B3F-724E-9BDD-3405BB0C45C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6086EE1F-6983-2D40-BDEE-48A0E38568C0}" type="slidenum">
              <a:rPr lang="en-US" altLang="en-US" smtClean="0">
                <a:latin typeface="Times New Roman" panose="02020603050405020304" pitchFamily="18" charset="0"/>
              </a:rPr>
              <a:pPr/>
              <a:t>17</a:t>
            </a:fld>
            <a:endParaRPr lang="en-US" altLang="en-US">
              <a:latin typeface="Times New Roman" panose="02020603050405020304" pitchFamily="18" charset="0"/>
            </a:endParaRPr>
          </a:p>
        </p:txBody>
      </p:sp>
      <p:sp>
        <p:nvSpPr>
          <p:cNvPr id="70658" name="Rectangle 2">
            <a:extLst>
              <a:ext uri="{FF2B5EF4-FFF2-40B4-BE49-F238E27FC236}">
                <a16:creationId xmlns:a16="http://schemas.microsoft.com/office/drawing/2014/main" id="{F28A9B4F-5173-36A4-37E8-895CE204FBA6}"/>
              </a:ext>
            </a:extLst>
          </p:cNvPr>
          <p:cNvSpPr>
            <a:spLocks noGrp="1" noRot="1" noChangeAspect="1" noChangeArrowheads="1" noTextEdit="1"/>
          </p:cNvSpPr>
          <p:nvPr>
            <p:ph type="sldImg"/>
          </p:nvPr>
        </p:nvSpPr>
        <p:spPr>
          <a:ln/>
        </p:spPr>
      </p:sp>
      <p:sp>
        <p:nvSpPr>
          <p:cNvPr id="70659" name="Rectangle 3">
            <a:extLst>
              <a:ext uri="{FF2B5EF4-FFF2-40B4-BE49-F238E27FC236}">
                <a16:creationId xmlns:a16="http://schemas.microsoft.com/office/drawing/2014/main" id="{BF957C29-2AC4-9C57-0149-B8F998982DE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Rectangle 7">
            <a:extLst>
              <a:ext uri="{FF2B5EF4-FFF2-40B4-BE49-F238E27FC236}">
                <a16:creationId xmlns:a16="http://schemas.microsoft.com/office/drawing/2014/main" id="{100E44A1-71F6-7348-28FC-E6FE5E0C17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DD67D481-15E8-C24F-A423-D2FBCD508035}" type="slidenum">
              <a:rPr lang="en-US" altLang="en-US" smtClean="0">
                <a:latin typeface="Times New Roman" panose="02020603050405020304" pitchFamily="18" charset="0"/>
              </a:rPr>
              <a:pPr/>
              <a:t>18</a:t>
            </a:fld>
            <a:endParaRPr lang="en-US" altLang="en-US">
              <a:latin typeface="Times New Roman" panose="02020603050405020304" pitchFamily="18" charset="0"/>
            </a:endParaRPr>
          </a:p>
        </p:txBody>
      </p:sp>
      <p:sp>
        <p:nvSpPr>
          <p:cNvPr id="72706" name="Rectangle 2">
            <a:extLst>
              <a:ext uri="{FF2B5EF4-FFF2-40B4-BE49-F238E27FC236}">
                <a16:creationId xmlns:a16="http://schemas.microsoft.com/office/drawing/2014/main" id="{26A03352-761B-9149-E84C-B76AFBE6C391}"/>
              </a:ext>
            </a:extLst>
          </p:cNvPr>
          <p:cNvSpPr>
            <a:spLocks noGrp="1" noRot="1" noChangeAspect="1" noChangeArrowheads="1" noTextEdit="1"/>
          </p:cNvSpPr>
          <p:nvPr>
            <p:ph type="sldImg"/>
          </p:nvPr>
        </p:nvSpPr>
        <p:spPr>
          <a:ln/>
        </p:spPr>
      </p:sp>
      <p:sp>
        <p:nvSpPr>
          <p:cNvPr id="72707" name="Rectangle 3">
            <a:extLst>
              <a:ext uri="{FF2B5EF4-FFF2-40B4-BE49-F238E27FC236}">
                <a16:creationId xmlns:a16="http://schemas.microsoft.com/office/drawing/2014/main" id="{BE96AD71-373C-2F8E-0CD6-2BAB1602A1C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Rectangle 7">
            <a:extLst>
              <a:ext uri="{FF2B5EF4-FFF2-40B4-BE49-F238E27FC236}">
                <a16:creationId xmlns:a16="http://schemas.microsoft.com/office/drawing/2014/main" id="{8688DEA6-FFDE-31B6-694C-4BACDA981FA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AE92150C-2252-D64D-A566-655D61016B37}" type="slidenum">
              <a:rPr lang="en-US" altLang="en-US" smtClean="0">
                <a:latin typeface="Times New Roman" panose="02020603050405020304" pitchFamily="18" charset="0"/>
              </a:rPr>
              <a:pPr/>
              <a:t>19</a:t>
            </a:fld>
            <a:endParaRPr lang="en-US" altLang="en-US">
              <a:latin typeface="Times New Roman" panose="02020603050405020304" pitchFamily="18" charset="0"/>
            </a:endParaRPr>
          </a:p>
        </p:txBody>
      </p:sp>
      <p:sp>
        <p:nvSpPr>
          <p:cNvPr id="74754" name="Rectangle 2">
            <a:extLst>
              <a:ext uri="{FF2B5EF4-FFF2-40B4-BE49-F238E27FC236}">
                <a16:creationId xmlns:a16="http://schemas.microsoft.com/office/drawing/2014/main" id="{BF59162F-20C8-FF1A-DFA0-D811D473220B}"/>
              </a:ext>
            </a:extLst>
          </p:cNvPr>
          <p:cNvSpPr>
            <a:spLocks noGrp="1" noRot="1" noChangeAspect="1" noChangeArrowheads="1" noTextEdit="1"/>
          </p:cNvSpPr>
          <p:nvPr>
            <p:ph type="sldImg"/>
          </p:nvPr>
        </p:nvSpPr>
        <p:spPr>
          <a:ln/>
        </p:spPr>
      </p:sp>
      <p:sp>
        <p:nvSpPr>
          <p:cNvPr id="74755" name="Rectangle 3">
            <a:extLst>
              <a:ext uri="{FF2B5EF4-FFF2-40B4-BE49-F238E27FC236}">
                <a16:creationId xmlns:a16="http://schemas.microsoft.com/office/drawing/2014/main" id="{8C6C01EE-1F69-A041-F71E-948177F371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7">
            <a:extLst>
              <a:ext uri="{FF2B5EF4-FFF2-40B4-BE49-F238E27FC236}">
                <a16:creationId xmlns:a16="http://schemas.microsoft.com/office/drawing/2014/main" id="{B0111CBA-8A2F-75E3-FE45-7D5FC49D072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D401CA29-43FB-C24A-B071-47C86AFAAF0E}" type="slidenum">
              <a:rPr lang="en-US" altLang="en-US" smtClean="0">
                <a:latin typeface="Times New Roman" panose="02020603050405020304" pitchFamily="18" charset="0"/>
              </a:rPr>
              <a:pPr/>
              <a:t>20</a:t>
            </a:fld>
            <a:endParaRPr lang="en-US" altLang="en-US">
              <a:latin typeface="Times New Roman" panose="02020603050405020304" pitchFamily="18" charset="0"/>
            </a:endParaRPr>
          </a:p>
        </p:txBody>
      </p:sp>
      <p:sp>
        <p:nvSpPr>
          <p:cNvPr id="76802" name="Rectangle 2">
            <a:extLst>
              <a:ext uri="{FF2B5EF4-FFF2-40B4-BE49-F238E27FC236}">
                <a16:creationId xmlns:a16="http://schemas.microsoft.com/office/drawing/2014/main" id="{4ED75770-69D8-2865-B4A4-285F31A57073}"/>
              </a:ext>
            </a:extLst>
          </p:cNvPr>
          <p:cNvSpPr>
            <a:spLocks noGrp="1" noRot="1" noChangeAspect="1" noChangeArrowheads="1" noTextEdit="1"/>
          </p:cNvSpPr>
          <p:nvPr>
            <p:ph type="sldImg"/>
          </p:nvPr>
        </p:nvSpPr>
        <p:spPr>
          <a:ln/>
        </p:spPr>
      </p:sp>
      <p:sp>
        <p:nvSpPr>
          <p:cNvPr id="76803" name="Rectangle 3">
            <a:extLst>
              <a:ext uri="{FF2B5EF4-FFF2-40B4-BE49-F238E27FC236}">
                <a16:creationId xmlns:a16="http://schemas.microsoft.com/office/drawing/2014/main" id="{814175BB-19DB-8992-9ECF-B63DC3A4E7D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Slide Image Placeholder 1">
            <a:extLst>
              <a:ext uri="{FF2B5EF4-FFF2-40B4-BE49-F238E27FC236}">
                <a16:creationId xmlns:a16="http://schemas.microsoft.com/office/drawing/2014/main" id="{4949F8A9-63F0-222F-577E-DE5F7ED3BFFE}"/>
              </a:ext>
            </a:extLst>
          </p:cNvPr>
          <p:cNvSpPr>
            <a:spLocks noGrp="1" noRot="1" noChangeAspect="1" noChangeArrowheads="1" noTextEdit="1"/>
          </p:cNvSpPr>
          <p:nvPr>
            <p:ph type="sldImg"/>
          </p:nvPr>
        </p:nvSpPr>
        <p:spPr>
          <a:ln/>
        </p:spPr>
      </p:sp>
      <p:sp>
        <p:nvSpPr>
          <p:cNvPr id="41986" name="Notes Placeholder 2">
            <a:extLst>
              <a:ext uri="{FF2B5EF4-FFF2-40B4-BE49-F238E27FC236}">
                <a16:creationId xmlns:a16="http://schemas.microsoft.com/office/drawing/2014/main" id="{24E16399-11D4-71A8-3925-204EE428FF3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
        <p:nvSpPr>
          <p:cNvPr id="41987" name="Slide Number Placeholder 3">
            <a:extLst>
              <a:ext uri="{FF2B5EF4-FFF2-40B4-BE49-F238E27FC236}">
                <a16:creationId xmlns:a16="http://schemas.microsoft.com/office/drawing/2014/main" id="{8F85E3DF-F8D5-A16B-7828-D4F0626FE6E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35CCE8FC-3014-0A48-B82C-6E8DC4D7D959}" type="slidenum">
              <a:rPr lang="en-US" altLang="en-US" smtClean="0">
                <a:latin typeface="Times New Roman" panose="02020603050405020304" pitchFamily="18" charset="0"/>
              </a:rPr>
              <a:pPr/>
              <a:t>3</a:t>
            </a:fld>
            <a:endParaRPr lang="en-US" altLang="en-US">
              <a:latin typeface="Times New Roman" panose="02020603050405020304" pitchFamily="18" charset="0"/>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7">
            <a:extLst>
              <a:ext uri="{FF2B5EF4-FFF2-40B4-BE49-F238E27FC236}">
                <a16:creationId xmlns:a16="http://schemas.microsoft.com/office/drawing/2014/main" id="{F683DF74-EF20-7F40-7C7F-B5ED035F651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2714C35D-C7F9-224C-AB81-5C52D42A9CEB}" type="slidenum">
              <a:rPr lang="en-US" altLang="en-US" smtClean="0">
                <a:latin typeface="Times New Roman" panose="02020603050405020304" pitchFamily="18" charset="0"/>
              </a:rPr>
              <a:pPr/>
              <a:t>21</a:t>
            </a:fld>
            <a:endParaRPr lang="en-US" altLang="en-US">
              <a:latin typeface="Times New Roman" panose="02020603050405020304" pitchFamily="18" charset="0"/>
            </a:endParaRPr>
          </a:p>
        </p:txBody>
      </p:sp>
      <p:sp>
        <p:nvSpPr>
          <p:cNvPr id="78850" name="Rectangle 2">
            <a:extLst>
              <a:ext uri="{FF2B5EF4-FFF2-40B4-BE49-F238E27FC236}">
                <a16:creationId xmlns:a16="http://schemas.microsoft.com/office/drawing/2014/main" id="{27EA1442-A458-99C2-B681-DFA7860049F8}"/>
              </a:ext>
            </a:extLst>
          </p:cNvPr>
          <p:cNvSpPr>
            <a:spLocks noGrp="1" noRot="1" noChangeAspect="1" noChangeArrowheads="1" noTextEdit="1"/>
          </p:cNvSpPr>
          <p:nvPr>
            <p:ph type="sldImg"/>
          </p:nvPr>
        </p:nvSpPr>
        <p:spPr>
          <a:ln/>
        </p:spPr>
      </p:sp>
      <p:sp>
        <p:nvSpPr>
          <p:cNvPr id="78851" name="Rectangle 3">
            <a:extLst>
              <a:ext uri="{FF2B5EF4-FFF2-40B4-BE49-F238E27FC236}">
                <a16:creationId xmlns:a16="http://schemas.microsoft.com/office/drawing/2014/main" id="{D7C9E8EF-579F-7105-A705-128129208F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7">
            <a:extLst>
              <a:ext uri="{FF2B5EF4-FFF2-40B4-BE49-F238E27FC236}">
                <a16:creationId xmlns:a16="http://schemas.microsoft.com/office/drawing/2014/main" id="{00704968-91C3-93A4-C465-E3C9CCC6491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pPr algn="r" eaLnBrk="1" hangingPunct="1"/>
            <a:fld id="{C0FDDF0F-D50D-994D-A8A6-6E11CF74346A}" type="slidenum">
              <a:rPr lang="en-US" altLang="en-US" sz="1200">
                <a:latin typeface="Times New Roman" panose="02020603050405020304" pitchFamily="18" charset="0"/>
              </a:rPr>
              <a:pPr algn="r" eaLnBrk="1" hangingPunct="1"/>
              <a:t>30</a:t>
            </a:fld>
            <a:endParaRPr lang="en-US" altLang="en-US" sz="1200">
              <a:latin typeface="Times New Roman" panose="02020603050405020304" pitchFamily="18" charset="0"/>
            </a:endParaRPr>
          </a:p>
        </p:txBody>
      </p:sp>
      <p:sp>
        <p:nvSpPr>
          <p:cNvPr id="89090" name="Rectangle 2">
            <a:extLst>
              <a:ext uri="{FF2B5EF4-FFF2-40B4-BE49-F238E27FC236}">
                <a16:creationId xmlns:a16="http://schemas.microsoft.com/office/drawing/2014/main" id="{51B31BBE-9C2D-9DC1-EC7A-1C22EEF8984C}"/>
              </a:ext>
            </a:extLst>
          </p:cNvPr>
          <p:cNvSpPr>
            <a:spLocks noGrp="1" noRot="1" noChangeAspect="1" noChangeArrowheads="1" noTextEdit="1"/>
          </p:cNvSpPr>
          <p:nvPr>
            <p:ph type="sldImg"/>
          </p:nvPr>
        </p:nvSpPr>
        <p:spPr>
          <a:ln/>
        </p:spPr>
      </p:sp>
      <p:sp>
        <p:nvSpPr>
          <p:cNvPr id="89091" name="Rectangle 3">
            <a:extLst>
              <a:ext uri="{FF2B5EF4-FFF2-40B4-BE49-F238E27FC236}">
                <a16:creationId xmlns:a16="http://schemas.microsoft.com/office/drawing/2014/main" id="{7A62E62D-8681-2D79-90E3-529C40188FF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7">
            <a:extLst>
              <a:ext uri="{FF2B5EF4-FFF2-40B4-BE49-F238E27FC236}">
                <a16:creationId xmlns:a16="http://schemas.microsoft.com/office/drawing/2014/main" id="{AE8814F3-609E-1A61-DD6E-E60438962AB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18690A86-0E7A-8E4A-83E7-635A61B3139D}" type="slidenum">
              <a:rPr lang="en-US" altLang="en-US" smtClean="0">
                <a:latin typeface="Times New Roman" panose="02020603050405020304" pitchFamily="18" charset="0"/>
              </a:rPr>
              <a:pPr/>
              <a:t>31</a:t>
            </a:fld>
            <a:endParaRPr lang="en-US" altLang="en-US">
              <a:latin typeface="Times New Roman" panose="02020603050405020304" pitchFamily="18" charset="0"/>
            </a:endParaRPr>
          </a:p>
        </p:txBody>
      </p:sp>
      <p:sp>
        <p:nvSpPr>
          <p:cNvPr id="91138" name="Rectangle 2">
            <a:extLst>
              <a:ext uri="{FF2B5EF4-FFF2-40B4-BE49-F238E27FC236}">
                <a16:creationId xmlns:a16="http://schemas.microsoft.com/office/drawing/2014/main" id="{36E414CB-A850-74CC-AB18-7E944D6C0AF4}"/>
              </a:ext>
            </a:extLst>
          </p:cNvPr>
          <p:cNvSpPr>
            <a:spLocks noGrp="1" noRot="1" noChangeAspect="1" noChangeArrowheads="1" noTextEdit="1"/>
          </p:cNvSpPr>
          <p:nvPr>
            <p:ph type="sldImg"/>
          </p:nvPr>
        </p:nvSpPr>
        <p:spPr>
          <a:ln/>
        </p:spPr>
      </p:sp>
      <p:sp>
        <p:nvSpPr>
          <p:cNvPr id="91139" name="Rectangle 3">
            <a:extLst>
              <a:ext uri="{FF2B5EF4-FFF2-40B4-BE49-F238E27FC236}">
                <a16:creationId xmlns:a16="http://schemas.microsoft.com/office/drawing/2014/main" id="{CEB664CC-75CC-5787-B431-D4E684C957D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7">
            <a:extLst>
              <a:ext uri="{FF2B5EF4-FFF2-40B4-BE49-F238E27FC236}">
                <a16:creationId xmlns:a16="http://schemas.microsoft.com/office/drawing/2014/main" id="{025E581F-62FF-8EBC-9BE4-7C1E248F02B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D7CF5D82-4485-9C4F-A2F1-2EFD068031C8}" type="slidenum">
              <a:rPr lang="en-US" altLang="en-US" smtClean="0">
                <a:latin typeface="Times New Roman" panose="02020603050405020304" pitchFamily="18" charset="0"/>
              </a:rPr>
              <a:pPr/>
              <a:t>32</a:t>
            </a:fld>
            <a:endParaRPr lang="en-US" altLang="en-US">
              <a:latin typeface="Times New Roman" panose="02020603050405020304" pitchFamily="18" charset="0"/>
            </a:endParaRPr>
          </a:p>
        </p:txBody>
      </p:sp>
      <p:sp>
        <p:nvSpPr>
          <p:cNvPr id="93186" name="Rectangle 2">
            <a:extLst>
              <a:ext uri="{FF2B5EF4-FFF2-40B4-BE49-F238E27FC236}">
                <a16:creationId xmlns:a16="http://schemas.microsoft.com/office/drawing/2014/main" id="{E92817E9-2DDE-D2B7-7BD3-5F294E9267FA}"/>
              </a:ext>
            </a:extLst>
          </p:cNvPr>
          <p:cNvSpPr>
            <a:spLocks noGrp="1" noRot="1" noChangeAspect="1" noChangeArrowheads="1" noTextEdit="1"/>
          </p:cNvSpPr>
          <p:nvPr>
            <p:ph type="sldImg"/>
          </p:nvPr>
        </p:nvSpPr>
        <p:spPr>
          <a:ln/>
        </p:spPr>
      </p:sp>
      <p:sp>
        <p:nvSpPr>
          <p:cNvPr id="93187" name="Rectangle 3">
            <a:extLst>
              <a:ext uri="{FF2B5EF4-FFF2-40B4-BE49-F238E27FC236}">
                <a16:creationId xmlns:a16="http://schemas.microsoft.com/office/drawing/2014/main" id="{4812236E-822B-2BB6-F61A-4D7FF8B1BE1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a:extLst>
              <a:ext uri="{FF2B5EF4-FFF2-40B4-BE49-F238E27FC236}">
                <a16:creationId xmlns:a16="http://schemas.microsoft.com/office/drawing/2014/main" id="{97676891-99D8-547F-BA9A-CCD14A169C24}"/>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pPr algn="r" eaLnBrk="1" hangingPunct="1"/>
            <a:fld id="{4837A915-B220-874B-BE9B-BF4D0E003B7C}" type="slidenum">
              <a:rPr lang="en-US" altLang="en-US" sz="1200">
                <a:latin typeface="Times New Roman" panose="02020603050405020304" pitchFamily="18" charset="0"/>
              </a:rPr>
              <a:pPr algn="r" eaLnBrk="1" hangingPunct="1"/>
              <a:t>33</a:t>
            </a:fld>
            <a:endParaRPr lang="en-US" altLang="en-US" sz="1200">
              <a:latin typeface="Times New Roman" panose="02020603050405020304" pitchFamily="18" charset="0"/>
            </a:endParaRPr>
          </a:p>
        </p:txBody>
      </p:sp>
      <p:sp>
        <p:nvSpPr>
          <p:cNvPr id="95234" name="Rectangle 2">
            <a:extLst>
              <a:ext uri="{FF2B5EF4-FFF2-40B4-BE49-F238E27FC236}">
                <a16:creationId xmlns:a16="http://schemas.microsoft.com/office/drawing/2014/main" id="{4E079AEA-9AC2-6A79-E154-B4EEFAED0533}"/>
              </a:ext>
            </a:extLst>
          </p:cNvPr>
          <p:cNvSpPr>
            <a:spLocks noGrp="1" noRot="1" noChangeAspect="1" noChangeArrowheads="1" noTextEdit="1"/>
          </p:cNvSpPr>
          <p:nvPr>
            <p:ph type="sldImg"/>
          </p:nvPr>
        </p:nvSpPr>
        <p:spPr>
          <a:ln/>
        </p:spPr>
      </p:sp>
      <p:sp>
        <p:nvSpPr>
          <p:cNvPr id="95235" name="Rectangle 3">
            <a:extLst>
              <a:ext uri="{FF2B5EF4-FFF2-40B4-BE49-F238E27FC236}">
                <a16:creationId xmlns:a16="http://schemas.microsoft.com/office/drawing/2014/main" id="{B228872C-5200-2054-94F9-506807A02D1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7281" name="Rectangle 7">
            <a:extLst>
              <a:ext uri="{FF2B5EF4-FFF2-40B4-BE49-F238E27FC236}">
                <a16:creationId xmlns:a16="http://schemas.microsoft.com/office/drawing/2014/main" id="{66C11C8A-05BF-2DAC-D921-3C21D3EC52EF}"/>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pPr algn="r" eaLnBrk="1" hangingPunct="1"/>
            <a:fld id="{982514FB-7E0A-9249-9D0E-158887B28AC9}" type="slidenum">
              <a:rPr lang="en-US" altLang="en-US" sz="1200">
                <a:latin typeface="Times New Roman" panose="02020603050405020304" pitchFamily="18" charset="0"/>
              </a:rPr>
              <a:pPr algn="r" eaLnBrk="1" hangingPunct="1"/>
              <a:t>34</a:t>
            </a:fld>
            <a:endParaRPr lang="en-US" altLang="en-US" sz="1200">
              <a:latin typeface="Times New Roman" panose="02020603050405020304" pitchFamily="18" charset="0"/>
            </a:endParaRPr>
          </a:p>
        </p:txBody>
      </p:sp>
      <p:sp>
        <p:nvSpPr>
          <p:cNvPr id="97282" name="Rectangle 2">
            <a:extLst>
              <a:ext uri="{FF2B5EF4-FFF2-40B4-BE49-F238E27FC236}">
                <a16:creationId xmlns:a16="http://schemas.microsoft.com/office/drawing/2014/main" id="{2568AF55-0936-FC4D-569F-5312C4B51332}"/>
              </a:ext>
            </a:extLst>
          </p:cNvPr>
          <p:cNvSpPr>
            <a:spLocks noGrp="1" noRot="1" noChangeAspect="1" noChangeArrowheads="1" noTextEdit="1"/>
          </p:cNvSpPr>
          <p:nvPr>
            <p:ph type="sldImg"/>
          </p:nvPr>
        </p:nvSpPr>
        <p:spPr>
          <a:ln/>
        </p:spPr>
      </p:sp>
      <p:sp>
        <p:nvSpPr>
          <p:cNvPr id="97283" name="Rectangle 3">
            <a:extLst>
              <a:ext uri="{FF2B5EF4-FFF2-40B4-BE49-F238E27FC236}">
                <a16:creationId xmlns:a16="http://schemas.microsoft.com/office/drawing/2014/main" id="{89939491-4E96-4A60-124E-17E0108DE3E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9329" name="Rectangle 7">
            <a:extLst>
              <a:ext uri="{FF2B5EF4-FFF2-40B4-BE49-F238E27FC236}">
                <a16:creationId xmlns:a16="http://schemas.microsoft.com/office/drawing/2014/main" id="{93B6F4E5-BB8A-39D2-98B3-17CCEECF38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5541B40D-6FA8-2A43-9DFF-A5EA04BF7B52}" type="slidenum">
              <a:rPr lang="en-US" altLang="en-US" smtClean="0">
                <a:latin typeface="Times New Roman" panose="02020603050405020304" pitchFamily="18" charset="0"/>
              </a:rPr>
              <a:pPr/>
              <a:t>35</a:t>
            </a:fld>
            <a:endParaRPr lang="en-US" altLang="en-US">
              <a:latin typeface="Times New Roman" panose="02020603050405020304" pitchFamily="18" charset="0"/>
            </a:endParaRPr>
          </a:p>
        </p:txBody>
      </p:sp>
      <p:sp>
        <p:nvSpPr>
          <p:cNvPr id="99330" name="Rectangle 2">
            <a:extLst>
              <a:ext uri="{FF2B5EF4-FFF2-40B4-BE49-F238E27FC236}">
                <a16:creationId xmlns:a16="http://schemas.microsoft.com/office/drawing/2014/main" id="{12E0E5D4-A8A8-DE83-30D3-98A0A12ABB56}"/>
              </a:ext>
            </a:extLst>
          </p:cNvPr>
          <p:cNvSpPr>
            <a:spLocks noGrp="1" noRot="1" noChangeAspect="1" noChangeArrowheads="1" noTextEdit="1"/>
          </p:cNvSpPr>
          <p:nvPr>
            <p:ph type="sldImg"/>
          </p:nvPr>
        </p:nvSpPr>
        <p:spPr>
          <a:ln/>
        </p:spPr>
      </p:sp>
      <p:sp>
        <p:nvSpPr>
          <p:cNvPr id="99331" name="Rectangle 3">
            <a:extLst>
              <a:ext uri="{FF2B5EF4-FFF2-40B4-BE49-F238E27FC236}">
                <a16:creationId xmlns:a16="http://schemas.microsoft.com/office/drawing/2014/main" id="{25F53D64-72A0-2F84-1107-B3584FFCEDC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a:extLst>
              <a:ext uri="{FF2B5EF4-FFF2-40B4-BE49-F238E27FC236}">
                <a16:creationId xmlns:a16="http://schemas.microsoft.com/office/drawing/2014/main" id="{BD1488DC-94D0-4A5A-FA87-37D0B5EF76E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0A620169-A266-8949-A49D-76992E4BEF32}" type="slidenum">
              <a:rPr lang="en-US" altLang="en-US" smtClean="0">
                <a:latin typeface="Times New Roman" panose="02020603050405020304" pitchFamily="18" charset="0"/>
              </a:rPr>
              <a:pPr/>
              <a:t>36</a:t>
            </a:fld>
            <a:endParaRPr lang="en-US" altLang="en-US">
              <a:latin typeface="Times New Roman" panose="02020603050405020304" pitchFamily="18" charset="0"/>
            </a:endParaRPr>
          </a:p>
        </p:txBody>
      </p:sp>
      <p:sp>
        <p:nvSpPr>
          <p:cNvPr id="101378" name="Rectangle 2">
            <a:extLst>
              <a:ext uri="{FF2B5EF4-FFF2-40B4-BE49-F238E27FC236}">
                <a16:creationId xmlns:a16="http://schemas.microsoft.com/office/drawing/2014/main" id="{47DA9998-F7DD-9A63-889C-06C72AD2B433}"/>
              </a:ext>
            </a:extLst>
          </p:cNvPr>
          <p:cNvSpPr>
            <a:spLocks noGrp="1" noRot="1" noChangeAspect="1" noChangeArrowheads="1" noTextEdit="1"/>
          </p:cNvSpPr>
          <p:nvPr>
            <p:ph type="sldImg"/>
          </p:nvPr>
        </p:nvSpPr>
        <p:spPr>
          <a:ln/>
        </p:spPr>
      </p:sp>
      <p:sp>
        <p:nvSpPr>
          <p:cNvPr id="101379" name="Rectangle 3">
            <a:extLst>
              <a:ext uri="{FF2B5EF4-FFF2-40B4-BE49-F238E27FC236}">
                <a16:creationId xmlns:a16="http://schemas.microsoft.com/office/drawing/2014/main" id="{611FE074-78B3-5CF4-A727-C41E610924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49" name="Rectangle 7">
            <a:extLst>
              <a:ext uri="{FF2B5EF4-FFF2-40B4-BE49-F238E27FC236}">
                <a16:creationId xmlns:a16="http://schemas.microsoft.com/office/drawing/2014/main" id="{3F900643-3028-4907-0F05-9B1707FB4EB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1C3050FE-AE3D-A242-B392-2AF9019F1F47}" type="slidenum">
              <a:rPr lang="en-US" altLang="en-US" smtClean="0">
                <a:latin typeface="Times New Roman" panose="02020603050405020304" pitchFamily="18" charset="0"/>
              </a:rPr>
              <a:pPr/>
              <a:t>38</a:t>
            </a:fld>
            <a:endParaRPr lang="en-US" altLang="en-US">
              <a:latin typeface="Times New Roman" panose="02020603050405020304" pitchFamily="18" charset="0"/>
            </a:endParaRPr>
          </a:p>
        </p:txBody>
      </p:sp>
      <p:sp>
        <p:nvSpPr>
          <p:cNvPr id="104450" name="Rectangle 2">
            <a:extLst>
              <a:ext uri="{FF2B5EF4-FFF2-40B4-BE49-F238E27FC236}">
                <a16:creationId xmlns:a16="http://schemas.microsoft.com/office/drawing/2014/main" id="{582AD41B-D68F-93D4-1B6F-1FD92402836E}"/>
              </a:ext>
            </a:extLst>
          </p:cNvPr>
          <p:cNvSpPr>
            <a:spLocks noGrp="1" noRot="1" noChangeAspect="1" noChangeArrowheads="1" noTextEdit="1"/>
          </p:cNvSpPr>
          <p:nvPr>
            <p:ph type="sldImg"/>
          </p:nvPr>
        </p:nvSpPr>
        <p:spPr>
          <a:ln/>
        </p:spPr>
      </p:sp>
      <p:sp>
        <p:nvSpPr>
          <p:cNvPr id="104451" name="Rectangle 3">
            <a:extLst>
              <a:ext uri="{FF2B5EF4-FFF2-40B4-BE49-F238E27FC236}">
                <a16:creationId xmlns:a16="http://schemas.microsoft.com/office/drawing/2014/main" id="{3C6DEC26-1EC3-8B22-7B36-A5B6CA846F5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7" name="Rectangle 7">
            <a:extLst>
              <a:ext uri="{FF2B5EF4-FFF2-40B4-BE49-F238E27FC236}">
                <a16:creationId xmlns:a16="http://schemas.microsoft.com/office/drawing/2014/main" id="{43E21CB0-79E1-C674-57C2-8C38D006B43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980A043C-78F2-7E44-9DAA-45AEE526C590}" type="slidenum">
              <a:rPr lang="en-US" altLang="en-US" smtClean="0">
                <a:latin typeface="Times New Roman" panose="02020603050405020304" pitchFamily="18" charset="0"/>
              </a:rPr>
              <a:pPr/>
              <a:t>39</a:t>
            </a:fld>
            <a:endParaRPr lang="en-US" altLang="en-US">
              <a:latin typeface="Times New Roman" panose="02020603050405020304" pitchFamily="18" charset="0"/>
            </a:endParaRPr>
          </a:p>
        </p:txBody>
      </p:sp>
      <p:sp>
        <p:nvSpPr>
          <p:cNvPr id="106498" name="Rectangle 2">
            <a:extLst>
              <a:ext uri="{FF2B5EF4-FFF2-40B4-BE49-F238E27FC236}">
                <a16:creationId xmlns:a16="http://schemas.microsoft.com/office/drawing/2014/main" id="{B020DCCE-2257-71EA-34E9-421789A3F32D}"/>
              </a:ext>
            </a:extLst>
          </p:cNvPr>
          <p:cNvSpPr>
            <a:spLocks noGrp="1" noRot="1" noChangeAspect="1" noChangeArrowheads="1" noTextEdit="1"/>
          </p:cNvSpPr>
          <p:nvPr>
            <p:ph type="sldImg"/>
          </p:nvPr>
        </p:nvSpPr>
        <p:spPr>
          <a:ln/>
        </p:spPr>
      </p:sp>
      <p:sp>
        <p:nvSpPr>
          <p:cNvPr id="106499" name="Rectangle 3">
            <a:extLst>
              <a:ext uri="{FF2B5EF4-FFF2-40B4-BE49-F238E27FC236}">
                <a16:creationId xmlns:a16="http://schemas.microsoft.com/office/drawing/2014/main" id="{A5695B67-B53F-DD17-FA55-FE1464F820D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7">
            <a:extLst>
              <a:ext uri="{FF2B5EF4-FFF2-40B4-BE49-F238E27FC236}">
                <a16:creationId xmlns:a16="http://schemas.microsoft.com/office/drawing/2014/main" id="{702ED2E2-8BEB-228C-CB7C-74A61B08C22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6C840816-0E5A-E34B-B430-1B82CD85EEEE}" type="slidenum">
              <a:rPr lang="en-US" altLang="en-US" smtClean="0">
                <a:latin typeface="Times New Roman" panose="02020603050405020304" pitchFamily="18" charset="0"/>
              </a:rPr>
              <a:pPr/>
              <a:t>4</a:t>
            </a:fld>
            <a:endParaRPr lang="en-US" altLang="en-US">
              <a:latin typeface="Times New Roman" panose="02020603050405020304" pitchFamily="18" charset="0"/>
            </a:endParaRPr>
          </a:p>
        </p:txBody>
      </p:sp>
      <p:sp>
        <p:nvSpPr>
          <p:cNvPr id="44034" name="Rectangle 2">
            <a:extLst>
              <a:ext uri="{FF2B5EF4-FFF2-40B4-BE49-F238E27FC236}">
                <a16:creationId xmlns:a16="http://schemas.microsoft.com/office/drawing/2014/main" id="{2294B32F-CB1E-2A16-E094-28A12E63BD69}"/>
              </a:ext>
            </a:extLst>
          </p:cNvPr>
          <p:cNvSpPr>
            <a:spLocks noGrp="1" noRot="1" noChangeAspect="1" noChangeArrowheads="1" noTextEdit="1"/>
          </p:cNvSpPr>
          <p:nvPr>
            <p:ph type="sldImg"/>
          </p:nvPr>
        </p:nvSpPr>
        <p:spPr>
          <a:ln/>
        </p:spPr>
      </p:sp>
      <p:sp>
        <p:nvSpPr>
          <p:cNvPr id="44035" name="Rectangle 3">
            <a:extLst>
              <a:ext uri="{FF2B5EF4-FFF2-40B4-BE49-F238E27FC236}">
                <a16:creationId xmlns:a16="http://schemas.microsoft.com/office/drawing/2014/main" id="{8CBD2CE8-DCE8-3103-861D-A4C0C6949A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5" name="Rectangle 7">
            <a:extLst>
              <a:ext uri="{FF2B5EF4-FFF2-40B4-BE49-F238E27FC236}">
                <a16:creationId xmlns:a16="http://schemas.microsoft.com/office/drawing/2014/main" id="{E664AC38-1470-8A8D-B799-6D42ED7C32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3CD7EDFC-2808-7047-81D7-4A216186193F}" type="slidenum">
              <a:rPr lang="en-US" altLang="en-US" smtClean="0">
                <a:latin typeface="Times New Roman" panose="02020603050405020304" pitchFamily="18" charset="0"/>
              </a:rPr>
              <a:pPr/>
              <a:t>40</a:t>
            </a:fld>
            <a:endParaRPr lang="en-US" altLang="en-US">
              <a:latin typeface="Times New Roman" panose="02020603050405020304" pitchFamily="18" charset="0"/>
            </a:endParaRPr>
          </a:p>
        </p:txBody>
      </p:sp>
      <p:sp>
        <p:nvSpPr>
          <p:cNvPr id="108546" name="Rectangle 2">
            <a:extLst>
              <a:ext uri="{FF2B5EF4-FFF2-40B4-BE49-F238E27FC236}">
                <a16:creationId xmlns:a16="http://schemas.microsoft.com/office/drawing/2014/main" id="{07650AF4-1BB5-DDB8-B5C7-2719F94F99CC}"/>
              </a:ext>
            </a:extLst>
          </p:cNvPr>
          <p:cNvSpPr>
            <a:spLocks noGrp="1" noRot="1" noChangeAspect="1" noChangeArrowheads="1" noTextEdit="1"/>
          </p:cNvSpPr>
          <p:nvPr>
            <p:ph type="sldImg"/>
          </p:nvPr>
        </p:nvSpPr>
        <p:spPr>
          <a:ln/>
        </p:spPr>
      </p:sp>
      <p:sp>
        <p:nvSpPr>
          <p:cNvPr id="108547" name="Rectangle 3">
            <a:extLst>
              <a:ext uri="{FF2B5EF4-FFF2-40B4-BE49-F238E27FC236}">
                <a16:creationId xmlns:a16="http://schemas.microsoft.com/office/drawing/2014/main" id="{C381F6B9-DF4B-BC9B-026C-FACB7F0E37E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7">
            <a:extLst>
              <a:ext uri="{FF2B5EF4-FFF2-40B4-BE49-F238E27FC236}">
                <a16:creationId xmlns:a16="http://schemas.microsoft.com/office/drawing/2014/main" id="{63D053BF-2FE8-6C3D-A368-95F01B7C468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240A118E-4844-9648-A944-E1FC9427E1FB}" type="slidenum">
              <a:rPr lang="en-US" altLang="en-US" smtClean="0">
                <a:latin typeface="Times New Roman" panose="02020603050405020304" pitchFamily="18" charset="0"/>
              </a:rPr>
              <a:pPr/>
              <a:t>41</a:t>
            </a:fld>
            <a:endParaRPr lang="en-US" altLang="en-US">
              <a:latin typeface="Times New Roman" panose="02020603050405020304" pitchFamily="18" charset="0"/>
            </a:endParaRPr>
          </a:p>
        </p:txBody>
      </p:sp>
      <p:sp>
        <p:nvSpPr>
          <p:cNvPr id="110594" name="Rectangle 2">
            <a:extLst>
              <a:ext uri="{FF2B5EF4-FFF2-40B4-BE49-F238E27FC236}">
                <a16:creationId xmlns:a16="http://schemas.microsoft.com/office/drawing/2014/main" id="{2C945BC4-0E4E-5F5B-A15A-039D620BF0BB}"/>
              </a:ext>
            </a:extLst>
          </p:cNvPr>
          <p:cNvSpPr>
            <a:spLocks noGrp="1" noRot="1" noChangeAspect="1" noChangeArrowheads="1" noTextEdit="1"/>
          </p:cNvSpPr>
          <p:nvPr>
            <p:ph type="sldImg"/>
          </p:nvPr>
        </p:nvSpPr>
        <p:spPr>
          <a:ln/>
        </p:spPr>
      </p:sp>
      <p:sp>
        <p:nvSpPr>
          <p:cNvPr id="110595" name="Rectangle 3">
            <a:extLst>
              <a:ext uri="{FF2B5EF4-FFF2-40B4-BE49-F238E27FC236}">
                <a16:creationId xmlns:a16="http://schemas.microsoft.com/office/drawing/2014/main" id="{40AF3A9F-C730-3761-F784-B055D896469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7">
            <a:extLst>
              <a:ext uri="{FF2B5EF4-FFF2-40B4-BE49-F238E27FC236}">
                <a16:creationId xmlns:a16="http://schemas.microsoft.com/office/drawing/2014/main" id="{82223E1C-85CF-1A0C-ECAC-B094E25B1AD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50A5B7F6-E0AB-CD4B-B53F-63FA1D39E8D0}" type="slidenum">
              <a:rPr lang="en-US" altLang="en-US" smtClean="0">
                <a:latin typeface="Times New Roman" panose="02020603050405020304" pitchFamily="18" charset="0"/>
              </a:rPr>
              <a:pPr/>
              <a:t>42</a:t>
            </a:fld>
            <a:endParaRPr lang="en-US" altLang="en-US">
              <a:latin typeface="Times New Roman" panose="02020603050405020304" pitchFamily="18" charset="0"/>
            </a:endParaRPr>
          </a:p>
        </p:txBody>
      </p:sp>
      <p:sp>
        <p:nvSpPr>
          <p:cNvPr id="112642" name="Rectangle 2">
            <a:extLst>
              <a:ext uri="{FF2B5EF4-FFF2-40B4-BE49-F238E27FC236}">
                <a16:creationId xmlns:a16="http://schemas.microsoft.com/office/drawing/2014/main" id="{5AC35920-F697-E349-9649-053231B5506D}"/>
              </a:ext>
            </a:extLst>
          </p:cNvPr>
          <p:cNvSpPr>
            <a:spLocks noGrp="1" noRot="1" noChangeAspect="1" noChangeArrowheads="1" noTextEdit="1"/>
          </p:cNvSpPr>
          <p:nvPr>
            <p:ph type="sldImg"/>
          </p:nvPr>
        </p:nvSpPr>
        <p:spPr>
          <a:ln/>
        </p:spPr>
      </p:sp>
      <p:sp>
        <p:nvSpPr>
          <p:cNvPr id="112643" name="Rectangle 3">
            <a:extLst>
              <a:ext uri="{FF2B5EF4-FFF2-40B4-BE49-F238E27FC236}">
                <a16:creationId xmlns:a16="http://schemas.microsoft.com/office/drawing/2014/main" id="{2F87DFF2-9C6C-927E-7B26-08EB218CC60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7">
            <a:extLst>
              <a:ext uri="{FF2B5EF4-FFF2-40B4-BE49-F238E27FC236}">
                <a16:creationId xmlns:a16="http://schemas.microsoft.com/office/drawing/2014/main" id="{D30EBE6B-6B77-B53F-9EFB-E4471791BF9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0422C812-22CF-3A46-80DF-DB80970F65E0}" type="slidenum">
              <a:rPr lang="en-US" altLang="en-US" smtClean="0">
                <a:latin typeface="Times New Roman" panose="02020603050405020304" pitchFamily="18" charset="0"/>
              </a:rPr>
              <a:pPr/>
              <a:t>45</a:t>
            </a:fld>
            <a:endParaRPr lang="en-US" altLang="en-US">
              <a:latin typeface="Times New Roman" panose="02020603050405020304" pitchFamily="18" charset="0"/>
            </a:endParaRPr>
          </a:p>
        </p:txBody>
      </p:sp>
      <p:sp>
        <p:nvSpPr>
          <p:cNvPr id="116738" name="Rectangle 2">
            <a:extLst>
              <a:ext uri="{FF2B5EF4-FFF2-40B4-BE49-F238E27FC236}">
                <a16:creationId xmlns:a16="http://schemas.microsoft.com/office/drawing/2014/main" id="{5C502E5D-3651-47A0-99B7-B1131FBBE18E}"/>
              </a:ext>
            </a:extLst>
          </p:cNvPr>
          <p:cNvSpPr>
            <a:spLocks noGrp="1" noRot="1" noChangeAspect="1" noChangeArrowheads="1" noTextEdit="1"/>
          </p:cNvSpPr>
          <p:nvPr>
            <p:ph type="sldImg"/>
          </p:nvPr>
        </p:nvSpPr>
        <p:spPr>
          <a:ln/>
        </p:spPr>
      </p:sp>
      <p:sp>
        <p:nvSpPr>
          <p:cNvPr id="116739" name="Rectangle 3">
            <a:extLst>
              <a:ext uri="{FF2B5EF4-FFF2-40B4-BE49-F238E27FC236}">
                <a16:creationId xmlns:a16="http://schemas.microsoft.com/office/drawing/2014/main" id="{74F7966B-382D-EB9C-4A22-C6941F4AA03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7">
            <a:extLst>
              <a:ext uri="{FF2B5EF4-FFF2-40B4-BE49-F238E27FC236}">
                <a16:creationId xmlns:a16="http://schemas.microsoft.com/office/drawing/2014/main" id="{A0D073F7-CAD6-6CB7-AFAA-F5F3C20758E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249CB51A-D466-A24E-9367-10B02E061433}" type="slidenum">
              <a:rPr lang="en-US" altLang="en-US" smtClean="0">
                <a:latin typeface="Times New Roman" panose="02020603050405020304" pitchFamily="18" charset="0"/>
              </a:rPr>
              <a:pPr/>
              <a:t>46</a:t>
            </a:fld>
            <a:endParaRPr lang="en-US" altLang="en-US">
              <a:latin typeface="Times New Roman" panose="02020603050405020304" pitchFamily="18" charset="0"/>
            </a:endParaRPr>
          </a:p>
        </p:txBody>
      </p:sp>
      <p:sp>
        <p:nvSpPr>
          <p:cNvPr id="118786" name="Rectangle 2">
            <a:extLst>
              <a:ext uri="{FF2B5EF4-FFF2-40B4-BE49-F238E27FC236}">
                <a16:creationId xmlns:a16="http://schemas.microsoft.com/office/drawing/2014/main" id="{CDF8A2BB-BE97-6AD7-0192-E8207509612E}"/>
              </a:ext>
            </a:extLst>
          </p:cNvPr>
          <p:cNvSpPr>
            <a:spLocks noGrp="1" noRot="1" noChangeAspect="1" noChangeArrowheads="1" noTextEdit="1"/>
          </p:cNvSpPr>
          <p:nvPr>
            <p:ph type="sldImg"/>
          </p:nvPr>
        </p:nvSpPr>
        <p:spPr>
          <a:ln/>
        </p:spPr>
      </p:sp>
      <p:sp>
        <p:nvSpPr>
          <p:cNvPr id="118787" name="Rectangle 3">
            <a:extLst>
              <a:ext uri="{FF2B5EF4-FFF2-40B4-BE49-F238E27FC236}">
                <a16:creationId xmlns:a16="http://schemas.microsoft.com/office/drawing/2014/main" id="{48A6433A-E626-EB0E-23FE-FABAF964672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3" name="Rectangle 7">
            <a:extLst>
              <a:ext uri="{FF2B5EF4-FFF2-40B4-BE49-F238E27FC236}">
                <a16:creationId xmlns:a16="http://schemas.microsoft.com/office/drawing/2014/main" id="{9459622D-6CC0-E671-6824-E7E6EFA21B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0209A89D-9FD1-2B48-AB70-8665BBF04473}" type="slidenum">
              <a:rPr lang="en-US" altLang="en-US" smtClean="0">
                <a:latin typeface="Times New Roman" panose="02020603050405020304" pitchFamily="18" charset="0"/>
              </a:rPr>
              <a:pPr/>
              <a:t>47</a:t>
            </a:fld>
            <a:endParaRPr lang="en-US" altLang="en-US">
              <a:latin typeface="Times New Roman" panose="02020603050405020304" pitchFamily="18" charset="0"/>
            </a:endParaRPr>
          </a:p>
        </p:txBody>
      </p:sp>
      <p:sp>
        <p:nvSpPr>
          <p:cNvPr id="120834" name="Rectangle 2">
            <a:extLst>
              <a:ext uri="{FF2B5EF4-FFF2-40B4-BE49-F238E27FC236}">
                <a16:creationId xmlns:a16="http://schemas.microsoft.com/office/drawing/2014/main" id="{B8ED7A3B-2761-96F5-C6D1-F71EDC975918}"/>
              </a:ext>
            </a:extLst>
          </p:cNvPr>
          <p:cNvSpPr>
            <a:spLocks noGrp="1" noRot="1" noChangeAspect="1" noChangeArrowheads="1" noTextEdit="1"/>
          </p:cNvSpPr>
          <p:nvPr>
            <p:ph type="sldImg"/>
          </p:nvPr>
        </p:nvSpPr>
        <p:spPr>
          <a:ln/>
        </p:spPr>
      </p:sp>
      <p:sp>
        <p:nvSpPr>
          <p:cNvPr id="120835" name="Rectangle 3">
            <a:extLst>
              <a:ext uri="{FF2B5EF4-FFF2-40B4-BE49-F238E27FC236}">
                <a16:creationId xmlns:a16="http://schemas.microsoft.com/office/drawing/2014/main" id="{86257D94-AAEF-59FE-8DB1-64FDB739706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1" name="Rectangle 7">
            <a:extLst>
              <a:ext uri="{FF2B5EF4-FFF2-40B4-BE49-F238E27FC236}">
                <a16:creationId xmlns:a16="http://schemas.microsoft.com/office/drawing/2014/main" id="{F3DC9EA1-E9C7-2759-DD5C-323A68EA30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EF18A316-D562-4042-92DA-4CC5C1547119}" type="slidenum">
              <a:rPr lang="en-US" altLang="en-US" smtClean="0">
                <a:latin typeface="Times New Roman" panose="02020603050405020304" pitchFamily="18" charset="0"/>
              </a:rPr>
              <a:pPr/>
              <a:t>48</a:t>
            </a:fld>
            <a:endParaRPr lang="en-US" altLang="en-US">
              <a:latin typeface="Times New Roman" panose="02020603050405020304" pitchFamily="18" charset="0"/>
            </a:endParaRPr>
          </a:p>
        </p:txBody>
      </p:sp>
      <p:sp>
        <p:nvSpPr>
          <p:cNvPr id="122882" name="Rectangle 2">
            <a:extLst>
              <a:ext uri="{FF2B5EF4-FFF2-40B4-BE49-F238E27FC236}">
                <a16:creationId xmlns:a16="http://schemas.microsoft.com/office/drawing/2014/main" id="{337E433E-3DA0-25A7-ED73-3D749D7AB555}"/>
              </a:ext>
            </a:extLst>
          </p:cNvPr>
          <p:cNvSpPr>
            <a:spLocks noGrp="1" noRot="1" noChangeAspect="1" noChangeArrowheads="1" noTextEdit="1"/>
          </p:cNvSpPr>
          <p:nvPr>
            <p:ph type="sldImg"/>
          </p:nvPr>
        </p:nvSpPr>
        <p:spPr>
          <a:ln/>
        </p:spPr>
      </p:sp>
      <p:sp>
        <p:nvSpPr>
          <p:cNvPr id="122883" name="Rectangle 3">
            <a:extLst>
              <a:ext uri="{FF2B5EF4-FFF2-40B4-BE49-F238E27FC236}">
                <a16:creationId xmlns:a16="http://schemas.microsoft.com/office/drawing/2014/main" id="{C0A457D6-5ADE-E825-30C8-0F13043E5D6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29" name="Rectangle 7">
            <a:extLst>
              <a:ext uri="{FF2B5EF4-FFF2-40B4-BE49-F238E27FC236}">
                <a16:creationId xmlns:a16="http://schemas.microsoft.com/office/drawing/2014/main" id="{8CFF5D34-1A34-6A16-767F-164ADA65138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6FD52A6C-0D03-324C-9EFE-93B222B782E4}" type="slidenum">
              <a:rPr lang="en-US" altLang="en-US" smtClean="0">
                <a:latin typeface="Times New Roman" panose="02020603050405020304" pitchFamily="18" charset="0"/>
              </a:rPr>
              <a:pPr/>
              <a:t>49</a:t>
            </a:fld>
            <a:endParaRPr lang="en-US" altLang="en-US">
              <a:latin typeface="Times New Roman" panose="02020603050405020304" pitchFamily="18" charset="0"/>
            </a:endParaRPr>
          </a:p>
        </p:txBody>
      </p:sp>
      <p:sp>
        <p:nvSpPr>
          <p:cNvPr id="124930" name="Rectangle 2">
            <a:extLst>
              <a:ext uri="{FF2B5EF4-FFF2-40B4-BE49-F238E27FC236}">
                <a16:creationId xmlns:a16="http://schemas.microsoft.com/office/drawing/2014/main" id="{9A36FA0C-A254-CC91-C8AA-AEDE3ACA4A0E}"/>
              </a:ext>
            </a:extLst>
          </p:cNvPr>
          <p:cNvSpPr>
            <a:spLocks noGrp="1" noRot="1" noChangeAspect="1" noChangeArrowheads="1" noTextEdit="1"/>
          </p:cNvSpPr>
          <p:nvPr>
            <p:ph type="sldImg"/>
          </p:nvPr>
        </p:nvSpPr>
        <p:spPr>
          <a:ln/>
        </p:spPr>
      </p:sp>
      <p:sp>
        <p:nvSpPr>
          <p:cNvPr id="124931" name="Rectangle 3">
            <a:extLst>
              <a:ext uri="{FF2B5EF4-FFF2-40B4-BE49-F238E27FC236}">
                <a16:creationId xmlns:a16="http://schemas.microsoft.com/office/drawing/2014/main" id="{6EEF0DAD-DB1D-3DCC-FF48-3C56CFDF292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7" name="Rectangle 7">
            <a:extLst>
              <a:ext uri="{FF2B5EF4-FFF2-40B4-BE49-F238E27FC236}">
                <a16:creationId xmlns:a16="http://schemas.microsoft.com/office/drawing/2014/main" id="{BDF6C063-37C1-9612-6C4E-900D12A1C4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72D894E4-7CE4-ED49-A685-6BB6BA70E2AC}" type="slidenum">
              <a:rPr lang="en-US" altLang="en-US" smtClean="0">
                <a:latin typeface="Times New Roman" panose="02020603050405020304" pitchFamily="18" charset="0"/>
              </a:rPr>
              <a:pPr/>
              <a:t>50</a:t>
            </a:fld>
            <a:endParaRPr lang="en-US" altLang="en-US">
              <a:latin typeface="Times New Roman" panose="02020603050405020304" pitchFamily="18" charset="0"/>
            </a:endParaRPr>
          </a:p>
        </p:txBody>
      </p:sp>
      <p:sp>
        <p:nvSpPr>
          <p:cNvPr id="126978" name="Rectangle 2">
            <a:extLst>
              <a:ext uri="{FF2B5EF4-FFF2-40B4-BE49-F238E27FC236}">
                <a16:creationId xmlns:a16="http://schemas.microsoft.com/office/drawing/2014/main" id="{41C9CD81-70B3-7F5B-BB3F-508EBA237C0D}"/>
              </a:ext>
            </a:extLst>
          </p:cNvPr>
          <p:cNvSpPr>
            <a:spLocks noGrp="1" noRot="1" noChangeAspect="1" noChangeArrowheads="1" noTextEdit="1"/>
          </p:cNvSpPr>
          <p:nvPr>
            <p:ph type="sldImg"/>
          </p:nvPr>
        </p:nvSpPr>
        <p:spPr>
          <a:ln/>
        </p:spPr>
      </p:sp>
      <p:sp>
        <p:nvSpPr>
          <p:cNvPr id="126979" name="Rectangle 3">
            <a:extLst>
              <a:ext uri="{FF2B5EF4-FFF2-40B4-BE49-F238E27FC236}">
                <a16:creationId xmlns:a16="http://schemas.microsoft.com/office/drawing/2014/main" id="{0335E6D0-3FDB-1FFE-BB00-62353B41283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5" name="Rectangle 7">
            <a:extLst>
              <a:ext uri="{FF2B5EF4-FFF2-40B4-BE49-F238E27FC236}">
                <a16:creationId xmlns:a16="http://schemas.microsoft.com/office/drawing/2014/main" id="{C0B9FAA9-7D24-E382-49F4-146B31E911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858710D5-11EC-D448-9AA3-00593897D047}" type="slidenum">
              <a:rPr lang="en-US" altLang="en-US" smtClean="0">
                <a:latin typeface="Times New Roman" panose="02020603050405020304" pitchFamily="18" charset="0"/>
              </a:rPr>
              <a:pPr/>
              <a:t>51</a:t>
            </a:fld>
            <a:endParaRPr lang="en-US" altLang="en-US">
              <a:latin typeface="Times New Roman" panose="02020603050405020304" pitchFamily="18" charset="0"/>
            </a:endParaRPr>
          </a:p>
        </p:txBody>
      </p:sp>
      <p:sp>
        <p:nvSpPr>
          <p:cNvPr id="129026" name="Rectangle 2">
            <a:extLst>
              <a:ext uri="{FF2B5EF4-FFF2-40B4-BE49-F238E27FC236}">
                <a16:creationId xmlns:a16="http://schemas.microsoft.com/office/drawing/2014/main" id="{845BC123-619A-1C28-A56A-780BADF77069}"/>
              </a:ext>
            </a:extLst>
          </p:cNvPr>
          <p:cNvSpPr>
            <a:spLocks noGrp="1" noRot="1" noChangeAspect="1" noChangeArrowheads="1" noTextEdit="1"/>
          </p:cNvSpPr>
          <p:nvPr>
            <p:ph type="sldImg"/>
          </p:nvPr>
        </p:nvSpPr>
        <p:spPr>
          <a:ln/>
        </p:spPr>
      </p:sp>
      <p:sp>
        <p:nvSpPr>
          <p:cNvPr id="129027" name="Rectangle 3">
            <a:extLst>
              <a:ext uri="{FF2B5EF4-FFF2-40B4-BE49-F238E27FC236}">
                <a16:creationId xmlns:a16="http://schemas.microsoft.com/office/drawing/2014/main" id="{BBCD79E1-6F84-9E03-85BF-4859D0041C8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7">
            <a:extLst>
              <a:ext uri="{FF2B5EF4-FFF2-40B4-BE49-F238E27FC236}">
                <a16:creationId xmlns:a16="http://schemas.microsoft.com/office/drawing/2014/main" id="{7C93E27E-A2FC-9ECF-21B5-260E4A8D6E7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2C0729E1-9BE5-4D4E-BF59-18641E2602D1}" type="slidenum">
              <a:rPr lang="en-US" altLang="en-US" smtClean="0">
                <a:latin typeface="Times New Roman" panose="02020603050405020304" pitchFamily="18" charset="0"/>
              </a:rPr>
              <a:pPr/>
              <a:t>5</a:t>
            </a:fld>
            <a:endParaRPr lang="en-US" altLang="en-US">
              <a:latin typeface="Times New Roman" panose="02020603050405020304" pitchFamily="18" charset="0"/>
            </a:endParaRPr>
          </a:p>
        </p:txBody>
      </p:sp>
      <p:sp>
        <p:nvSpPr>
          <p:cNvPr id="46082" name="Rectangle 2">
            <a:extLst>
              <a:ext uri="{FF2B5EF4-FFF2-40B4-BE49-F238E27FC236}">
                <a16:creationId xmlns:a16="http://schemas.microsoft.com/office/drawing/2014/main" id="{FDE7D7EF-3BF8-587F-4C14-4920DB57753C}"/>
              </a:ext>
            </a:extLst>
          </p:cNvPr>
          <p:cNvSpPr>
            <a:spLocks noGrp="1" noRot="1" noChangeAspect="1" noChangeArrowheads="1" noTextEdit="1"/>
          </p:cNvSpPr>
          <p:nvPr>
            <p:ph type="sldImg"/>
          </p:nvPr>
        </p:nvSpPr>
        <p:spPr>
          <a:ln/>
        </p:spPr>
      </p:sp>
      <p:sp>
        <p:nvSpPr>
          <p:cNvPr id="46083" name="Rectangle 3">
            <a:extLst>
              <a:ext uri="{FF2B5EF4-FFF2-40B4-BE49-F238E27FC236}">
                <a16:creationId xmlns:a16="http://schemas.microsoft.com/office/drawing/2014/main" id="{9633B9C4-7454-64D3-FC83-47AB5393E1C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3" name="Rectangle 7">
            <a:extLst>
              <a:ext uri="{FF2B5EF4-FFF2-40B4-BE49-F238E27FC236}">
                <a16:creationId xmlns:a16="http://schemas.microsoft.com/office/drawing/2014/main" id="{E44FAC01-318E-2C68-FD9E-526576FF3BBA}"/>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pPr algn="r" eaLnBrk="1" hangingPunct="1"/>
            <a:fld id="{05CD08FA-8232-1E41-921B-1B4EBD36F770}" type="slidenum">
              <a:rPr lang="en-US" altLang="en-US" sz="1200">
                <a:latin typeface="Times New Roman" panose="02020603050405020304" pitchFamily="18" charset="0"/>
              </a:rPr>
              <a:pPr algn="r" eaLnBrk="1" hangingPunct="1"/>
              <a:t>52</a:t>
            </a:fld>
            <a:endParaRPr lang="en-US" altLang="en-US" sz="1200">
              <a:latin typeface="Times New Roman" panose="02020603050405020304" pitchFamily="18" charset="0"/>
            </a:endParaRPr>
          </a:p>
        </p:txBody>
      </p:sp>
      <p:sp>
        <p:nvSpPr>
          <p:cNvPr id="131074" name="Rectangle 2">
            <a:extLst>
              <a:ext uri="{FF2B5EF4-FFF2-40B4-BE49-F238E27FC236}">
                <a16:creationId xmlns:a16="http://schemas.microsoft.com/office/drawing/2014/main" id="{24F470BF-69F4-D9C3-2C8B-214D2E8166D1}"/>
              </a:ext>
            </a:extLst>
          </p:cNvPr>
          <p:cNvSpPr>
            <a:spLocks noGrp="1" noRot="1" noChangeAspect="1" noChangeArrowheads="1" noTextEdit="1"/>
          </p:cNvSpPr>
          <p:nvPr>
            <p:ph type="sldImg"/>
          </p:nvPr>
        </p:nvSpPr>
        <p:spPr>
          <a:ln/>
        </p:spPr>
      </p:sp>
      <p:sp>
        <p:nvSpPr>
          <p:cNvPr id="131075" name="Rectangle 3">
            <a:extLst>
              <a:ext uri="{FF2B5EF4-FFF2-40B4-BE49-F238E27FC236}">
                <a16:creationId xmlns:a16="http://schemas.microsoft.com/office/drawing/2014/main" id="{340AD532-7F8B-2B94-63A4-3B516391FB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1" name="Rectangle 7">
            <a:extLst>
              <a:ext uri="{FF2B5EF4-FFF2-40B4-BE49-F238E27FC236}">
                <a16:creationId xmlns:a16="http://schemas.microsoft.com/office/drawing/2014/main" id="{E18FB203-BB3D-AF22-E027-18B8CCD3C862}"/>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pPr algn="r" eaLnBrk="1" hangingPunct="1"/>
            <a:fld id="{A9C4E007-088E-CB4A-8D27-104489DBDE53}" type="slidenum">
              <a:rPr lang="en-US" altLang="en-US" sz="1200">
                <a:latin typeface="Times New Roman" panose="02020603050405020304" pitchFamily="18" charset="0"/>
              </a:rPr>
              <a:pPr algn="r" eaLnBrk="1" hangingPunct="1"/>
              <a:t>53</a:t>
            </a:fld>
            <a:endParaRPr lang="en-US" altLang="en-US" sz="1200">
              <a:latin typeface="Times New Roman" panose="02020603050405020304" pitchFamily="18" charset="0"/>
            </a:endParaRPr>
          </a:p>
        </p:txBody>
      </p:sp>
      <p:sp>
        <p:nvSpPr>
          <p:cNvPr id="133122" name="Rectangle 2">
            <a:extLst>
              <a:ext uri="{FF2B5EF4-FFF2-40B4-BE49-F238E27FC236}">
                <a16:creationId xmlns:a16="http://schemas.microsoft.com/office/drawing/2014/main" id="{CE40EE97-2AF7-964C-516F-BAEB0C5CFD42}"/>
              </a:ext>
            </a:extLst>
          </p:cNvPr>
          <p:cNvSpPr>
            <a:spLocks noGrp="1" noRot="1" noChangeAspect="1" noChangeArrowheads="1" noTextEdit="1"/>
          </p:cNvSpPr>
          <p:nvPr>
            <p:ph type="sldImg"/>
          </p:nvPr>
        </p:nvSpPr>
        <p:spPr>
          <a:ln/>
        </p:spPr>
      </p:sp>
      <p:sp>
        <p:nvSpPr>
          <p:cNvPr id="133123" name="Rectangle 3">
            <a:extLst>
              <a:ext uri="{FF2B5EF4-FFF2-40B4-BE49-F238E27FC236}">
                <a16:creationId xmlns:a16="http://schemas.microsoft.com/office/drawing/2014/main" id="{7A67CC63-5747-18F6-421E-A13977D077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69" name="Rectangle 7">
            <a:extLst>
              <a:ext uri="{FF2B5EF4-FFF2-40B4-BE49-F238E27FC236}">
                <a16:creationId xmlns:a16="http://schemas.microsoft.com/office/drawing/2014/main" id="{FE0BDC69-0F90-858A-A3C4-5912E2F4EC2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2BDBE64F-10B9-E941-BCCF-BACF3B77A5DC}" type="slidenum">
              <a:rPr lang="en-US" altLang="en-US" smtClean="0">
                <a:latin typeface="Times New Roman" panose="02020603050405020304" pitchFamily="18" charset="0"/>
              </a:rPr>
              <a:pPr/>
              <a:t>54</a:t>
            </a:fld>
            <a:endParaRPr lang="en-US" altLang="en-US">
              <a:latin typeface="Times New Roman" panose="02020603050405020304" pitchFamily="18" charset="0"/>
            </a:endParaRPr>
          </a:p>
        </p:txBody>
      </p:sp>
      <p:sp>
        <p:nvSpPr>
          <p:cNvPr id="135170" name="Rectangle 2">
            <a:extLst>
              <a:ext uri="{FF2B5EF4-FFF2-40B4-BE49-F238E27FC236}">
                <a16:creationId xmlns:a16="http://schemas.microsoft.com/office/drawing/2014/main" id="{1AF9B38D-2598-28FB-9DE1-D1FE765020F8}"/>
              </a:ext>
            </a:extLst>
          </p:cNvPr>
          <p:cNvSpPr>
            <a:spLocks noGrp="1" noRot="1" noChangeAspect="1" noChangeArrowheads="1" noTextEdit="1"/>
          </p:cNvSpPr>
          <p:nvPr>
            <p:ph type="sldImg"/>
          </p:nvPr>
        </p:nvSpPr>
        <p:spPr>
          <a:ln/>
        </p:spPr>
      </p:sp>
      <p:sp>
        <p:nvSpPr>
          <p:cNvPr id="135171" name="Rectangle 3">
            <a:extLst>
              <a:ext uri="{FF2B5EF4-FFF2-40B4-BE49-F238E27FC236}">
                <a16:creationId xmlns:a16="http://schemas.microsoft.com/office/drawing/2014/main" id="{B0C08902-3F83-CA69-D16F-92CFF0C8FBF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7" name="Rectangle 7">
            <a:extLst>
              <a:ext uri="{FF2B5EF4-FFF2-40B4-BE49-F238E27FC236}">
                <a16:creationId xmlns:a16="http://schemas.microsoft.com/office/drawing/2014/main" id="{AC1444A8-DFC9-AC42-CD0E-B870B6B8860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A988FAFC-89D5-A049-9E72-91842C561BB0}" type="slidenum">
              <a:rPr lang="en-US" altLang="en-US" smtClean="0">
                <a:latin typeface="Times New Roman" panose="02020603050405020304" pitchFamily="18" charset="0"/>
              </a:rPr>
              <a:pPr/>
              <a:t>55</a:t>
            </a:fld>
            <a:endParaRPr lang="en-US" altLang="en-US">
              <a:latin typeface="Times New Roman" panose="02020603050405020304" pitchFamily="18" charset="0"/>
            </a:endParaRPr>
          </a:p>
        </p:txBody>
      </p:sp>
      <p:sp>
        <p:nvSpPr>
          <p:cNvPr id="137218" name="Rectangle 2">
            <a:extLst>
              <a:ext uri="{FF2B5EF4-FFF2-40B4-BE49-F238E27FC236}">
                <a16:creationId xmlns:a16="http://schemas.microsoft.com/office/drawing/2014/main" id="{11DC25A6-30CB-9446-180E-7B4C9FC43044}"/>
              </a:ext>
            </a:extLst>
          </p:cNvPr>
          <p:cNvSpPr>
            <a:spLocks noGrp="1" noRot="1" noChangeAspect="1" noChangeArrowheads="1" noTextEdit="1"/>
          </p:cNvSpPr>
          <p:nvPr>
            <p:ph type="sldImg"/>
          </p:nvPr>
        </p:nvSpPr>
        <p:spPr>
          <a:ln/>
        </p:spPr>
      </p:sp>
      <p:sp>
        <p:nvSpPr>
          <p:cNvPr id="137219" name="Rectangle 3">
            <a:extLst>
              <a:ext uri="{FF2B5EF4-FFF2-40B4-BE49-F238E27FC236}">
                <a16:creationId xmlns:a16="http://schemas.microsoft.com/office/drawing/2014/main" id="{3FFD170A-C018-D30E-491E-A87294BC455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5" name="Rectangle 7">
            <a:extLst>
              <a:ext uri="{FF2B5EF4-FFF2-40B4-BE49-F238E27FC236}">
                <a16:creationId xmlns:a16="http://schemas.microsoft.com/office/drawing/2014/main" id="{B0B611FB-C99B-B85A-A529-AC5E2D7FF6C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F56BD912-00CE-3648-A732-EDC5CF2DC9F7}" type="slidenum">
              <a:rPr lang="en-US" altLang="en-US" smtClean="0">
                <a:latin typeface="Times New Roman" panose="02020603050405020304" pitchFamily="18" charset="0"/>
              </a:rPr>
              <a:pPr/>
              <a:t>56</a:t>
            </a:fld>
            <a:endParaRPr lang="en-US" altLang="en-US">
              <a:latin typeface="Times New Roman" panose="02020603050405020304" pitchFamily="18" charset="0"/>
            </a:endParaRPr>
          </a:p>
        </p:txBody>
      </p:sp>
      <p:sp>
        <p:nvSpPr>
          <p:cNvPr id="139266" name="Rectangle 2">
            <a:extLst>
              <a:ext uri="{FF2B5EF4-FFF2-40B4-BE49-F238E27FC236}">
                <a16:creationId xmlns:a16="http://schemas.microsoft.com/office/drawing/2014/main" id="{674DB2CD-FBFF-216A-1755-6FD7A142B01B}"/>
              </a:ext>
            </a:extLst>
          </p:cNvPr>
          <p:cNvSpPr>
            <a:spLocks noGrp="1" noRot="1" noChangeAspect="1" noChangeArrowheads="1" noTextEdit="1"/>
          </p:cNvSpPr>
          <p:nvPr>
            <p:ph type="sldImg"/>
          </p:nvPr>
        </p:nvSpPr>
        <p:spPr>
          <a:ln/>
        </p:spPr>
      </p:sp>
      <p:sp>
        <p:nvSpPr>
          <p:cNvPr id="139267" name="Rectangle 3">
            <a:extLst>
              <a:ext uri="{FF2B5EF4-FFF2-40B4-BE49-F238E27FC236}">
                <a16:creationId xmlns:a16="http://schemas.microsoft.com/office/drawing/2014/main" id="{C8D64256-CD5D-C79F-907B-A91B6C9CDE6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3" name="Rectangle 7">
            <a:extLst>
              <a:ext uri="{FF2B5EF4-FFF2-40B4-BE49-F238E27FC236}">
                <a16:creationId xmlns:a16="http://schemas.microsoft.com/office/drawing/2014/main" id="{FB9D67D6-4B13-7852-1BFC-254745DBC69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83CF6E7A-1633-F243-B1E2-225B97266A9A}" type="slidenum">
              <a:rPr lang="en-US" altLang="en-US" smtClean="0">
                <a:latin typeface="Times New Roman" panose="02020603050405020304" pitchFamily="18" charset="0"/>
              </a:rPr>
              <a:pPr/>
              <a:t>57</a:t>
            </a:fld>
            <a:endParaRPr lang="en-US" altLang="en-US">
              <a:latin typeface="Times New Roman" panose="02020603050405020304" pitchFamily="18" charset="0"/>
            </a:endParaRPr>
          </a:p>
        </p:txBody>
      </p:sp>
      <p:sp>
        <p:nvSpPr>
          <p:cNvPr id="141314" name="Rectangle 2">
            <a:extLst>
              <a:ext uri="{FF2B5EF4-FFF2-40B4-BE49-F238E27FC236}">
                <a16:creationId xmlns:a16="http://schemas.microsoft.com/office/drawing/2014/main" id="{56F898BF-6BFF-9ED4-CCE9-6DDD4F9C9232}"/>
              </a:ext>
            </a:extLst>
          </p:cNvPr>
          <p:cNvSpPr>
            <a:spLocks noGrp="1" noRot="1" noChangeAspect="1" noChangeArrowheads="1" noTextEdit="1"/>
          </p:cNvSpPr>
          <p:nvPr>
            <p:ph type="sldImg"/>
          </p:nvPr>
        </p:nvSpPr>
        <p:spPr>
          <a:ln/>
        </p:spPr>
      </p:sp>
      <p:sp>
        <p:nvSpPr>
          <p:cNvPr id="141315" name="Rectangle 3">
            <a:extLst>
              <a:ext uri="{FF2B5EF4-FFF2-40B4-BE49-F238E27FC236}">
                <a16:creationId xmlns:a16="http://schemas.microsoft.com/office/drawing/2014/main" id="{D58CD725-506E-9B36-E6CA-191A4E4EB87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1" name="Rectangle 7">
            <a:extLst>
              <a:ext uri="{FF2B5EF4-FFF2-40B4-BE49-F238E27FC236}">
                <a16:creationId xmlns:a16="http://schemas.microsoft.com/office/drawing/2014/main" id="{10B24248-4143-E829-B533-860EBFAF92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030A51AB-932A-0147-BEC6-D994345F4A44}" type="slidenum">
              <a:rPr lang="en-US" altLang="en-US" smtClean="0">
                <a:latin typeface="Times New Roman" panose="02020603050405020304" pitchFamily="18" charset="0"/>
              </a:rPr>
              <a:pPr/>
              <a:t>58</a:t>
            </a:fld>
            <a:endParaRPr lang="en-US" altLang="en-US">
              <a:latin typeface="Times New Roman" panose="02020603050405020304" pitchFamily="18" charset="0"/>
            </a:endParaRPr>
          </a:p>
        </p:txBody>
      </p:sp>
      <p:sp>
        <p:nvSpPr>
          <p:cNvPr id="143362" name="Rectangle 2">
            <a:extLst>
              <a:ext uri="{FF2B5EF4-FFF2-40B4-BE49-F238E27FC236}">
                <a16:creationId xmlns:a16="http://schemas.microsoft.com/office/drawing/2014/main" id="{109B1300-A15F-8C5A-68DD-294AAB347316}"/>
              </a:ext>
            </a:extLst>
          </p:cNvPr>
          <p:cNvSpPr>
            <a:spLocks noGrp="1" noRot="1" noChangeAspect="1" noChangeArrowheads="1" noTextEdit="1"/>
          </p:cNvSpPr>
          <p:nvPr>
            <p:ph type="sldImg"/>
          </p:nvPr>
        </p:nvSpPr>
        <p:spPr>
          <a:ln/>
        </p:spPr>
      </p:sp>
      <p:sp>
        <p:nvSpPr>
          <p:cNvPr id="143363" name="Rectangle 3">
            <a:extLst>
              <a:ext uri="{FF2B5EF4-FFF2-40B4-BE49-F238E27FC236}">
                <a16:creationId xmlns:a16="http://schemas.microsoft.com/office/drawing/2014/main" id="{F96F8577-D243-DAFA-9350-4BF0957AAA6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3" name="Rectangle 7">
            <a:extLst>
              <a:ext uri="{FF2B5EF4-FFF2-40B4-BE49-F238E27FC236}">
                <a16:creationId xmlns:a16="http://schemas.microsoft.com/office/drawing/2014/main" id="{4FE5A3B8-46A4-03EE-9DA5-77332769D7B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FAAA688D-ECAA-454E-B371-E3350B7DBD6A}" type="slidenum">
              <a:rPr lang="en-US" altLang="en-US" smtClean="0">
                <a:latin typeface="Times New Roman" panose="02020603050405020304" pitchFamily="18" charset="0"/>
              </a:rPr>
              <a:pPr/>
              <a:t>60</a:t>
            </a:fld>
            <a:endParaRPr lang="en-US" altLang="en-US">
              <a:latin typeface="Times New Roman" panose="02020603050405020304" pitchFamily="18" charset="0"/>
            </a:endParaRPr>
          </a:p>
        </p:txBody>
      </p:sp>
      <p:sp>
        <p:nvSpPr>
          <p:cNvPr id="146434" name="Rectangle 2">
            <a:extLst>
              <a:ext uri="{FF2B5EF4-FFF2-40B4-BE49-F238E27FC236}">
                <a16:creationId xmlns:a16="http://schemas.microsoft.com/office/drawing/2014/main" id="{965B7AE0-ECDD-32E0-6199-31E3BBFC04C6}"/>
              </a:ext>
            </a:extLst>
          </p:cNvPr>
          <p:cNvSpPr>
            <a:spLocks noGrp="1" noRot="1" noChangeAspect="1" noChangeArrowheads="1" noTextEdit="1"/>
          </p:cNvSpPr>
          <p:nvPr>
            <p:ph type="sldImg"/>
          </p:nvPr>
        </p:nvSpPr>
        <p:spPr>
          <a:ln/>
        </p:spPr>
      </p:sp>
      <p:sp>
        <p:nvSpPr>
          <p:cNvPr id="146435" name="Rectangle 3">
            <a:extLst>
              <a:ext uri="{FF2B5EF4-FFF2-40B4-BE49-F238E27FC236}">
                <a16:creationId xmlns:a16="http://schemas.microsoft.com/office/drawing/2014/main" id="{5A2E26F0-E12B-3713-6D50-375026A1E5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1" name="Rectangle 7">
            <a:extLst>
              <a:ext uri="{FF2B5EF4-FFF2-40B4-BE49-F238E27FC236}">
                <a16:creationId xmlns:a16="http://schemas.microsoft.com/office/drawing/2014/main" id="{5CCE44EA-F074-231F-258A-CC8EB2FDCC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48DE3D4B-F422-0241-B359-429F9848539C}" type="slidenum">
              <a:rPr lang="en-US" altLang="en-US" smtClean="0">
                <a:latin typeface="Times New Roman" panose="02020603050405020304" pitchFamily="18" charset="0"/>
              </a:rPr>
              <a:pPr/>
              <a:t>61</a:t>
            </a:fld>
            <a:endParaRPr lang="en-US" altLang="en-US">
              <a:latin typeface="Times New Roman" panose="02020603050405020304" pitchFamily="18" charset="0"/>
            </a:endParaRPr>
          </a:p>
        </p:txBody>
      </p:sp>
      <p:sp>
        <p:nvSpPr>
          <p:cNvPr id="148482" name="Rectangle 2">
            <a:extLst>
              <a:ext uri="{FF2B5EF4-FFF2-40B4-BE49-F238E27FC236}">
                <a16:creationId xmlns:a16="http://schemas.microsoft.com/office/drawing/2014/main" id="{A73AC834-C8D8-3657-C561-9D23AA572342}"/>
              </a:ext>
            </a:extLst>
          </p:cNvPr>
          <p:cNvSpPr>
            <a:spLocks noGrp="1" noRot="1" noChangeAspect="1" noChangeArrowheads="1" noTextEdit="1"/>
          </p:cNvSpPr>
          <p:nvPr>
            <p:ph type="sldImg"/>
          </p:nvPr>
        </p:nvSpPr>
        <p:spPr>
          <a:ln/>
        </p:spPr>
      </p:sp>
      <p:sp>
        <p:nvSpPr>
          <p:cNvPr id="148483" name="Rectangle 3">
            <a:extLst>
              <a:ext uri="{FF2B5EF4-FFF2-40B4-BE49-F238E27FC236}">
                <a16:creationId xmlns:a16="http://schemas.microsoft.com/office/drawing/2014/main" id="{1DBA150E-F124-577D-4A01-73C75280C6E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29" name="Rectangle 7">
            <a:extLst>
              <a:ext uri="{FF2B5EF4-FFF2-40B4-BE49-F238E27FC236}">
                <a16:creationId xmlns:a16="http://schemas.microsoft.com/office/drawing/2014/main" id="{AA7E1344-F603-C59A-D7CC-EFF227010BC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79E64BF1-9344-C94A-A103-183DF1F99D37}" type="slidenum">
              <a:rPr lang="en-US" altLang="en-US" smtClean="0">
                <a:latin typeface="Times New Roman" panose="02020603050405020304" pitchFamily="18" charset="0"/>
              </a:rPr>
              <a:pPr/>
              <a:t>62</a:t>
            </a:fld>
            <a:endParaRPr lang="en-US" altLang="en-US">
              <a:latin typeface="Times New Roman" panose="02020603050405020304" pitchFamily="18" charset="0"/>
            </a:endParaRPr>
          </a:p>
        </p:txBody>
      </p:sp>
      <p:sp>
        <p:nvSpPr>
          <p:cNvPr id="150530" name="Rectangle 2">
            <a:extLst>
              <a:ext uri="{FF2B5EF4-FFF2-40B4-BE49-F238E27FC236}">
                <a16:creationId xmlns:a16="http://schemas.microsoft.com/office/drawing/2014/main" id="{DE679952-FCC8-DB3D-0BB8-7A49492D0094}"/>
              </a:ext>
            </a:extLst>
          </p:cNvPr>
          <p:cNvSpPr>
            <a:spLocks noGrp="1" noRot="1" noChangeAspect="1" noChangeArrowheads="1" noTextEdit="1"/>
          </p:cNvSpPr>
          <p:nvPr>
            <p:ph type="sldImg"/>
          </p:nvPr>
        </p:nvSpPr>
        <p:spPr>
          <a:ln/>
        </p:spPr>
      </p:sp>
      <p:sp>
        <p:nvSpPr>
          <p:cNvPr id="150531" name="Rectangle 3">
            <a:extLst>
              <a:ext uri="{FF2B5EF4-FFF2-40B4-BE49-F238E27FC236}">
                <a16:creationId xmlns:a16="http://schemas.microsoft.com/office/drawing/2014/main" id="{BE5400B5-8306-F445-9D28-CEC32FD85C9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7">
            <a:extLst>
              <a:ext uri="{FF2B5EF4-FFF2-40B4-BE49-F238E27FC236}">
                <a16:creationId xmlns:a16="http://schemas.microsoft.com/office/drawing/2014/main" id="{6D7FE22B-00A2-CA03-F409-D4EAB693A43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F066D47C-04A0-744B-AFF7-E0248D0EAEAE}" type="slidenum">
              <a:rPr lang="en-US" altLang="en-US" smtClean="0">
                <a:latin typeface="Times New Roman" panose="02020603050405020304" pitchFamily="18" charset="0"/>
              </a:rPr>
              <a:pPr/>
              <a:t>6</a:t>
            </a:fld>
            <a:endParaRPr lang="en-US" altLang="en-US">
              <a:latin typeface="Times New Roman" panose="02020603050405020304" pitchFamily="18" charset="0"/>
            </a:endParaRPr>
          </a:p>
        </p:txBody>
      </p:sp>
      <p:sp>
        <p:nvSpPr>
          <p:cNvPr id="48130" name="Rectangle 2">
            <a:extLst>
              <a:ext uri="{FF2B5EF4-FFF2-40B4-BE49-F238E27FC236}">
                <a16:creationId xmlns:a16="http://schemas.microsoft.com/office/drawing/2014/main" id="{56BE2FD9-DC27-AFCD-7A20-DA89BBD8B8EE}"/>
              </a:ext>
            </a:extLst>
          </p:cNvPr>
          <p:cNvSpPr>
            <a:spLocks noGrp="1" noRot="1" noChangeAspect="1" noChangeArrowheads="1" noTextEdit="1"/>
          </p:cNvSpPr>
          <p:nvPr>
            <p:ph type="sldImg"/>
          </p:nvPr>
        </p:nvSpPr>
        <p:spPr>
          <a:ln/>
        </p:spPr>
      </p:sp>
      <p:sp>
        <p:nvSpPr>
          <p:cNvPr id="48131" name="Rectangle 3">
            <a:extLst>
              <a:ext uri="{FF2B5EF4-FFF2-40B4-BE49-F238E27FC236}">
                <a16:creationId xmlns:a16="http://schemas.microsoft.com/office/drawing/2014/main" id="{3CD50863-E50A-3C2C-B5B7-096E4F2B1CC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7" name="Rectangle 7">
            <a:extLst>
              <a:ext uri="{FF2B5EF4-FFF2-40B4-BE49-F238E27FC236}">
                <a16:creationId xmlns:a16="http://schemas.microsoft.com/office/drawing/2014/main" id="{F7E7A924-CE60-516E-EB76-09C2FF5F9E2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669BEB2A-B138-9E4B-B5FB-C62D777D6750}" type="slidenum">
              <a:rPr lang="en-US" altLang="en-US" smtClean="0">
                <a:latin typeface="Times New Roman" panose="02020603050405020304" pitchFamily="18" charset="0"/>
              </a:rPr>
              <a:pPr/>
              <a:t>63</a:t>
            </a:fld>
            <a:endParaRPr lang="en-US" altLang="en-US">
              <a:latin typeface="Times New Roman" panose="02020603050405020304" pitchFamily="18" charset="0"/>
            </a:endParaRPr>
          </a:p>
        </p:txBody>
      </p:sp>
      <p:sp>
        <p:nvSpPr>
          <p:cNvPr id="152578" name="Rectangle 2">
            <a:extLst>
              <a:ext uri="{FF2B5EF4-FFF2-40B4-BE49-F238E27FC236}">
                <a16:creationId xmlns:a16="http://schemas.microsoft.com/office/drawing/2014/main" id="{307D5BEF-DDDF-4D08-957D-88DC09C9258C}"/>
              </a:ext>
            </a:extLst>
          </p:cNvPr>
          <p:cNvSpPr>
            <a:spLocks noGrp="1" noRot="1" noChangeAspect="1" noChangeArrowheads="1" noTextEdit="1"/>
          </p:cNvSpPr>
          <p:nvPr>
            <p:ph type="sldImg"/>
          </p:nvPr>
        </p:nvSpPr>
        <p:spPr>
          <a:ln/>
        </p:spPr>
      </p:sp>
      <p:sp>
        <p:nvSpPr>
          <p:cNvPr id="152579" name="Rectangle 3">
            <a:extLst>
              <a:ext uri="{FF2B5EF4-FFF2-40B4-BE49-F238E27FC236}">
                <a16:creationId xmlns:a16="http://schemas.microsoft.com/office/drawing/2014/main" id="{9349F783-FFF4-0653-96DB-B8532124E89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5" name="Rectangle 7">
            <a:extLst>
              <a:ext uri="{FF2B5EF4-FFF2-40B4-BE49-F238E27FC236}">
                <a16:creationId xmlns:a16="http://schemas.microsoft.com/office/drawing/2014/main" id="{DBCD5A33-31FB-7381-1203-F09D9A61775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E93DD5AF-862E-E646-97AB-A74E63CAF884}" type="slidenum">
              <a:rPr lang="en-US" altLang="en-US" smtClean="0">
                <a:latin typeface="Times New Roman" panose="02020603050405020304" pitchFamily="18" charset="0"/>
              </a:rPr>
              <a:pPr/>
              <a:t>64</a:t>
            </a:fld>
            <a:endParaRPr lang="en-US" altLang="en-US">
              <a:latin typeface="Times New Roman" panose="02020603050405020304" pitchFamily="18" charset="0"/>
            </a:endParaRPr>
          </a:p>
        </p:txBody>
      </p:sp>
      <p:sp>
        <p:nvSpPr>
          <p:cNvPr id="154626" name="Rectangle 2">
            <a:extLst>
              <a:ext uri="{FF2B5EF4-FFF2-40B4-BE49-F238E27FC236}">
                <a16:creationId xmlns:a16="http://schemas.microsoft.com/office/drawing/2014/main" id="{142B7F36-7C0D-433D-C8F0-12EC08EB592E}"/>
              </a:ext>
            </a:extLst>
          </p:cNvPr>
          <p:cNvSpPr>
            <a:spLocks noGrp="1" noRot="1" noChangeAspect="1" noChangeArrowheads="1" noTextEdit="1"/>
          </p:cNvSpPr>
          <p:nvPr>
            <p:ph type="sldImg"/>
          </p:nvPr>
        </p:nvSpPr>
        <p:spPr>
          <a:ln/>
        </p:spPr>
      </p:sp>
      <p:sp>
        <p:nvSpPr>
          <p:cNvPr id="154627" name="Rectangle 3">
            <a:extLst>
              <a:ext uri="{FF2B5EF4-FFF2-40B4-BE49-F238E27FC236}">
                <a16:creationId xmlns:a16="http://schemas.microsoft.com/office/drawing/2014/main" id="{08B46BF3-5465-A3AD-139D-2DC96F29B5E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3" name="Rectangle 7">
            <a:extLst>
              <a:ext uri="{FF2B5EF4-FFF2-40B4-BE49-F238E27FC236}">
                <a16:creationId xmlns:a16="http://schemas.microsoft.com/office/drawing/2014/main" id="{5F19C5E2-2338-37E5-07CD-9E1850EC58A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E809BC30-A99C-DD4E-98F4-E6647C84B98D}" type="slidenum">
              <a:rPr lang="en-US" altLang="en-US" smtClean="0">
                <a:latin typeface="Times New Roman" panose="02020603050405020304" pitchFamily="18" charset="0"/>
              </a:rPr>
              <a:pPr/>
              <a:t>65</a:t>
            </a:fld>
            <a:endParaRPr lang="en-US" altLang="en-US">
              <a:latin typeface="Times New Roman" panose="02020603050405020304" pitchFamily="18" charset="0"/>
            </a:endParaRPr>
          </a:p>
        </p:txBody>
      </p:sp>
      <p:sp>
        <p:nvSpPr>
          <p:cNvPr id="156674" name="Rectangle 2">
            <a:extLst>
              <a:ext uri="{FF2B5EF4-FFF2-40B4-BE49-F238E27FC236}">
                <a16:creationId xmlns:a16="http://schemas.microsoft.com/office/drawing/2014/main" id="{ECCE9E7C-0BC1-CDEE-E665-73CCF270EF1F}"/>
              </a:ext>
            </a:extLst>
          </p:cNvPr>
          <p:cNvSpPr>
            <a:spLocks noGrp="1" noRot="1" noChangeAspect="1" noChangeArrowheads="1" noTextEdit="1"/>
          </p:cNvSpPr>
          <p:nvPr>
            <p:ph type="sldImg"/>
          </p:nvPr>
        </p:nvSpPr>
        <p:spPr>
          <a:ln/>
        </p:spPr>
      </p:sp>
      <p:sp>
        <p:nvSpPr>
          <p:cNvPr id="156675" name="Rectangle 3">
            <a:extLst>
              <a:ext uri="{FF2B5EF4-FFF2-40B4-BE49-F238E27FC236}">
                <a16:creationId xmlns:a16="http://schemas.microsoft.com/office/drawing/2014/main" id="{0F3CFA74-E083-8A8C-9F90-45471DF76B8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1" name="Rectangle 7">
            <a:extLst>
              <a:ext uri="{FF2B5EF4-FFF2-40B4-BE49-F238E27FC236}">
                <a16:creationId xmlns:a16="http://schemas.microsoft.com/office/drawing/2014/main" id="{43DB2665-300E-BC6A-B233-35D49D9B8A4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4C4022BB-E0A0-F245-8169-987813493ACF}" type="slidenum">
              <a:rPr lang="en-US" altLang="en-US" smtClean="0">
                <a:latin typeface="Times New Roman" panose="02020603050405020304" pitchFamily="18" charset="0"/>
              </a:rPr>
              <a:pPr/>
              <a:t>66</a:t>
            </a:fld>
            <a:endParaRPr lang="en-US" altLang="en-US">
              <a:latin typeface="Times New Roman" panose="02020603050405020304" pitchFamily="18" charset="0"/>
            </a:endParaRPr>
          </a:p>
        </p:txBody>
      </p:sp>
      <p:sp>
        <p:nvSpPr>
          <p:cNvPr id="158722" name="Rectangle 2">
            <a:extLst>
              <a:ext uri="{FF2B5EF4-FFF2-40B4-BE49-F238E27FC236}">
                <a16:creationId xmlns:a16="http://schemas.microsoft.com/office/drawing/2014/main" id="{3869B334-86C3-4F5E-0695-379B313E9558}"/>
              </a:ext>
            </a:extLst>
          </p:cNvPr>
          <p:cNvSpPr>
            <a:spLocks noGrp="1" noRot="1" noChangeAspect="1" noChangeArrowheads="1" noTextEdit="1"/>
          </p:cNvSpPr>
          <p:nvPr>
            <p:ph type="sldImg"/>
          </p:nvPr>
        </p:nvSpPr>
        <p:spPr>
          <a:ln/>
        </p:spPr>
      </p:sp>
      <p:sp>
        <p:nvSpPr>
          <p:cNvPr id="158723" name="Rectangle 3">
            <a:extLst>
              <a:ext uri="{FF2B5EF4-FFF2-40B4-BE49-F238E27FC236}">
                <a16:creationId xmlns:a16="http://schemas.microsoft.com/office/drawing/2014/main" id="{141AF6DA-160C-14D1-1B5C-4F6AEB793DF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69" name="Rectangle 7">
            <a:extLst>
              <a:ext uri="{FF2B5EF4-FFF2-40B4-BE49-F238E27FC236}">
                <a16:creationId xmlns:a16="http://schemas.microsoft.com/office/drawing/2014/main" id="{8FDCDDDB-B402-AB7E-E00D-318E7E11A6B8}"/>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pPr algn="r" eaLnBrk="1" hangingPunct="1"/>
            <a:fld id="{D6A5E5B0-837B-D643-A7F4-EA1A41FE467C}" type="slidenum">
              <a:rPr lang="en-US" altLang="en-US" sz="1200">
                <a:latin typeface="Times New Roman" panose="02020603050405020304" pitchFamily="18" charset="0"/>
              </a:rPr>
              <a:pPr algn="r" eaLnBrk="1" hangingPunct="1"/>
              <a:t>67</a:t>
            </a:fld>
            <a:endParaRPr lang="en-US" altLang="en-US" sz="1200">
              <a:latin typeface="Times New Roman" panose="02020603050405020304" pitchFamily="18" charset="0"/>
            </a:endParaRPr>
          </a:p>
        </p:txBody>
      </p:sp>
      <p:sp>
        <p:nvSpPr>
          <p:cNvPr id="160770" name="Rectangle 2">
            <a:extLst>
              <a:ext uri="{FF2B5EF4-FFF2-40B4-BE49-F238E27FC236}">
                <a16:creationId xmlns:a16="http://schemas.microsoft.com/office/drawing/2014/main" id="{C51E9848-69D7-526D-ED73-C2CCA1477FDC}"/>
              </a:ext>
            </a:extLst>
          </p:cNvPr>
          <p:cNvSpPr>
            <a:spLocks noGrp="1" noRot="1" noChangeAspect="1" noChangeArrowheads="1" noTextEdit="1"/>
          </p:cNvSpPr>
          <p:nvPr>
            <p:ph type="sldImg"/>
          </p:nvPr>
        </p:nvSpPr>
        <p:spPr>
          <a:ln/>
        </p:spPr>
      </p:sp>
      <p:sp>
        <p:nvSpPr>
          <p:cNvPr id="160771" name="Rectangle 3">
            <a:extLst>
              <a:ext uri="{FF2B5EF4-FFF2-40B4-BE49-F238E27FC236}">
                <a16:creationId xmlns:a16="http://schemas.microsoft.com/office/drawing/2014/main" id="{CF0689D9-4772-4719-BD95-E12C84344CA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a:extLst>
              <a:ext uri="{FF2B5EF4-FFF2-40B4-BE49-F238E27FC236}">
                <a16:creationId xmlns:a16="http://schemas.microsoft.com/office/drawing/2014/main" id="{32407D57-9FD6-7313-AC7A-33C07A93D8E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551CD9BB-7887-544B-AA44-9E7E5ED582AE}" type="slidenum">
              <a:rPr lang="en-US" altLang="en-US" smtClean="0">
                <a:latin typeface="Times New Roman" panose="02020603050405020304" pitchFamily="18" charset="0"/>
              </a:rPr>
              <a:pPr/>
              <a:t>68</a:t>
            </a:fld>
            <a:endParaRPr lang="en-US" altLang="en-US">
              <a:latin typeface="Times New Roman" panose="02020603050405020304" pitchFamily="18" charset="0"/>
            </a:endParaRPr>
          </a:p>
        </p:txBody>
      </p:sp>
      <p:sp>
        <p:nvSpPr>
          <p:cNvPr id="162818" name="Rectangle 2">
            <a:extLst>
              <a:ext uri="{FF2B5EF4-FFF2-40B4-BE49-F238E27FC236}">
                <a16:creationId xmlns:a16="http://schemas.microsoft.com/office/drawing/2014/main" id="{68A6FB1D-0FC8-B983-157C-51676D3EA6F2}"/>
              </a:ext>
            </a:extLst>
          </p:cNvPr>
          <p:cNvSpPr>
            <a:spLocks noGrp="1" noRot="1" noChangeAspect="1" noChangeArrowheads="1" noTextEdit="1"/>
          </p:cNvSpPr>
          <p:nvPr>
            <p:ph type="sldImg"/>
          </p:nvPr>
        </p:nvSpPr>
        <p:spPr>
          <a:ln/>
        </p:spPr>
      </p:sp>
      <p:sp>
        <p:nvSpPr>
          <p:cNvPr id="162819" name="Rectangle 3">
            <a:extLst>
              <a:ext uri="{FF2B5EF4-FFF2-40B4-BE49-F238E27FC236}">
                <a16:creationId xmlns:a16="http://schemas.microsoft.com/office/drawing/2014/main" id="{4658226A-3306-991D-E8BD-691B735253E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5" name="Rectangle 7">
            <a:extLst>
              <a:ext uri="{FF2B5EF4-FFF2-40B4-BE49-F238E27FC236}">
                <a16:creationId xmlns:a16="http://schemas.microsoft.com/office/drawing/2014/main" id="{E57FE399-0CD7-7E6B-B2FB-2C3889B6E00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pPr algn="r" eaLnBrk="1" hangingPunct="1"/>
            <a:fld id="{07DA5B97-E3AD-9F4C-8D73-8C0F570C2086}" type="slidenum">
              <a:rPr lang="en-US" altLang="en-US" sz="1200">
                <a:latin typeface="Times New Roman" panose="02020603050405020304" pitchFamily="18" charset="0"/>
              </a:rPr>
              <a:pPr algn="r" eaLnBrk="1" hangingPunct="1"/>
              <a:t>69</a:t>
            </a:fld>
            <a:endParaRPr lang="en-US" altLang="en-US" sz="1200">
              <a:latin typeface="Times New Roman" panose="02020603050405020304" pitchFamily="18" charset="0"/>
            </a:endParaRPr>
          </a:p>
        </p:txBody>
      </p:sp>
      <p:sp>
        <p:nvSpPr>
          <p:cNvPr id="164866" name="Rectangle 2">
            <a:extLst>
              <a:ext uri="{FF2B5EF4-FFF2-40B4-BE49-F238E27FC236}">
                <a16:creationId xmlns:a16="http://schemas.microsoft.com/office/drawing/2014/main" id="{EED7F242-644B-ED10-64F5-3BE53F934661}"/>
              </a:ext>
            </a:extLst>
          </p:cNvPr>
          <p:cNvSpPr>
            <a:spLocks noGrp="1" noRot="1" noChangeAspect="1" noChangeArrowheads="1" noTextEdit="1"/>
          </p:cNvSpPr>
          <p:nvPr>
            <p:ph type="sldImg"/>
          </p:nvPr>
        </p:nvSpPr>
        <p:spPr>
          <a:ln/>
        </p:spPr>
      </p:sp>
      <p:sp>
        <p:nvSpPr>
          <p:cNvPr id="164867" name="Rectangle 3">
            <a:extLst>
              <a:ext uri="{FF2B5EF4-FFF2-40B4-BE49-F238E27FC236}">
                <a16:creationId xmlns:a16="http://schemas.microsoft.com/office/drawing/2014/main" id="{E4476D61-DB06-3C9E-1685-78CD82BBF46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3" name="Rectangle 7">
            <a:extLst>
              <a:ext uri="{FF2B5EF4-FFF2-40B4-BE49-F238E27FC236}">
                <a16:creationId xmlns:a16="http://schemas.microsoft.com/office/drawing/2014/main" id="{96DE69C0-9D51-4120-5407-64FDDB09AD9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F606A31F-5A6E-8F4C-B4EC-909FCC55EF1C}" type="slidenum">
              <a:rPr lang="en-US" altLang="en-US" smtClean="0">
                <a:latin typeface="Times New Roman" panose="02020603050405020304" pitchFamily="18" charset="0"/>
              </a:rPr>
              <a:pPr/>
              <a:t>70</a:t>
            </a:fld>
            <a:endParaRPr lang="en-US" altLang="en-US">
              <a:latin typeface="Times New Roman" panose="02020603050405020304" pitchFamily="18" charset="0"/>
            </a:endParaRPr>
          </a:p>
        </p:txBody>
      </p:sp>
      <p:sp>
        <p:nvSpPr>
          <p:cNvPr id="166914" name="Rectangle 2">
            <a:extLst>
              <a:ext uri="{FF2B5EF4-FFF2-40B4-BE49-F238E27FC236}">
                <a16:creationId xmlns:a16="http://schemas.microsoft.com/office/drawing/2014/main" id="{E0378AA9-5A96-737A-499F-FFB7563419D3}"/>
              </a:ext>
            </a:extLst>
          </p:cNvPr>
          <p:cNvSpPr>
            <a:spLocks noGrp="1" noRot="1" noChangeAspect="1" noChangeArrowheads="1" noTextEdit="1"/>
          </p:cNvSpPr>
          <p:nvPr>
            <p:ph type="sldImg"/>
          </p:nvPr>
        </p:nvSpPr>
        <p:spPr>
          <a:ln/>
        </p:spPr>
      </p:sp>
      <p:sp>
        <p:nvSpPr>
          <p:cNvPr id="166915" name="Rectangle 3">
            <a:extLst>
              <a:ext uri="{FF2B5EF4-FFF2-40B4-BE49-F238E27FC236}">
                <a16:creationId xmlns:a16="http://schemas.microsoft.com/office/drawing/2014/main" id="{A85265B0-27E1-AF64-F22B-8A71AE066E1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7">
            <a:extLst>
              <a:ext uri="{FF2B5EF4-FFF2-40B4-BE49-F238E27FC236}">
                <a16:creationId xmlns:a16="http://schemas.microsoft.com/office/drawing/2014/main" id="{0E03B9ED-C130-F583-6C60-E8364B82B0A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89FF46E2-C560-7942-80FF-6C056EA579B2}" type="slidenum">
              <a:rPr lang="en-US" altLang="en-US" smtClean="0">
                <a:latin typeface="Times New Roman" panose="02020603050405020304" pitchFamily="18" charset="0"/>
              </a:rPr>
              <a:pPr/>
              <a:t>71</a:t>
            </a:fld>
            <a:endParaRPr lang="en-US" altLang="en-US">
              <a:latin typeface="Times New Roman" panose="02020603050405020304" pitchFamily="18" charset="0"/>
            </a:endParaRPr>
          </a:p>
        </p:txBody>
      </p:sp>
      <p:sp>
        <p:nvSpPr>
          <p:cNvPr id="168962" name="Rectangle 2">
            <a:extLst>
              <a:ext uri="{FF2B5EF4-FFF2-40B4-BE49-F238E27FC236}">
                <a16:creationId xmlns:a16="http://schemas.microsoft.com/office/drawing/2014/main" id="{E73E2B18-AD16-9565-5C10-CC2E140179E5}"/>
              </a:ext>
            </a:extLst>
          </p:cNvPr>
          <p:cNvSpPr>
            <a:spLocks noGrp="1" noRot="1" noChangeAspect="1" noChangeArrowheads="1" noTextEdit="1"/>
          </p:cNvSpPr>
          <p:nvPr>
            <p:ph type="sldImg"/>
          </p:nvPr>
        </p:nvSpPr>
        <p:spPr>
          <a:ln/>
        </p:spPr>
      </p:sp>
      <p:sp>
        <p:nvSpPr>
          <p:cNvPr id="168963" name="Rectangle 3">
            <a:extLst>
              <a:ext uri="{FF2B5EF4-FFF2-40B4-BE49-F238E27FC236}">
                <a16:creationId xmlns:a16="http://schemas.microsoft.com/office/drawing/2014/main" id="{8A491BAC-386B-768F-7211-840CA5215DE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09" name="Rectangle 7">
            <a:extLst>
              <a:ext uri="{FF2B5EF4-FFF2-40B4-BE49-F238E27FC236}">
                <a16:creationId xmlns:a16="http://schemas.microsoft.com/office/drawing/2014/main" id="{FF2A06B8-7664-2EFA-920C-D6E7A35C725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8EEBEF42-FE75-CA40-9AE5-D6FC44EE1F04}" type="slidenum">
              <a:rPr lang="en-US" altLang="en-US" smtClean="0">
                <a:latin typeface="Times New Roman" panose="02020603050405020304" pitchFamily="18" charset="0"/>
              </a:rPr>
              <a:pPr/>
              <a:t>72</a:t>
            </a:fld>
            <a:endParaRPr lang="en-US" altLang="en-US">
              <a:latin typeface="Times New Roman" panose="02020603050405020304" pitchFamily="18" charset="0"/>
            </a:endParaRPr>
          </a:p>
        </p:txBody>
      </p:sp>
      <p:sp>
        <p:nvSpPr>
          <p:cNvPr id="171010" name="Rectangle 2">
            <a:extLst>
              <a:ext uri="{FF2B5EF4-FFF2-40B4-BE49-F238E27FC236}">
                <a16:creationId xmlns:a16="http://schemas.microsoft.com/office/drawing/2014/main" id="{0380BAA4-F8A3-0A73-2B47-3A9C1DA65DDD}"/>
              </a:ext>
            </a:extLst>
          </p:cNvPr>
          <p:cNvSpPr>
            <a:spLocks noGrp="1" noRot="1" noChangeAspect="1" noChangeArrowheads="1" noTextEdit="1"/>
          </p:cNvSpPr>
          <p:nvPr>
            <p:ph type="sldImg"/>
          </p:nvPr>
        </p:nvSpPr>
        <p:spPr>
          <a:ln/>
        </p:spPr>
      </p:sp>
      <p:sp>
        <p:nvSpPr>
          <p:cNvPr id="171011" name="Rectangle 3">
            <a:extLst>
              <a:ext uri="{FF2B5EF4-FFF2-40B4-BE49-F238E27FC236}">
                <a16:creationId xmlns:a16="http://schemas.microsoft.com/office/drawing/2014/main" id="{8BAFFCD6-D0F8-A168-9E76-6C08EC63EF4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7">
            <a:extLst>
              <a:ext uri="{FF2B5EF4-FFF2-40B4-BE49-F238E27FC236}">
                <a16:creationId xmlns:a16="http://schemas.microsoft.com/office/drawing/2014/main" id="{AD22150E-8B64-0C4C-9D8F-74BA685DB06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F443A046-3805-184E-86CB-09BD42B04537}" type="slidenum">
              <a:rPr lang="en-US" altLang="en-US" smtClean="0">
                <a:latin typeface="Times New Roman" panose="02020603050405020304" pitchFamily="18" charset="0"/>
              </a:rPr>
              <a:pPr/>
              <a:t>7</a:t>
            </a:fld>
            <a:endParaRPr lang="en-US" altLang="en-US">
              <a:latin typeface="Times New Roman" panose="02020603050405020304" pitchFamily="18" charset="0"/>
            </a:endParaRPr>
          </a:p>
        </p:txBody>
      </p:sp>
      <p:sp>
        <p:nvSpPr>
          <p:cNvPr id="50178" name="Rectangle 2">
            <a:extLst>
              <a:ext uri="{FF2B5EF4-FFF2-40B4-BE49-F238E27FC236}">
                <a16:creationId xmlns:a16="http://schemas.microsoft.com/office/drawing/2014/main" id="{8E680C34-8B6A-FE9F-CA6A-2CD6D2048DBD}"/>
              </a:ext>
            </a:extLst>
          </p:cNvPr>
          <p:cNvSpPr>
            <a:spLocks noGrp="1" noRot="1" noChangeAspect="1" noChangeArrowheads="1" noTextEdit="1"/>
          </p:cNvSpPr>
          <p:nvPr>
            <p:ph type="sldImg"/>
          </p:nvPr>
        </p:nvSpPr>
        <p:spPr>
          <a:ln/>
        </p:spPr>
      </p:sp>
      <p:sp>
        <p:nvSpPr>
          <p:cNvPr id="50179" name="Rectangle 3">
            <a:extLst>
              <a:ext uri="{FF2B5EF4-FFF2-40B4-BE49-F238E27FC236}">
                <a16:creationId xmlns:a16="http://schemas.microsoft.com/office/drawing/2014/main" id="{C26F1E0B-237F-AB98-3AF3-DD5D971D176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7" name="Rectangle 7">
            <a:extLst>
              <a:ext uri="{FF2B5EF4-FFF2-40B4-BE49-F238E27FC236}">
                <a16:creationId xmlns:a16="http://schemas.microsoft.com/office/drawing/2014/main" id="{31F10F67-D18A-C170-AD35-312B2502027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F49DFC67-1B69-F040-97F6-EB646A6A8FF8}" type="slidenum">
              <a:rPr lang="en-US" altLang="en-US" smtClean="0">
                <a:latin typeface="Times New Roman" panose="02020603050405020304" pitchFamily="18" charset="0"/>
              </a:rPr>
              <a:pPr/>
              <a:t>73</a:t>
            </a:fld>
            <a:endParaRPr lang="en-US" altLang="en-US">
              <a:latin typeface="Times New Roman" panose="02020603050405020304" pitchFamily="18" charset="0"/>
            </a:endParaRPr>
          </a:p>
        </p:txBody>
      </p:sp>
      <p:sp>
        <p:nvSpPr>
          <p:cNvPr id="173058" name="Rectangle 2">
            <a:extLst>
              <a:ext uri="{FF2B5EF4-FFF2-40B4-BE49-F238E27FC236}">
                <a16:creationId xmlns:a16="http://schemas.microsoft.com/office/drawing/2014/main" id="{EB1D2425-9848-4A7D-7809-12BBDC62D0C5}"/>
              </a:ext>
            </a:extLst>
          </p:cNvPr>
          <p:cNvSpPr>
            <a:spLocks noGrp="1" noRot="1" noChangeAspect="1" noChangeArrowheads="1" noTextEdit="1"/>
          </p:cNvSpPr>
          <p:nvPr>
            <p:ph type="sldImg"/>
          </p:nvPr>
        </p:nvSpPr>
        <p:spPr>
          <a:ln/>
        </p:spPr>
      </p:sp>
      <p:sp>
        <p:nvSpPr>
          <p:cNvPr id="173059" name="Rectangle 3">
            <a:extLst>
              <a:ext uri="{FF2B5EF4-FFF2-40B4-BE49-F238E27FC236}">
                <a16:creationId xmlns:a16="http://schemas.microsoft.com/office/drawing/2014/main" id="{91A476AD-6266-21DF-EA7B-B9C46A3E4AC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5" name="Rectangle 7">
            <a:extLst>
              <a:ext uri="{FF2B5EF4-FFF2-40B4-BE49-F238E27FC236}">
                <a16:creationId xmlns:a16="http://schemas.microsoft.com/office/drawing/2014/main" id="{6E4E4BF8-2DAF-F8F2-8E43-4B79B4833DF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27F8411D-9C3E-8141-AC4B-81C4073D6EF8}" type="slidenum">
              <a:rPr lang="en-US" altLang="en-US" smtClean="0">
                <a:latin typeface="Times New Roman" panose="02020603050405020304" pitchFamily="18" charset="0"/>
              </a:rPr>
              <a:pPr/>
              <a:t>74</a:t>
            </a:fld>
            <a:endParaRPr lang="en-US" altLang="en-US">
              <a:latin typeface="Times New Roman" panose="02020603050405020304" pitchFamily="18" charset="0"/>
            </a:endParaRPr>
          </a:p>
        </p:txBody>
      </p:sp>
      <p:sp>
        <p:nvSpPr>
          <p:cNvPr id="175106" name="Rectangle 2">
            <a:extLst>
              <a:ext uri="{FF2B5EF4-FFF2-40B4-BE49-F238E27FC236}">
                <a16:creationId xmlns:a16="http://schemas.microsoft.com/office/drawing/2014/main" id="{054E2A89-9756-FD3B-7E1A-D0C72088F5C0}"/>
              </a:ext>
            </a:extLst>
          </p:cNvPr>
          <p:cNvSpPr>
            <a:spLocks noGrp="1" noRot="1" noChangeAspect="1" noChangeArrowheads="1" noTextEdit="1"/>
          </p:cNvSpPr>
          <p:nvPr>
            <p:ph type="sldImg"/>
          </p:nvPr>
        </p:nvSpPr>
        <p:spPr>
          <a:ln/>
        </p:spPr>
      </p:sp>
      <p:sp>
        <p:nvSpPr>
          <p:cNvPr id="175107" name="Rectangle 3">
            <a:extLst>
              <a:ext uri="{FF2B5EF4-FFF2-40B4-BE49-F238E27FC236}">
                <a16:creationId xmlns:a16="http://schemas.microsoft.com/office/drawing/2014/main" id="{2188F9BF-EB5A-180B-612B-68B42975AB4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3" name="Rectangle 7">
            <a:extLst>
              <a:ext uri="{FF2B5EF4-FFF2-40B4-BE49-F238E27FC236}">
                <a16:creationId xmlns:a16="http://schemas.microsoft.com/office/drawing/2014/main" id="{9701274F-6641-EDD5-910B-8E1EF15143C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A0809A0A-358B-5440-AFCB-F111FF2E94B7}" type="slidenum">
              <a:rPr lang="en-US" altLang="en-US" smtClean="0">
                <a:latin typeface="Times New Roman" panose="02020603050405020304" pitchFamily="18" charset="0"/>
              </a:rPr>
              <a:pPr/>
              <a:t>75</a:t>
            </a:fld>
            <a:endParaRPr lang="en-US" altLang="en-US">
              <a:latin typeface="Times New Roman" panose="02020603050405020304" pitchFamily="18" charset="0"/>
            </a:endParaRPr>
          </a:p>
        </p:txBody>
      </p:sp>
      <p:sp>
        <p:nvSpPr>
          <p:cNvPr id="177154" name="Rectangle 2">
            <a:extLst>
              <a:ext uri="{FF2B5EF4-FFF2-40B4-BE49-F238E27FC236}">
                <a16:creationId xmlns:a16="http://schemas.microsoft.com/office/drawing/2014/main" id="{1B58C4EF-EBB2-EBEB-C099-2B493872791B}"/>
              </a:ext>
            </a:extLst>
          </p:cNvPr>
          <p:cNvSpPr>
            <a:spLocks noGrp="1" noRot="1" noChangeAspect="1" noChangeArrowheads="1" noTextEdit="1"/>
          </p:cNvSpPr>
          <p:nvPr>
            <p:ph type="sldImg"/>
          </p:nvPr>
        </p:nvSpPr>
        <p:spPr>
          <a:ln/>
        </p:spPr>
      </p:sp>
      <p:sp>
        <p:nvSpPr>
          <p:cNvPr id="177155" name="Rectangle 3">
            <a:extLst>
              <a:ext uri="{FF2B5EF4-FFF2-40B4-BE49-F238E27FC236}">
                <a16:creationId xmlns:a16="http://schemas.microsoft.com/office/drawing/2014/main" id="{79BA64CB-A72E-278E-E9A7-8668CA343FB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1" name="Rectangle 7">
            <a:extLst>
              <a:ext uri="{FF2B5EF4-FFF2-40B4-BE49-F238E27FC236}">
                <a16:creationId xmlns:a16="http://schemas.microsoft.com/office/drawing/2014/main" id="{18B5F781-2FA6-FD17-4B5D-19006C7A8A3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A7426827-FEB6-F343-B694-0AF1C99E0468}" type="slidenum">
              <a:rPr lang="en-US" altLang="en-US" smtClean="0">
                <a:latin typeface="Times New Roman" panose="02020603050405020304" pitchFamily="18" charset="0"/>
              </a:rPr>
              <a:pPr/>
              <a:t>76</a:t>
            </a:fld>
            <a:endParaRPr lang="en-US" altLang="en-US">
              <a:latin typeface="Times New Roman" panose="02020603050405020304" pitchFamily="18" charset="0"/>
            </a:endParaRPr>
          </a:p>
        </p:txBody>
      </p:sp>
      <p:sp>
        <p:nvSpPr>
          <p:cNvPr id="179202" name="Rectangle 2">
            <a:extLst>
              <a:ext uri="{FF2B5EF4-FFF2-40B4-BE49-F238E27FC236}">
                <a16:creationId xmlns:a16="http://schemas.microsoft.com/office/drawing/2014/main" id="{41D1AFED-7EFF-EF7C-A4E3-B4E8AE81552C}"/>
              </a:ext>
            </a:extLst>
          </p:cNvPr>
          <p:cNvSpPr>
            <a:spLocks noGrp="1" noRot="1" noChangeAspect="1" noChangeArrowheads="1" noTextEdit="1"/>
          </p:cNvSpPr>
          <p:nvPr>
            <p:ph type="sldImg"/>
          </p:nvPr>
        </p:nvSpPr>
        <p:spPr>
          <a:ln/>
        </p:spPr>
      </p:sp>
      <p:sp>
        <p:nvSpPr>
          <p:cNvPr id="179203" name="Rectangle 3">
            <a:extLst>
              <a:ext uri="{FF2B5EF4-FFF2-40B4-BE49-F238E27FC236}">
                <a16:creationId xmlns:a16="http://schemas.microsoft.com/office/drawing/2014/main" id="{08764874-349B-3397-B039-1C53BE94E97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49" name="Rectangle 7">
            <a:extLst>
              <a:ext uri="{FF2B5EF4-FFF2-40B4-BE49-F238E27FC236}">
                <a16:creationId xmlns:a16="http://schemas.microsoft.com/office/drawing/2014/main" id="{5274B5A0-4C40-1E14-D271-164BF8D8A27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4E3317AA-1703-7543-A9EB-E6C2B3316DA9}" type="slidenum">
              <a:rPr lang="en-US" altLang="en-US" smtClean="0">
                <a:latin typeface="Times New Roman" panose="02020603050405020304" pitchFamily="18" charset="0"/>
              </a:rPr>
              <a:pPr/>
              <a:t>77</a:t>
            </a:fld>
            <a:endParaRPr lang="en-US" altLang="en-US">
              <a:latin typeface="Times New Roman" panose="02020603050405020304" pitchFamily="18" charset="0"/>
            </a:endParaRPr>
          </a:p>
        </p:txBody>
      </p:sp>
      <p:sp>
        <p:nvSpPr>
          <p:cNvPr id="181250" name="Rectangle 2">
            <a:extLst>
              <a:ext uri="{FF2B5EF4-FFF2-40B4-BE49-F238E27FC236}">
                <a16:creationId xmlns:a16="http://schemas.microsoft.com/office/drawing/2014/main" id="{C4020292-B63B-E5FC-BFE9-8B985433D14B}"/>
              </a:ext>
            </a:extLst>
          </p:cNvPr>
          <p:cNvSpPr>
            <a:spLocks noGrp="1" noRot="1" noChangeAspect="1" noChangeArrowheads="1" noTextEdit="1"/>
          </p:cNvSpPr>
          <p:nvPr>
            <p:ph type="sldImg"/>
          </p:nvPr>
        </p:nvSpPr>
        <p:spPr>
          <a:ln/>
        </p:spPr>
      </p:sp>
      <p:sp>
        <p:nvSpPr>
          <p:cNvPr id="181251" name="Rectangle 3">
            <a:extLst>
              <a:ext uri="{FF2B5EF4-FFF2-40B4-BE49-F238E27FC236}">
                <a16:creationId xmlns:a16="http://schemas.microsoft.com/office/drawing/2014/main" id="{4B30F9AC-5332-D2F5-3995-20D0A814049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7">
            <a:extLst>
              <a:ext uri="{FF2B5EF4-FFF2-40B4-BE49-F238E27FC236}">
                <a16:creationId xmlns:a16="http://schemas.microsoft.com/office/drawing/2014/main" id="{925D1C29-E019-4E0D-17EA-F72471CA951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4CF04A69-9DA8-3943-B220-07BA20AF6C54}" type="slidenum">
              <a:rPr lang="en-US" altLang="en-US" smtClean="0">
                <a:latin typeface="Times New Roman" panose="02020603050405020304" pitchFamily="18" charset="0"/>
              </a:rPr>
              <a:pPr/>
              <a:t>78</a:t>
            </a:fld>
            <a:endParaRPr lang="en-US" altLang="en-US">
              <a:latin typeface="Times New Roman" panose="02020603050405020304" pitchFamily="18" charset="0"/>
            </a:endParaRPr>
          </a:p>
        </p:txBody>
      </p:sp>
      <p:sp>
        <p:nvSpPr>
          <p:cNvPr id="183298" name="Rectangle 2">
            <a:extLst>
              <a:ext uri="{FF2B5EF4-FFF2-40B4-BE49-F238E27FC236}">
                <a16:creationId xmlns:a16="http://schemas.microsoft.com/office/drawing/2014/main" id="{C4D069D6-9270-A5B8-85B4-E47B852A3D9F}"/>
              </a:ext>
            </a:extLst>
          </p:cNvPr>
          <p:cNvSpPr>
            <a:spLocks noGrp="1" noRot="1" noChangeAspect="1" noChangeArrowheads="1" noTextEdit="1"/>
          </p:cNvSpPr>
          <p:nvPr>
            <p:ph type="sldImg"/>
          </p:nvPr>
        </p:nvSpPr>
        <p:spPr>
          <a:ln/>
        </p:spPr>
      </p:sp>
      <p:sp>
        <p:nvSpPr>
          <p:cNvPr id="183299" name="Rectangle 3">
            <a:extLst>
              <a:ext uri="{FF2B5EF4-FFF2-40B4-BE49-F238E27FC236}">
                <a16:creationId xmlns:a16="http://schemas.microsoft.com/office/drawing/2014/main" id="{CBF6DEEA-8B66-B0FB-4170-772CFAFE855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5" name="Rectangle 7">
            <a:extLst>
              <a:ext uri="{FF2B5EF4-FFF2-40B4-BE49-F238E27FC236}">
                <a16:creationId xmlns:a16="http://schemas.microsoft.com/office/drawing/2014/main" id="{0FE62794-BFA4-90B7-627A-5FF001E68F5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103C3BD6-AF8A-B14C-A1A1-29278386D3BC}" type="slidenum">
              <a:rPr lang="en-US" altLang="en-US" smtClean="0">
                <a:latin typeface="Times New Roman" panose="02020603050405020304" pitchFamily="18" charset="0"/>
              </a:rPr>
              <a:pPr/>
              <a:t>79</a:t>
            </a:fld>
            <a:endParaRPr lang="en-US" altLang="en-US">
              <a:latin typeface="Times New Roman" panose="02020603050405020304" pitchFamily="18" charset="0"/>
            </a:endParaRPr>
          </a:p>
        </p:txBody>
      </p:sp>
      <p:sp>
        <p:nvSpPr>
          <p:cNvPr id="185346" name="Rectangle 2">
            <a:extLst>
              <a:ext uri="{FF2B5EF4-FFF2-40B4-BE49-F238E27FC236}">
                <a16:creationId xmlns:a16="http://schemas.microsoft.com/office/drawing/2014/main" id="{41B16074-86AF-FCD4-2695-0B9D67AB169D}"/>
              </a:ext>
            </a:extLst>
          </p:cNvPr>
          <p:cNvSpPr>
            <a:spLocks noGrp="1" noRot="1" noChangeAspect="1" noChangeArrowheads="1" noTextEdit="1"/>
          </p:cNvSpPr>
          <p:nvPr>
            <p:ph type="sldImg"/>
          </p:nvPr>
        </p:nvSpPr>
        <p:spPr>
          <a:ln/>
        </p:spPr>
      </p:sp>
      <p:sp>
        <p:nvSpPr>
          <p:cNvPr id="185347" name="Rectangle 3">
            <a:extLst>
              <a:ext uri="{FF2B5EF4-FFF2-40B4-BE49-F238E27FC236}">
                <a16:creationId xmlns:a16="http://schemas.microsoft.com/office/drawing/2014/main" id="{47611D92-A991-7F9E-B9D0-0BF6428783F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3" name="Rectangle 7">
            <a:extLst>
              <a:ext uri="{FF2B5EF4-FFF2-40B4-BE49-F238E27FC236}">
                <a16:creationId xmlns:a16="http://schemas.microsoft.com/office/drawing/2014/main" id="{F58983E6-760F-2CD0-FDFC-F3D22D47E9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46C56C1C-CF22-BB4F-81C9-E08834D47686}" type="slidenum">
              <a:rPr lang="en-US" altLang="en-US" smtClean="0">
                <a:latin typeface="Times New Roman" panose="02020603050405020304" pitchFamily="18" charset="0"/>
              </a:rPr>
              <a:pPr/>
              <a:t>80</a:t>
            </a:fld>
            <a:endParaRPr lang="en-US" altLang="en-US">
              <a:latin typeface="Times New Roman" panose="02020603050405020304" pitchFamily="18" charset="0"/>
            </a:endParaRPr>
          </a:p>
        </p:txBody>
      </p:sp>
      <p:sp>
        <p:nvSpPr>
          <p:cNvPr id="187394" name="Rectangle 2">
            <a:extLst>
              <a:ext uri="{FF2B5EF4-FFF2-40B4-BE49-F238E27FC236}">
                <a16:creationId xmlns:a16="http://schemas.microsoft.com/office/drawing/2014/main" id="{362F7E77-3C61-D674-C5DF-E5E0BACCCD57}"/>
              </a:ext>
            </a:extLst>
          </p:cNvPr>
          <p:cNvSpPr>
            <a:spLocks noGrp="1" noRot="1" noChangeAspect="1" noChangeArrowheads="1" noTextEdit="1"/>
          </p:cNvSpPr>
          <p:nvPr>
            <p:ph type="sldImg"/>
          </p:nvPr>
        </p:nvSpPr>
        <p:spPr>
          <a:ln/>
        </p:spPr>
      </p:sp>
      <p:sp>
        <p:nvSpPr>
          <p:cNvPr id="187395" name="Rectangle 3">
            <a:extLst>
              <a:ext uri="{FF2B5EF4-FFF2-40B4-BE49-F238E27FC236}">
                <a16:creationId xmlns:a16="http://schemas.microsoft.com/office/drawing/2014/main" id="{808C415F-2C5F-0E89-0F30-92AB5A2947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Rectangle 7">
            <a:extLst>
              <a:ext uri="{FF2B5EF4-FFF2-40B4-BE49-F238E27FC236}">
                <a16:creationId xmlns:a16="http://schemas.microsoft.com/office/drawing/2014/main" id="{A16FDC9C-4A36-F415-7DDC-2881F4E1FAB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5EB8C8DD-D680-3449-8E52-59409D73DB33}" type="slidenum">
              <a:rPr lang="en-US" altLang="en-US" smtClean="0">
                <a:latin typeface="Times New Roman" panose="02020603050405020304" pitchFamily="18" charset="0"/>
              </a:rPr>
              <a:pPr/>
              <a:t>81</a:t>
            </a:fld>
            <a:endParaRPr lang="en-US" altLang="en-US">
              <a:latin typeface="Times New Roman" panose="02020603050405020304" pitchFamily="18" charset="0"/>
            </a:endParaRPr>
          </a:p>
        </p:txBody>
      </p:sp>
      <p:sp>
        <p:nvSpPr>
          <p:cNvPr id="189442" name="Rectangle 2">
            <a:extLst>
              <a:ext uri="{FF2B5EF4-FFF2-40B4-BE49-F238E27FC236}">
                <a16:creationId xmlns:a16="http://schemas.microsoft.com/office/drawing/2014/main" id="{110BB654-1291-F6B9-B13D-7DEFC48EFB56}"/>
              </a:ext>
            </a:extLst>
          </p:cNvPr>
          <p:cNvSpPr>
            <a:spLocks noGrp="1" noRot="1" noChangeAspect="1" noChangeArrowheads="1" noTextEdit="1"/>
          </p:cNvSpPr>
          <p:nvPr>
            <p:ph type="sldImg"/>
          </p:nvPr>
        </p:nvSpPr>
        <p:spPr>
          <a:ln/>
        </p:spPr>
      </p:sp>
      <p:sp>
        <p:nvSpPr>
          <p:cNvPr id="189443" name="Rectangle 3">
            <a:extLst>
              <a:ext uri="{FF2B5EF4-FFF2-40B4-BE49-F238E27FC236}">
                <a16:creationId xmlns:a16="http://schemas.microsoft.com/office/drawing/2014/main" id="{65AB989E-CA4D-0138-718E-5E747CABA35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89" name="Rectangle 7">
            <a:extLst>
              <a:ext uri="{FF2B5EF4-FFF2-40B4-BE49-F238E27FC236}">
                <a16:creationId xmlns:a16="http://schemas.microsoft.com/office/drawing/2014/main" id="{82DFB677-2A44-1224-CC76-F5828207424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0FD70439-0494-E040-996F-152531B142B4}" type="slidenum">
              <a:rPr lang="en-US" altLang="en-US" smtClean="0">
                <a:latin typeface="Times New Roman" panose="02020603050405020304" pitchFamily="18" charset="0"/>
              </a:rPr>
              <a:pPr/>
              <a:t>82</a:t>
            </a:fld>
            <a:endParaRPr lang="en-US" altLang="en-US">
              <a:latin typeface="Times New Roman" panose="02020603050405020304" pitchFamily="18" charset="0"/>
            </a:endParaRPr>
          </a:p>
        </p:txBody>
      </p:sp>
      <p:sp>
        <p:nvSpPr>
          <p:cNvPr id="191490" name="Rectangle 2">
            <a:extLst>
              <a:ext uri="{FF2B5EF4-FFF2-40B4-BE49-F238E27FC236}">
                <a16:creationId xmlns:a16="http://schemas.microsoft.com/office/drawing/2014/main" id="{92204E93-52A7-2021-9C3E-C99525C5B6FE}"/>
              </a:ext>
            </a:extLst>
          </p:cNvPr>
          <p:cNvSpPr>
            <a:spLocks noGrp="1" noRot="1" noChangeAspect="1" noChangeArrowheads="1" noTextEdit="1"/>
          </p:cNvSpPr>
          <p:nvPr>
            <p:ph type="sldImg"/>
          </p:nvPr>
        </p:nvSpPr>
        <p:spPr>
          <a:ln/>
        </p:spPr>
      </p:sp>
      <p:sp>
        <p:nvSpPr>
          <p:cNvPr id="191491" name="Rectangle 3">
            <a:extLst>
              <a:ext uri="{FF2B5EF4-FFF2-40B4-BE49-F238E27FC236}">
                <a16:creationId xmlns:a16="http://schemas.microsoft.com/office/drawing/2014/main" id="{AE1F13A1-1711-E3B7-FFF9-E7EC2E40D00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7">
            <a:extLst>
              <a:ext uri="{FF2B5EF4-FFF2-40B4-BE49-F238E27FC236}">
                <a16:creationId xmlns:a16="http://schemas.microsoft.com/office/drawing/2014/main" id="{CED2A29E-66DB-74FA-CF23-EDB50931F55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21B2B306-B573-3448-924E-B19174977AFE}" type="slidenum">
              <a:rPr lang="en-US" altLang="en-US" smtClean="0">
                <a:latin typeface="Times New Roman" panose="02020603050405020304" pitchFamily="18" charset="0"/>
              </a:rPr>
              <a:pPr/>
              <a:t>8</a:t>
            </a:fld>
            <a:endParaRPr lang="en-US" altLang="en-US">
              <a:latin typeface="Times New Roman" panose="02020603050405020304" pitchFamily="18" charset="0"/>
            </a:endParaRPr>
          </a:p>
        </p:txBody>
      </p:sp>
      <p:sp>
        <p:nvSpPr>
          <p:cNvPr id="52226" name="Rectangle 2">
            <a:extLst>
              <a:ext uri="{FF2B5EF4-FFF2-40B4-BE49-F238E27FC236}">
                <a16:creationId xmlns:a16="http://schemas.microsoft.com/office/drawing/2014/main" id="{D0303661-A4FC-B13F-65E8-902B12568BC7}"/>
              </a:ext>
            </a:extLst>
          </p:cNvPr>
          <p:cNvSpPr>
            <a:spLocks noGrp="1" noRot="1" noChangeAspect="1" noChangeArrowheads="1" noTextEdit="1"/>
          </p:cNvSpPr>
          <p:nvPr>
            <p:ph type="sldImg"/>
          </p:nvPr>
        </p:nvSpPr>
        <p:spPr>
          <a:ln/>
        </p:spPr>
      </p:sp>
      <p:sp>
        <p:nvSpPr>
          <p:cNvPr id="52227" name="Rectangle 3">
            <a:extLst>
              <a:ext uri="{FF2B5EF4-FFF2-40B4-BE49-F238E27FC236}">
                <a16:creationId xmlns:a16="http://schemas.microsoft.com/office/drawing/2014/main" id="{8253FD31-3720-7BC6-F94E-A1B829A9C0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7" name="Rectangle 7">
            <a:extLst>
              <a:ext uri="{FF2B5EF4-FFF2-40B4-BE49-F238E27FC236}">
                <a16:creationId xmlns:a16="http://schemas.microsoft.com/office/drawing/2014/main" id="{9DCC0EA2-BE83-7A10-4968-BB72156FF4F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5F9A9169-F0F5-D84A-BCCE-FEBE2192EA56}" type="slidenum">
              <a:rPr lang="en-US" altLang="en-US" smtClean="0">
                <a:latin typeface="Times New Roman" panose="02020603050405020304" pitchFamily="18" charset="0"/>
              </a:rPr>
              <a:pPr/>
              <a:t>83</a:t>
            </a:fld>
            <a:endParaRPr lang="en-US" altLang="en-US">
              <a:latin typeface="Times New Roman" panose="02020603050405020304" pitchFamily="18" charset="0"/>
            </a:endParaRPr>
          </a:p>
        </p:txBody>
      </p:sp>
      <p:sp>
        <p:nvSpPr>
          <p:cNvPr id="193538" name="Rectangle 2">
            <a:extLst>
              <a:ext uri="{FF2B5EF4-FFF2-40B4-BE49-F238E27FC236}">
                <a16:creationId xmlns:a16="http://schemas.microsoft.com/office/drawing/2014/main" id="{E149998A-7D2A-85FD-5868-8522D23F5CF5}"/>
              </a:ext>
            </a:extLst>
          </p:cNvPr>
          <p:cNvSpPr>
            <a:spLocks noGrp="1" noRot="1" noChangeAspect="1" noChangeArrowheads="1" noTextEdit="1"/>
          </p:cNvSpPr>
          <p:nvPr>
            <p:ph type="sldImg"/>
          </p:nvPr>
        </p:nvSpPr>
        <p:spPr>
          <a:ln/>
        </p:spPr>
      </p:sp>
      <p:sp>
        <p:nvSpPr>
          <p:cNvPr id="193539" name="Rectangle 3">
            <a:extLst>
              <a:ext uri="{FF2B5EF4-FFF2-40B4-BE49-F238E27FC236}">
                <a16:creationId xmlns:a16="http://schemas.microsoft.com/office/drawing/2014/main" id="{0D53EEC0-6F67-EBD6-A34D-87B83CD12B5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5" name="Rectangle 7">
            <a:extLst>
              <a:ext uri="{FF2B5EF4-FFF2-40B4-BE49-F238E27FC236}">
                <a16:creationId xmlns:a16="http://schemas.microsoft.com/office/drawing/2014/main" id="{5769F68A-E523-B471-3EAF-5AB4D2212FA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B335834C-7845-A04F-B40D-AF7E64811A21}" type="slidenum">
              <a:rPr lang="en-US" altLang="en-US" smtClean="0">
                <a:latin typeface="Times New Roman" panose="02020603050405020304" pitchFamily="18" charset="0"/>
              </a:rPr>
              <a:pPr/>
              <a:t>84</a:t>
            </a:fld>
            <a:endParaRPr lang="en-US" altLang="en-US">
              <a:latin typeface="Times New Roman" panose="02020603050405020304" pitchFamily="18" charset="0"/>
            </a:endParaRPr>
          </a:p>
        </p:txBody>
      </p:sp>
      <p:sp>
        <p:nvSpPr>
          <p:cNvPr id="195586" name="Rectangle 2">
            <a:extLst>
              <a:ext uri="{FF2B5EF4-FFF2-40B4-BE49-F238E27FC236}">
                <a16:creationId xmlns:a16="http://schemas.microsoft.com/office/drawing/2014/main" id="{CE543D66-78E7-9F62-8D2A-AD6AEBBA65F6}"/>
              </a:ext>
            </a:extLst>
          </p:cNvPr>
          <p:cNvSpPr>
            <a:spLocks noGrp="1" noRot="1" noChangeAspect="1" noChangeArrowheads="1" noTextEdit="1"/>
          </p:cNvSpPr>
          <p:nvPr>
            <p:ph type="sldImg"/>
          </p:nvPr>
        </p:nvSpPr>
        <p:spPr>
          <a:ln/>
        </p:spPr>
      </p:sp>
      <p:sp>
        <p:nvSpPr>
          <p:cNvPr id="195587" name="Rectangle 3">
            <a:extLst>
              <a:ext uri="{FF2B5EF4-FFF2-40B4-BE49-F238E27FC236}">
                <a16:creationId xmlns:a16="http://schemas.microsoft.com/office/drawing/2014/main" id="{0E641DF9-42DB-5F5A-214C-B49EBA401F0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3" name="Rectangle 7">
            <a:extLst>
              <a:ext uri="{FF2B5EF4-FFF2-40B4-BE49-F238E27FC236}">
                <a16:creationId xmlns:a16="http://schemas.microsoft.com/office/drawing/2014/main" id="{61081475-3FA4-D7FB-DAA6-A6CC9081CD7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1BAA5305-F25C-C44D-B7B2-E3508F26D67E}" type="slidenum">
              <a:rPr lang="en-US" altLang="en-US" smtClean="0">
                <a:latin typeface="Times New Roman" panose="02020603050405020304" pitchFamily="18" charset="0"/>
              </a:rPr>
              <a:pPr/>
              <a:t>85</a:t>
            </a:fld>
            <a:endParaRPr lang="en-US" altLang="en-US">
              <a:latin typeface="Times New Roman" panose="02020603050405020304" pitchFamily="18" charset="0"/>
            </a:endParaRPr>
          </a:p>
        </p:txBody>
      </p:sp>
      <p:sp>
        <p:nvSpPr>
          <p:cNvPr id="197634" name="Rectangle 2">
            <a:extLst>
              <a:ext uri="{FF2B5EF4-FFF2-40B4-BE49-F238E27FC236}">
                <a16:creationId xmlns:a16="http://schemas.microsoft.com/office/drawing/2014/main" id="{0015431E-1B5C-D65C-7B6E-E74D9412E004}"/>
              </a:ext>
            </a:extLst>
          </p:cNvPr>
          <p:cNvSpPr>
            <a:spLocks noGrp="1" noRot="1" noChangeAspect="1" noChangeArrowheads="1" noTextEdit="1"/>
          </p:cNvSpPr>
          <p:nvPr>
            <p:ph type="sldImg"/>
          </p:nvPr>
        </p:nvSpPr>
        <p:spPr>
          <a:ln/>
        </p:spPr>
      </p:sp>
      <p:sp>
        <p:nvSpPr>
          <p:cNvPr id="197635" name="Rectangle 3">
            <a:extLst>
              <a:ext uri="{FF2B5EF4-FFF2-40B4-BE49-F238E27FC236}">
                <a16:creationId xmlns:a16="http://schemas.microsoft.com/office/drawing/2014/main" id="{074F5E40-4803-E4D8-0D7B-3BED2CAADC1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7" name="Rectangle 7">
            <a:extLst>
              <a:ext uri="{FF2B5EF4-FFF2-40B4-BE49-F238E27FC236}">
                <a16:creationId xmlns:a16="http://schemas.microsoft.com/office/drawing/2014/main" id="{D72974DA-9015-D29C-C7F4-BEE8E72E3B4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2184AC63-86F7-2648-88D6-AAF4892CB0AA}" type="slidenum">
              <a:rPr lang="en-US" altLang="en-US" smtClean="0">
                <a:latin typeface="Times New Roman" panose="02020603050405020304" pitchFamily="18" charset="0"/>
              </a:rPr>
              <a:pPr/>
              <a:t>90</a:t>
            </a:fld>
            <a:endParaRPr lang="en-US" altLang="en-US">
              <a:latin typeface="Times New Roman" panose="02020603050405020304" pitchFamily="18" charset="0"/>
            </a:endParaRPr>
          </a:p>
        </p:txBody>
      </p:sp>
      <p:sp>
        <p:nvSpPr>
          <p:cNvPr id="203778" name="Rectangle 2">
            <a:extLst>
              <a:ext uri="{FF2B5EF4-FFF2-40B4-BE49-F238E27FC236}">
                <a16:creationId xmlns:a16="http://schemas.microsoft.com/office/drawing/2014/main" id="{83FD990C-A12E-CC93-39F2-86C1C24FA1F4}"/>
              </a:ext>
            </a:extLst>
          </p:cNvPr>
          <p:cNvSpPr>
            <a:spLocks noGrp="1" noRot="1" noChangeAspect="1" noChangeArrowheads="1" noTextEdit="1"/>
          </p:cNvSpPr>
          <p:nvPr>
            <p:ph type="sldImg"/>
          </p:nvPr>
        </p:nvSpPr>
        <p:spPr>
          <a:ln/>
        </p:spPr>
      </p:sp>
      <p:sp>
        <p:nvSpPr>
          <p:cNvPr id="203779" name="Rectangle 3">
            <a:extLst>
              <a:ext uri="{FF2B5EF4-FFF2-40B4-BE49-F238E27FC236}">
                <a16:creationId xmlns:a16="http://schemas.microsoft.com/office/drawing/2014/main" id="{0AA2508F-BF47-B974-E712-74121102C23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5" name="Rectangle 7">
            <a:extLst>
              <a:ext uri="{FF2B5EF4-FFF2-40B4-BE49-F238E27FC236}">
                <a16:creationId xmlns:a16="http://schemas.microsoft.com/office/drawing/2014/main" id="{E1AA8AED-FBBB-60EA-7DBE-2BDE5A39EA5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D7F76196-5569-F242-B06F-3F418B87D1FE}" type="slidenum">
              <a:rPr lang="en-US" altLang="en-US" smtClean="0">
                <a:latin typeface="Times New Roman" panose="02020603050405020304" pitchFamily="18" charset="0"/>
              </a:rPr>
              <a:pPr/>
              <a:t>91</a:t>
            </a:fld>
            <a:endParaRPr lang="en-US" altLang="en-US">
              <a:latin typeface="Times New Roman" panose="02020603050405020304" pitchFamily="18" charset="0"/>
            </a:endParaRPr>
          </a:p>
        </p:txBody>
      </p:sp>
      <p:sp>
        <p:nvSpPr>
          <p:cNvPr id="205826" name="Rectangle 2">
            <a:extLst>
              <a:ext uri="{FF2B5EF4-FFF2-40B4-BE49-F238E27FC236}">
                <a16:creationId xmlns:a16="http://schemas.microsoft.com/office/drawing/2014/main" id="{C3CB8DFA-96AC-3D47-1559-AA209AC2BCA0}"/>
              </a:ext>
            </a:extLst>
          </p:cNvPr>
          <p:cNvSpPr>
            <a:spLocks noGrp="1" noRot="1" noChangeAspect="1" noChangeArrowheads="1" noTextEdit="1"/>
          </p:cNvSpPr>
          <p:nvPr>
            <p:ph type="sldImg"/>
          </p:nvPr>
        </p:nvSpPr>
        <p:spPr>
          <a:ln/>
        </p:spPr>
      </p:sp>
      <p:sp>
        <p:nvSpPr>
          <p:cNvPr id="205827" name="Rectangle 3">
            <a:extLst>
              <a:ext uri="{FF2B5EF4-FFF2-40B4-BE49-F238E27FC236}">
                <a16:creationId xmlns:a16="http://schemas.microsoft.com/office/drawing/2014/main" id="{28E413BC-CECE-BC3B-AB6A-7A5D18C3F14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873" name="Rectangle 7">
            <a:extLst>
              <a:ext uri="{FF2B5EF4-FFF2-40B4-BE49-F238E27FC236}">
                <a16:creationId xmlns:a16="http://schemas.microsoft.com/office/drawing/2014/main" id="{85FCBBD2-EF5B-1A54-9902-C9558F440B1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EA35884F-A62F-2145-8AAB-DAB3493DDC94}" type="slidenum">
              <a:rPr lang="en-US" altLang="en-US" smtClean="0">
                <a:latin typeface="Times New Roman" panose="02020603050405020304" pitchFamily="18" charset="0"/>
              </a:rPr>
              <a:pPr/>
              <a:t>92</a:t>
            </a:fld>
            <a:endParaRPr lang="en-US" altLang="en-US">
              <a:latin typeface="Times New Roman" panose="02020603050405020304" pitchFamily="18" charset="0"/>
            </a:endParaRPr>
          </a:p>
        </p:txBody>
      </p:sp>
      <p:sp>
        <p:nvSpPr>
          <p:cNvPr id="207874" name="Rectangle 2">
            <a:extLst>
              <a:ext uri="{FF2B5EF4-FFF2-40B4-BE49-F238E27FC236}">
                <a16:creationId xmlns:a16="http://schemas.microsoft.com/office/drawing/2014/main" id="{33D8B08E-1F2C-D140-14C9-A89C1A26C230}"/>
              </a:ext>
            </a:extLst>
          </p:cNvPr>
          <p:cNvSpPr>
            <a:spLocks noGrp="1" noRot="1" noChangeAspect="1" noChangeArrowheads="1" noTextEdit="1"/>
          </p:cNvSpPr>
          <p:nvPr>
            <p:ph type="sldImg"/>
          </p:nvPr>
        </p:nvSpPr>
        <p:spPr>
          <a:ln/>
        </p:spPr>
      </p:sp>
      <p:sp>
        <p:nvSpPr>
          <p:cNvPr id="207875" name="Rectangle 3">
            <a:extLst>
              <a:ext uri="{FF2B5EF4-FFF2-40B4-BE49-F238E27FC236}">
                <a16:creationId xmlns:a16="http://schemas.microsoft.com/office/drawing/2014/main" id="{28832499-5CDD-C4AC-BF97-07193C04CE6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9921" name="Rectangle 7">
            <a:extLst>
              <a:ext uri="{FF2B5EF4-FFF2-40B4-BE49-F238E27FC236}">
                <a16:creationId xmlns:a16="http://schemas.microsoft.com/office/drawing/2014/main" id="{73873CBD-4CB5-584B-B800-A624A19206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B16394DE-4C79-E547-838B-FFB19EA7A58A}" type="slidenum">
              <a:rPr lang="en-US" altLang="en-US" smtClean="0">
                <a:latin typeface="Times New Roman" panose="02020603050405020304" pitchFamily="18" charset="0"/>
              </a:rPr>
              <a:pPr/>
              <a:t>93</a:t>
            </a:fld>
            <a:endParaRPr lang="en-US" altLang="en-US">
              <a:latin typeface="Times New Roman" panose="02020603050405020304" pitchFamily="18" charset="0"/>
            </a:endParaRPr>
          </a:p>
        </p:txBody>
      </p:sp>
      <p:sp>
        <p:nvSpPr>
          <p:cNvPr id="209922" name="Rectangle 2">
            <a:extLst>
              <a:ext uri="{FF2B5EF4-FFF2-40B4-BE49-F238E27FC236}">
                <a16:creationId xmlns:a16="http://schemas.microsoft.com/office/drawing/2014/main" id="{9B256DDF-3DF4-D138-6234-84143AC6AD64}"/>
              </a:ext>
            </a:extLst>
          </p:cNvPr>
          <p:cNvSpPr>
            <a:spLocks noGrp="1" noRot="1" noChangeAspect="1" noChangeArrowheads="1" noTextEdit="1"/>
          </p:cNvSpPr>
          <p:nvPr>
            <p:ph type="sldImg"/>
          </p:nvPr>
        </p:nvSpPr>
        <p:spPr>
          <a:ln/>
        </p:spPr>
      </p:sp>
      <p:sp>
        <p:nvSpPr>
          <p:cNvPr id="209923" name="Rectangle 3">
            <a:extLst>
              <a:ext uri="{FF2B5EF4-FFF2-40B4-BE49-F238E27FC236}">
                <a16:creationId xmlns:a16="http://schemas.microsoft.com/office/drawing/2014/main" id="{D8289F44-08EC-2399-E3B5-3A5C3631C8F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1969" name="Rectangle 7">
            <a:extLst>
              <a:ext uri="{FF2B5EF4-FFF2-40B4-BE49-F238E27FC236}">
                <a16:creationId xmlns:a16="http://schemas.microsoft.com/office/drawing/2014/main" id="{6A6F3CEE-D294-F81A-5004-49F76C321C8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F43FBBF9-A657-9840-A6E9-0CF6F8DBBFBA}" type="slidenum">
              <a:rPr lang="en-US" altLang="en-US" smtClean="0">
                <a:latin typeface="Times New Roman" panose="02020603050405020304" pitchFamily="18" charset="0"/>
              </a:rPr>
              <a:pPr/>
              <a:t>94</a:t>
            </a:fld>
            <a:endParaRPr lang="en-US" altLang="en-US">
              <a:latin typeface="Times New Roman" panose="02020603050405020304" pitchFamily="18" charset="0"/>
            </a:endParaRPr>
          </a:p>
        </p:txBody>
      </p:sp>
      <p:sp>
        <p:nvSpPr>
          <p:cNvPr id="211970" name="Rectangle 2">
            <a:extLst>
              <a:ext uri="{FF2B5EF4-FFF2-40B4-BE49-F238E27FC236}">
                <a16:creationId xmlns:a16="http://schemas.microsoft.com/office/drawing/2014/main" id="{5FE1512D-415F-04DB-840E-67410ED82493}"/>
              </a:ext>
            </a:extLst>
          </p:cNvPr>
          <p:cNvSpPr>
            <a:spLocks noGrp="1" noRot="1" noChangeAspect="1" noChangeArrowheads="1" noTextEdit="1"/>
          </p:cNvSpPr>
          <p:nvPr>
            <p:ph type="sldImg"/>
          </p:nvPr>
        </p:nvSpPr>
        <p:spPr>
          <a:ln/>
        </p:spPr>
      </p:sp>
      <p:sp>
        <p:nvSpPr>
          <p:cNvPr id="211971" name="Rectangle 3">
            <a:extLst>
              <a:ext uri="{FF2B5EF4-FFF2-40B4-BE49-F238E27FC236}">
                <a16:creationId xmlns:a16="http://schemas.microsoft.com/office/drawing/2014/main" id="{53BEA1B4-2DBD-74B9-234A-CF1BE113A10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4017" name="Rectangle 7">
            <a:extLst>
              <a:ext uri="{FF2B5EF4-FFF2-40B4-BE49-F238E27FC236}">
                <a16:creationId xmlns:a16="http://schemas.microsoft.com/office/drawing/2014/main" id="{E8D19234-6F18-2582-5ECD-E7857692A00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9DCBB86E-02C1-264E-B525-C68355A36898}" type="slidenum">
              <a:rPr lang="en-US" altLang="en-US" smtClean="0">
                <a:latin typeface="Times New Roman" panose="02020603050405020304" pitchFamily="18" charset="0"/>
              </a:rPr>
              <a:pPr/>
              <a:t>95</a:t>
            </a:fld>
            <a:endParaRPr lang="en-US" altLang="en-US">
              <a:latin typeface="Times New Roman" panose="02020603050405020304" pitchFamily="18" charset="0"/>
            </a:endParaRPr>
          </a:p>
        </p:txBody>
      </p:sp>
      <p:sp>
        <p:nvSpPr>
          <p:cNvPr id="214018" name="Rectangle 2">
            <a:extLst>
              <a:ext uri="{FF2B5EF4-FFF2-40B4-BE49-F238E27FC236}">
                <a16:creationId xmlns:a16="http://schemas.microsoft.com/office/drawing/2014/main" id="{5762E4DF-FD6E-A674-66D9-2B2EAD9A90DB}"/>
              </a:ext>
            </a:extLst>
          </p:cNvPr>
          <p:cNvSpPr>
            <a:spLocks noGrp="1" noRot="1" noChangeAspect="1" noChangeArrowheads="1" noTextEdit="1"/>
          </p:cNvSpPr>
          <p:nvPr>
            <p:ph type="sldImg"/>
          </p:nvPr>
        </p:nvSpPr>
        <p:spPr>
          <a:ln/>
        </p:spPr>
      </p:sp>
      <p:sp>
        <p:nvSpPr>
          <p:cNvPr id="214019" name="Rectangle 3">
            <a:extLst>
              <a:ext uri="{FF2B5EF4-FFF2-40B4-BE49-F238E27FC236}">
                <a16:creationId xmlns:a16="http://schemas.microsoft.com/office/drawing/2014/main" id="{058AD46C-AC37-7BF9-218F-FD96E6DD6E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6065" name="Rectangle 7">
            <a:extLst>
              <a:ext uri="{FF2B5EF4-FFF2-40B4-BE49-F238E27FC236}">
                <a16:creationId xmlns:a16="http://schemas.microsoft.com/office/drawing/2014/main" id="{D6D017D5-8E6F-4443-4441-72F18A66BEA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3E831D56-EDF8-E74A-BCFE-2DD9D204E6CE}" type="slidenum">
              <a:rPr lang="en-US" altLang="en-US" smtClean="0">
                <a:latin typeface="Times New Roman" panose="02020603050405020304" pitchFamily="18" charset="0"/>
              </a:rPr>
              <a:pPr/>
              <a:t>96</a:t>
            </a:fld>
            <a:endParaRPr lang="en-US" altLang="en-US">
              <a:latin typeface="Times New Roman" panose="02020603050405020304" pitchFamily="18" charset="0"/>
            </a:endParaRPr>
          </a:p>
        </p:txBody>
      </p:sp>
      <p:sp>
        <p:nvSpPr>
          <p:cNvPr id="216066" name="Rectangle 2">
            <a:extLst>
              <a:ext uri="{FF2B5EF4-FFF2-40B4-BE49-F238E27FC236}">
                <a16:creationId xmlns:a16="http://schemas.microsoft.com/office/drawing/2014/main" id="{E639663E-BD78-1C4B-C56A-E008F1DF936B}"/>
              </a:ext>
            </a:extLst>
          </p:cNvPr>
          <p:cNvSpPr>
            <a:spLocks noGrp="1" noRot="1" noChangeAspect="1" noChangeArrowheads="1" noTextEdit="1"/>
          </p:cNvSpPr>
          <p:nvPr>
            <p:ph type="sldImg"/>
          </p:nvPr>
        </p:nvSpPr>
        <p:spPr>
          <a:ln/>
        </p:spPr>
      </p:sp>
      <p:sp>
        <p:nvSpPr>
          <p:cNvPr id="216067" name="Rectangle 3">
            <a:extLst>
              <a:ext uri="{FF2B5EF4-FFF2-40B4-BE49-F238E27FC236}">
                <a16:creationId xmlns:a16="http://schemas.microsoft.com/office/drawing/2014/main" id="{B8B3FCCC-FB7F-12F9-3B78-B1B7A6BF4E4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Rectangle 7">
            <a:extLst>
              <a:ext uri="{FF2B5EF4-FFF2-40B4-BE49-F238E27FC236}">
                <a16:creationId xmlns:a16="http://schemas.microsoft.com/office/drawing/2014/main" id="{508DB4A9-7EDB-574C-FE1D-8113DAC74CC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96D0CAAE-72E9-EE46-BCBE-E7EC861DFAFB}" type="slidenum">
              <a:rPr lang="en-US" altLang="en-US" smtClean="0">
                <a:latin typeface="Times New Roman" panose="02020603050405020304" pitchFamily="18" charset="0"/>
              </a:rPr>
              <a:pPr/>
              <a:t>9</a:t>
            </a:fld>
            <a:endParaRPr lang="en-US" altLang="en-US">
              <a:latin typeface="Times New Roman" panose="02020603050405020304" pitchFamily="18" charset="0"/>
            </a:endParaRPr>
          </a:p>
        </p:txBody>
      </p:sp>
      <p:sp>
        <p:nvSpPr>
          <p:cNvPr id="54274" name="Rectangle 2">
            <a:extLst>
              <a:ext uri="{FF2B5EF4-FFF2-40B4-BE49-F238E27FC236}">
                <a16:creationId xmlns:a16="http://schemas.microsoft.com/office/drawing/2014/main" id="{DFCA5F69-2DC8-E98F-B37E-3260EC002D75}"/>
              </a:ext>
            </a:extLst>
          </p:cNvPr>
          <p:cNvSpPr>
            <a:spLocks noGrp="1" noRot="1" noChangeAspect="1" noChangeArrowheads="1" noTextEdit="1"/>
          </p:cNvSpPr>
          <p:nvPr>
            <p:ph type="sldImg"/>
          </p:nvPr>
        </p:nvSpPr>
        <p:spPr>
          <a:ln/>
        </p:spPr>
      </p:sp>
      <p:sp>
        <p:nvSpPr>
          <p:cNvPr id="54275" name="Rectangle 3">
            <a:extLst>
              <a:ext uri="{FF2B5EF4-FFF2-40B4-BE49-F238E27FC236}">
                <a16:creationId xmlns:a16="http://schemas.microsoft.com/office/drawing/2014/main" id="{79AC7FEA-3DD1-6F15-A99F-877D077B16B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8113" name="Rectangle 7">
            <a:extLst>
              <a:ext uri="{FF2B5EF4-FFF2-40B4-BE49-F238E27FC236}">
                <a16:creationId xmlns:a16="http://schemas.microsoft.com/office/drawing/2014/main" id="{6E0E2935-86A6-50B1-A950-42E01119250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51BC226E-8CD5-B04A-A2B8-FEC2BACB2FD0}" type="slidenum">
              <a:rPr lang="en-US" altLang="en-US" smtClean="0">
                <a:latin typeface="Times New Roman" panose="02020603050405020304" pitchFamily="18" charset="0"/>
              </a:rPr>
              <a:pPr/>
              <a:t>97</a:t>
            </a:fld>
            <a:endParaRPr lang="en-US" altLang="en-US">
              <a:latin typeface="Times New Roman" panose="02020603050405020304" pitchFamily="18" charset="0"/>
            </a:endParaRPr>
          </a:p>
        </p:txBody>
      </p:sp>
      <p:sp>
        <p:nvSpPr>
          <p:cNvPr id="218114" name="Rectangle 2">
            <a:extLst>
              <a:ext uri="{FF2B5EF4-FFF2-40B4-BE49-F238E27FC236}">
                <a16:creationId xmlns:a16="http://schemas.microsoft.com/office/drawing/2014/main" id="{31498DF3-5426-D19A-3867-4D75618ABC81}"/>
              </a:ext>
            </a:extLst>
          </p:cNvPr>
          <p:cNvSpPr>
            <a:spLocks noGrp="1" noRot="1" noChangeAspect="1" noChangeArrowheads="1" noTextEdit="1"/>
          </p:cNvSpPr>
          <p:nvPr>
            <p:ph type="sldImg"/>
          </p:nvPr>
        </p:nvSpPr>
        <p:spPr>
          <a:ln/>
        </p:spPr>
      </p:sp>
      <p:sp>
        <p:nvSpPr>
          <p:cNvPr id="218115" name="Rectangle 3">
            <a:extLst>
              <a:ext uri="{FF2B5EF4-FFF2-40B4-BE49-F238E27FC236}">
                <a16:creationId xmlns:a16="http://schemas.microsoft.com/office/drawing/2014/main" id="{9C38A5C0-13B6-BE54-606F-1FDD1141A06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0161" name="Rectangle 7">
            <a:extLst>
              <a:ext uri="{FF2B5EF4-FFF2-40B4-BE49-F238E27FC236}">
                <a16:creationId xmlns:a16="http://schemas.microsoft.com/office/drawing/2014/main" id="{BE90DAF6-FC15-B221-E3C6-83E28BEF7B1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5328297D-0C66-9E45-8FF6-E620ACB24481}" type="slidenum">
              <a:rPr lang="en-US" altLang="en-US" smtClean="0">
                <a:latin typeface="Times New Roman" panose="02020603050405020304" pitchFamily="18" charset="0"/>
              </a:rPr>
              <a:pPr/>
              <a:t>98</a:t>
            </a:fld>
            <a:endParaRPr lang="en-US" altLang="en-US">
              <a:latin typeface="Times New Roman" panose="02020603050405020304" pitchFamily="18" charset="0"/>
            </a:endParaRPr>
          </a:p>
        </p:txBody>
      </p:sp>
      <p:sp>
        <p:nvSpPr>
          <p:cNvPr id="220162" name="Rectangle 2">
            <a:extLst>
              <a:ext uri="{FF2B5EF4-FFF2-40B4-BE49-F238E27FC236}">
                <a16:creationId xmlns:a16="http://schemas.microsoft.com/office/drawing/2014/main" id="{41B80829-5A5C-FC19-5F01-1E7E872B9633}"/>
              </a:ext>
            </a:extLst>
          </p:cNvPr>
          <p:cNvSpPr>
            <a:spLocks noGrp="1" noRot="1" noChangeAspect="1" noChangeArrowheads="1" noTextEdit="1"/>
          </p:cNvSpPr>
          <p:nvPr>
            <p:ph type="sldImg"/>
          </p:nvPr>
        </p:nvSpPr>
        <p:spPr>
          <a:ln/>
        </p:spPr>
      </p:sp>
      <p:sp>
        <p:nvSpPr>
          <p:cNvPr id="220163" name="Rectangle 3">
            <a:extLst>
              <a:ext uri="{FF2B5EF4-FFF2-40B4-BE49-F238E27FC236}">
                <a16:creationId xmlns:a16="http://schemas.microsoft.com/office/drawing/2014/main" id="{0229C180-9034-BB46-51C4-3A7412DB58A0}"/>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2209" name="Rectangle 7">
            <a:extLst>
              <a:ext uri="{FF2B5EF4-FFF2-40B4-BE49-F238E27FC236}">
                <a16:creationId xmlns:a16="http://schemas.microsoft.com/office/drawing/2014/main" id="{9AA2AC04-182B-F1AF-D57D-85DE8F2A159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D86DD9BF-A2C5-FE4A-B1EC-B41D7B113DD4}" type="slidenum">
              <a:rPr lang="en-US" altLang="en-US" smtClean="0">
                <a:latin typeface="Times New Roman" panose="02020603050405020304" pitchFamily="18" charset="0"/>
              </a:rPr>
              <a:pPr/>
              <a:t>99</a:t>
            </a:fld>
            <a:endParaRPr lang="en-US" altLang="en-US">
              <a:latin typeface="Times New Roman" panose="02020603050405020304" pitchFamily="18" charset="0"/>
            </a:endParaRPr>
          </a:p>
        </p:txBody>
      </p:sp>
      <p:sp>
        <p:nvSpPr>
          <p:cNvPr id="222210" name="Rectangle 2">
            <a:extLst>
              <a:ext uri="{FF2B5EF4-FFF2-40B4-BE49-F238E27FC236}">
                <a16:creationId xmlns:a16="http://schemas.microsoft.com/office/drawing/2014/main" id="{77F2C7BA-6486-C43A-EF69-7C2A81065CCB}"/>
              </a:ext>
            </a:extLst>
          </p:cNvPr>
          <p:cNvSpPr>
            <a:spLocks noGrp="1" noRot="1" noChangeAspect="1" noChangeArrowheads="1" noTextEdit="1"/>
          </p:cNvSpPr>
          <p:nvPr>
            <p:ph type="sldImg"/>
          </p:nvPr>
        </p:nvSpPr>
        <p:spPr>
          <a:ln/>
        </p:spPr>
      </p:sp>
      <p:sp>
        <p:nvSpPr>
          <p:cNvPr id="222211" name="Rectangle 3">
            <a:extLst>
              <a:ext uri="{FF2B5EF4-FFF2-40B4-BE49-F238E27FC236}">
                <a16:creationId xmlns:a16="http://schemas.microsoft.com/office/drawing/2014/main" id="{611E44C3-8944-2275-88E9-A5B112F9670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4257" name="Rectangle 7">
            <a:extLst>
              <a:ext uri="{FF2B5EF4-FFF2-40B4-BE49-F238E27FC236}">
                <a16:creationId xmlns:a16="http://schemas.microsoft.com/office/drawing/2014/main" id="{BBD2E6AF-741C-F087-FE85-33D5B69AF12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0093CEF3-C4BC-F44A-9AC4-6F90DA8CB648}" type="slidenum">
              <a:rPr lang="en-US" altLang="en-US" smtClean="0">
                <a:latin typeface="Times New Roman" panose="02020603050405020304" pitchFamily="18" charset="0"/>
              </a:rPr>
              <a:pPr/>
              <a:t>100</a:t>
            </a:fld>
            <a:endParaRPr lang="en-US" altLang="en-US">
              <a:latin typeface="Times New Roman" panose="02020603050405020304" pitchFamily="18" charset="0"/>
            </a:endParaRPr>
          </a:p>
        </p:txBody>
      </p:sp>
      <p:sp>
        <p:nvSpPr>
          <p:cNvPr id="224258" name="Rectangle 2">
            <a:extLst>
              <a:ext uri="{FF2B5EF4-FFF2-40B4-BE49-F238E27FC236}">
                <a16:creationId xmlns:a16="http://schemas.microsoft.com/office/drawing/2014/main" id="{0A7B8BE9-DE8B-72DA-9C15-A81130BF1095}"/>
              </a:ext>
            </a:extLst>
          </p:cNvPr>
          <p:cNvSpPr>
            <a:spLocks noGrp="1" noRot="1" noChangeAspect="1" noChangeArrowheads="1" noTextEdit="1"/>
          </p:cNvSpPr>
          <p:nvPr>
            <p:ph type="sldImg"/>
          </p:nvPr>
        </p:nvSpPr>
        <p:spPr>
          <a:ln/>
        </p:spPr>
      </p:sp>
      <p:sp>
        <p:nvSpPr>
          <p:cNvPr id="224259" name="Rectangle 3">
            <a:extLst>
              <a:ext uri="{FF2B5EF4-FFF2-40B4-BE49-F238E27FC236}">
                <a16:creationId xmlns:a16="http://schemas.microsoft.com/office/drawing/2014/main" id="{9E1A1F68-A755-9C1C-DB7B-6A7081BC532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7329" name="Rectangle 7">
            <a:extLst>
              <a:ext uri="{FF2B5EF4-FFF2-40B4-BE49-F238E27FC236}">
                <a16:creationId xmlns:a16="http://schemas.microsoft.com/office/drawing/2014/main" id="{D7A2291F-E38A-3FAE-9975-115E12F43FD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85CF1B9E-ED24-3041-A70E-37C569B5EB31}" type="slidenum">
              <a:rPr lang="en-US" altLang="en-US" smtClean="0">
                <a:latin typeface="Times New Roman" panose="02020603050405020304" pitchFamily="18" charset="0"/>
              </a:rPr>
              <a:pPr/>
              <a:t>102</a:t>
            </a:fld>
            <a:endParaRPr lang="en-US" altLang="en-US">
              <a:latin typeface="Times New Roman" panose="02020603050405020304" pitchFamily="18" charset="0"/>
            </a:endParaRPr>
          </a:p>
        </p:txBody>
      </p:sp>
      <p:sp>
        <p:nvSpPr>
          <p:cNvPr id="227330" name="Rectangle 2">
            <a:extLst>
              <a:ext uri="{FF2B5EF4-FFF2-40B4-BE49-F238E27FC236}">
                <a16:creationId xmlns:a16="http://schemas.microsoft.com/office/drawing/2014/main" id="{8384FA0F-F655-5C6C-2841-DAB87E760D5C}"/>
              </a:ext>
            </a:extLst>
          </p:cNvPr>
          <p:cNvSpPr>
            <a:spLocks noGrp="1" noRot="1" noChangeAspect="1" noChangeArrowheads="1" noTextEdit="1"/>
          </p:cNvSpPr>
          <p:nvPr>
            <p:ph type="sldImg"/>
          </p:nvPr>
        </p:nvSpPr>
        <p:spPr>
          <a:ln/>
        </p:spPr>
      </p:sp>
      <p:sp>
        <p:nvSpPr>
          <p:cNvPr id="227331" name="Rectangle 3">
            <a:extLst>
              <a:ext uri="{FF2B5EF4-FFF2-40B4-BE49-F238E27FC236}">
                <a16:creationId xmlns:a16="http://schemas.microsoft.com/office/drawing/2014/main" id="{407936E0-3832-1784-1828-6799A12CA0B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9377" name="Rectangle 7">
            <a:extLst>
              <a:ext uri="{FF2B5EF4-FFF2-40B4-BE49-F238E27FC236}">
                <a16:creationId xmlns:a16="http://schemas.microsoft.com/office/drawing/2014/main" id="{99959DFC-AE66-AB02-A64E-076A81C93AC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56E67848-2513-4541-A7ED-FCD61ACD8575}" type="slidenum">
              <a:rPr lang="en-US" altLang="en-US" smtClean="0">
                <a:latin typeface="Times New Roman" panose="02020603050405020304" pitchFamily="18" charset="0"/>
              </a:rPr>
              <a:pPr/>
              <a:t>103</a:t>
            </a:fld>
            <a:endParaRPr lang="en-US" altLang="en-US">
              <a:latin typeface="Times New Roman" panose="02020603050405020304" pitchFamily="18" charset="0"/>
            </a:endParaRPr>
          </a:p>
        </p:txBody>
      </p:sp>
      <p:sp>
        <p:nvSpPr>
          <p:cNvPr id="229378" name="Rectangle 2">
            <a:extLst>
              <a:ext uri="{FF2B5EF4-FFF2-40B4-BE49-F238E27FC236}">
                <a16:creationId xmlns:a16="http://schemas.microsoft.com/office/drawing/2014/main" id="{EE3FD125-2D67-DD30-4B3E-E7017AA59443}"/>
              </a:ext>
            </a:extLst>
          </p:cNvPr>
          <p:cNvSpPr>
            <a:spLocks noGrp="1" noRot="1" noChangeAspect="1" noChangeArrowheads="1" noTextEdit="1"/>
          </p:cNvSpPr>
          <p:nvPr>
            <p:ph type="sldImg"/>
          </p:nvPr>
        </p:nvSpPr>
        <p:spPr>
          <a:ln/>
        </p:spPr>
      </p:sp>
      <p:sp>
        <p:nvSpPr>
          <p:cNvPr id="229379" name="Rectangle 3">
            <a:extLst>
              <a:ext uri="{FF2B5EF4-FFF2-40B4-BE49-F238E27FC236}">
                <a16:creationId xmlns:a16="http://schemas.microsoft.com/office/drawing/2014/main" id="{F46709A5-0521-C0C9-5BB6-637C986553A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1425" name="Rectangle 7">
            <a:extLst>
              <a:ext uri="{FF2B5EF4-FFF2-40B4-BE49-F238E27FC236}">
                <a16:creationId xmlns:a16="http://schemas.microsoft.com/office/drawing/2014/main" id="{75E4ECC4-F089-0451-11E9-11E65FD0AFC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0768BB1B-8CC4-6847-91CB-2BA3EE95CC58}" type="slidenum">
              <a:rPr lang="en-US" altLang="en-US" smtClean="0">
                <a:latin typeface="Times New Roman" panose="02020603050405020304" pitchFamily="18" charset="0"/>
              </a:rPr>
              <a:pPr/>
              <a:t>104</a:t>
            </a:fld>
            <a:endParaRPr lang="en-US" altLang="en-US">
              <a:latin typeface="Times New Roman" panose="02020603050405020304" pitchFamily="18" charset="0"/>
            </a:endParaRPr>
          </a:p>
        </p:txBody>
      </p:sp>
      <p:sp>
        <p:nvSpPr>
          <p:cNvPr id="231426" name="Rectangle 2">
            <a:extLst>
              <a:ext uri="{FF2B5EF4-FFF2-40B4-BE49-F238E27FC236}">
                <a16:creationId xmlns:a16="http://schemas.microsoft.com/office/drawing/2014/main" id="{4CF33577-50BC-C414-0443-A670D84886DB}"/>
              </a:ext>
            </a:extLst>
          </p:cNvPr>
          <p:cNvSpPr>
            <a:spLocks noGrp="1" noRot="1" noChangeAspect="1" noChangeArrowheads="1" noTextEdit="1"/>
          </p:cNvSpPr>
          <p:nvPr>
            <p:ph type="sldImg"/>
          </p:nvPr>
        </p:nvSpPr>
        <p:spPr>
          <a:ln/>
        </p:spPr>
      </p:sp>
      <p:sp>
        <p:nvSpPr>
          <p:cNvPr id="231427" name="Rectangle 3">
            <a:extLst>
              <a:ext uri="{FF2B5EF4-FFF2-40B4-BE49-F238E27FC236}">
                <a16:creationId xmlns:a16="http://schemas.microsoft.com/office/drawing/2014/main" id="{3977A7CF-0134-7231-CF3B-7A4977618C65}"/>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3473" name="Rectangle 7">
            <a:extLst>
              <a:ext uri="{FF2B5EF4-FFF2-40B4-BE49-F238E27FC236}">
                <a16:creationId xmlns:a16="http://schemas.microsoft.com/office/drawing/2014/main" id="{B4A11419-FBD5-3002-B4DA-BDF3598BCCD9}"/>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pPr algn="r" eaLnBrk="1" hangingPunct="1"/>
            <a:fld id="{1884073F-444C-EC4E-8300-19E7A6E85FAE}" type="slidenum">
              <a:rPr lang="en-US" altLang="en-US" sz="1200">
                <a:latin typeface="Times New Roman" panose="02020603050405020304" pitchFamily="18" charset="0"/>
              </a:rPr>
              <a:pPr algn="r" eaLnBrk="1" hangingPunct="1"/>
              <a:t>105</a:t>
            </a:fld>
            <a:endParaRPr lang="en-US" altLang="en-US" sz="1200">
              <a:latin typeface="Times New Roman" panose="02020603050405020304" pitchFamily="18" charset="0"/>
            </a:endParaRPr>
          </a:p>
        </p:txBody>
      </p:sp>
      <p:sp>
        <p:nvSpPr>
          <p:cNvPr id="233474" name="Rectangle 2">
            <a:extLst>
              <a:ext uri="{FF2B5EF4-FFF2-40B4-BE49-F238E27FC236}">
                <a16:creationId xmlns:a16="http://schemas.microsoft.com/office/drawing/2014/main" id="{E8256CE6-428A-A20A-26A0-3DE82D339AE0}"/>
              </a:ext>
            </a:extLst>
          </p:cNvPr>
          <p:cNvSpPr>
            <a:spLocks noGrp="1" noRot="1" noChangeAspect="1" noChangeArrowheads="1" noTextEdit="1"/>
          </p:cNvSpPr>
          <p:nvPr>
            <p:ph type="sldImg"/>
          </p:nvPr>
        </p:nvSpPr>
        <p:spPr>
          <a:ln/>
        </p:spPr>
      </p:sp>
      <p:sp>
        <p:nvSpPr>
          <p:cNvPr id="233475" name="Rectangle 3">
            <a:extLst>
              <a:ext uri="{FF2B5EF4-FFF2-40B4-BE49-F238E27FC236}">
                <a16:creationId xmlns:a16="http://schemas.microsoft.com/office/drawing/2014/main" id="{C9BF9604-7C6D-FFF1-2136-F264B4F2EF3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21" name="Rectangle 7">
            <a:extLst>
              <a:ext uri="{FF2B5EF4-FFF2-40B4-BE49-F238E27FC236}">
                <a16:creationId xmlns:a16="http://schemas.microsoft.com/office/drawing/2014/main" id="{2E9C4698-EF19-ECE4-5672-880A2DA8A148}"/>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pPr algn="r" eaLnBrk="1" hangingPunct="1"/>
            <a:fld id="{14754382-2DD7-1444-80EF-DFDE2FE4F55D}" type="slidenum">
              <a:rPr lang="en-US" altLang="en-US" sz="1200">
                <a:latin typeface="Times New Roman" panose="02020603050405020304" pitchFamily="18" charset="0"/>
              </a:rPr>
              <a:pPr algn="r" eaLnBrk="1" hangingPunct="1"/>
              <a:t>106</a:t>
            </a:fld>
            <a:endParaRPr lang="en-US" altLang="en-US" sz="1200">
              <a:latin typeface="Times New Roman" panose="02020603050405020304" pitchFamily="18" charset="0"/>
            </a:endParaRPr>
          </a:p>
        </p:txBody>
      </p:sp>
      <p:sp>
        <p:nvSpPr>
          <p:cNvPr id="235522" name="Rectangle 2">
            <a:extLst>
              <a:ext uri="{FF2B5EF4-FFF2-40B4-BE49-F238E27FC236}">
                <a16:creationId xmlns:a16="http://schemas.microsoft.com/office/drawing/2014/main" id="{6A6BD981-40BE-6CD1-699E-A66E4B90235B}"/>
              </a:ext>
            </a:extLst>
          </p:cNvPr>
          <p:cNvSpPr>
            <a:spLocks noGrp="1" noRot="1" noChangeAspect="1" noChangeArrowheads="1" noTextEdit="1"/>
          </p:cNvSpPr>
          <p:nvPr>
            <p:ph type="sldImg"/>
          </p:nvPr>
        </p:nvSpPr>
        <p:spPr>
          <a:ln/>
        </p:spPr>
      </p:sp>
      <p:sp>
        <p:nvSpPr>
          <p:cNvPr id="235523" name="Rectangle 3">
            <a:extLst>
              <a:ext uri="{FF2B5EF4-FFF2-40B4-BE49-F238E27FC236}">
                <a16:creationId xmlns:a16="http://schemas.microsoft.com/office/drawing/2014/main" id="{5D3A4F0C-3428-4E6B-45EB-470D20F2DA5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7569" name="Rectangle 7">
            <a:extLst>
              <a:ext uri="{FF2B5EF4-FFF2-40B4-BE49-F238E27FC236}">
                <a16:creationId xmlns:a16="http://schemas.microsoft.com/office/drawing/2014/main" id="{894DFB11-A4F8-36FA-A69C-48EBE28C2E3E}"/>
              </a:ext>
            </a:extLst>
          </p:cNvPr>
          <p:cNvSpPr txBox="1">
            <a:spLocks noGrp="1" noChangeArrowheads="1"/>
          </p:cNvSpPr>
          <p:nvPr/>
        </p:nvSpPr>
        <p:spPr bwMode="auto">
          <a:xfrm>
            <a:off x="3884613" y="8685213"/>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pPr algn="r" eaLnBrk="1" hangingPunct="1"/>
            <a:fld id="{D7DDB8A6-D34C-7343-BF6C-DBE1E3A723CC}" type="slidenum">
              <a:rPr lang="en-US" altLang="en-US" sz="1200">
                <a:latin typeface="Times New Roman" panose="02020603050405020304" pitchFamily="18" charset="0"/>
              </a:rPr>
              <a:pPr algn="r" eaLnBrk="1" hangingPunct="1"/>
              <a:t>107</a:t>
            </a:fld>
            <a:endParaRPr lang="en-US" altLang="en-US" sz="1200">
              <a:latin typeface="Times New Roman" panose="02020603050405020304" pitchFamily="18" charset="0"/>
            </a:endParaRPr>
          </a:p>
        </p:txBody>
      </p:sp>
      <p:sp>
        <p:nvSpPr>
          <p:cNvPr id="237570" name="Rectangle 2">
            <a:extLst>
              <a:ext uri="{FF2B5EF4-FFF2-40B4-BE49-F238E27FC236}">
                <a16:creationId xmlns:a16="http://schemas.microsoft.com/office/drawing/2014/main" id="{A8DBB11A-793C-5DC4-C7C2-9D46E4BD7898}"/>
              </a:ext>
            </a:extLst>
          </p:cNvPr>
          <p:cNvSpPr>
            <a:spLocks noGrp="1" noRot="1" noChangeAspect="1" noChangeArrowheads="1" noTextEdit="1"/>
          </p:cNvSpPr>
          <p:nvPr>
            <p:ph type="sldImg"/>
          </p:nvPr>
        </p:nvSpPr>
        <p:spPr>
          <a:ln/>
        </p:spPr>
      </p:sp>
      <p:sp>
        <p:nvSpPr>
          <p:cNvPr id="237571" name="Rectangle 3">
            <a:extLst>
              <a:ext uri="{FF2B5EF4-FFF2-40B4-BE49-F238E27FC236}">
                <a16:creationId xmlns:a16="http://schemas.microsoft.com/office/drawing/2014/main" id="{D2EC7272-D92E-FE9C-8497-D98C0BC9BE1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a:extLst>
              <a:ext uri="{FF2B5EF4-FFF2-40B4-BE49-F238E27FC236}">
                <a16:creationId xmlns:a16="http://schemas.microsoft.com/office/drawing/2014/main" id="{E4DD2E8C-2BBD-96E0-825A-F0E4670A33E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F408ACDF-E4E5-CE49-9962-DDA5ACD8ED5A}" type="slidenum">
              <a:rPr lang="en-US" altLang="en-US" smtClean="0">
                <a:latin typeface="Times New Roman" panose="02020603050405020304" pitchFamily="18" charset="0"/>
              </a:rPr>
              <a:pPr/>
              <a:t>10</a:t>
            </a:fld>
            <a:endParaRPr lang="en-US" altLang="en-US">
              <a:latin typeface="Times New Roman" panose="02020603050405020304" pitchFamily="18" charset="0"/>
            </a:endParaRPr>
          </a:p>
        </p:txBody>
      </p:sp>
      <p:sp>
        <p:nvSpPr>
          <p:cNvPr id="56322" name="Rectangle 2">
            <a:extLst>
              <a:ext uri="{FF2B5EF4-FFF2-40B4-BE49-F238E27FC236}">
                <a16:creationId xmlns:a16="http://schemas.microsoft.com/office/drawing/2014/main" id="{23792EF6-27BE-14EC-0054-68A3960EC27B}"/>
              </a:ext>
            </a:extLst>
          </p:cNvPr>
          <p:cNvSpPr>
            <a:spLocks noGrp="1" noRot="1" noChangeAspect="1" noChangeArrowheads="1" noTextEdit="1"/>
          </p:cNvSpPr>
          <p:nvPr>
            <p:ph type="sldImg"/>
          </p:nvPr>
        </p:nvSpPr>
        <p:spPr>
          <a:ln/>
        </p:spPr>
      </p:sp>
      <p:sp>
        <p:nvSpPr>
          <p:cNvPr id="56323" name="Rectangle 3">
            <a:extLst>
              <a:ext uri="{FF2B5EF4-FFF2-40B4-BE49-F238E27FC236}">
                <a16:creationId xmlns:a16="http://schemas.microsoft.com/office/drawing/2014/main" id="{CBC1E589-534D-6809-823A-6365BEACDD6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p>
        </p:txBody>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9617" name="Rectangle 7">
            <a:extLst>
              <a:ext uri="{FF2B5EF4-FFF2-40B4-BE49-F238E27FC236}">
                <a16:creationId xmlns:a16="http://schemas.microsoft.com/office/drawing/2014/main" id="{0158E54B-2308-9B7C-3193-CB4DA680F3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B76ECA70-9F54-2249-BCBA-8F05C617E480}" type="slidenum">
              <a:rPr lang="en-US" altLang="en-US" smtClean="0">
                <a:latin typeface="Times New Roman" panose="02020603050405020304" pitchFamily="18" charset="0"/>
              </a:rPr>
              <a:pPr/>
              <a:t>108</a:t>
            </a:fld>
            <a:endParaRPr lang="en-US" altLang="en-US">
              <a:latin typeface="Times New Roman" panose="02020603050405020304" pitchFamily="18" charset="0"/>
            </a:endParaRPr>
          </a:p>
        </p:txBody>
      </p:sp>
      <p:sp>
        <p:nvSpPr>
          <p:cNvPr id="239618" name="Rectangle 2">
            <a:extLst>
              <a:ext uri="{FF2B5EF4-FFF2-40B4-BE49-F238E27FC236}">
                <a16:creationId xmlns:a16="http://schemas.microsoft.com/office/drawing/2014/main" id="{B9370CA0-D059-625C-6E30-AA2BD7C4F02A}"/>
              </a:ext>
            </a:extLst>
          </p:cNvPr>
          <p:cNvSpPr>
            <a:spLocks noGrp="1" noRot="1" noChangeAspect="1" noChangeArrowheads="1" noTextEdit="1"/>
          </p:cNvSpPr>
          <p:nvPr>
            <p:ph type="sldImg"/>
          </p:nvPr>
        </p:nvSpPr>
        <p:spPr>
          <a:ln/>
        </p:spPr>
      </p:sp>
      <p:sp>
        <p:nvSpPr>
          <p:cNvPr id="239619" name="Rectangle 3">
            <a:extLst>
              <a:ext uri="{FF2B5EF4-FFF2-40B4-BE49-F238E27FC236}">
                <a16:creationId xmlns:a16="http://schemas.microsoft.com/office/drawing/2014/main" id="{8ECC4544-D48C-4556-37B0-0E34C4A9DDD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1665" name="Rectangle 7">
            <a:extLst>
              <a:ext uri="{FF2B5EF4-FFF2-40B4-BE49-F238E27FC236}">
                <a16:creationId xmlns:a16="http://schemas.microsoft.com/office/drawing/2014/main" id="{0150D687-D9E9-0869-8E53-4BEF59F327F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2B3F30FD-AE09-CF4E-B7F8-BD13CF735135}" type="slidenum">
              <a:rPr lang="en-US" altLang="en-US" smtClean="0">
                <a:latin typeface="Times New Roman" panose="02020603050405020304" pitchFamily="18" charset="0"/>
              </a:rPr>
              <a:pPr/>
              <a:t>109</a:t>
            </a:fld>
            <a:endParaRPr lang="en-US" altLang="en-US">
              <a:latin typeface="Times New Roman" panose="02020603050405020304" pitchFamily="18" charset="0"/>
            </a:endParaRPr>
          </a:p>
        </p:txBody>
      </p:sp>
      <p:sp>
        <p:nvSpPr>
          <p:cNvPr id="241666" name="Rectangle 2">
            <a:extLst>
              <a:ext uri="{FF2B5EF4-FFF2-40B4-BE49-F238E27FC236}">
                <a16:creationId xmlns:a16="http://schemas.microsoft.com/office/drawing/2014/main" id="{DDC850EA-4DDE-8300-98AC-31496B9262FA}"/>
              </a:ext>
            </a:extLst>
          </p:cNvPr>
          <p:cNvSpPr>
            <a:spLocks noGrp="1" noRot="1" noChangeAspect="1" noChangeArrowheads="1" noTextEdit="1"/>
          </p:cNvSpPr>
          <p:nvPr>
            <p:ph type="sldImg"/>
          </p:nvPr>
        </p:nvSpPr>
        <p:spPr>
          <a:ln/>
        </p:spPr>
      </p:sp>
      <p:sp>
        <p:nvSpPr>
          <p:cNvPr id="241667" name="Rectangle 3">
            <a:extLst>
              <a:ext uri="{FF2B5EF4-FFF2-40B4-BE49-F238E27FC236}">
                <a16:creationId xmlns:a16="http://schemas.microsoft.com/office/drawing/2014/main" id="{16D551AD-44E3-2CF1-0203-1A0650348213}"/>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3713" name="Rectangle 7">
            <a:extLst>
              <a:ext uri="{FF2B5EF4-FFF2-40B4-BE49-F238E27FC236}">
                <a16:creationId xmlns:a16="http://schemas.microsoft.com/office/drawing/2014/main" id="{979B7BDB-4B2B-9B96-164F-507DBF6C05B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Verdana" panose="020B0604030504040204" pitchFamily="34" charset="0"/>
                <a:ea typeface="MS PGothic" panose="020B0600070205080204" pitchFamily="34" charset="-128"/>
              </a:defRPr>
            </a:lvl1pPr>
            <a:lvl2pPr marL="742950" indent="-285750">
              <a:defRPr>
                <a:solidFill>
                  <a:schemeClr val="tx1"/>
                </a:solidFill>
                <a:latin typeface="Verdana" panose="020B0604030504040204" pitchFamily="34" charset="0"/>
                <a:ea typeface="MS PGothic" panose="020B0600070205080204" pitchFamily="34" charset="-128"/>
              </a:defRPr>
            </a:lvl2pPr>
            <a:lvl3pPr marL="1143000" indent="-228600">
              <a:defRPr>
                <a:solidFill>
                  <a:schemeClr val="tx1"/>
                </a:solidFill>
                <a:latin typeface="Verdana" panose="020B0604030504040204" pitchFamily="34" charset="0"/>
                <a:ea typeface="MS PGothic" panose="020B0600070205080204" pitchFamily="34" charset="-128"/>
              </a:defRPr>
            </a:lvl3pPr>
            <a:lvl4pPr marL="1600200" indent="-228600">
              <a:defRPr>
                <a:solidFill>
                  <a:schemeClr val="tx1"/>
                </a:solidFill>
                <a:latin typeface="Verdana" panose="020B0604030504040204" pitchFamily="34" charset="0"/>
                <a:ea typeface="MS PGothic" panose="020B0600070205080204" pitchFamily="34" charset="-128"/>
              </a:defRPr>
            </a:lvl4pPr>
            <a:lvl5pPr marL="2057400" indent="-228600">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a:solidFill>
                  <a:schemeClr val="tx1"/>
                </a:solidFill>
                <a:latin typeface="Verdana" panose="020B0604030504040204" pitchFamily="34" charset="0"/>
                <a:ea typeface="MS PGothic" panose="020B0600070205080204" pitchFamily="34" charset="-128"/>
              </a:defRPr>
            </a:lvl9pPr>
          </a:lstStyle>
          <a:p>
            <a:fld id="{74C4046D-8591-6948-9C7B-359884EA9A97}" type="slidenum">
              <a:rPr lang="en-US" altLang="en-US" smtClean="0">
                <a:latin typeface="Times New Roman" panose="02020603050405020304" pitchFamily="18" charset="0"/>
              </a:rPr>
              <a:pPr/>
              <a:t>110</a:t>
            </a:fld>
            <a:endParaRPr lang="en-US" altLang="en-US">
              <a:latin typeface="Times New Roman" panose="02020603050405020304" pitchFamily="18" charset="0"/>
            </a:endParaRPr>
          </a:p>
        </p:txBody>
      </p:sp>
      <p:sp>
        <p:nvSpPr>
          <p:cNvPr id="243714" name="Rectangle 2">
            <a:extLst>
              <a:ext uri="{FF2B5EF4-FFF2-40B4-BE49-F238E27FC236}">
                <a16:creationId xmlns:a16="http://schemas.microsoft.com/office/drawing/2014/main" id="{802D80A7-7BD9-56D3-9083-77172BFD0CBA}"/>
              </a:ext>
            </a:extLst>
          </p:cNvPr>
          <p:cNvSpPr>
            <a:spLocks noGrp="1" noRot="1" noChangeAspect="1" noChangeArrowheads="1" noTextEdit="1"/>
          </p:cNvSpPr>
          <p:nvPr>
            <p:ph type="sldImg"/>
          </p:nvPr>
        </p:nvSpPr>
        <p:spPr>
          <a:ln/>
        </p:spPr>
      </p:sp>
      <p:sp>
        <p:nvSpPr>
          <p:cNvPr id="243715" name="Rectangle 3">
            <a:extLst>
              <a:ext uri="{FF2B5EF4-FFF2-40B4-BE49-F238E27FC236}">
                <a16:creationId xmlns:a16="http://schemas.microsoft.com/office/drawing/2014/main" id="{3F4B54D7-A28D-6013-7D02-ACC2C416F36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5">
            <a:extLst>
              <a:ext uri="{FF2B5EF4-FFF2-40B4-BE49-F238E27FC236}">
                <a16:creationId xmlns:a16="http://schemas.microsoft.com/office/drawing/2014/main" id="{E31C1AC6-0307-F3F8-3F75-6026C559D4D4}"/>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7">
            <a:extLst>
              <a:ext uri="{FF2B5EF4-FFF2-40B4-BE49-F238E27FC236}">
                <a16:creationId xmlns:a16="http://schemas.microsoft.com/office/drawing/2014/main" id="{CB60D02D-489E-9520-77F2-1F3962046BDE}"/>
              </a:ext>
            </a:extLst>
          </p:cNvPr>
          <p:cNvSpPr>
            <a:spLocks noGrp="1" noChangeArrowheads="1"/>
          </p:cNvSpPr>
          <p:nvPr>
            <p:ph type="sldNum" sz="quarter" idx="11"/>
          </p:nvPr>
        </p:nvSpPr>
        <p:spPr>
          <a:ln/>
        </p:spPr>
        <p:txBody>
          <a:bodyPr/>
          <a:lstStyle>
            <a:lvl1pPr>
              <a:defRPr/>
            </a:lvl1pPr>
          </a:lstStyle>
          <a:p>
            <a:pPr>
              <a:defRPr/>
            </a:pPr>
            <a:fld id="{50B67A4F-E669-2E45-AF31-02119BAB2EC6}" type="slidenum">
              <a:rPr lang="en-US" altLang="en-US"/>
              <a:pPr>
                <a:defRPr/>
              </a:pPr>
              <a:t>‹#›</a:t>
            </a:fld>
            <a:endParaRPr lang="en-US" altLang="en-US"/>
          </a:p>
        </p:txBody>
      </p:sp>
      <p:sp>
        <p:nvSpPr>
          <p:cNvPr id="6" name="AutoShape 8">
            <a:hlinkClick r:id="" action="ppaction://hlinkshowjump?jump=previousslide" highlightClick="1"/>
            <a:extLst>
              <a:ext uri="{FF2B5EF4-FFF2-40B4-BE49-F238E27FC236}">
                <a16:creationId xmlns:a16="http://schemas.microsoft.com/office/drawing/2014/main" id="{DFD3D670-BC47-4B03-7520-FD1A61984E4E}"/>
              </a:ext>
            </a:extLst>
          </p:cNvPr>
          <p:cNvSpPr>
            <a:spLocks noGrp="1" noChangeArrowheads="1"/>
          </p:cNvSpPr>
          <p:nvPr userDrawn="1">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40794820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4E0CE2CC-64B3-D9BE-E398-907F727882C8}"/>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7">
            <a:extLst>
              <a:ext uri="{FF2B5EF4-FFF2-40B4-BE49-F238E27FC236}">
                <a16:creationId xmlns:a16="http://schemas.microsoft.com/office/drawing/2014/main" id="{B14724A8-465A-F045-1B41-E5A4FBDA9BFE}"/>
              </a:ext>
            </a:extLst>
          </p:cNvPr>
          <p:cNvSpPr>
            <a:spLocks noGrp="1" noChangeArrowheads="1"/>
          </p:cNvSpPr>
          <p:nvPr>
            <p:ph type="sldNum" sz="quarter" idx="11"/>
          </p:nvPr>
        </p:nvSpPr>
        <p:spPr>
          <a:ln/>
        </p:spPr>
        <p:txBody>
          <a:bodyPr/>
          <a:lstStyle>
            <a:lvl1pPr>
              <a:defRPr/>
            </a:lvl1pPr>
          </a:lstStyle>
          <a:p>
            <a:pPr>
              <a:defRPr/>
            </a:pPr>
            <a:fld id="{DE754395-5178-D74E-85B8-519859DB8766}" type="slidenum">
              <a:rPr lang="en-US" altLang="en-US"/>
              <a:pPr>
                <a:defRPr/>
              </a:pPr>
              <a:t>‹#›</a:t>
            </a:fld>
            <a:endParaRPr lang="en-US" altLang="en-US"/>
          </a:p>
        </p:txBody>
      </p:sp>
      <p:sp>
        <p:nvSpPr>
          <p:cNvPr id="6" name="AutoShape 8">
            <a:hlinkClick r:id="" action="ppaction://hlinkshowjump?jump=previousslide" highlightClick="1"/>
            <a:extLst>
              <a:ext uri="{FF2B5EF4-FFF2-40B4-BE49-F238E27FC236}">
                <a16:creationId xmlns:a16="http://schemas.microsoft.com/office/drawing/2014/main" id="{278D48E2-0F22-0D25-AB82-237B35180DEA}"/>
              </a:ext>
            </a:extLst>
          </p:cNvPr>
          <p:cNvSpPr>
            <a:spLocks noGrp="1" noChangeArrowheads="1"/>
          </p:cNvSpPr>
          <p:nvPr userDrawn="1">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413661420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58000" y="0"/>
            <a:ext cx="2286000" cy="6126163"/>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0" y="0"/>
            <a:ext cx="6705600" cy="6126163"/>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4F5DBB5A-F655-68BD-157C-2336A3746C87}"/>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7">
            <a:extLst>
              <a:ext uri="{FF2B5EF4-FFF2-40B4-BE49-F238E27FC236}">
                <a16:creationId xmlns:a16="http://schemas.microsoft.com/office/drawing/2014/main" id="{70B70B3B-9496-9FB9-F81D-413E02A9D813}"/>
              </a:ext>
            </a:extLst>
          </p:cNvPr>
          <p:cNvSpPr>
            <a:spLocks noGrp="1" noChangeArrowheads="1"/>
          </p:cNvSpPr>
          <p:nvPr>
            <p:ph type="sldNum" sz="quarter" idx="11"/>
          </p:nvPr>
        </p:nvSpPr>
        <p:spPr>
          <a:ln/>
        </p:spPr>
        <p:txBody>
          <a:bodyPr/>
          <a:lstStyle>
            <a:lvl1pPr>
              <a:defRPr/>
            </a:lvl1pPr>
          </a:lstStyle>
          <a:p>
            <a:pPr>
              <a:defRPr/>
            </a:pPr>
            <a:fld id="{9A76C0BA-F760-CF47-A8E4-24BA3DB475DF}" type="slidenum">
              <a:rPr lang="en-US" altLang="en-US"/>
              <a:pPr>
                <a:defRPr/>
              </a:pPr>
              <a:t>‹#›</a:t>
            </a:fld>
            <a:endParaRPr lang="en-US" altLang="en-US"/>
          </a:p>
        </p:txBody>
      </p:sp>
      <p:sp>
        <p:nvSpPr>
          <p:cNvPr id="6" name="AutoShape 8">
            <a:hlinkClick r:id="" action="ppaction://hlinkshowjump?jump=previousslide" highlightClick="1"/>
            <a:extLst>
              <a:ext uri="{FF2B5EF4-FFF2-40B4-BE49-F238E27FC236}">
                <a16:creationId xmlns:a16="http://schemas.microsoft.com/office/drawing/2014/main" id="{070AFE5A-DC7E-BBDB-3128-28D0148B8C94}"/>
              </a:ext>
            </a:extLst>
          </p:cNvPr>
          <p:cNvSpPr>
            <a:spLocks noGrp="1" noChangeArrowheads="1"/>
          </p:cNvSpPr>
          <p:nvPr userDrawn="1">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56377527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1E967C71-B499-CC81-6B1C-002F1B198006}"/>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7">
            <a:extLst>
              <a:ext uri="{FF2B5EF4-FFF2-40B4-BE49-F238E27FC236}">
                <a16:creationId xmlns:a16="http://schemas.microsoft.com/office/drawing/2014/main" id="{FAAA613D-D143-BE7D-6D6B-8D65F85BB45E}"/>
              </a:ext>
            </a:extLst>
          </p:cNvPr>
          <p:cNvSpPr>
            <a:spLocks noGrp="1" noChangeArrowheads="1"/>
          </p:cNvSpPr>
          <p:nvPr>
            <p:ph type="sldNum" sz="quarter" idx="11"/>
          </p:nvPr>
        </p:nvSpPr>
        <p:spPr>
          <a:ln/>
        </p:spPr>
        <p:txBody>
          <a:bodyPr/>
          <a:lstStyle>
            <a:lvl1pPr>
              <a:defRPr/>
            </a:lvl1pPr>
          </a:lstStyle>
          <a:p>
            <a:pPr>
              <a:defRPr/>
            </a:pPr>
            <a:fld id="{4BD3EE82-DF88-B44D-ADF9-0969CF4E1B56}" type="slidenum">
              <a:rPr lang="en-US" altLang="en-US"/>
              <a:pPr>
                <a:defRPr/>
              </a:pPr>
              <a:t>‹#›</a:t>
            </a:fld>
            <a:endParaRPr lang="en-US" altLang="en-US"/>
          </a:p>
        </p:txBody>
      </p:sp>
      <p:sp>
        <p:nvSpPr>
          <p:cNvPr id="6" name="AutoShape 8">
            <a:hlinkClick r:id="" action="ppaction://hlinkshowjump?jump=previousslide" highlightClick="1"/>
            <a:extLst>
              <a:ext uri="{FF2B5EF4-FFF2-40B4-BE49-F238E27FC236}">
                <a16:creationId xmlns:a16="http://schemas.microsoft.com/office/drawing/2014/main" id="{5F8C90C5-D79D-240F-43D4-298AEADDFBF9}"/>
              </a:ext>
            </a:extLst>
          </p:cNvPr>
          <p:cNvSpPr>
            <a:spLocks noGrp="1" noChangeArrowheads="1"/>
          </p:cNvSpPr>
          <p:nvPr userDrawn="1">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76566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A306FD83-0B4F-5FF1-3326-364D4C9AE32D}"/>
              </a:ext>
            </a:extLst>
          </p:cNvPr>
          <p:cNvSpPr>
            <a:spLocks noGrp="1" noChangeArrowheads="1"/>
          </p:cNvSpPr>
          <p:nvPr>
            <p:ph type="ftr" sz="quarter" idx="10"/>
          </p:nvPr>
        </p:nvSpPr>
        <p:spPr>
          <a:ln/>
        </p:spPr>
        <p:txBody>
          <a:bodyPr/>
          <a:lstStyle>
            <a:lvl1pPr>
              <a:defRPr/>
            </a:lvl1pPr>
          </a:lstStyle>
          <a:p>
            <a:pPr>
              <a:defRPr/>
            </a:pPr>
            <a:endParaRPr lang="en-US"/>
          </a:p>
        </p:txBody>
      </p:sp>
      <p:sp>
        <p:nvSpPr>
          <p:cNvPr id="5" name="Rectangle 7">
            <a:extLst>
              <a:ext uri="{FF2B5EF4-FFF2-40B4-BE49-F238E27FC236}">
                <a16:creationId xmlns:a16="http://schemas.microsoft.com/office/drawing/2014/main" id="{8DE28D9A-AD83-788A-BEDA-75812FE1319F}"/>
              </a:ext>
            </a:extLst>
          </p:cNvPr>
          <p:cNvSpPr>
            <a:spLocks noGrp="1" noChangeArrowheads="1"/>
          </p:cNvSpPr>
          <p:nvPr>
            <p:ph type="sldNum" sz="quarter" idx="11"/>
          </p:nvPr>
        </p:nvSpPr>
        <p:spPr>
          <a:ln/>
        </p:spPr>
        <p:txBody>
          <a:bodyPr/>
          <a:lstStyle>
            <a:lvl1pPr>
              <a:defRPr/>
            </a:lvl1pPr>
          </a:lstStyle>
          <a:p>
            <a:pPr>
              <a:defRPr/>
            </a:pPr>
            <a:fld id="{3D6E8A50-C21A-744C-B044-E5C789793AE4}" type="slidenum">
              <a:rPr lang="en-US" altLang="en-US"/>
              <a:pPr>
                <a:defRPr/>
              </a:pPr>
              <a:t>‹#›</a:t>
            </a:fld>
            <a:endParaRPr lang="en-US" altLang="en-US"/>
          </a:p>
        </p:txBody>
      </p:sp>
      <p:sp>
        <p:nvSpPr>
          <p:cNvPr id="6" name="AutoShape 8">
            <a:hlinkClick r:id="" action="ppaction://hlinkshowjump?jump=previousslide" highlightClick="1"/>
            <a:extLst>
              <a:ext uri="{FF2B5EF4-FFF2-40B4-BE49-F238E27FC236}">
                <a16:creationId xmlns:a16="http://schemas.microsoft.com/office/drawing/2014/main" id="{A5E224B5-C2B0-04A6-020B-2BD6ECA790CE}"/>
              </a:ext>
            </a:extLst>
          </p:cNvPr>
          <p:cNvSpPr>
            <a:spLocks noGrp="1" noChangeArrowheads="1"/>
          </p:cNvSpPr>
          <p:nvPr userDrawn="1">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26206358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B9CCEBFB-762A-6224-3E64-A0525A6A09D1}"/>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893592CB-B4B3-C2F4-0532-81D8FE9D8F2C}"/>
              </a:ext>
            </a:extLst>
          </p:cNvPr>
          <p:cNvSpPr>
            <a:spLocks noGrp="1" noChangeArrowheads="1"/>
          </p:cNvSpPr>
          <p:nvPr>
            <p:ph type="sldNum" sz="quarter" idx="11"/>
          </p:nvPr>
        </p:nvSpPr>
        <p:spPr>
          <a:ln/>
        </p:spPr>
        <p:txBody>
          <a:bodyPr/>
          <a:lstStyle>
            <a:lvl1pPr>
              <a:defRPr/>
            </a:lvl1pPr>
          </a:lstStyle>
          <a:p>
            <a:pPr>
              <a:defRPr/>
            </a:pPr>
            <a:fld id="{72CB0DBA-8ED2-8D4A-AFD9-C4104B4F0D4D}" type="slidenum">
              <a:rPr lang="en-US" altLang="en-US"/>
              <a:pPr>
                <a:defRPr/>
              </a:pPr>
              <a:t>‹#›</a:t>
            </a:fld>
            <a:endParaRPr lang="en-US" altLang="en-US"/>
          </a:p>
        </p:txBody>
      </p:sp>
      <p:sp>
        <p:nvSpPr>
          <p:cNvPr id="7" name="AutoShape 8">
            <a:hlinkClick r:id="" action="ppaction://hlinkshowjump?jump=previousslide" highlightClick="1"/>
            <a:extLst>
              <a:ext uri="{FF2B5EF4-FFF2-40B4-BE49-F238E27FC236}">
                <a16:creationId xmlns:a16="http://schemas.microsoft.com/office/drawing/2014/main" id="{0CAFAB64-606B-D089-0D51-B95B7E8AA352}"/>
              </a:ext>
            </a:extLst>
          </p:cNvPr>
          <p:cNvSpPr>
            <a:spLocks noGrp="1" noChangeArrowheads="1"/>
          </p:cNvSpPr>
          <p:nvPr userDrawn="1">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86662628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B0D1A64E-6B5D-BDCA-257F-342199C0D406}"/>
              </a:ext>
            </a:extLst>
          </p:cNvPr>
          <p:cNvSpPr>
            <a:spLocks noGrp="1" noChangeArrowheads="1"/>
          </p:cNvSpPr>
          <p:nvPr>
            <p:ph type="ftr" sz="quarter" idx="10"/>
          </p:nvPr>
        </p:nvSpPr>
        <p:spPr>
          <a:ln/>
        </p:spPr>
        <p:txBody>
          <a:bodyPr/>
          <a:lstStyle>
            <a:lvl1pPr>
              <a:defRPr/>
            </a:lvl1pPr>
          </a:lstStyle>
          <a:p>
            <a:pPr>
              <a:defRPr/>
            </a:pPr>
            <a:endParaRPr lang="en-US"/>
          </a:p>
        </p:txBody>
      </p:sp>
      <p:sp>
        <p:nvSpPr>
          <p:cNvPr id="8" name="Rectangle 7">
            <a:extLst>
              <a:ext uri="{FF2B5EF4-FFF2-40B4-BE49-F238E27FC236}">
                <a16:creationId xmlns:a16="http://schemas.microsoft.com/office/drawing/2014/main" id="{CD9B3EE9-9AC5-1B35-AC55-CCB66DE5921F}"/>
              </a:ext>
            </a:extLst>
          </p:cNvPr>
          <p:cNvSpPr>
            <a:spLocks noGrp="1" noChangeArrowheads="1"/>
          </p:cNvSpPr>
          <p:nvPr>
            <p:ph type="sldNum" sz="quarter" idx="11"/>
          </p:nvPr>
        </p:nvSpPr>
        <p:spPr>
          <a:ln/>
        </p:spPr>
        <p:txBody>
          <a:bodyPr/>
          <a:lstStyle>
            <a:lvl1pPr>
              <a:defRPr/>
            </a:lvl1pPr>
          </a:lstStyle>
          <a:p>
            <a:pPr>
              <a:defRPr/>
            </a:pPr>
            <a:fld id="{AE228DD4-E008-9E41-AB58-BD07C9EA215F}" type="slidenum">
              <a:rPr lang="en-US" altLang="en-US"/>
              <a:pPr>
                <a:defRPr/>
              </a:pPr>
              <a:t>‹#›</a:t>
            </a:fld>
            <a:endParaRPr lang="en-US" altLang="en-US"/>
          </a:p>
        </p:txBody>
      </p:sp>
      <p:sp>
        <p:nvSpPr>
          <p:cNvPr id="9" name="AutoShape 8">
            <a:hlinkClick r:id="" action="ppaction://hlinkshowjump?jump=previousslide" highlightClick="1"/>
            <a:extLst>
              <a:ext uri="{FF2B5EF4-FFF2-40B4-BE49-F238E27FC236}">
                <a16:creationId xmlns:a16="http://schemas.microsoft.com/office/drawing/2014/main" id="{EBF13B82-5429-89D0-F589-6685FF373ABA}"/>
              </a:ext>
            </a:extLst>
          </p:cNvPr>
          <p:cNvSpPr>
            <a:spLocks noGrp="1" noChangeArrowheads="1"/>
          </p:cNvSpPr>
          <p:nvPr userDrawn="1">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67658470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8281BFBE-547A-9BBE-0980-06F67CEC8A35}"/>
              </a:ext>
            </a:extLst>
          </p:cNvPr>
          <p:cNvSpPr>
            <a:spLocks noGrp="1" noChangeArrowheads="1"/>
          </p:cNvSpPr>
          <p:nvPr>
            <p:ph type="ftr" sz="quarter" idx="10"/>
          </p:nvPr>
        </p:nvSpPr>
        <p:spPr>
          <a:ln/>
        </p:spPr>
        <p:txBody>
          <a:bodyPr/>
          <a:lstStyle>
            <a:lvl1pPr>
              <a:defRPr/>
            </a:lvl1pPr>
          </a:lstStyle>
          <a:p>
            <a:pPr>
              <a:defRPr/>
            </a:pPr>
            <a:endParaRPr lang="en-US"/>
          </a:p>
        </p:txBody>
      </p:sp>
      <p:sp>
        <p:nvSpPr>
          <p:cNvPr id="4" name="Rectangle 7">
            <a:extLst>
              <a:ext uri="{FF2B5EF4-FFF2-40B4-BE49-F238E27FC236}">
                <a16:creationId xmlns:a16="http://schemas.microsoft.com/office/drawing/2014/main" id="{5856CFCA-A84C-BEAE-9BE0-C75B7202B683}"/>
              </a:ext>
            </a:extLst>
          </p:cNvPr>
          <p:cNvSpPr>
            <a:spLocks noGrp="1" noChangeArrowheads="1"/>
          </p:cNvSpPr>
          <p:nvPr>
            <p:ph type="sldNum" sz="quarter" idx="11"/>
          </p:nvPr>
        </p:nvSpPr>
        <p:spPr>
          <a:ln/>
        </p:spPr>
        <p:txBody>
          <a:bodyPr/>
          <a:lstStyle>
            <a:lvl1pPr>
              <a:defRPr/>
            </a:lvl1pPr>
          </a:lstStyle>
          <a:p>
            <a:pPr>
              <a:defRPr/>
            </a:pPr>
            <a:fld id="{4AB33029-430E-6A40-A3AA-DCD39CEE533A}" type="slidenum">
              <a:rPr lang="en-US" altLang="en-US"/>
              <a:pPr>
                <a:defRPr/>
              </a:pPr>
              <a:t>‹#›</a:t>
            </a:fld>
            <a:endParaRPr lang="en-US" altLang="en-US"/>
          </a:p>
        </p:txBody>
      </p:sp>
      <p:sp>
        <p:nvSpPr>
          <p:cNvPr id="5" name="AutoShape 8">
            <a:hlinkClick r:id="" action="ppaction://hlinkshowjump?jump=previousslide" highlightClick="1"/>
            <a:extLst>
              <a:ext uri="{FF2B5EF4-FFF2-40B4-BE49-F238E27FC236}">
                <a16:creationId xmlns:a16="http://schemas.microsoft.com/office/drawing/2014/main" id="{9780EDCE-59B1-4766-E22F-2FEE9C2284BB}"/>
              </a:ext>
            </a:extLst>
          </p:cNvPr>
          <p:cNvSpPr>
            <a:spLocks noGrp="1" noChangeArrowheads="1"/>
          </p:cNvSpPr>
          <p:nvPr userDrawn="1">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216261539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1B151E48-9E52-12E5-7F72-92DE5A924D49}"/>
              </a:ext>
            </a:extLst>
          </p:cNvPr>
          <p:cNvSpPr>
            <a:spLocks noGrp="1" noChangeArrowheads="1"/>
          </p:cNvSpPr>
          <p:nvPr>
            <p:ph type="ftr" sz="quarter" idx="10"/>
          </p:nvPr>
        </p:nvSpPr>
        <p:spPr>
          <a:ln/>
        </p:spPr>
        <p:txBody>
          <a:bodyPr/>
          <a:lstStyle>
            <a:lvl1pPr>
              <a:defRPr/>
            </a:lvl1pPr>
          </a:lstStyle>
          <a:p>
            <a:pPr>
              <a:defRPr/>
            </a:pPr>
            <a:endParaRPr lang="en-US"/>
          </a:p>
        </p:txBody>
      </p:sp>
      <p:sp>
        <p:nvSpPr>
          <p:cNvPr id="3" name="Rectangle 7">
            <a:extLst>
              <a:ext uri="{FF2B5EF4-FFF2-40B4-BE49-F238E27FC236}">
                <a16:creationId xmlns:a16="http://schemas.microsoft.com/office/drawing/2014/main" id="{CD19406A-9938-ABC0-CD95-51AF303B1A25}"/>
              </a:ext>
            </a:extLst>
          </p:cNvPr>
          <p:cNvSpPr>
            <a:spLocks noGrp="1" noChangeArrowheads="1"/>
          </p:cNvSpPr>
          <p:nvPr>
            <p:ph type="sldNum" sz="quarter" idx="11"/>
          </p:nvPr>
        </p:nvSpPr>
        <p:spPr>
          <a:ln/>
        </p:spPr>
        <p:txBody>
          <a:bodyPr/>
          <a:lstStyle>
            <a:lvl1pPr>
              <a:defRPr/>
            </a:lvl1pPr>
          </a:lstStyle>
          <a:p>
            <a:pPr>
              <a:defRPr/>
            </a:pPr>
            <a:fld id="{035EF74D-24A2-5646-8DF0-61E4D4311C24}" type="slidenum">
              <a:rPr lang="en-US" altLang="en-US"/>
              <a:pPr>
                <a:defRPr/>
              </a:pPr>
              <a:t>‹#›</a:t>
            </a:fld>
            <a:endParaRPr lang="en-US" altLang="en-US"/>
          </a:p>
        </p:txBody>
      </p:sp>
      <p:sp>
        <p:nvSpPr>
          <p:cNvPr id="4" name="AutoShape 8">
            <a:hlinkClick r:id="" action="ppaction://hlinkshowjump?jump=previousslide" highlightClick="1"/>
            <a:extLst>
              <a:ext uri="{FF2B5EF4-FFF2-40B4-BE49-F238E27FC236}">
                <a16:creationId xmlns:a16="http://schemas.microsoft.com/office/drawing/2014/main" id="{055C4613-1B25-BF09-D215-89BBC38FE4A0}"/>
              </a:ext>
            </a:extLst>
          </p:cNvPr>
          <p:cNvSpPr>
            <a:spLocks noGrp="1" noChangeArrowheads="1"/>
          </p:cNvSpPr>
          <p:nvPr userDrawn="1">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83563703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D50A3AA5-224B-077B-892A-385CFF427DF3}"/>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B68828EB-706D-7758-0019-C11D1AA2F58C}"/>
              </a:ext>
            </a:extLst>
          </p:cNvPr>
          <p:cNvSpPr>
            <a:spLocks noGrp="1" noChangeArrowheads="1"/>
          </p:cNvSpPr>
          <p:nvPr>
            <p:ph type="sldNum" sz="quarter" idx="11"/>
          </p:nvPr>
        </p:nvSpPr>
        <p:spPr>
          <a:ln/>
        </p:spPr>
        <p:txBody>
          <a:bodyPr/>
          <a:lstStyle>
            <a:lvl1pPr>
              <a:defRPr/>
            </a:lvl1pPr>
          </a:lstStyle>
          <a:p>
            <a:pPr>
              <a:defRPr/>
            </a:pPr>
            <a:fld id="{FB379825-D593-384B-AF7E-71696A537DB6}" type="slidenum">
              <a:rPr lang="en-US" altLang="en-US"/>
              <a:pPr>
                <a:defRPr/>
              </a:pPr>
              <a:t>‹#›</a:t>
            </a:fld>
            <a:endParaRPr lang="en-US" altLang="en-US"/>
          </a:p>
        </p:txBody>
      </p:sp>
      <p:sp>
        <p:nvSpPr>
          <p:cNvPr id="7" name="AutoShape 8">
            <a:hlinkClick r:id="" action="ppaction://hlinkshowjump?jump=previousslide" highlightClick="1"/>
            <a:extLst>
              <a:ext uri="{FF2B5EF4-FFF2-40B4-BE49-F238E27FC236}">
                <a16:creationId xmlns:a16="http://schemas.microsoft.com/office/drawing/2014/main" id="{192CA9CC-E7B1-8CA7-7AC6-C797C015A20C}"/>
              </a:ext>
            </a:extLst>
          </p:cNvPr>
          <p:cNvSpPr>
            <a:spLocks noGrp="1" noChangeArrowheads="1"/>
          </p:cNvSpPr>
          <p:nvPr userDrawn="1">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158055412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70F6C9D6-870A-0079-0090-6E6673F84237}"/>
              </a:ext>
            </a:extLst>
          </p:cNvPr>
          <p:cNvSpPr>
            <a:spLocks noGrp="1" noChangeArrowheads="1"/>
          </p:cNvSpPr>
          <p:nvPr>
            <p:ph type="ftr" sz="quarter" idx="10"/>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FCF6A450-FBD0-9588-BC08-5FC6C18821B5}"/>
              </a:ext>
            </a:extLst>
          </p:cNvPr>
          <p:cNvSpPr>
            <a:spLocks noGrp="1" noChangeArrowheads="1"/>
          </p:cNvSpPr>
          <p:nvPr>
            <p:ph type="sldNum" sz="quarter" idx="11"/>
          </p:nvPr>
        </p:nvSpPr>
        <p:spPr>
          <a:ln/>
        </p:spPr>
        <p:txBody>
          <a:bodyPr/>
          <a:lstStyle>
            <a:lvl1pPr>
              <a:defRPr/>
            </a:lvl1pPr>
          </a:lstStyle>
          <a:p>
            <a:pPr>
              <a:defRPr/>
            </a:pPr>
            <a:fld id="{81E1CAEE-46E5-4B4C-96D5-BE48DD2C0A3D}" type="slidenum">
              <a:rPr lang="en-US" altLang="en-US"/>
              <a:pPr>
                <a:defRPr/>
              </a:pPr>
              <a:t>‹#›</a:t>
            </a:fld>
            <a:endParaRPr lang="en-US" altLang="en-US"/>
          </a:p>
        </p:txBody>
      </p:sp>
      <p:sp>
        <p:nvSpPr>
          <p:cNvPr id="7" name="AutoShape 8">
            <a:hlinkClick r:id="" action="ppaction://hlinkshowjump?jump=previousslide" highlightClick="1"/>
            <a:extLst>
              <a:ext uri="{FF2B5EF4-FFF2-40B4-BE49-F238E27FC236}">
                <a16:creationId xmlns:a16="http://schemas.microsoft.com/office/drawing/2014/main" id="{3CAA5070-4F8C-BEB9-B047-534818929161}"/>
              </a:ext>
            </a:extLst>
          </p:cNvPr>
          <p:cNvSpPr>
            <a:spLocks noGrp="1" noChangeArrowheads="1"/>
          </p:cNvSpPr>
          <p:nvPr userDrawn="1">
            <p:ph type="dt" sz="half" idx="12"/>
          </p:nvPr>
        </p:nvSpPr>
        <p:spPr>
          <a:ln/>
        </p:spPr>
        <p:txBody>
          <a:bodyPr/>
          <a:lstStyle>
            <a:lvl1pPr>
              <a:defRPr/>
            </a:lvl1pPr>
          </a:lstStyle>
          <a:p>
            <a:pPr>
              <a:defRPr/>
            </a:pPr>
            <a:endParaRPr lang="en-US"/>
          </a:p>
        </p:txBody>
      </p:sp>
    </p:spTree>
    <p:extLst>
      <p:ext uri="{BB962C8B-B14F-4D97-AF65-F5344CB8AC3E}">
        <p14:creationId xmlns:p14="http://schemas.microsoft.com/office/powerpoint/2010/main" val="346521014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 Target="../slides/slide2.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70316B9-9F2F-5FDB-7B1A-C7F940F85FE0}"/>
              </a:ext>
            </a:extLst>
          </p:cNvPr>
          <p:cNvSpPr>
            <a:spLocks noGrp="1" noChangeArrowheads="1"/>
          </p:cNvSpPr>
          <p:nvPr>
            <p:ph type="title"/>
          </p:nvPr>
        </p:nvSpPr>
        <p:spPr bwMode="auto">
          <a:xfrm>
            <a:off x="0" y="0"/>
            <a:ext cx="9144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9C40CFA5-9611-0677-A21B-50504691C5FB}"/>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09605" name="Rectangle 5">
            <a:extLst>
              <a:ext uri="{FF2B5EF4-FFF2-40B4-BE49-F238E27FC236}">
                <a16:creationId xmlns:a16="http://schemas.microsoft.com/office/drawing/2014/main" id="{6D8B7B67-6196-F23A-EF51-8BFD5F8B3914}"/>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Times New Roman" charset="0"/>
                <a:ea typeface="MS PGothic" charset="0"/>
                <a:cs typeface="MS PGothic" charset="0"/>
              </a:defRPr>
            </a:lvl1pPr>
          </a:lstStyle>
          <a:p>
            <a:pPr>
              <a:defRPr/>
            </a:pPr>
            <a:endParaRPr lang="en-US"/>
          </a:p>
        </p:txBody>
      </p:sp>
      <p:sp>
        <p:nvSpPr>
          <p:cNvPr id="409607" name="Rectangle 7">
            <a:extLst>
              <a:ext uri="{FF2B5EF4-FFF2-40B4-BE49-F238E27FC236}">
                <a16:creationId xmlns:a16="http://schemas.microsoft.com/office/drawing/2014/main" id="{1EBEFDC6-5204-6C4B-911D-DAEABD207F1A}"/>
              </a:ext>
            </a:extLst>
          </p:cNvPr>
          <p:cNvSpPr>
            <a:spLocks noGrp="1" noChangeArrowheads="1"/>
          </p:cNvSpPr>
          <p:nvPr>
            <p:ph type="sldNum" sz="quarter" idx="4"/>
          </p:nvPr>
        </p:nvSpPr>
        <p:spPr bwMode="auto">
          <a:xfrm>
            <a:off x="-1371600" y="64008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200"/>
            </a:lvl1pPr>
          </a:lstStyle>
          <a:p>
            <a:pPr>
              <a:defRPr/>
            </a:pPr>
            <a:fld id="{99467AE9-C106-D641-8184-F21C1CFA52F2}" type="slidenum">
              <a:rPr lang="en-US" altLang="en-US"/>
              <a:pPr>
                <a:defRPr/>
              </a:pPr>
              <a:t>‹#›</a:t>
            </a:fld>
            <a:endParaRPr lang="en-US" altLang="en-US"/>
          </a:p>
        </p:txBody>
      </p:sp>
      <p:sp>
        <p:nvSpPr>
          <p:cNvPr id="409608" name="AutoShape 8">
            <a:hlinkClick r:id="" action="ppaction://hlinkshowjump?jump=previousslide" highlightClick="1"/>
            <a:extLst>
              <a:ext uri="{FF2B5EF4-FFF2-40B4-BE49-F238E27FC236}">
                <a16:creationId xmlns:a16="http://schemas.microsoft.com/office/drawing/2014/main" id="{B6D171BC-48F8-74CC-D6C1-F8BFF1A7F381}"/>
              </a:ext>
            </a:extLst>
          </p:cNvPr>
          <p:cNvSpPr>
            <a:spLocks noGrp="1" noChangeArrowheads="1"/>
          </p:cNvSpPr>
          <p:nvPr userDrawn="1">
            <p:ph type="dt" sz="half" idx="2"/>
          </p:nvPr>
        </p:nvSpPr>
        <p:spPr bwMode="auto">
          <a:xfrm>
            <a:off x="1600200" y="6096000"/>
            <a:ext cx="5562600" cy="476250"/>
          </a:xfrm>
          <a:prstGeom prst="actionButtonBackPrevious">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Times New Roman" charset="0"/>
                <a:ea typeface="MS PGothic" charset="0"/>
                <a:cs typeface="MS PGothic" charset="0"/>
              </a:defRPr>
            </a:lvl1pPr>
          </a:lstStyle>
          <a:p>
            <a:pPr>
              <a:defRPr/>
            </a:pPr>
            <a:endParaRPr lang="en-US"/>
          </a:p>
        </p:txBody>
      </p:sp>
      <p:sp>
        <p:nvSpPr>
          <p:cNvPr id="14343" name="AutoShape 9">
            <a:hlinkClick r:id="" action="ppaction://hlinkshowjump?jump=previousslide" highlightClick="1"/>
            <a:extLst>
              <a:ext uri="{FF2B5EF4-FFF2-40B4-BE49-F238E27FC236}">
                <a16:creationId xmlns:a16="http://schemas.microsoft.com/office/drawing/2014/main" id="{611D89CB-7DD5-2E75-09E4-EB5FBFC39171}"/>
              </a:ext>
            </a:extLst>
          </p:cNvPr>
          <p:cNvSpPr>
            <a:spLocks noChangeArrowheads="1"/>
          </p:cNvSpPr>
          <p:nvPr userDrawn="1"/>
        </p:nvSpPr>
        <p:spPr bwMode="auto">
          <a:xfrm>
            <a:off x="7620000" y="6324600"/>
            <a:ext cx="838200" cy="533400"/>
          </a:xfrm>
          <a:prstGeom prst="actionButtonBackPrevious">
            <a:avLst/>
          </a:prstGeom>
          <a:solidFill>
            <a:schemeClr val="accent1"/>
          </a:solidFill>
          <a:ln>
            <a:noFill/>
          </a:ln>
        </p:spPr>
        <p:txBody>
          <a:bodyPr wrap="none" anchor="ctr"/>
          <a:lstStyle>
            <a:lvl1pPr>
              <a:defRPr sz="2400">
                <a:solidFill>
                  <a:schemeClr val="tx1"/>
                </a:solidFill>
                <a:latin typeface="Verdana" pitchFamily="34" charset="0"/>
                <a:ea typeface="MS PGothic" pitchFamily="34" charset="-128"/>
              </a:defRPr>
            </a:lvl1pPr>
            <a:lvl2pPr marL="742950" indent="-285750">
              <a:defRPr sz="2400">
                <a:solidFill>
                  <a:schemeClr val="tx1"/>
                </a:solidFill>
                <a:latin typeface="Verdana" pitchFamily="34" charset="0"/>
                <a:ea typeface="MS PGothic" pitchFamily="34" charset="-128"/>
              </a:defRPr>
            </a:lvl2pPr>
            <a:lvl3pPr marL="1143000" indent="-228600">
              <a:defRPr sz="2400">
                <a:solidFill>
                  <a:schemeClr val="tx1"/>
                </a:solidFill>
                <a:latin typeface="Verdana" pitchFamily="34" charset="0"/>
                <a:ea typeface="MS PGothic" pitchFamily="34" charset="-128"/>
              </a:defRPr>
            </a:lvl3pPr>
            <a:lvl4pPr marL="1600200" indent="-228600">
              <a:defRPr sz="2400">
                <a:solidFill>
                  <a:schemeClr val="tx1"/>
                </a:solidFill>
                <a:latin typeface="Verdana" pitchFamily="34" charset="0"/>
                <a:ea typeface="MS PGothic" pitchFamily="34" charset="-128"/>
              </a:defRPr>
            </a:lvl4pPr>
            <a:lvl5pPr marL="2057400" indent="-228600">
              <a:defRPr sz="2400">
                <a:solidFill>
                  <a:schemeClr val="tx1"/>
                </a:solidFill>
                <a:latin typeface="Verdan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Verdan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Verdan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Verdan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Verdana" pitchFamily="34" charset="0"/>
                <a:ea typeface="MS PGothic" pitchFamily="34" charset="-128"/>
              </a:defRPr>
            </a:lvl9pPr>
          </a:lstStyle>
          <a:p>
            <a:pPr>
              <a:defRPr/>
            </a:pPr>
            <a:endParaRPr lang="en-US" altLang="en-US" sz="1800"/>
          </a:p>
        </p:txBody>
      </p:sp>
      <p:sp>
        <p:nvSpPr>
          <p:cNvPr id="14344" name="AutoShape 11">
            <a:hlinkClick r:id="rId13" action="ppaction://hlinksldjump" highlightClick="1"/>
            <a:extLst>
              <a:ext uri="{FF2B5EF4-FFF2-40B4-BE49-F238E27FC236}">
                <a16:creationId xmlns:a16="http://schemas.microsoft.com/office/drawing/2014/main" id="{225876F5-B6FE-749F-14A9-503B7BE15FF3}"/>
              </a:ext>
            </a:extLst>
          </p:cNvPr>
          <p:cNvSpPr>
            <a:spLocks noChangeArrowheads="1"/>
          </p:cNvSpPr>
          <p:nvPr userDrawn="1"/>
        </p:nvSpPr>
        <p:spPr bwMode="auto">
          <a:xfrm>
            <a:off x="6629400" y="6324600"/>
            <a:ext cx="914400" cy="533400"/>
          </a:xfrm>
          <a:prstGeom prst="actionButtonBeginning">
            <a:avLst/>
          </a:prstGeom>
          <a:solidFill>
            <a:schemeClr val="accent1"/>
          </a:solidFill>
          <a:ln>
            <a:noFill/>
          </a:ln>
        </p:spPr>
        <p:txBody>
          <a:bodyPr wrap="none" anchor="ctr"/>
          <a:lstStyle>
            <a:lvl1pPr>
              <a:defRPr sz="2400">
                <a:solidFill>
                  <a:schemeClr val="tx1"/>
                </a:solidFill>
                <a:latin typeface="Verdana" pitchFamily="34" charset="0"/>
                <a:ea typeface="MS PGothic" pitchFamily="34" charset="-128"/>
              </a:defRPr>
            </a:lvl1pPr>
            <a:lvl2pPr marL="742950" indent="-285750">
              <a:defRPr sz="2400">
                <a:solidFill>
                  <a:schemeClr val="tx1"/>
                </a:solidFill>
                <a:latin typeface="Verdana" pitchFamily="34" charset="0"/>
                <a:ea typeface="MS PGothic" pitchFamily="34" charset="-128"/>
              </a:defRPr>
            </a:lvl2pPr>
            <a:lvl3pPr marL="1143000" indent="-228600">
              <a:defRPr sz="2400">
                <a:solidFill>
                  <a:schemeClr val="tx1"/>
                </a:solidFill>
                <a:latin typeface="Verdana" pitchFamily="34" charset="0"/>
                <a:ea typeface="MS PGothic" pitchFamily="34" charset="-128"/>
              </a:defRPr>
            </a:lvl3pPr>
            <a:lvl4pPr marL="1600200" indent="-228600">
              <a:defRPr sz="2400">
                <a:solidFill>
                  <a:schemeClr val="tx1"/>
                </a:solidFill>
                <a:latin typeface="Verdana" pitchFamily="34" charset="0"/>
                <a:ea typeface="MS PGothic" pitchFamily="34" charset="-128"/>
              </a:defRPr>
            </a:lvl4pPr>
            <a:lvl5pPr marL="2057400" indent="-228600">
              <a:defRPr sz="2400">
                <a:solidFill>
                  <a:schemeClr val="tx1"/>
                </a:solidFill>
                <a:latin typeface="Verdan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Verdan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Verdan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Verdan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Verdana" pitchFamily="34" charset="0"/>
                <a:ea typeface="MS PGothic" pitchFamily="34" charset="-128"/>
              </a:defRPr>
            </a:lvl9pPr>
          </a:lstStyle>
          <a:p>
            <a:pPr>
              <a:defRPr/>
            </a:pPr>
            <a:endParaRPr lang="en-US" altLang="en-US" sz="1800"/>
          </a:p>
        </p:txBody>
      </p:sp>
      <p:sp>
        <p:nvSpPr>
          <p:cNvPr id="14345" name="AutoShape 12">
            <a:hlinkClick r:id="" action="ppaction://hlinkshowjump?jump=nextslide" highlightClick="1"/>
            <a:extLst>
              <a:ext uri="{FF2B5EF4-FFF2-40B4-BE49-F238E27FC236}">
                <a16:creationId xmlns:a16="http://schemas.microsoft.com/office/drawing/2014/main" id="{CD29C93B-08B1-D05E-DB6A-941522DAA034}"/>
              </a:ext>
            </a:extLst>
          </p:cNvPr>
          <p:cNvSpPr>
            <a:spLocks noChangeArrowheads="1"/>
          </p:cNvSpPr>
          <p:nvPr userDrawn="1"/>
        </p:nvSpPr>
        <p:spPr bwMode="auto">
          <a:xfrm>
            <a:off x="8458200" y="6324600"/>
            <a:ext cx="685800" cy="533400"/>
          </a:xfrm>
          <a:prstGeom prst="actionButtonForwardNext">
            <a:avLst/>
          </a:prstGeom>
          <a:solidFill>
            <a:schemeClr val="accent1"/>
          </a:solidFill>
          <a:ln>
            <a:noFill/>
          </a:ln>
        </p:spPr>
        <p:txBody>
          <a:bodyPr wrap="none" anchor="ctr"/>
          <a:lstStyle>
            <a:lvl1pPr>
              <a:defRPr sz="2400">
                <a:solidFill>
                  <a:schemeClr val="tx1"/>
                </a:solidFill>
                <a:latin typeface="Verdana" pitchFamily="34" charset="0"/>
                <a:ea typeface="MS PGothic" pitchFamily="34" charset="-128"/>
              </a:defRPr>
            </a:lvl1pPr>
            <a:lvl2pPr marL="742950" indent="-285750">
              <a:defRPr sz="2400">
                <a:solidFill>
                  <a:schemeClr val="tx1"/>
                </a:solidFill>
                <a:latin typeface="Verdana" pitchFamily="34" charset="0"/>
                <a:ea typeface="MS PGothic" pitchFamily="34" charset="-128"/>
              </a:defRPr>
            </a:lvl2pPr>
            <a:lvl3pPr marL="1143000" indent="-228600">
              <a:defRPr sz="2400">
                <a:solidFill>
                  <a:schemeClr val="tx1"/>
                </a:solidFill>
                <a:latin typeface="Verdana" pitchFamily="34" charset="0"/>
                <a:ea typeface="MS PGothic" pitchFamily="34" charset="-128"/>
              </a:defRPr>
            </a:lvl3pPr>
            <a:lvl4pPr marL="1600200" indent="-228600">
              <a:defRPr sz="2400">
                <a:solidFill>
                  <a:schemeClr val="tx1"/>
                </a:solidFill>
                <a:latin typeface="Verdana" pitchFamily="34" charset="0"/>
                <a:ea typeface="MS PGothic" pitchFamily="34" charset="-128"/>
              </a:defRPr>
            </a:lvl4pPr>
            <a:lvl5pPr marL="2057400" indent="-228600">
              <a:defRPr sz="2400">
                <a:solidFill>
                  <a:schemeClr val="tx1"/>
                </a:solidFill>
                <a:latin typeface="Verdana" pitchFamily="34" charset="0"/>
                <a:ea typeface="MS PGothic" pitchFamily="34" charset="-128"/>
              </a:defRPr>
            </a:lvl5pPr>
            <a:lvl6pPr marL="2514600" indent="-228600" eaLnBrk="0" fontAlgn="base" hangingPunct="0">
              <a:spcBef>
                <a:spcPct val="0"/>
              </a:spcBef>
              <a:spcAft>
                <a:spcPct val="0"/>
              </a:spcAft>
              <a:defRPr sz="2400">
                <a:solidFill>
                  <a:schemeClr val="tx1"/>
                </a:solidFill>
                <a:latin typeface="Verdana" pitchFamily="34" charset="0"/>
                <a:ea typeface="MS PGothic" pitchFamily="34" charset="-128"/>
              </a:defRPr>
            </a:lvl6pPr>
            <a:lvl7pPr marL="2971800" indent="-228600" eaLnBrk="0" fontAlgn="base" hangingPunct="0">
              <a:spcBef>
                <a:spcPct val="0"/>
              </a:spcBef>
              <a:spcAft>
                <a:spcPct val="0"/>
              </a:spcAft>
              <a:defRPr sz="2400">
                <a:solidFill>
                  <a:schemeClr val="tx1"/>
                </a:solidFill>
                <a:latin typeface="Verdana" pitchFamily="34" charset="0"/>
                <a:ea typeface="MS PGothic" pitchFamily="34" charset="-128"/>
              </a:defRPr>
            </a:lvl7pPr>
            <a:lvl8pPr marL="3429000" indent="-228600" eaLnBrk="0" fontAlgn="base" hangingPunct="0">
              <a:spcBef>
                <a:spcPct val="0"/>
              </a:spcBef>
              <a:spcAft>
                <a:spcPct val="0"/>
              </a:spcAft>
              <a:defRPr sz="2400">
                <a:solidFill>
                  <a:schemeClr val="tx1"/>
                </a:solidFill>
                <a:latin typeface="Verdana" pitchFamily="34" charset="0"/>
                <a:ea typeface="MS PGothic" pitchFamily="34" charset="-128"/>
              </a:defRPr>
            </a:lvl8pPr>
            <a:lvl9pPr marL="3886200" indent="-228600" eaLnBrk="0" fontAlgn="base" hangingPunct="0">
              <a:spcBef>
                <a:spcPct val="0"/>
              </a:spcBef>
              <a:spcAft>
                <a:spcPct val="0"/>
              </a:spcAft>
              <a:defRPr sz="2400">
                <a:solidFill>
                  <a:schemeClr val="tx1"/>
                </a:solidFill>
                <a:latin typeface="Verdana" pitchFamily="34" charset="0"/>
                <a:ea typeface="MS PGothic" pitchFamily="34" charset="-128"/>
              </a:defRPr>
            </a:lvl9pPr>
          </a:lstStyle>
          <a:p>
            <a:pPr>
              <a:defRPr/>
            </a:pPr>
            <a:endParaRPr lang="en-US" altLang="en-US" sz="1800"/>
          </a:p>
        </p:txBody>
      </p:sp>
    </p:spTree>
  </p:cSld>
  <p:clrMap bg1="lt1" tx1="dk1" bg2="lt2" tx2="dk2" accent1="accent1" accent2="accent2" accent3="accent3" accent4="accent4" accent5="accent5" accent6="accent6" hlink="hlink" folHlink="folHlink"/>
  <p:sldLayoutIdLst>
    <p:sldLayoutId id="2147483718" r:id="rId1"/>
    <p:sldLayoutId id="2147483719" r:id="rId2"/>
    <p:sldLayoutId id="2147483720" r:id="rId3"/>
    <p:sldLayoutId id="2147483721" r:id="rId4"/>
    <p:sldLayoutId id="2147483722" r:id="rId5"/>
    <p:sldLayoutId id="2147483723" r:id="rId6"/>
    <p:sldLayoutId id="2147483724" r:id="rId7"/>
    <p:sldLayoutId id="2147483725" r:id="rId8"/>
    <p:sldLayoutId id="2147483726" r:id="rId9"/>
    <p:sldLayoutId id="2147483727" r:id="rId10"/>
    <p:sldLayoutId id="2147483728" r:id="rId11"/>
  </p:sldLayoutIdLst>
  <p:hf hdr="0" ftr="0" dt="0"/>
  <p:txStyles>
    <p:titleStyle>
      <a:lvl1pPr algn="ctr" rtl="0" eaLnBrk="0" fontAlgn="base" hangingPunct="0">
        <a:spcBef>
          <a:spcPct val="0"/>
        </a:spcBef>
        <a:spcAft>
          <a:spcPct val="0"/>
        </a:spcAft>
        <a:defRPr sz="3200">
          <a:solidFill>
            <a:srgbClr val="CC0000"/>
          </a:solidFill>
          <a:latin typeface="+mj-lt"/>
          <a:ea typeface="MS PGothic" pitchFamily="34" charset="-128"/>
          <a:cs typeface="MS PGothic" charset="0"/>
        </a:defRPr>
      </a:lvl1pPr>
      <a:lvl2pPr algn="ctr" rtl="0" eaLnBrk="0" fontAlgn="base" hangingPunct="0">
        <a:spcBef>
          <a:spcPct val="0"/>
        </a:spcBef>
        <a:spcAft>
          <a:spcPct val="0"/>
        </a:spcAft>
        <a:defRPr sz="3200">
          <a:solidFill>
            <a:srgbClr val="CC0000"/>
          </a:solidFill>
          <a:latin typeface="Arial" charset="0"/>
          <a:ea typeface="MS PGothic" pitchFamily="34" charset="-128"/>
          <a:cs typeface="MS PGothic" charset="0"/>
        </a:defRPr>
      </a:lvl2pPr>
      <a:lvl3pPr algn="ctr" rtl="0" eaLnBrk="0" fontAlgn="base" hangingPunct="0">
        <a:spcBef>
          <a:spcPct val="0"/>
        </a:spcBef>
        <a:spcAft>
          <a:spcPct val="0"/>
        </a:spcAft>
        <a:defRPr sz="3200">
          <a:solidFill>
            <a:srgbClr val="CC0000"/>
          </a:solidFill>
          <a:latin typeface="Arial" charset="0"/>
          <a:ea typeface="MS PGothic" pitchFamily="34" charset="-128"/>
          <a:cs typeface="MS PGothic" charset="0"/>
        </a:defRPr>
      </a:lvl3pPr>
      <a:lvl4pPr algn="ctr" rtl="0" eaLnBrk="0" fontAlgn="base" hangingPunct="0">
        <a:spcBef>
          <a:spcPct val="0"/>
        </a:spcBef>
        <a:spcAft>
          <a:spcPct val="0"/>
        </a:spcAft>
        <a:defRPr sz="3200">
          <a:solidFill>
            <a:srgbClr val="CC0000"/>
          </a:solidFill>
          <a:latin typeface="Arial" charset="0"/>
          <a:ea typeface="MS PGothic" pitchFamily="34" charset="-128"/>
          <a:cs typeface="MS PGothic" charset="0"/>
        </a:defRPr>
      </a:lvl4pPr>
      <a:lvl5pPr algn="ctr" rtl="0" eaLnBrk="0" fontAlgn="base" hangingPunct="0">
        <a:spcBef>
          <a:spcPct val="0"/>
        </a:spcBef>
        <a:spcAft>
          <a:spcPct val="0"/>
        </a:spcAft>
        <a:defRPr sz="3200">
          <a:solidFill>
            <a:srgbClr val="CC0000"/>
          </a:solidFill>
          <a:latin typeface="Arial" charset="0"/>
          <a:ea typeface="MS PGothic" pitchFamily="34" charset="-128"/>
          <a:cs typeface="MS PGothic" charset="0"/>
        </a:defRPr>
      </a:lvl5pPr>
      <a:lvl6pPr marL="457200" algn="ctr" rtl="0" fontAlgn="base">
        <a:spcBef>
          <a:spcPct val="0"/>
        </a:spcBef>
        <a:spcAft>
          <a:spcPct val="0"/>
        </a:spcAft>
        <a:defRPr sz="3200">
          <a:solidFill>
            <a:srgbClr val="CC0000"/>
          </a:solidFill>
          <a:latin typeface="Arial" charset="0"/>
        </a:defRPr>
      </a:lvl6pPr>
      <a:lvl7pPr marL="914400" algn="ctr" rtl="0" fontAlgn="base">
        <a:spcBef>
          <a:spcPct val="0"/>
        </a:spcBef>
        <a:spcAft>
          <a:spcPct val="0"/>
        </a:spcAft>
        <a:defRPr sz="3200">
          <a:solidFill>
            <a:srgbClr val="CC0000"/>
          </a:solidFill>
          <a:latin typeface="Arial" charset="0"/>
        </a:defRPr>
      </a:lvl7pPr>
      <a:lvl8pPr marL="1371600" algn="ctr" rtl="0" fontAlgn="base">
        <a:spcBef>
          <a:spcPct val="0"/>
        </a:spcBef>
        <a:spcAft>
          <a:spcPct val="0"/>
        </a:spcAft>
        <a:defRPr sz="3200">
          <a:solidFill>
            <a:srgbClr val="CC0000"/>
          </a:solidFill>
          <a:latin typeface="Arial" charset="0"/>
        </a:defRPr>
      </a:lvl8pPr>
      <a:lvl9pPr marL="1828800" algn="ctr" rtl="0" fontAlgn="base">
        <a:spcBef>
          <a:spcPct val="0"/>
        </a:spcBef>
        <a:spcAft>
          <a:spcPct val="0"/>
        </a:spcAft>
        <a:defRPr sz="3200">
          <a:solidFill>
            <a:srgbClr val="CC0000"/>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S PGothic" pitchFamily="34" charset="-128"/>
          <a:cs typeface="MS PGothic" charset="0"/>
        </a:defRPr>
      </a:lvl1pPr>
      <a:lvl2pPr marL="742950" indent="-285750" algn="l" rtl="0" eaLnBrk="0" fontAlgn="base" hangingPunct="0">
        <a:spcBef>
          <a:spcPct val="20000"/>
        </a:spcBef>
        <a:spcAft>
          <a:spcPct val="0"/>
        </a:spcAft>
        <a:buChar char="–"/>
        <a:defRPr sz="2800">
          <a:solidFill>
            <a:schemeClr val="tx1"/>
          </a:solidFill>
          <a:latin typeface="+mn-lt"/>
          <a:ea typeface="MS PGothic" pitchFamily="34" charset="-128"/>
          <a:cs typeface="MS PGothic" charset="0"/>
        </a:defRPr>
      </a:lvl2pPr>
      <a:lvl3pPr marL="1143000" indent="-228600" algn="l" rtl="0" eaLnBrk="0" fontAlgn="base" hangingPunct="0">
        <a:spcBef>
          <a:spcPct val="20000"/>
        </a:spcBef>
        <a:spcAft>
          <a:spcPct val="0"/>
        </a:spcAft>
        <a:buChar char="•"/>
        <a:defRPr sz="2400">
          <a:solidFill>
            <a:schemeClr val="tx1"/>
          </a:solidFill>
          <a:latin typeface="+mn-lt"/>
          <a:ea typeface="MS PGothic" pitchFamily="34" charset="-128"/>
          <a:cs typeface="MS PGothic" charset="0"/>
        </a:defRPr>
      </a:lvl3pPr>
      <a:lvl4pPr marL="16002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4pPr>
      <a:lvl5pPr marL="2057400" indent="-228600" algn="l" rtl="0" eaLnBrk="0" fontAlgn="base" hangingPunct="0">
        <a:spcBef>
          <a:spcPct val="20000"/>
        </a:spcBef>
        <a:spcAft>
          <a:spcPct val="0"/>
        </a:spcAft>
        <a:buChar char="»"/>
        <a:defRPr sz="2000">
          <a:solidFill>
            <a:schemeClr val="tx1"/>
          </a:solidFill>
          <a:latin typeface="+mn-lt"/>
          <a:ea typeface="MS PGothic" pitchFamily="34" charset="-128"/>
          <a:cs typeface="MS PGothic" charset="0"/>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mailto:fbuckley@gmu.edu" TargetMode="External"/><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7.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6.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85.xml"/><Relationship Id="rId1" Type="http://schemas.openxmlformats.org/officeDocument/2006/relationships/slideLayout" Target="../slideLayouts/slideLayout6.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7.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6.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7.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4.xml"/><Relationship Id="rId1" Type="http://schemas.openxmlformats.org/officeDocument/2006/relationships/slideLayout" Target="../slideLayouts/slideLayout6.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image" Target="../media/image3.tiff"/><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7.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9.jpeg"/><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21.xml"/><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7.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37.xml.rels><?xml version="1.0" encoding="UTF-8" standalone="yes"?>
<Relationships xmlns="http://schemas.openxmlformats.org/package/2006/relationships"><Relationship Id="rId2" Type="http://schemas.openxmlformats.org/officeDocument/2006/relationships/image" Target="../media/image11.tiff"/><Relationship Id="rId1" Type="http://schemas.openxmlformats.org/officeDocument/2006/relationships/slideLayout" Target="../slideLayouts/slideLayout7.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7.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image" Target="../media/image12.tiff"/><Relationship Id="rId1" Type="http://schemas.openxmlformats.org/officeDocument/2006/relationships/slideLayout" Target="../slideLayouts/slideLayout7.xml"/></Relationships>
</file>

<file path=ppt/slides/_rels/slide44.xml.rels><?xml version="1.0" encoding="UTF-8" standalone="yes"?>
<Relationships xmlns="http://schemas.openxmlformats.org/package/2006/relationships"><Relationship Id="rId2" Type="http://schemas.openxmlformats.org/officeDocument/2006/relationships/image" Target="../media/image13.tiff"/><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7.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6.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6.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6.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6.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6.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7.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6.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6.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7.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6.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6.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7.xml"/></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6.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7.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6.xml"/></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6.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7.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7.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6.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63.xml"/><Relationship Id="rId1" Type="http://schemas.openxmlformats.org/officeDocument/2006/relationships/slideLayout" Target="../slideLayouts/slideLayout6.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6.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6.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7.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3" Type="http://schemas.openxmlformats.org/officeDocument/2006/relationships/image" Target="../media/image15.tiff"/><Relationship Id="rId2" Type="http://schemas.openxmlformats.org/officeDocument/2006/relationships/image" Target="../media/image14.tiff"/><Relationship Id="rId1" Type="http://schemas.openxmlformats.org/officeDocument/2006/relationships/slideLayout" Target="../slideLayouts/slideLayout6.xml"/></Relationships>
</file>

<file path=ppt/slides/_rels/slide89.xml.rels><?xml version="1.0" encoding="UTF-8" standalone="yes"?>
<Relationships xmlns="http://schemas.openxmlformats.org/package/2006/relationships"><Relationship Id="rId3" Type="http://schemas.openxmlformats.org/officeDocument/2006/relationships/image" Target="../media/image15.tiff"/><Relationship Id="rId2" Type="http://schemas.openxmlformats.org/officeDocument/2006/relationships/image" Target="../media/image14.tiff"/><Relationship Id="rId1" Type="http://schemas.openxmlformats.org/officeDocument/2006/relationships/slideLayout" Target="../slideLayouts/slideLayout6.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7.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6.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6.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6.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6.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7.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7.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2">
            <a:extLst>
              <a:ext uri="{FF2B5EF4-FFF2-40B4-BE49-F238E27FC236}">
                <a16:creationId xmlns:a16="http://schemas.microsoft.com/office/drawing/2014/main" id="{28B25222-5C21-D932-14AA-FDEFB5F63115}"/>
              </a:ext>
            </a:extLst>
          </p:cNvPr>
          <p:cNvSpPr>
            <a:spLocks noGrp="1" noChangeArrowheads="1"/>
          </p:cNvSpPr>
          <p:nvPr>
            <p:ph type="title"/>
          </p:nvPr>
        </p:nvSpPr>
        <p:spPr>
          <a:xfrm>
            <a:off x="574675" y="304800"/>
            <a:ext cx="8569325" cy="1219200"/>
          </a:xfrm>
        </p:spPr>
        <p:txBody>
          <a:bodyPr/>
          <a:lstStyle/>
          <a:p>
            <a:pPr eaLnBrk="1" hangingPunct="1"/>
            <a:r>
              <a:rPr lang="en-US" altLang="en-US"/>
              <a:t>George Mason School of Law</a:t>
            </a:r>
          </a:p>
        </p:txBody>
      </p:sp>
      <p:sp>
        <p:nvSpPr>
          <p:cNvPr id="37890" name="Rectangle 3">
            <a:extLst>
              <a:ext uri="{FF2B5EF4-FFF2-40B4-BE49-F238E27FC236}">
                <a16:creationId xmlns:a16="http://schemas.microsoft.com/office/drawing/2014/main" id="{C69DBF01-C2D6-DF17-3A49-06D74A0EF865}"/>
              </a:ext>
            </a:extLst>
          </p:cNvPr>
          <p:cNvSpPr>
            <a:spLocks noGrp="1" noChangeArrowheads="1"/>
          </p:cNvSpPr>
          <p:nvPr>
            <p:ph idx="1"/>
          </p:nvPr>
        </p:nvSpPr>
        <p:spPr/>
        <p:txBody>
          <a:bodyPr/>
          <a:lstStyle/>
          <a:p>
            <a:pPr eaLnBrk="1" hangingPunct="1">
              <a:lnSpc>
                <a:spcPct val="90000"/>
              </a:lnSpc>
            </a:pPr>
            <a:endParaRPr lang="en-US" altLang="en-US"/>
          </a:p>
          <a:p>
            <a:pPr algn="ctr" eaLnBrk="1" hangingPunct="1">
              <a:lnSpc>
                <a:spcPct val="90000"/>
              </a:lnSpc>
              <a:buFont typeface="Wingdings" pitchFamily="2" charset="2"/>
              <a:buNone/>
            </a:pPr>
            <a:r>
              <a:rPr lang="en-US" altLang="en-US" sz="3600">
                <a:solidFill>
                  <a:srgbClr val="990000"/>
                </a:solidFill>
              </a:rPr>
              <a:t>Contracts I</a:t>
            </a:r>
          </a:p>
          <a:p>
            <a:pPr algn="ctr" eaLnBrk="1" hangingPunct="1">
              <a:lnSpc>
                <a:spcPct val="90000"/>
              </a:lnSpc>
              <a:buFont typeface="Wingdings" pitchFamily="2" charset="2"/>
              <a:buNone/>
            </a:pPr>
            <a:endParaRPr lang="en-US" altLang="en-US" sz="3600">
              <a:solidFill>
                <a:srgbClr val="990000"/>
              </a:solidFill>
            </a:endParaRPr>
          </a:p>
          <a:p>
            <a:pPr algn="ctr" eaLnBrk="1" hangingPunct="1">
              <a:lnSpc>
                <a:spcPct val="90000"/>
              </a:lnSpc>
              <a:buFont typeface="Wingdings" pitchFamily="2" charset="2"/>
              <a:buNone/>
            </a:pPr>
            <a:r>
              <a:rPr lang="en-US" altLang="en-US" sz="3600">
                <a:solidFill>
                  <a:srgbClr val="990000"/>
                </a:solidFill>
              </a:rPr>
              <a:t>B.	Why Enforce Contracts</a:t>
            </a:r>
            <a:endParaRPr lang="en-US" altLang="en-US" sz="3600"/>
          </a:p>
          <a:p>
            <a:pPr algn="ctr" eaLnBrk="1" hangingPunct="1">
              <a:lnSpc>
                <a:spcPct val="90000"/>
              </a:lnSpc>
              <a:buFont typeface="Wingdings" pitchFamily="2" charset="2"/>
              <a:buNone/>
            </a:pPr>
            <a:endParaRPr lang="en-US" altLang="en-US" sz="2400"/>
          </a:p>
          <a:p>
            <a:pPr algn="ctr" eaLnBrk="1" hangingPunct="1">
              <a:lnSpc>
                <a:spcPct val="90000"/>
              </a:lnSpc>
              <a:buFont typeface="Wingdings" pitchFamily="2" charset="2"/>
              <a:buNone/>
            </a:pPr>
            <a:r>
              <a:rPr lang="en-US" altLang="en-US" sz="2400"/>
              <a:t>F.H. Buckley</a:t>
            </a:r>
          </a:p>
          <a:p>
            <a:pPr algn="ctr" eaLnBrk="1" hangingPunct="1">
              <a:lnSpc>
                <a:spcPct val="90000"/>
              </a:lnSpc>
              <a:buFont typeface="Wingdings" pitchFamily="2" charset="2"/>
              <a:buNone/>
            </a:pPr>
            <a:r>
              <a:rPr lang="en-US" altLang="en-US">
                <a:hlinkClick r:id="rId3"/>
              </a:rPr>
              <a:t>fbuckley@gmu.edu</a:t>
            </a:r>
            <a:endParaRPr lang="en-US" altLang="en-US"/>
          </a:p>
          <a:p>
            <a:pPr algn="ctr" eaLnBrk="1" hangingPunct="1">
              <a:lnSpc>
                <a:spcPct val="90000"/>
              </a:lnSpc>
              <a:buFont typeface="Wingdings" pitchFamily="2" charset="2"/>
              <a:buNone/>
            </a:pPr>
            <a:endParaRPr lang="en-US" altLang="en-US"/>
          </a:p>
        </p:txBody>
      </p:sp>
      <p:sp>
        <p:nvSpPr>
          <p:cNvPr id="37891" name="Slide Number Placeholder 5">
            <a:extLst>
              <a:ext uri="{FF2B5EF4-FFF2-40B4-BE49-F238E27FC236}">
                <a16:creationId xmlns:a16="http://schemas.microsoft.com/office/drawing/2014/main" id="{0008B812-0017-C58C-234D-CCD8FD368F8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46D2B510-2D83-ED47-8B8E-9A9BF9D74F8A}" type="slidenum">
              <a:rPr lang="en-US" altLang="en-US" sz="1200" smtClean="0">
                <a:latin typeface="Verdana" panose="020B0604030504040204" pitchFamily="34" charset="0"/>
              </a:rPr>
              <a:pPr>
                <a:spcBef>
                  <a:spcPct val="0"/>
                </a:spcBef>
                <a:buFontTx/>
                <a:buNone/>
              </a:pPr>
              <a:t>1</a:t>
            </a:fld>
            <a:endParaRPr lang="en-US" altLang="en-US" sz="1200">
              <a:latin typeface="Verdana" panose="020B0604030504040204" pitchFamily="34" charset="0"/>
            </a:endParaRPr>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Slide Number Placeholder 3">
            <a:extLst>
              <a:ext uri="{FF2B5EF4-FFF2-40B4-BE49-F238E27FC236}">
                <a16:creationId xmlns:a16="http://schemas.microsoft.com/office/drawing/2014/main" id="{497074CA-72AF-FB0A-E178-2773D037198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4DD409A7-641B-8345-A6F0-50C0088251ED}" type="slidenum">
              <a:rPr lang="en-US" altLang="en-US" sz="1200" smtClean="0">
                <a:latin typeface="Verdana" panose="020B0604030504040204" pitchFamily="34" charset="0"/>
              </a:rPr>
              <a:pPr>
                <a:spcBef>
                  <a:spcPct val="0"/>
                </a:spcBef>
                <a:buFontTx/>
                <a:buNone/>
              </a:pPr>
              <a:t>10</a:t>
            </a:fld>
            <a:endParaRPr lang="en-US" altLang="en-US" sz="1200">
              <a:latin typeface="Verdana" panose="020B0604030504040204" pitchFamily="34" charset="0"/>
            </a:endParaRPr>
          </a:p>
        </p:txBody>
      </p:sp>
      <p:sp>
        <p:nvSpPr>
          <p:cNvPr id="55298" name="Rectangle 22">
            <a:extLst>
              <a:ext uri="{FF2B5EF4-FFF2-40B4-BE49-F238E27FC236}">
                <a16:creationId xmlns:a16="http://schemas.microsoft.com/office/drawing/2014/main" id="{9825D727-5E63-46C2-B593-B10DB90D64ED}"/>
              </a:ext>
            </a:extLst>
          </p:cNvPr>
          <p:cNvSpPr>
            <a:spLocks noGrp="1" noChangeArrowheads="1"/>
          </p:cNvSpPr>
          <p:nvPr>
            <p:ph type="title" idx="4294967295"/>
          </p:nvPr>
        </p:nvSpPr>
        <p:spPr>
          <a:xfrm>
            <a:off x="533400" y="228600"/>
            <a:ext cx="8610600" cy="1143000"/>
          </a:xfrm>
        </p:spPr>
        <p:txBody>
          <a:bodyPr/>
          <a:lstStyle/>
          <a:p>
            <a:r>
              <a:rPr lang="en-US" altLang="en-US" sz="4000">
                <a:solidFill>
                  <a:schemeClr val="tx1"/>
                </a:solidFill>
              </a:rPr>
              <a:t>Modeling Two-party choices</a:t>
            </a:r>
            <a:br>
              <a:rPr lang="en-US" altLang="en-US" sz="3000">
                <a:solidFill>
                  <a:schemeClr val="accent2"/>
                </a:solidFill>
              </a:rPr>
            </a:br>
            <a:r>
              <a:rPr lang="en-US" altLang="en-US" sz="3000">
                <a:solidFill>
                  <a:schemeClr val="tx1"/>
                </a:solidFill>
              </a:rPr>
              <a:t>Player 2</a:t>
            </a:r>
          </a:p>
        </p:txBody>
      </p:sp>
      <p:graphicFrame>
        <p:nvGraphicFramePr>
          <p:cNvPr id="738328" name="Group 24">
            <a:extLst>
              <a:ext uri="{FF2B5EF4-FFF2-40B4-BE49-F238E27FC236}">
                <a16:creationId xmlns:a16="http://schemas.microsoft.com/office/drawing/2014/main" id="{D21ECA82-E515-03A4-66A5-B260E5DA02F6}"/>
              </a:ext>
            </a:extLst>
          </p:cNvPr>
          <p:cNvGraphicFramePr>
            <a:graphicFrameLocks noGrp="1"/>
          </p:cNvGraphicFramePr>
          <p:nvPr/>
        </p:nvGraphicFramePr>
        <p:xfrm>
          <a:off x="2057400" y="2209800"/>
          <a:ext cx="6324600" cy="3471863"/>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Defect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1"/>
                  </a:ext>
                </a:extLst>
              </a:tr>
              <a:tr h="1354138">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2"/>
                  </a:ext>
                </a:extLst>
              </a:tr>
            </a:tbl>
          </a:graphicData>
        </a:graphic>
      </p:graphicFrame>
      <p:sp>
        <p:nvSpPr>
          <p:cNvPr id="55317" name="Text Box 20">
            <a:extLst>
              <a:ext uri="{FF2B5EF4-FFF2-40B4-BE49-F238E27FC236}">
                <a16:creationId xmlns:a16="http://schemas.microsoft.com/office/drawing/2014/main" id="{DDD7FFB7-1A8D-44DC-AD59-92E15BCB2893}"/>
              </a:ext>
            </a:extLst>
          </p:cNvPr>
          <p:cNvSpPr txBox="1">
            <a:spLocks noChangeArrowheads="1"/>
          </p:cNvSpPr>
          <p:nvPr/>
        </p:nvSpPr>
        <p:spPr bwMode="auto">
          <a:xfrm>
            <a:off x="5257800" y="1600200"/>
            <a:ext cx="1676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2</a:t>
            </a:r>
          </a:p>
        </p:txBody>
      </p:sp>
      <p:sp>
        <p:nvSpPr>
          <p:cNvPr id="55318" name="Text Box 21">
            <a:extLst>
              <a:ext uri="{FF2B5EF4-FFF2-40B4-BE49-F238E27FC236}">
                <a16:creationId xmlns:a16="http://schemas.microsoft.com/office/drawing/2014/main" id="{E6C19CE7-FDCB-42D2-EA85-6E7A270F56E5}"/>
              </a:ext>
            </a:extLst>
          </p:cNvPr>
          <p:cNvSpPr txBox="1">
            <a:spLocks noChangeArrowheads="1"/>
          </p:cNvSpPr>
          <p:nvPr/>
        </p:nvSpPr>
        <p:spPr bwMode="auto">
          <a:xfrm>
            <a:off x="381000" y="37338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2800">
              <a:latin typeface="Times New Roman" panose="02020603050405020304" pitchFamily="18" charset="0"/>
            </a:endParaRPr>
          </a:p>
        </p:txBody>
      </p:sp>
    </p:spTree>
  </p:cSld>
  <p:clrMapOvr>
    <a:masterClrMapping/>
  </p:clrMapOvr>
  <p:transition/>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3233" name="Slide Number Placeholder 3">
            <a:extLst>
              <a:ext uri="{FF2B5EF4-FFF2-40B4-BE49-F238E27FC236}">
                <a16:creationId xmlns:a16="http://schemas.microsoft.com/office/drawing/2014/main" id="{6A1208E3-D941-7C3B-C27C-2329557B20E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A6425C3E-513D-C54A-8750-30839A917567}" type="slidenum">
              <a:rPr lang="en-US" altLang="en-US" sz="1200" smtClean="0">
                <a:latin typeface="Verdana" panose="020B0604030504040204" pitchFamily="34" charset="0"/>
              </a:rPr>
              <a:pPr>
                <a:spcBef>
                  <a:spcPct val="0"/>
                </a:spcBef>
                <a:buFontTx/>
                <a:buNone/>
              </a:pPr>
              <a:t>100</a:t>
            </a:fld>
            <a:endParaRPr lang="en-US" altLang="en-US" sz="1200">
              <a:latin typeface="Verdana" panose="020B0604030504040204" pitchFamily="34" charset="0"/>
            </a:endParaRPr>
          </a:p>
        </p:txBody>
      </p:sp>
      <p:sp>
        <p:nvSpPr>
          <p:cNvPr id="223234" name="Rectangle 11">
            <a:extLst>
              <a:ext uri="{FF2B5EF4-FFF2-40B4-BE49-F238E27FC236}">
                <a16:creationId xmlns:a16="http://schemas.microsoft.com/office/drawing/2014/main" id="{DAA60232-988F-7F5A-A2F3-C3A846B34714}"/>
              </a:ext>
            </a:extLst>
          </p:cNvPr>
          <p:cNvSpPr>
            <a:spLocks noGrp="1" noChangeArrowheads="1"/>
          </p:cNvSpPr>
          <p:nvPr>
            <p:ph type="title"/>
          </p:nvPr>
        </p:nvSpPr>
        <p:spPr>
          <a:xfrm>
            <a:off x="685800" y="0"/>
            <a:ext cx="7772400" cy="1447800"/>
          </a:xfrm>
          <a:noFill/>
        </p:spPr>
        <p:txBody>
          <a:bodyPr/>
          <a:lstStyle/>
          <a:p>
            <a:pPr eaLnBrk="1" hangingPunct="1"/>
            <a:r>
              <a:rPr lang="en-US" altLang="en-US"/>
              <a:t>Edgeworth Box Function: </a:t>
            </a:r>
            <a:br>
              <a:rPr lang="en-US" altLang="en-US"/>
            </a:br>
            <a:r>
              <a:rPr lang="en-US" altLang="en-US" sz="2400"/>
              <a:t>Bargaining from endowment point A</a:t>
            </a:r>
          </a:p>
        </p:txBody>
      </p:sp>
      <p:sp>
        <p:nvSpPr>
          <p:cNvPr id="223235" name="Line 2">
            <a:extLst>
              <a:ext uri="{FF2B5EF4-FFF2-40B4-BE49-F238E27FC236}">
                <a16:creationId xmlns:a16="http://schemas.microsoft.com/office/drawing/2014/main" id="{5B9306BE-2312-5201-354D-E8FCB8997616}"/>
              </a:ext>
            </a:extLst>
          </p:cNvPr>
          <p:cNvSpPr>
            <a:spLocks noChangeShapeType="1"/>
          </p:cNvSpPr>
          <p:nvPr/>
        </p:nvSpPr>
        <p:spPr bwMode="auto">
          <a:xfrm>
            <a:off x="1520825" y="6608763"/>
            <a:ext cx="56784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3236" name="Line 3">
            <a:extLst>
              <a:ext uri="{FF2B5EF4-FFF2-40B4-BE49-F238E27FC236}">
                <a16:creationId xmlns:a16="http://schemas.microsoft.com/office/drawing/2014/main" id="{E0EC926E-D2CB-85C4-D0C4-0194165CD39B}"/>
              </a:ext>
            </a:extLst>
          </p:cNvPr>
          <p:cNvSpPr>
            <a:spLocks noChangeShapeType="1"/>
          </p:cNvSpPr>
          <p:nvPr/>
        </p:nvSpPr>
        <p:spPr bwMode="auto">
          <a:xfrm flipV="1">
            <a:off x="7199313" y="2219325"/>
            <a:ext cx="0" cy="43894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3237" name="Line 4">
            <a:extLst>
              <a:ext uri="{FF2B5EF4-FFF2-40B4-BE49-F238E27FC236}">
                <a16:creationId xmlns:a16="http://schemas.microsoft.com/office/drawing/2014/main" id="{7A8D6C77-BD84-AFF5-0985-B2F431F12FFA}"/>
              </a:ext>
            </a:extLst>
          </p:cNvPr>
          <p:cNvSpPr>
            <a:spLocks noChangeShapeType="1"/>
          </p:cNvSpPr>
          <p:nvPr/>
        </p:nvSpPr>
        <p:spPr bwMode="auto">
          <a:xfrm flipH="1">
            <a:off x="1520825" y="2219325"/>
            <a:ext cx="56784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3238" name="Line 5">
            <a:extLst>
              <a:ext uri="{FF2B5EF4-FFF2-40B4-BE49-F238E27FC236}">
                <a16:creationId xmlns:a16="http://schemas.microsoft.com/office/drawing/2014/main" id="{24F07A09-0FC3-77A7-49A9-800BD50815CD}"/>
              </a:ext>
            </a:extLst>
          </p:cNvPr>
          <p:cNvSpPr>
            <a:spLocks noChangeShapeType="1"/>
          </p:cNvSpPr>
          <p:nvPr/>
        </p:nvSpPr>
        <p:spPr bwMode="auto">
          <a:xfrm flipV="1">
            <a:off x="1520825" y="2219325"/>
            <a:ext cx="0" cy="43894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3239" name="Text Box 6">
            <a:extLst>
              <a:ext uri="{FF2B5EF4-FFF2-40B4-BE49-F238E27FC236}">
                <a16:creationId xmlns:a16="http://schemas.microsoft.com/office/drawing/2014/main" id="{C4DA757C-B959-37BE-3A5A-F26AC97A5B81}"/>
              </a:ext>
            </a:extLst>
          </p:cNvPr>
          <p:cNvSpPr txBox="1">
            <a:spLocks noChangeArrowheads="1"/>
          </p:cNvSpPr>
          <p:nvPr/>
        </p:nvSpPr>
        <p:spPr bwMode="auto">
          <a:xfrm>
            <a:off x="466725" y="6257925"/>
            <a:ext cx="1370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Mary</a:t>
            </a:r>
          </a:p>
        </p:txBody>
      </p:sp>
      <p:sp>
        <p:nvSpPr>
          <p:cNvPr id="223240" name="Text Box 7">
            <a:extLst>
              <a:ext uri="{FF2B5EF4-FFF2-40B4-BE49-F238E27FC236}">
                <a16:creationId xmlns:a16="http://schemas.microsoft.com/office/drawing/2014/main" id="{77F8DCC8-4445-94E7-C4A7-42A35E65715D}"/>
              </a:ext>
            </a:extLst>
          </p:cNvPr>
          <p:cNvSpPr txBox="1">
            <a:spLocks noChangeArrowheads="1"/>
          </p:cNvSpPr>
          <p:nvPr/>
        </p:nvSpPr>
        <p:spPr bwMode="auto">
          <a:xfrm>
            <a:off x="7345363" y="1739900"/>
            <a:ext cx="7667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Bess</a:t>
            </a:r>
          </a:p>
        </p:txBody>
      </p:sp>
      <p:sp>
        <p:nvSpPr>
          <p:cNvPr id="223241" name="Arc 8">
            <a:extLst>
              <a:ext uri="{FF2B5EF4-FFF2-40B4-BE49-F238E27FC236}">
                <a16:creationId xmlns:a16="http://schemas.microsoft.com/office/drawing/2014/main" id="{718A8993-AB56-89AA-3564-43853BC3A3FD}"/>
              </a:ext>
            </a:extLst>
          </p:cNvPr>
          <p:cNvSpPr>
            <a:spLocks/>
          </p:cNvSpPr>
          <p:nvPr/>
        </p:nvSpPr>
        <p:spPr bwMode="auto">
          <a:xfrm>
            <a:off x="2495550" y="3624263"/>
            <a:ext cx="3424238" cy="2195512"/>
          </a:xfrm>
          <a:custGeom>
            <a:avLst/>
            <a:gdLst>
              <a:gd name="T0" fmla="*/ 0 w 28492"/>
              <a:gd name="T1" fmla="*/ 2147483646 h 21600"/>
              <a:gd name="T2" fmla="*/ 2147483646 w 28492"/>
              <a:gd name="T3" fmla="*/ 2147483646 h 21600"/>
              <a:gd name="T4" fmla="*/ 2147483646 w 28492"/>
              <a:gd name="T5" fmla="*/ 2147483646 h 21600"/>
              <a:gd name="T6" fmla="*/ 0 60000 65536"/>
              <a:gd name="T7" fmla="*/ 0 60000 65536"/>
              <a:gd name="T8" fmla="*/ 0 60000 65536"/>
              <a:gd name="T9" fmla="*/ 0 w 28492"/>
              <a:gd name="T10" fmla="*/ 0 h 21600"/>
              <a:gd name="T11" fmla="*/ 28492 w 28492"/>
              <a:gd name="T12" fmla="*/ 21600 h 21600"/>
            </a:gdLst>
            <a:ahLst/>
            <a:cxnLst>
              <a:cxn ang="T6">
                <a:pos x="T0" y="T1"/>
              </a:cxn>
              <a:cxn ang="T7">
                <a:pos x="T2" y="T3"/>
              </a:cxn>
              <a:cxn ang="T8">
                <a:pos x="T4" y="T5"/>
              </a:cxn>
            </a:cxnLst>
            <a:rect l="T9" t="T10" r="T11" b="T12"/>
            <a:pathLst>
              <a:path w="28492" h="21600" fill="none" extrusionOk="0">
                <a:moveTo>
                  <a:pt x="0" y="1129"/>
                </a:moveTo>
                <a:cubicBezTo>
                  <a:pt x="2220" y="381"/>
                  <a:pt x="4548" y="-1"/>
                  <a:pt x="6892" y="0"/>
                </a:cubicBezTo>
                <a:cubicBezTo>
                  <a:pt x="18821" y="0"/>
                  <a:pt x="28492" y="9670"/>
                  <a:pt x="28492" y="21600"/>
                </a:cubicBezTo>
              </a:path>
              <a:path w="28492" h="21600" stroke="0" extrusionOk="0">
                <a:moveTo>
                  <a:pt x="0" y="1129"/>
                </a:moveTo>
                <a:cubicBezTo>
                  <a:pt x="2220" y="381"/>
                  <a:pt x="4548" y="-1"/>
                  <a:pt x="6892" y="0"/>
                </a:cubicBezTo>
                <a:cubicBezTo>
                  <a:pt x="18821" y="0"/>
                  <a:pt x="28492" y="9670"/>
                  <a:pt x="28492" y="21600"/>
                </a:cubicBezTo>
                <a:lnTo>
                  <a:pt x="6892" y="21600"/>
                </a:lnTo>
                <a:lnTo>
                  <a:pt x="0" y="1129"/>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3242" name="Arc 9">
            <a:extLst>
              <a:ext uri="{FF2B5EF4-FFF2-40B4-BE49-F238E27FC236}">
                <a16:creationId xmlns:a16="http://schemas.microsoft.com/office/drawing/2014/main" id="{DA3D8892-8CC9-D71C-E0B0-E5AD1092F4AC}"/>
              </a:ext>
            </a:extLst>
          </p:cNvPr>
          <p:cNvSpPr>
            <a:spLocks/>
          </p:cNvSpPr>
          <p:nvPr/>
        </p:nvSpPr>
        <p:spPr bwMode="auto">
          <a:xfrm rot="10200709">
            <a:off x="2900363" y="2921000"/>
            <a:ext cx="3813175" cy="3128963"/>
          </a:xfrm>
          <a:custGeom>
            <a:avLst/>
            <a:gdLst>
              <a:gd name="T0" fmla="*/ 2147483646 w 21600"/>
              <a:gd name="T1" fmla="*/ 0 h 21369"/>
              <a:gd name="T2" fmla="*/ 2147483646 w 21600"/>
              <a:gd name="T3" fmla="*/ 2147483646 h 21369"/>
              <a:gd name="T4" fmla="*/ 0 w 21600"/>
              <a:gd name="T5" fmla="*/ 2147483646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3" y="0"/>
                </a:moveTo>
                <a:cubicBezTo>
                  <a:pt x="13750" y="1564"/>
                  <a:pt x="21600" y="10657"/>
                  <a:pt x="21600" y="21369"/>
                </a:cubicBezTo>
              </a:path>
              <a:path w="21600" h="21369" stroke="0" extrusionOk="0">
                <a:moveTo>
                  <a:pt x="3153" y="0"/>
                </a:moveTo>
                <a:cubicBezTo>
                  <a:pt x="13750" y="1564"/>
                  <a:pt x="21600" y="10657"/>
                  <a:pt x="21600" y="21369"/>
                </a:cubicBezTo>
                <a:lnTo>
                  <a:pt x="0" y="21369"/>
                </a:lnTo>
                <a:lnTo>
                  <a:pt x="3153"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23243" name="Text Box 10">
            <a:extLst>
              <a:ext uri="{FF2B5EF4-FFF2-40B4-BE49-F238E27FC236}">
                <a16:creationId xmlns:a16="http://schemas.microsoft.com/office/drawing/2014/main" id="{4E9DB3F2-C1DB-B9D1-BF15-EFFD74EED66A}"/>
              </a:ext>
            </a:extLst>
          </p:cNvPr>
          <p:cNvSpPr txBox="1">
            <a:spLocks noChangeArrowheads="1"/>
          </p:cNvSpPr>
          <p:nvPr/>
        </p:nvSpPr>
        <p:spPr bwMode="auto">
          <a:xfrm>
            <a:off x="2316163" y="3232150"/>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b="1">
                <a:solidFill>
                  <a:srgbClr val="FF0000"/>
                </a:solidFill>
                <a:latin typeface="Times New Roman" panose="02020603050405020304" pitchFamily="18" charset="0"/>
              </a:rPr>
              <a:t>A</a:t>
            </a:r>
          </a:p>
        </p:txBody>
      </p:sp>
      <p:sp>
        <p:nvSpPr>
          <p:cNvPr id="223244" name="Text Box 12">
            <a:extLst>
              <a:ext uri="{FF2B5EF4-FFF2-40B4-BE49-F238E27FC236}">
                <a16:creationId xmlns:a16="http://schemas.microsoft.com/office/drawing/2014/main" id="{68C2BDD6-A796-8830-3F39-81ED31D362C7}"/>
              </a:ext>
            </a:extLst>
          </p:cNvPr>
          <p:cNvSpPr txBox="1">
            <a:spLocks noChangeArrowheads="1"/>
          </p:cNvSpPr>
          <p:nvPr/>
        </p:nvSpPr>
        <p:spPr bwMode="auto">
          <a:xfrm>
            <a:off x="3208338" y="2376488"/>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p>
        </p:txBody>
      </p:sp>
      <p:sp>
        <p:nvSpPr>
          <p:cNvPr id="223245" name="Text Box 13">
            <a:extLst>
              <a:ext uri="{FF2B5EF4-FFF2-40B4-BE49-F238E27FC236}">
                <a16:creationId xmlns:a16="http://schemas.microsoft.com/office/drawing/2014/main" id="{E41CC1BA-A4A2-2B73-DA06-8196C0E5F97E}"/>
              </a:ext>
            </a:extLst>
          </p:cNvPr>
          <p:cNvSpPr txBox="1">
            <a:spLocks noChangeArrowheads="1"/>
          </p:cNvSpPr>
          <p:nvPr/>
        </p:nvSpPr>
        <p:spPr bwMode="auto">
          <a:xfrm>
            <a:off x="2576513" y="3448050"/>
            <a:ext cx="4206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b="1">
                <a:solidFill>
                  <a:srgbClr val="FF0000"/>
                </a:solidFill>
              </a:rPr>
              <a:t> </a:t>
            </a:r>
            <a:r>
              <a:rPr lang="en-US" altLang="en-US" sz="1600" b="1">
                <a:solidFill>
                  <a:srgbClr val="FF0000"/>
                </a:solidFill>
                <a:sym typeface="Symbol" pitchFamily="2" charset="2"/>
              </a:rPr>
              <a:t></a:t>
            </a:r>
          </a:p>
        </p:txBody>
      </p:sp>
      <p:sp>
        <p:nvSpPr>
          <p:cNvPr id="223246" name="Text Box 14">
            <a:extLst>
              <a:ext uri="{FF2B5EF4-FFF2-40B4-BE49-F238E27FC236}">
                <a16:creationId xmlns:a16="http://schemas.microsoft.com/office/drawing/2014/main" id="{732070FE-C32D-564D-1695-C15FE16C4001}"/>
              </a:ext>
            </a:extLst>
          </p:cNvPr>
          <p:cNvSpPr txBox="1">
            <a:spLocks noChangeArrowheads="1"/>
          </p:cNvSpPr>
          <p:nvPr/>
        </p:nvSpPr>
        <p:spPr bwMode="auto">
          <a:xfrm>
            <a:off x="1358900" y="6521450"/>
            <a:ext cx="44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0</a:t>
            </a:r>
          </a:p>
        </p:txBody>
      </p:sp>
      <p:sp>
        <p:nvSpPr>
          <p:cNvPr id="223247" name="Text Box 15">
            <a:extLst>
              <a:ext uri="{FF2B5EF4-FFF2-40B4-BE49-F238E27FC236}">
                <a16:creationId xmlns:a16="http://schemas.microsoft.com/office/drawing/2014/main" id="{06DAE6D8-D8A5-B824-D1E4-12719E88F5FF}"/>
              </a:ext>
            </a:extLst>
          </p:cNvPr>
          <p:cNvSpPr txBox="1">
            <a:spLocks noChangeArrowheads="1"/>
          </p:cNvSpPr>
          <p:nvPr/>
        </p:nvSpPr>
        <p:spPr bwMode="auto">
          <a:xfrm>
            <a:off x="7102475" y="1851025"/>
            <a:ext cx="2857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0</a:t>
            </a:r>
          </a:p>
        </p:txBody>
      </p:sp>
      <p:sp>
        <p:nvSpPr>
          <p:cNvPr id="223248" name="Line 16">
            <a:extLst>
              <a:ext uri="{FF2B5EF4-FFF2-40B4-BE49-F238E27FC236}">
                <a16:creationId xmlns:a16="http://schemas.microsoft.com/office/drawing/2014/main" id="{86FB9BE1-D1B1-B6F2-F881-44CA460662D7}"/>
              </a:ext>
            </a:extLst>
          </p:cNvPr>
          <p:cNvSpPr>
            <a:spLocks noChangeShapeType="1"/>
          </p:cNvSpPr>
          <p:nvPr/>
        </p:nvSpPr>
        <p:spPr bwMode="auto">
          <a:xfrm flipH="1">
            <a:off x="1520825" y="3624263"/>
            <a:ext cx="1298575"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23249" name="Line 17">
            <a:extLst>
              <a:ext uri="{FF2B5EF4-FFF2-40B4-BE49-F238E27FC236}">
                <a16:creationId xmlns:a16="http://schemas.microsoft.com/office/drawing/2014/main" id="{7E7F997B-C951-D399-329E-FB015FDB7275}"/>
              </a:ext>
            </a:extLst>
          </p:cNvPr>
          <p:cNvSpPr>
            <a:spLocks noChangeShapeType="1"/>
          </p:cNvSpPr>
          <p:nvPr/>
        </p:nvSpPr>
        <p:spPr bwMode="auto">
          <a:xfrm>
            <a:off x="2738438" y="3624263"/>
            <a:ext cx="0" cy="29845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23250" name="Line 20">
            <a:extLst>
              <a:ext uri="{FF2B5EF4-FFF2-40B4-BE49-F238E27FC236}">
                <a16:creationId xmlns:a16="http://schemas.microsoft.com/office/drawing/2014/main" id="{FE95DA96-7311-98F1-684C-4769F955AA59}"/>
              </a:ext>
            </a:extLst>
          </p:cNvPr>
          <p:cNvSpPr>
            <a:spLocks noChangeShapeType="1"/>
          </p:cNvSpPr>
          <p:nvPr/>
        </p:nvSpPr>
        <p:spPr bwMode="auto">
          <a:xfrm flipV="1">
            <a:off x="2738438" y="2219325"/>
            <a:ext cx="0" cy="140493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23251" name="Line 21">
            <a:extLst>
              <a:ext uri="{FF2B5EF4-FFF2-40B4-BE49-F238E27FC236}">
                <a16:creationId xmlns:a16="http://schemas.microsoft.com/office/drawing/2014/main" id="{03D10FDA-EA21-5078-ACA1-3A51AAB0A0FD}"/>
              </a:ext>
            </a:extLst>
          </p:cNvPr>
          <p:cNvSpPr>
            <a:spLocks noChangeShapeType="1"/>
          </p:cNvSpPr>
          <p:nvPr/>
        </p:nvSpPr>
        <p:spPr bwMode="auto">
          <a:xfrm>
            <a:off x="2657475" y="3624263"/>
            <a:ext cx="45418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Title 1">
            <a:extLst>
              <a:ext uri="{FF2B5EF4-FFF2-40B4-BE49-F238E27FC236}">
                <a16:creationId xmlns:a16="http://schemas.microsoft.com/office/drawing/2014/main" id="{FE0FA879-220C-8CF6-9FE9-3DF602EECAB6}"/>
              </a:ext>
            </a:extLst>
          </p:cNvPr>
          <p:cNvSpPr>
            <a:spLocks noGrp="1"/>
          </p:cNvSpPr>
          <p:nvPr>
            <p:ph type="title"/>
          </p:nvPr>
        </p:nvSpPr>
        <p:spPr/>
        <p:txBody>
          <a:bodyPr/>
          <a:lstStyle/>
          <a:p>
            <a:pPr>
              <a:defRPr/>
            </a:pPr>
            <a:r>
              <a:rPr lang="en-US" dirty="0">
                <a:solidFill>
                  <a:srgbClr val="C00000"/>
                </a:solidFill>
                <a:ea typeface="+mj-ea"/>
                <a:cs typeface="+mj-cs"/>
              </a:rPr>
              <a:t>The </a:t>
            </a:r>
            <a:r>
              <a:rPr lang="en-US" dirty="0" err="1">
                <a:solidFill>
                  <a:srgbClr val="C00000"/>
                </a:solidFill>
                <a:ea typeface="+mj-ea"/>
                <a:cs typeface="+mj-cs"/>
              </a:rPr>
              <a:t>Edgeworth</a:t>
            </a:r>
            <a:r>
              <a:rPr lang="en-US" dirty="0">
                <a:solidFill>
                  <a:srgbClr val="C00000"/>
                </a:solidFill>
                <a:ea typeface="+mj-ea"/>
                <a:cs typeface="+mj-cs"/>
              </a:rPr>
              <a:t> Box Function permits us to define Efficiency Standards</a:t>
            </a:r>
          </a:p>
        </p:txBody>
      </p:sp>
      <p:sp>
        <p:nvSpPr>
          <p:cNvPr id="225282" name="Content Placeholder 2">
            <a:extLst>
              <a:ext uri="{FF2B5EF4-FFF2-40B4-BE49-F238E27FC236}">
                <a16:creationId xmlns:a16="http://schemas.microsoft.com/office/drawing/2014/main" id="{69584A83-E285-E5D9-75D8-BD12854EA0A0}"/>
              </a:ext>
            </a:extLst>
          </p:cNvPr>
          <p:cNvSpPr>
            <a:spLocks noGrp="1" noChangeArrowheads="1"/>
          </p:cNvSpPr>
          <p:nvPr>
            <p:ph idx="1"/>
          </p:nvPr>
        </p:nvSpPr>
        <p:spPr/>
        <p:txBody>
          <a:bodyPr/>
          <a:lstStyle/>
          <a:p>
            <a:endParaRPr lang="en-US" altLang="en-US"/>
          </a:p>
          <a:p>
            <a:r>
              <a:rPr lang="en-US" altLang="en-US"/>
              <a:t>Pareto-superiority</a:t>
            </a:r>
          </a:p>
          <a:p>
            <a:endParaRPr lang="en-US" altLang="en-US"/>
          </a:p>
          <a:p>
            <a:r>
              <a:rPr lang="en-US" altLang="en-US"/>
              <a:t>Pareto-optimality</a:t>
            </a:r>
          </a:p>
        </p:txBody>
      </p:sp>
      <p:sp>
        <p:nvSpPr>
          <p:cNvPr id="225283" name="Slide Number Placeholder 3">
            <a:extLst>
              <a:ext uri="{FF2B5EF4-FFF2-40B4-BE49-F238E27FC236}">
                <a16:creationId xmlns:a16="http://schemas.microsoft.com/office/drawing/2014/main" id="{BFE2DDEE-DDE6-BA9A-BB63-BFE14F03C2BB}"/>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6325DBE0-B1D9-1D41-A1A9-0AE5164D4A30}" type="slidenum">
              <a:rPr lang="en-US" altLang="en-US" sz="1200" smtClean="0">
                <a:latin typeface="Verdana" panose="020B0604030504040204" pitchFamily="34" charset="0"/>
              </a:rPr>
              <a:pPr>
                <a:spcBef>
                  <a:spcPct val="0"/>
                </a:spcBef>
                <a:buFontTx/>
                <a:buNone/>
              </a:pPr>
              <a:t>101</a:t>
            </a:fld>
            <a:endParaRPr lang="en-US" altLang="en-US" sz="1200">
              <a:latin typeface="Verdana" panose="020B0604030504040204" pitchFamily="34" charset="0"/>
            </a:endParaRPr>
          </a:p>
        </p:txBody>
      </p:sp>
    </p:spTree>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26305" name="Rectangle 4">
            <a:extLst>
              <a:ext uri="{FF2B5EF4-FFF2-40B4-BE49-F238E27FC236}">
                <a16:creationId xmlns:a16="http://schemas.microsoft.com/office/drawing/2014/main" id="{F5F08EE7-0B6E-E53A-458D-ED3166081C8D}"/>
              </a:ext>
            </a:extLst>
          </p:cNvPr>
          <p:cNvSpPr>
            <a:spLocks noGrp="1" noChangeArrowheads="1"/>
          </p:cNvSpPr>
          <p:nvPr>
            <p:ph type="title"/>
          </p:nvPr>
        </p:nvSpPr>
        <p:spPr/>
        <p:txBody>
          <a:bodyPr/>
          <a:lstStyle/>
          <a:p>
            <a:pPr eaLnBrk="1" hangingPunct="1"/>
            <a:r>
              <a:rPr lang="en-US" altLang="en-US" sz="3600">
                <a:solidFill>
                  <a:srgbClr val="C00000"/>
                </a:solidFill>
              </a:rPr>
              <a:t>Efficiency (Paretian) standards</a:t>
            </a:r>
            <a:br>
              <a:rPr lang="en-US" altLang="en-US" sz="3000">
                <a:solidFill>
                  <a:schemeClr val="accent2"/>
                </a:solidFill>
              </a:rPr>
            </a:br>
            <a:r>
              <a:rPr lang="en-US" altLang="en-US" sz="2400">
                <a:solidFill>
                  <a:schemeClr val="tx1"/>
                </a:solidFill>
              </a:rPr>
              <a:t>Vilfredo Pareto (1848-1923)</a:t>
            </a:r>
          </a:p>
        </p:txBody>
      </p:sp>
      <p:sp>
        <p:nvSpPr>
          <p:cNvPr id="61445" name="Rectangle 5">
            <a:extLst>
              <a:ext uri="{FF2B5EF4-FFF2-40B4-BE49-F238E27FC236}">
                <a16:creationId xmlns:a16="http://schemas.microsoft.com/office/drawing/2014/main" id="{ED1CA457-1886-1049-AA4E-92CC2ECFA0EC}"/>
              </a:ext>
            </a:extLst>
          </p:cNvPr>
          <p:cNvSpPr>
            <a:spLocks noGrp="1" noChangeArrowheads="1"/>
          </p:cNvSpPr>
          <p:nvPr>
            <p:ph idx="1"/>
          </p:nvPr>
        </p:nvSpPr>
        <p:spPr/>
        <p:txBody>
          <a:bodyPr/>
          <a:lstStyle/>
          <a:p>
            <a:pPr eaLnBrk="1" hangingPunct="1"/>
            <a:endParaRPr lang="en-US" altLang="en-US"/>
          </a:p>
          <a:p>
            <a:pPr eaLnBrk="1" hangingPunct="1"/>
            <a:r>
              <a:rPr lang="en-US" altLang="en-US">
                <a:solidFill>
                  <a:srgbClr val="B90000"/>
                </a:solidFill>
              </a:rPr>
              <a:t>Pareto-superiority</a:t>
            </a:r>
            <a:r>
              <a:rPr lang="en-US" altLang="en-US"/>
              <a:t>: A transformation from A to B is Pareto-superior if at least one person is better off and no one is worse off</a:t>
            </a:r>
          </a:p>
          <a:p>
            <a:pPr eaLnBrk="1" hangingPunct="1"/>
            <a:r>
              <a:rPr lang="en-US" altLang="en-US">
                <a:solidFill>
                  <a:srgbClr val="B90000"/>
                </a:solidFill>
              </a:rPr>
              <a:t>Pareto-optimality</a:t>
            </a:r>
            <a:r>
              <a:rPr lang="en-US" altLang="en-US"/>
              <a:t>: No further Pareto-superior transformations are possible</a:t>
            </a:r>
          </a:p>
        </p:txBody>
      </p:sp>
      <p:sp>
        <p:nvSpPr>
          <p:cNvPr id="226307" name="Slide Number Placeholder 5">
            <a:extLst>
              <a:ext uri="{FF2B5EF4-FFF2-40B4-BE49-F238E27FC236}">
                <a16:creationId xmlns:a16="http://schemas.microsoft.com/office/drawing/2014/main" id="{837E7979-F117-F0DD-02F4-A08D8046284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04693A28-1410-F643-B869-1901DBEF6590}" type="slidenum">
              <a:rPr lang="en-US" altLang="en-US" sz="1200" smtClean="0">
                <a:latin typeface="Verdana" panose="020B0604030504040204" pitchFamily="34" charset="0"/>
              </a:rPr>
              <a:pPr>
                <a:spcBef>
                  <a:spcPct val="0"/>
                </a:spcBef>
                <a:buFontTx/>
                <a:buNone/>
              </a:pPr>
              <a:t>102</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1445">
                                            <p:txEl>
                                              <p:pRg st="2" end="2"/>
                                            </p:txEl>
                                          </p:spTgt>
                                        </p:tgtEl>
                                        <p:attrNameLst>
                                          <p:attrName>style.visibility</p:attrName>
                                        </p:attrNameLst>
                                      </p:cBhvr>
                                      <p:to>
                                        <p:strVal val="visible"/>
                                      </p:to>
                                    </p:set>
                                    <p:anim calcmode="lin" valueType="num">
                                      <p:cBhvr additive="base">
                                        <p:cTn id="7" dur="500" fill="hold"/>
                                        <p:tgtEl>
                                          <p:spTgt spid="61445">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4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8353" name="Slide Number Placeholder 3">
            <a:extLst>
              <a:ext uri="{FF2B5EF4-FFF2-40B4-BE49-F238E27FC236}">
                <a16:creationId xmlns:a16="http://schemas.microsoft.com/office/drawing/2014/main" id="{16542D26-B0CA-90E1-8AC7-EBF5FE6979A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A0B08321-0E0D-EA44-859C-988C26B87E6B}" type="slidenum">
              <a:rPr lang="en-US" altLang="en-US" sz="1200" smtClean="0">
                <a:latin typeface="Verdana" panose="020B0604030504040204" pitchFamily="34" charset="0"/>
              </a:rPr>
              <a:pPr>
                <a:spcBef>
                  <a:spcPct val="0"/>
                </a:spcBef>
                <a:buFontTx/>
                <a:buNone/>
              </a:pPr>
              <a:t>103</a:t>
            </a:fld>
            <a:endParaRPr lang="en-US" altLang="en-US" sz="1200">
              <a:latin typeface="Verdana" panose="020B0604030504040204" pitchFamily="34" charset="0"/>
            </a:endParaRPr>
          </a:p>
        </p:txBody>
      </p:sp>
      <p:sp>
        <p:nvSpPr>
          <p:cNvPr id="228354" name="Rectangle 11">
            <a:extLst>
              <a:ext uri="{FF2B5EF4-FFF2-40B4-BE49-F238E27FC236}">
                <a16:creationId xmlns:a16="http://schemas.microsoft.com/office/drawing/2014/main" id="{5B31BE5E-1D67-4B4D-B719-11F5094F9AFB}"/>
              </a:ext>
            </a:extLst>
          </p:cNvPr>
          <p:cNvSpPr>
            <a:spLocks noGrp="1" noChangeArrowheads="1"/>
          </p:cNvSpPr>
          <p:nvPr>
            <p:ph type="title"/>
          </p:nvPr>
        </p:nvSpPr>
        <p:spPr>
          <a:xfrm>
            <a:off x="685800" y="228600"/>
            <a:ext cx="7772400" cy="1447800"/>
          </a:xfrm>
          <a:noFill/>
        </p:spPr>
        <p:txBody>
          <a:bodyPr/>
          <a:lstStyle/>
          <a:p>
            <a:pPr eaLnBrk="1" hangingPunct="1"/>
            <a:r>
              <a:rPr lang="en-US" altLang="en-US" sz="4000"/>
              <a:t>Pareto-Superiority</a:t>
            </a:r>
            <a:br>
              <a:rPr lang="en-US" altLang="en-US"/>
            </a:br>
            <a:r>
              <a:rPr lang="en-US" altLang="en-US">
                <a:solidFill>
                  <a:schemeClr val="tx1"/>
                </a:solidFill>
              </a:rPr>
              <a:t>B and C as Pareto-superior to A </a:t>
            </a:r>
            <a:br>
              <a:rPr lang="en-US" altLang="en-US">
                <a:solidFill>
                  <a:schemeClr val="tx1"/>
                </a:solidFill>
              </a:rPr>
            </a:br>
            <a:r>
              <a:rPr lang="en-US" altLang="en-US" sz="2400">
                <a:solidFill>
                  <a:schemeClr val="tx1"/>
                </a:solidFill>
              </a:rPr>
              <a:t>D and E as Pareto-inferior</a:t>
            </a:r>
          </a:p>
        </p:txBody>
      </p:sp>
      <p:sp>
        <p:nvSpPr>
          <p:cNvPr id="228355" name="Line 2">
            <a:extLst>
              <a:ext uri="{FF2B5EF4-FFF2-40B4-BE49-F238E27FC236}">
                <a16:creationId xmlns:a16="http://schemas.microsoft.com/office/drawing/2014/main" id="{EA9FBA92-5F70-C06A-2D6B-DDAAE5AEEBE9}"/>
              </a:ext>
            </a:extLst>
          </p:cNvPr>
          <p:cNvSpPr>
            <a:spLocks noChangeShapeType="1"/>
          </p:cNvSpPr>
          <p:nvPr/>
        </p:nvSpPr>
        <p:spPr bwMode="auto">
          <a:xfrm>
            <a:off x="1533525" y="5645150"/>
            <a:ext cx="57991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56" name="Line 3">
            <a:extLst>
              <a:ext uri="{FF2B5EF4-FFF2-40B4-BE49-F238E27FC236}">
                <a16:creationId xmlns:a16="http://schemas.microsoft.com/office/drawing/2014/main" id="{06DDD238-A0B1-A5D7-6B54-DD4A39525FA8}"/>
              </a:ext>
            </a:extLst>
          </p:cNvPr>
          <p:cNvSpPr>
            <a:spLocks noChangeShapeType="1"/>
          </p:cNvSpPr>
          <p:nvPr/>
        </p:nvSpPr>
        <p:spPr bwMode="auto">
          <a:xfrm flipV="1">
            <a:off x="7332663" y="1998663"/>
            <a:ext cx="0" cy="3646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57" name="Line 4">
            <a:extLst>
              <a:ext uri="{FF2B5EF4-FFF2-40B4-BE49-F238E27FC236}">
                <a16:creationId xmlns:a16="http://schemas.microsoft.com/office/drawing/2014/main" id="{31D5BD42-1421-26F8-8A66-6A8E5D6BEE9F}"/>
              </a:ext>
            </a:extLst>
          </p:cNvPr>
          <p:cNvSpPr>
            <a:spLocks noChangeShapeType="1"/>
          </p:cNvSpPr>
          <p:nvPr/>
        </p:nvSpPr>
        <p:spPr bwMode="auto">
          <a:xfrm flipH="1">
            <a:off x="1533525" y="1998663"/>
            <a:ext cx="579913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58" name="Line 5">
            <a:extLst>
              <a:ext uri="{FF2B5EF4-FFF2-40B4-BE49-F238E27FC236}">
                <a16:creationId xmlns:a16="http://schemas.microsoft.com/office/drawing/2014/main" id="{E620EAE4-6BBA-D4C4-BF3F-A74A8675006F}"/>
              </a:ext>
            </a:extLst>
          </p:cNvPr>
          <p:cNvSpPr>
            <a:spLocks noChangeShapeType="1"/>
          </p:cNvSpPr>
          <p:nvPr/>
        </p:nvSpPr>
        <p:spPr bwMode="auto">
          <a:xfrm flipV="1">
            <a:off x="1533525" y="1998663"/>
            <a:ext cx="0" cy="3646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8359" name="Text Box 6">
            <a:extLst>
              <a:ext uri="{FF2B5EF4-FFF2-40B4-BE49-F238E27FC236}">
                <a16:creationId xmlns:a16="http://schemas.microsoft.com/office/drawing/2014/main" id="{A800E050-085F-592E-F637-D8EF9A4E7B17}"/>
              </a:ext>
            </a:extLst>
          </p:cNvPr>
          <p:cNvSpPr txBox="1">
            <a:spLocks noChangeArrowheads="1"/>
          </p:cNvSpPr>
          <p:nvPr/>
        </p:nvSpPr>
        <p:spPr bwMode="auto">
          <a:xfrm>
            <a:off x="457200" y="5353050"/>
            <a:ext cx="13985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Mary</a:t>
            </a:r>
          </a:p>
        </p:txBody>
      </p:sp>
      <p:sp>
        <p:nvSpPr>
          <p:cNvPr id="228360" name="Text Box 7">
            <a:extLst>
              <a:ext uri="{FF2B5EF4-FFF2-40B4-BE49-F238E27FC236}">
                <a16:creationId xmlns:a16="http://schemas.microsoft.com/office/drawing/2014/main" id="{6E10ADFA-3104-CBD1-E96A-E0694CE6182B}"/>
              </a:ext>
            </a:extLst>
          </p:cNvPr>
          <p:cNvSpPr txBox="1">
            <a:spLocks noChangeArrowheads="1"/>
          </p:cNvSpPr>
          <p:nvPr/>
        </p:nvSpPr>
        <p:spPr bwMode="auto">
          <a:xfrm>
            <a:off x="7391400" y="1600200"/>
            <a:ext cx="7667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Bess</a:t>
            </a:r>
          </a:p>
        </p:txBody>
      </p:sp>
      <p:sp>
        <p:nvSpPr>
          <p:cNvPr id="228361" name="Arc 8">
            <a:extLst>
              <a:ext uri="{FF2B5EF4-FFF2-40B4-BE49-F238E27FC236}">
                <a16:creationId xmlns:a16="http://schemas.microsoft.com/office/drawing/2014/main" id="{43AC6113-137C-9A64-006C-CA0BDB0B1C39}"/>
              </a:ext>
            </a:extLst>
          </p:cNvPr>
          <p:cNvSpPr>
            <a:spLocks/>
          </p:cNvSpPr>
          <p:nvPr/>
        </p:nvSpPr>
        <p:spPr bwMode="auto">
          <a:xfrm>
            <a:off x="2528888" y="3238500"/>
            <a:ext cx="3495675" cy="1822450"/>
          </a:xfrm>
          <a:custGeom>
            <a:avLst/>
            <a:gdLst>
              <a:gd name="T0" fmla="*/ 0 w 28492"/>
              <a:gd name="T1" fmla="*/ 2147483646 h 21600"/>
              <a:gd name="T2" fmla="*/ 2147483646 w 28492"/>
              <a:gd name="T3" fmla="*/ 2147483646 h 21600"/>
              <a:gd name="T4" fmla="*/ 2147483646 w 28492"/>
              <a:gd name="T5" fmla="*/ 2147483646 h 21600"/>
              <a:gd name="T6" fmla="*/ 0 60000 65536"/>
              <a:gd name="T7" fmla="*/ 0 60000 65536"/>
              <a:gd name="T8" fmla="*/ 0 60000 65536"/>
              <a:gd name="T9" fmla="*/ 0 w 28492"/>
              <a:gd name="T10" fmla="*/ 0 h 21600"/>
              <a:gd name="T11" fmla="*/ 28492 w 28492"/>
              <a:gd name="T12" fmla="*/ 21600 h 21600"/>
            </a:gdLst>
            <a:ahLst/>
            <a:cxnLst>
              <a:cxn ang="T6">
                <a:pos x="T0" y="T1"/>
              </a:cxn>
              <a:cxn ang="T7">
                <a:pos x="T2" y="T3"/>
              </a:cxn>
              <a:cxn ang="T8">
                <a:pos x="T4" y="T5"/>
              </a:cxn>
            </a:cxnLst>
            <a:rect l="T9" t="T10" r="T11" b="T12"/>
            <a:pathLst>
              <a:path w="28492" h="21600" fill="none" extrusionOk="0">
                <a:moveTo>
                  <a:pt x="0" y="1129"/>
                </a:moveTo>
                <a:cubicBezTo>
                  <a:pt x="2220" y="381"/>
                  <a:pt x="4548" y="-1"/>
                  <a:pt x="6892" y="0"/>
                </a:cubicBezTo>
                <a:cubicBezTo>
                  <a:pt x="18821" y="0"/>
                  <a:pt x="28492" y="9670"/>
                  <a:pt x="28492" y="21600"/>
                </a:cubicBezTo>
              </a:path>
              <a:path w="28492" h="21600" stroke="0" extrusionOk="0">
                <a:moveTo>
                  <a:pt x="0" y="1129"/>
                </a:moveTo>
                <a:cubicBezTo>
                  <a:pt x="2220" y="381"/>
                  <a:pt x="4548" y="-1"/>
                  <a:pt x="6892" y="0"/>
                </a:cubicBezTo>
                <a:cubicBezTo>
                  <a:pt x="18821" y="0"/>
                  <a:pt x="28492" y="9670"/>
                  <a:pt x="28492" y="21600"/>
                </a:cubicBezTo>
                <a:lnTo>
                  <a:pt x="6892" y="21600"/>
                </a:lnTo>
                <a:lnTo>
                  <a:pt x="0" y="1129"/>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28362" name="Arc 9">
            <a:extLst>
              <a:ext uri="{FF2B5EF4-FFF2-40B4-BE49-F238E27FC236}">
                <a16:creationId xmlns:a16="http://schemas.microsoft.com/office/drawing/2014/main" id="{2A517013-9B70-380C-DF70-2AD6CEC6768A}"/>
              </a:ext>
            </a:extLst>
          </p:cNvPr>
          <p:cNvSpPr>
            <a:spLocks/>
          </p:cNvSpPr>
          <p:nvPr/>
        </p:nvSpPr>
        <p:spPr bwMode="auto">
          <a:xfrm rot="10200709">
            <a:off x="2941638" y="2581275"/>
            <a:ext cx="3894137" cy="2598738"/>
          </a:xfrm>
          <a:custGeom>
            <a:avLst/>
            <a:gdLst>
              <a:gd name="T0" fmla="*/ 2147483646 w 21600"/>
              <a:gd name="T1" fmla="*/ 0 h 21369"/>
              <a:gd name="T2" fmla="*/ 2147483646 w 21600"/>
              <a:gd name="T3" fmla="*/ 2147483646 h 21369"/>
              <a:gd name="T4" fmla="*/ 0 w 21600"/>
              <a:gd name="T5" fmla="*/ 2147483646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3" y="0"/>
                </a:moveTo>
                <a:cubicBezTo>
                  <a:pt x="13750" y="1564"/>
                  <a:pt x="21600" y="10657"/>
                  <a:pt x="21600" y="21369"/>
                </a:cubicBezTo>
              </a:path>
              <a:path w="21600" h="21369" stroke="0" extrusionOk="0">
                <a:moveTo>
                  <a:pt x="3153" y="0"/>
                </a:moveTo>
                <a:cubicBezTo>
                  <a:pt x="13750" y="1564"/>
                  <a:pt x="21600" y="10657"/>
                  <a:pt x="21600" y="21369"/>
                </a:cubicBezTo>
                <a:lnTo>
                  <a:pt x="0" y="21369"/>
                </a:lnTo>
                <a:lnTo>
                  <a:pt x="3153"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28363" name="Text Box 10">
            <a:extLst>
              <a:ext uri="{FF2B5EF4-FFF2-40B4-BE49-F238E27FC236}">
                <a16:creationId xmlns:a16="http://schemas.microsoft.com/office/drawing/2014/main" id="{74FD56E2-2523-C59F-48EC-FCA0E1B876C3}"/>
              </a:ext>
            </a:extLst>
          </p:cNvPr>
          <p:cNvSpPr txBox="1">
            <a:spLocks noChangeArrowheads="1"/>
          </p:cNvSpPr>
          <p:nvPr/>
        </p:nvSpPr>
        <p:spPr bwMode="auto">
          <a:xfrm>
            <a:off x="2344738" y="2840038"/>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A</a:t>
            </a:r>
          </a:p>
        </p:txBody>
      </p:sp>
      <p:sp>
        <p:nvSpPr>
          <p:cNvPr id="228364" name="Text Box 12">
            <a:extLst>
              <a:ext uri="{FF2B5EF4-FFF2-40B4-BE49-F238E27FC236}">
                <a16:creationId xmlns:a16="http://schemas.microsoft.com/office/drawing/2014/main" id="{9F34B6CB-45FA-DA13-B1C0-4076568A3AC9}"/>
              </a:ext>
            </a:extLst>
          </p:cNvPr>
          <p:cNvSpPr txBox="1">
            <a:spLocks noChangeArrowheads="1"/>
          </p:cNvSpPr>
          <p:nvPr/>
        </p:nvSpPr>
        <p:spPr bwMode="auto">
          <a:xfrm>
            <a:off x="3605213" y="4073525"/>
            <a:ext cx="4175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solidFill>
                  <a:srgbClr val="FF0000"/>
                </a:solidFill>
                <a:latin typeface="Times New Roman" panose="02020603050405020304" pitchFamily="18" charset="0"/>
                <a:sym typeface="Symbol" pitchFamily="2" charset="2"/>
              </a:rPr>
              <a:t></a:t>
            </a:r>
          </a:p>
        </p:txBody>
      </p:sp>
      <p:sp>
        <p:nvSpPr>
          <p:cNvPr id="228365" name="Text Box 14">
            <a:extLst>
              <a:ext uri="{FF2B5EF4-FFF2-40B4-BE49-F238E27FC236}">
                <a16:creationId xmlns:a16="http://schemas.microsoft.com/office/drawing/2014/main" id="{F6D57A80-D7D1-6436-99BB-7C1E497F5912}"/>
              </a:ext>
            </a:extLst>
          </p:cNvPr>
          <p:cNvSpPr txBox="1">
            <a:spLocks noChangeArrowheads="1"/>
          </p:cNvSpPr>
          <p:nvPr/>
        </p:nvSpPr>
        <p:spPr bwMode="auto">
          <a:xfrm>
            <a:off x="4581525" y="3271838"/>
            <a:ext cx="323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solidFill>
                  <a:srgbClr val="FF0000"/>
                </a:solidFill>
                <a:latin typeface="Times New Roman" panose="02020603050405020304" pitchFamily="18" charset="0"/>
                <a:sym typeface="Symbol" pitchFamily="2" charset="2"/>
              </a:rPr>
              <a:t></a:t>
            </a:r>
          </a:p>
        </p:txBody>
      </p:sp>
      <p:sp>
        <p:nvSpPr>
          <p:cNvPr id="228366" name="Text Box 15">
            <a:extLst>
              <a:ext uri="{FF2B5EF4-FFF2-40B4-BE49-F238E27FC236}">
                <a16:creationId xmlns:a16="http://schemas.microsoft.com/office/drawing/2014/main" id="{B812BC98-D7FA-A9D6-DCDA-2E22467303F6}"/>
              </a:ext>
            </a:extLst>
          </p:cNvPr>
          <p:cNvSpPr txBox="1">
            <a:spLocks noChangeArrowheads="1"/>
          </p:cNvSpPr>
          <p:nvPr/>
        </p:nvSpPr>
        <p:spPr bwMode="auto">
          <a:xfrm>
            <a:off x="3273425" y="4113213"/>
            <a:ext cx="4206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solidFill>
                  <a:srgbClr val="FF0000"/>
                </a:solidFill>
                <a:latin typeface="Times New Roman" panose="02020603050405020304" pitchFamily="18" charset="0"/>
              </a:rPr>
              <a:t>B</a:t>
            </a:r>
          </a:p>
        </p:txBody>
      </p:sp>
      <p:sp>
        <p:nvSpPr>
          <p:cNvPr id="228367" name="Text Box 16">
            <a:extLst>
              <a:ext uri="{FF2B5EF4-FFF2-40B4-BE49-F238E27FC236}">
                <a16:creationId xmlns:a16="http://schemas.microsoft.com/office/drawing/2014/main" id="{2396F806-43C4-4931-2202-4C48BF9713E8}"/>
              </a:ext>
            </a:extLst>
          </p:cNvPr>
          <p:cNvSpPr txBox="1">
            <a:spLocks noChangeArrowheads="1"/>
          </p:cNvSpPr>
          <p:nvPr/>
        </p:nvSpPr>
        <p:spPr bwMode="auto">
          <a:xfrm>
            <a:off x="4830763" y="3205163"/>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solidFill>
                  <a:srgbClr val="FF0000"/>
                </a:solidFill>
                <a:latin typeface="Times New Roman" panose="02020603050405020304" pitchFamily="18" charset="0"/>
              </a:rPr>
              <a:t>C</a:t>
            </a:r>
          </a:p>
        </p:txBody>
      </p:sp>
      <p:sp>
        <p:nvSpPr>
          <p:cNvPr id="228368" name="Text Box 17">
            <a:extLst>
              <a:ext uri="{FF2B5EF4-FFF2-40B4-BE49-F238E27FC236}">
                <a16:creationId xmlns:a16="http://schemas.microsoft.com/office/drawing/2014/main" id="{C0D4AE04-2AC8-AC97-4AB6-0F4590B8A36E}"/>
              </a:ext>
            </a:extLst>
          </p:cNvPr>
          <p:cNvSpPr txBox="1">
            <a:spLocks noChangeArrowheads="1"/>
          </p:cNvSpPr>
          <p:nvPr/>
        </p:nvSpPr>
        <p:spPr bwMode="auto">
          <a:xfrm>
            <a:off x="2676525" y="4589463"/>
            <a:ext cx="403225"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D</a:t>
            </a:r>
          </a:p>
        </p:txBody>
      </p:sp>
      <p:sp>
        <p:nvSpPr>
          <p:cNvPr id="228369" name="Text Box 18">
            <a:extLst>
              <a:ext uri="{FF2B5EF4-FFF2-40B4-BE49-F238E27FC236}">
                <a16:creationId xmlns:a16="http://schemas.microsoft.com/office/drawing/2014/main" id="{3C7F766E-C913-9284-1FBF-DAD022C1CA84}"/>
              </a:ext>
            </a:extLst>
          </p:cNvPr>
          <p:cNvSpPr txBox="1">
            <a:spLocks noChangeArrowheads="1"/>
          </p:cNvSpPr>
          <p:nvPr/>
        </p:nvSpPr>
        <p:spPr bwMode="auto">
          <a:xfrm>
            <a:off x="5659438" y="2620963"/>
            <a:ext cx="369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E</a:t>
            </a:r>
          </a:p>
        </p:txBody>
      </p:sp>
      <p:sp>
        <p:nvSpPr>
          <p:cNvPr id="228370" name="Text Box 19">
            <a:extLst>
              <a:ext uri="{FF2B5EF4-FFF2-40B4-BE49-F238E27FC236}">
                <a16:creationId xmlns:a16="http://schemas.microsoft.com/office/drawing/2014/main" id="{9D46B2FA-03D8-B3BC-48C7-DDEA9A918FEF}"/>
              </a:ext>
            </a:extLst>
          </p:cNvPr>
          <p:cNvSpPr txBox="1">
            <a:spLocks noChangeArrowheads="1"/>
          </p:cNvSpPr>
          <p:nvPr/>
        </p:nvSpPr>
        <p:spPr bwMode="auto">
          <a:xfrm>
            <a:off x="2693988" y="3019425"/>
            <a:ext cx="2476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ym typeface="Symbol" pitchFamily="2" charset="2"/>
              </a:rPr>
              <a:t></a:t>
            </a:r>
          </a:p>
        </p:txBody>
      </p:sp>
      <p:sp>
        <p:nvSpPr>
          <p:cNvPr id="228371" name="Text Box 20">
            <a:extLst>
              <a:ext uri="{FF2B5EF4-FFF2-40B4-BE49-F238E27FC236}">
                <a16:creationId xmlns:a16="http://schemas.microsoft.com/office/drawing/2014/main" id="{5E213DDE-12FA-1AD9-2C55-797ACBC7DDBD}"/>
              </a:ext>
            </a:extLst>
          </p:cNvPr>
          <p:cNvSpPr txBox="1">
            <a:spLocks noChangeArrowheads="1"/>
          </p:cNvSpPr>
          <p:nvPr/>
        </p:nvSpPr>
        <p:spPr bwMode="auto">
          <a:xfrm>
            <a:off x="2925763" y="4365625"/>
            <a:ext cx="323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
        <p:nvSpPr>
          <p:cNvPr id="228372" name="Text Box 21">
            <a:extLst>
              <a:ext uri="{FF2B5EF4-FFF2-40B4-BE49-F238E27FC236}">
                <a16:creationId xmlns:a16="http://schemas.microsoft.com/office/drawing/2014/main" id="{6015D19D-337A-02E0-C59A-DDC2712E954F}"/>
              </a:ext>
            </a:extLst>
          </p:cNvPr>
          <p:cNvSpPr txBox="1">
            <a:spLocks noChangeArrowheads="1"/>
          </p:cNvSpPr>
          <p:nvPr/>
        </p:nvSpPr>
        <p:spPr bwMode="auto">
          <a:xfrm>
            <a:off x="5427663" y="2760663"/>
            <a:ext cx="2492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
        <p:nvSpPr>
          <p:cNvPr id="228373" name="Text Box 23">
            <a:extLst>
              <a:ext uri="{FF2B5EF4-FFF2-40B4-BE49-F238E27FC236}">
                <a16:creationId xmlns:a16="http://schemas.microsoft.com/office/drawing/2014/main" id="{A74BBC6A-0390-DBC5-5885-51C32D85E9BE}"/>
              </a:ext>
            </a:extLst>
          </p:cNvPr>
          <p:cNvSpPr txBox="1">
            <a:spLocks noChangeArrowheads="1"/>
          </p:cNvSpPr>
          <p:nvPr/>
        </p:nvSpPr>
        <p:spPr bwMode="auto">
          <a:xfrm>
            <a:off x="2676525" y="5862638"/>
            <a:ext cx="3657600" cy="315912"/>
          </a:xfrm>
          <a:prstGeom prst="rect">
            <a:avLst/>
          </a:prstGeom>
          <a:solidFill>
            <a:srgbClr val="FFFFCC"/>
          </a:solidFill>
          <a:ln w="9525">
            <a:solidFill>
              <a:srgbClr val="C0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50000"/>
              </a:spcBef>
              <a:buFontTx/>
              <a:buNone/>
            </a:pPr>
            <a:r>
              <a:rPr lang="en-US" altLang="en-US" sz="1400">
                <a:solidFill>
                  <a:srgbClr val="C00000"/>
                </a:solidFill>
                <a:latin typeface="Verdana" panose="020B0604030504040204" pitchFamily="34" charset="0"/>
              </a:rPr>
              <a:t>Coleman, 8 Hofstra L.Rev. 905 (1980)</a:t>
            </a:r>
          </a:p>
        </p:txBody>
      </p:sp>
    </p:spTree>
  </p:cSld>
  <p:clrMapOvr>
    <a:masterClrMapping/>
  </p:clrMapOvr>
  <p:transition/>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0401" name="Slide Number Placeholder 3">
            <a:extLst>
              <a:ext uri="{FF2B5EF4-FFF2-40B4-BE49-F238E27FC236}">
                <a16:creationId xmlns:a16="http://schemas.microsoft.com/office/drawing/2014/main" id="{F3C56412-E0C0-610D-7856-39E52C091F1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2607959D-C584-F14D-B084-CA3553E2A5E9}" type="slidenum">
              <a:rPr lang="en-US" altLang="en-US" sz="1200" smtClean="0">
                <a:latin typeface="Verdana" panose="020B0604030504040204" pitchFamily="34" charset="0"/>
              </a:rPr>
              <a:pPr>
                <a:spcBef>
                  <a:spcPct val="0"/>
                </a:spcBef>
                <a:buFontTx/>
                <a:buNone/>
              </a:pPr>
              <a:t>104</a:t>
            </a:fld>
            <a:endParaRPr lang="en-US" altLang="en-US" sz="1200">
              <a:latin typeface="Verdana" panose="020B0604030504040204" pitchFamily="34" charset="0"/>
            </a:endParaRPr>
          </a:p>
        </p:txBody>
      </p:sp>
      <p:sp>
        <p:nvSpPr>
          <p:cNvPr id="230402" name="Rectangle 11">
            <a:extLst>
              <a:ext uri="{FF2B5EF4-FFF2-40B4-BE49-F238E27FC236}">
                <a16:creationId xmlns:a16="http://schemas.microsoft.com/office/drawing/2014/main" id="{19FDB308-C293-21BC-F81C-A5DAE47F0FDE}"/>
              </a:ext>
            </a:extLst>
          </p:cNvPr>
          <p:cNvSpPr>
            <a:spLocks noGrp="1" noChangeArrowheads="1"/>
          </p:cNvSpPr>
          <p:nvPr>
            <p:ph type="title"/>
          </p:nvPr>
        </p:nvSpPr>
        <p:spPr>
          <a:xfrm>
            <a:off x="457200" y="0"/>
            <a:ext cx="8229600" cy="1447800"/>
          </a:xfrm>
          <a:noFill/>
        </p:spPr>
        <p:txBody>
          <a:bodyPr/>
          <a:lstStyle/>
          <a:p>
            <a:pPr eaLnBrk="1" hangingPunct="1"/>
            <a:r>
              <a:rPr lang="en-US" altLang="en-US" sz="3600"/>
              <a:t>Are all bargaining gains exploited at F?</a:t>
            </a:r>
            <a:br>
              <a:rPr lang="en-US" altLang="en-US"/>
            </a:br>
            <a:r>
              <a:rPr lang="en-US" altLang="en-US" sz="2400">
                <a:solidFill>
                  <a:schemeClr val="tx1"/>
                </a:solidFill>
              </a:rPr>
              <a:t>The bargaining </a:t>
            </a:r>
            <a:r>
              <a:rPr lang="ja-JP" altLang="en-US" sz="2400">
                <a:solidFill>
                  <a:schemeClr val="tx1"/>
                </a:solidFill>
              </a:rPr>
              <a:t>“</a:t>
            </a:r>
            <a:r>
              <a:rPr lang="en-US" altLang="ja-JP" sz="2400">
                <a:solidFill>
                  <a:schemeClr val="tx1"/>
                </a:solidFill>
              </a:rPr>
              <a:t>lens</a:t>
            </a:r>
            <a:r>
              <a:rPr lang="ja-JP" altLang="en-US" sz="2400">
                <a:solidFill>
                  <a:schemeClr val="tx1"/>
                </a:solidFill>
              </a:rPr>
              <a:t>”</a:t>
            </a:r>
            <a:r>
              <a:rPr lang="en-US" altLang="ja-JP" sz="2400">
                <a:solidFill>
                  <a:schemeClr val="tx1"/>
                </a:solidFill>
              </a:rPr>
              <a:t> shrinks through bargaining</a:t>
            </a:r>
            <a:endParaRPr lang="en-US" altLang="en-US" sz="2400">
              <a:solidFill>
                <a:schemeClr val="tx1"/>
              </a:solidFill>
            </a:endParaRPr>
          </a:p>
        </p:txBody>
      </p:sp>
      <p:sp>
        <p:nvSpPr>
          <p:cNvPr id="230403" name="Line 2">
            <a:extLst>
              <a:ext uri="{FF2B5EF4-FFF2-40B4-BE49-F238E27FC236}">
                <a16:creationId xmlns:a16="http://schemas.microsoft.com/office/drawing/2014/main" id="{C4BD24C3-FF31-76EB-FEAC-905A49E3C0CE}"/>
              </a:ext>
            </a:extLst>
          </p:cNvPr>
          <p:cNvSpPr>
            <a:spLocks noChangeShapeType="1"/>
          </p:cNvSpPr>
          <p:nvPr/>
        </p:nvSpPr>
        <p:spPr bwMode="auto">
          <a:xfrm>
            <a:off x="1524000" y="5645150"/>
            <a:ext cx="5740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404" name="Line 3">
            <a:extLst>
              <a:ext uri="{FF2B5EF4-FFF2-40B4-BE49-F238E27FC236}">
                <a16:creationId xmlns:a16="http://schemas.microsoft.com/office/drawing/2014/main" id="{719AA773-048D-7E3F-9A17-99D30F2B31B7}"/>
              </a:ext>
            </a:extLst>
          </p:cNvPr>
          <p:cNvSpPr>
            <a:spLocks noChangeShapeType="1"/>
          </p:cNvSpPr>
          <p:nvPr/>
        </p:nvSpPr>
        <p:spPr bwMode="auto">
          <a:xfrm flipV="1">
            <a:off x="7264400" y="1998663"/>
            <a:ext cx="0" cy="3646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405" name="Line 4">
            <a:extLst>
              <a:ext uri="{FF2B5EF4-FFF2-40B4-BE49-F238E27FC236}">
                <a16:creationId xmlns:a16="http://schemas.microsoft.com/office/drawing/2014/main" id="{BA5FDB4F-BA63-2B38-1214-CC2CCFB3F3D4}"/>
              </a:ext>
            </a:extLst>
          </p:cNvPr>
          <p:cNvSpPr>
            <a:spLocks noChangeShapeType="1"/>
          </p:cNvSpPr>
          <p:nvPr/>
        </p:nvSpPr>
        <p:spPr bwMode="auto">
          <a:xfrm flipH="1">
            <a:off x="1524000" y="1998663"/>
            <a:ext cx="5740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406" name="Line 5">
            <a:extLst>
              <a:ext uri="{FF2B5EF4-FFF2-40B4-BE49-F238E27FC236}">
                <a16:creationId xmlns:a16="http://schemas.microsoft.com/office/drawing/2014/main" id="{54522E6F-9431-B089-F6FF-383165039CFB}"/>
              </a:ext>
            </a:extLst>
          </p:cNvPr>
          <p:cNvSpPr>
            <a:spLocks noChangeShapeType="1"/>
          </p:cNvSpPr>
          <p:nvPr/>
        </p:nvSpPr>
        <p:spPr bwMode="auto">
          <a:xfrm flipV="1">
            <a:off x="1524000" y="1998663"/>
            <a:ext cx="0" cy="3646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0407" name="Text Box 6">
            <a:extLst>
              <a:ext uri="{FF2B5EF4-FFF2-40B4-BE49-F238E27FC236}">
                <a16:creationId xmlns:a16="http://schemas.microsoft.com/office/drawing/2014/main" id="{7C43FCC8-820A-69D7-7894-3415853110BA}"/>
              </a:ext>
            </a:extLst>
          </p:cNvPr>
          <p:cNvSpPr txBox="1">
            <a:spLocks noChangeArrowheads="1"/>
          </p:cNvSpPr>
          <p:nvPr/>
        </p:nvSpPr>
        <p:spPr bwMode="auto">
          <a:xfrm>
            <a:off x="457200" y="5353050"/>
            <a:ext cx="1384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Mary</a:t>
            </a:r>
          </a:p>
        </p:txBody>
      </p:sp>
      <p:sp>
        <p:nvSpPr>
          <p:cNvPr id="230408" name="Text Box 7">
            <a:extLst>
              <a:ext uri="{FF2B5EF4-FFF2-40B4-BE49-F238E27FC236}">
                <a16:creationId xmlns:a16="http://schemas.microsoft.com/office/drawing/2014/main" id="{C9119022-B3B9-0F92-0AD2-73D0FE1A94F4}"/>
              </a:ext>
            </a:extLst>
          </p:cNvPr>
          <p:cNvSpPr txBox="1">
            <a:spLocks noChangeArrowheads="1"/>
          </p:cNvSpPr>
          <p:nvPr/>
        </p:nvSpPr>
        <p:spPr bwMode="auto">
          <a:xfrm>
            <a:off x="7412038" y="1600200"/>
            <a:ext cx="7667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Bess</a:t>
            </a:r>
          </a:p>
        </p:txBody>
      </p:sp>
      <p:sp>
        <p:nvSpPr>
          <p:cNvPr id="230409" name="Arc 8">
            <a:extLst>
              <a:ext uri="{FF2B5EF4-FFF2-40B4-BE49-F238E27FC236}">
                <a16:creationId xmlns:a16="http://schemas.microsoft.com/office/drawing/2014/main" id="{A351C49C-17F7-84B3-EDF2-447F987D26E0}"/>
              </a:ext>
            </a:extLst>
          </p:cNvPr>
          <p:cNvSpPr>
            <a:spLocks/>
          </p:cNvSpPr>
          <p:nvPr/>
        </p:nvSpPr>
        <p:spPr bwMode="auto">
          <a:xfrm>
            <a:off x="2508250" y="3238500"/>
            <a:ext cx="3462338" cy="1822450"/>
          </a:xfrm>
          <a:custGeom>
            <a:avLst/>
            <a:gdLst>
              <a:gd name="T0" fmla="*/ 0 w 28492"/>
              <a:gd name="T1" fmla="*/ 2147483646 h 21600"/>
              <a:gd name="T2" fmla="*/ 2147483646 w 28492"/>
              <a:gd name="T3" fmla="*/ 2147483646 h 21600"/>
              <a:gd name="T4" fmla="*/ 2147483646 w 28492"/>
              <a:gd name="T5" fmla="*/ 2147483646 h 21600"/>
              <a:gd name="T6" fmla="*/ 0 60000 65536"/>
              <a:gd name="T7" fmla="*/ 0 60000 65536"/>
              <a:gd name="T8" fmla="*/ 0 60000 65536"/>
              <a:gd name="T9" fmla="*/ 0 w 28492"/>
              <a:gd name="T10" fmla="*/ 0 h 21600"/>
              <a:gd name="T11" fmla="*/ 28492 w 28492"/>
              <a:gd name="T12" fmla="*/ 21600 h 21600"/>
            </a:gdLst>
            <a:ahLst/>
            <a:cxnLst>
              <a:cxn ang="T6">
                <a:pos x="T0" y="T1"/>
              </a:cxn>
              <a:cxn ang="T7">
                <a:pos x="T2" y="T3"/>
              </a:cxn>
              <a:cxn ang="T8">
                <a:pos x="T4" y="T5"/>
              </a:cxn>
            </a:cxnLst>
            <a:rect l="T9" t="T10" r="T11" b="T12"/>
            <a:pathLst>
              <a:path w="28492" h="21600" fill="none" extrusionOk="0">
                <a:moveTo>
                  <a:pt x="0" y="1129"/>
                </a:moveTo>
                <a:cubicBezTo>
                  <a:pt x="2220" y="381"/>
                  <a:pt x="4548" y="-1"/>
                  <a:pt x="6892" y="0"/>
                </a:cubicBezTo>
                <a:cubicBezTo>
                  <a:pt x="18821" y="0"/>
                  <a:pt x="28492" y="9670"/>
                  <a:pt x="28492" y="21600"/>
                </a:cubicBezTo>
              </a:path>
              <a:path w="28492" h="21600" stroke="0" extrusionOk="0">
                <a:moveTo>
                  <a:pt x="0" y="1129"/>
                </a:moveTo>
                <a:cubicBezTo>
                  <a:pt x="2220" y="381"/>
                  <a:pt x="4548" y="-1"/>
                  <a:pt x="6892" y="0"/>
                </a:cubicBezTo>
                <a:cubicBezTo>
                  <a:pt x="18821" y="0"/>
                  <a:pt x="28492" y="9670"/>
                  <a:pt x="28492" y="21600"/>
                </a:cubicBezTo>
                <a:lnTo>
                  <a:pt x="6892" y="21600"/>
                </a:lnTo>
                <a:lnTo>
                  <a:pt x="0" y="1129"/>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0410" name="Arc 9">
            <a:extLst>
              <a:ext uri="{FF2B5EF4-FFF2-40B4-BE49-F238E27FC236}">
                <a16:creationId xmlns:a16="http://schemas.microsoft.com/office/drawing/2014/main" id="{5F8643FE-E2D1-1B91-955C-4FD30743773B}"/>
              </a:ext>
            </a:extLst>
          </p:cNvPr>
          <p:cNvSpPr>
            <a:spLocks/>
          </p:cNvSpPr>
          <p:nvPr/>
        </p:nvSpPr>
        <p:spPr bwMode="auto">
          <a:xfrm rot="10200709">
            <a:off x="2917825" y="2581275"/>
            <a:ext cx="3854450" cy="2598738"/>
          </a:xfrm>
          <a:custGeom>
            <a:avLst/>
            <a:gdLst>
              <a:gd name="T0" fmla="*/ 2147483646 w 21600"/>
              <a:gd name="T1" fmla="*/ 0 h 21369"/>
              <a:gd name="T2" fmla="*/ 2147483646 w 21600"/>
              <a:gd name="T3" fmla="*/ 2147483646 h 21369"/>
              <a:gd name="T4" fmla="*/ 0 w 21600"/>
              <a:gd name="T5" fmla="*/ 2147483646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3" y="0"/>
                </a:moveTo>
                <a:cubicBezTo>
                  <a:pt x="13750" y="1564"/>
                  <a:pt x="21600" y="10657"/>
                  <a:pt x="21600" y="21369"/>
                </a:cubicBezTo>
              </a:path>
              <a:path w="21600" h="21369" stroke="0" extrusionOk="0">
                <a:moveTo>
                  <a:pt x="3153" y="0"/>
                </a:moveTo>
                <a:cubicBezTo>
                  <a:pt x="13750" y="1564"/>
                  <a:pt x="21600" y="10657"/>
                  <a:pt x="21600" y="21369"/>
                </a:cubicBezTo>
                <a:lnTo>
                  <a:pt x="0" y="21369"/>
                </a:lnTo>
                <a:lnTo>
                  <a:pt x="3153"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0411" name="Text Box 10">
            <a:extLst>
              <a:ext uri="{FF2B5EF4-FFF2-40B4-BE49-F238E27FC236}">
                <a16:creationId xmlns:a16="http://schemas.microsoft.com/office/drawing/2014/main" id="{8E6EE91F-6A5D-64C9-3D58-9D2015F9A020}"/>
              </a:ext>
            </a:extLst>
          </p:cNvPr>
          <p:cNvSpPr txBox="1">
            <a:spLocks noChangeArrowheads="1"/>
          </p:cNvSpPr>
          <p:nvPr/>
        </p:nvSpPr>
        <p:spPr bwMode="auto">
          <a:xfrm>
            <a:off x="2327275" y="2840038"/>
            <a:ext cx="404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A</a:t>
            </a:r>
          </a:p>
        </p:txBody>
      </p:sp>
      <p:sp>
        <p:nvSpPr>
          <p:cNvPr id="230412" name="Text Box 12">
            <a:extLst>
              <a:ext uri="{FF2B5EF4-FFF2-40B4-BE49-F238E27FC236}">
                <a16:creationId xmlns:a16="http://schemas.microsoft.com/office/drawing/2014/main" id="{D144A15C-EDEB-CE3C-1850-B5F1EBAAF796}"/>
              </a:ext>
            </a:extLst>
          </p:cNvPr>
          <p:cNvSpPr txBox="1">
            <a:spLocks noChangeArrowheads="1"/>
          </p:cNvSpPr>
          <p:nvPr/>
        </p:nvSpPr>
        <p:spPr bwMode="auto">
          <a:xfrm>
            <a:off x="3573463" y="4073525"/>
            <a:ext cx="414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0413" name="Text Box 13">
            <a:extLst>
              <a:ext uri="{FF2B5EF4-FFF2-40B4-BE49-F238E27FC236}">
                <a16:creationId xmlns:a16="http://schemas.microsoft.com/office/drawing/2014/main" id="{2E6754AB-958B-E798-759E-C479C0CA647B}"/>
              </a:ext>
            </a:extLst>
          </p:cNvPr>
          <p:cNvSpPr txBox="1">
            <a:spLocks noChangeArrowheads="1"/>
          </p:cNvSpPr>
          <p:nvPr/>
        </p:nvSpPr>
        <p:spPr bwMode="auto">
          <a:xfrm>
            <a:off x="4541838" y="3271838"/>
            <a:ext cx="323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0414" name="Text Box 14">
            <a:extLst>
              <a:ext uri="{FF2B5EF4-FFF2-40B4-BE49-F238E27FC236}">
                <a16:creationId xmlns:a16="http://schemas.microsoft.com/office/drawing/2014/main" id="{DB216339-5885-0F5B-C3E2-2187E9A778BD}"/>
              </a:ext>
            </a:extLst>
          </p:cNvPr>
          <p:cNvSpPr txBox="1">
            <a:spLocks noChangeArrowheads="1"/>
          </p:cNvSpPr>
          <p:nvPr/>
        </p:nvSpPr>
        <p:spPr bwMode="auto">
          <a:xfrm>
            <a:off x="3246438" y="4113213"/>
            <a:ext cx="415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a:t>
            </a:r>
          </a:p>
        </p:txBody>
      </p:sp>
      <p:sp>
        <p:nvSpPr>
          <p:cNvPr id="230415" name="Text Box 15">
            <a:extLst>
              <a:ext uri="{FF2B5EF4-FFF2-40B4-BE49-F238E27FC236}">
                <a16:creationId xmlns:a16="http://schemas.microsoft.com/office/drawing/2014/main" id="{78B0E944-46AD-D679-5DA7-6040BA8CB31F}"/>
              </a:ext>
            </a:extLst>
          </p:cNvPr>
          <p:cNvSpPr txBox="1">
            <a:spLocks noChangeArrowheads="1"/>
          </p:cNvSpPr>
          <p:nvPr/>
        </p:nvSpPr>
        <p:spPr bwMode="auto">
          <a:xfrm>
            <a:off x="4787900" y="3205163"/>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C</a:t>
            </a:r>
          </a:p>
        </p:txBody>
      </p:sp>
      <p:sp>
        <p:nvSpPr>
          <p:cNvPr id="230416" name="Text Box 16">
            <a:extLst>
              <a:ext uri="{FF2B5EF4-FFF2-40B4-BE49-F238E27FC236}">
                <a16:creationId xmlns:a16="http://schemas.microsoft.com/office/drawing/2014/main" id="{3865C762-6829-38C7-6FEC-7FD6535AF9EE}"/>
              </a:ext>
            </a:extLst>
          </p:cNvPr>
          <p:cNvSpPr txBox="1">
            <a:spLocks noChangeArrowheads="1"/>
          </p:cNvSpPr>
          <p:nvPr/>
        </p:nvSpPr>
        <p:spPr bwMode="auto">
          <a:xfrm>
            <a:off x="2654300" y="4589463"/>
            <a:ext cx="404813"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D</a:t>
            </a:r>
          </a:p>
        </p:txBody>
      </p:sp>
      <p:sp>
        <p:nvSpPr>
          <p:cNvPr id="230417" name="Text Box 17">
            <a:extLst>
              <a:ext uri="{FF2B5EF4-FFF2-40B4-BE49-F238E27FC236}">
                <a16:creationId xmlns:a16="http://schemas.microsoft.com/office/drawing/2014/main" id="{3FADBF54-4688-B9EB-C4C2-8F80A2520049}"/>
              </a:ext>
            </a:extLst>
          </p:cNvPr>
          <p:cNvSpPr txBox="1">
            <a:spLocks noChangeArrowheads="1"/>
          </p:cNvSpPr>
          <p:nvPr/>
        </p:nvSpPr>
        <p:spPr bwMode="auto">
          <a:xfrm>
            <a:off x="5607050" y="262096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E</a:t>
            </a:r>
          </a:p>
        </p:txBody>
      </p:sp>
      <p:sp>
        <p:nvSpPr>
          <p:cNvPr id="230418" name="Arc 18">
            <a:extLst>
              <a:ext uri="{FF2B5EF4-FFF2-40B4-BE49-F238E27FC236}">
                <a16:creationId xmlns:a16="http://schemas.microsoft.com/office/drawing/2014/main" id="{83C02575-1494-D649-838C-54705B69AE80}"/>
              </a:ext>
            </a:extLst>
          </p:cNvPr>
          <p:cNvSpPr>
            <a:spLocks/>
          </p:cNvSpPr>
          <p:nvPr/>
        </p:nvSpPr>
        <p:spPr bwMode="auto">
          <a:xfrm>
            <a:off x="3327400" y="3529013"/>
            <a:ext cx="1804988" cy="9493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0419" name="Arc 19">
            <a:extLst>
              <a:ext uri="{FF2B5EF4-FFF2-40B4-BE49-F238E27FC236}">
                <a16:creationId xmlns:a16="http://schemas.microsoft.com/office/drawing/2014/main" id="{4F96252B-04D5-DB15-F51D-463A927706B4}"/>
              </a:ext>
            </a:extLst>
          </p:cNvPr>
          <p:cNvSpPr>
            <a:spLocks/>
          </p:cNvSpPr>
          <p:nvPr/>
        </p:nvSpPr>
        <p:spPr bwMode="auto">
          <a:xfrm rot="10358307">
            <a:off x="3573463" y="3238500"/>
            <a:ext cx="1641475" cy="1093788"/>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0420" name="Text Box 22">
            <a:extLst>
              <a:ext uri="{FF2B5EF4-FFF2-40B4-BE49-F238E27FC236}">
                <a16:creationId xmlns:a16="http://schemas.microsoft.com/office/drawing/2014/main" id="{72CE8259-8FD0-979A-801F-136AF568278C}"/>
              </a:ext>
            </a:extLst>
          </p:cNvPr>
          <p:cNvSpPr txBox="1">
            <a:spLocks noChangeArrowheads="1"/>
          </p:cNvSpPr>
          <p:nvPr/>
        </p:nvSpPr>
        <p:spPr bwMode="auto">
          <a:xfrm>
            <a:off x="3409950" y="33115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solidFill>
                  <a:srgbClr val="FF0000"/>
                </a:solidFill>
                <a:latin typeface="Times New Roman" panose="02020603050405020304" pitchFamily="18" charset="0"/>
                <a:sym typeface="Symbol" pitchFamily="2" charset="2"/>
              </a:rPr>
              <a:t></a:t>
            </a:r>
          </a:p>
        </p:txBody>
      </p:sp>
      <p:sp>
        <p:nvSpPr>
          <p:cNvPr id="230421" name="Text Box 24">
            <a:extLst>
              <a:ext uri="{FF2B5EF4-FFF2-40B4-BE49-F238E27FC236}">
                <a16:creationId xmlns:a16="http://schemas.microsoft.com/office/drawing/2014/main" id="{653D7D9F-90AB-8D2B-E377-55F0B3B19F86}"/>
              </a:ext>
            </a:extLst>
          </p:cNvPr>
          <p:cNvSpPr txBox="1">
            <a:spLocks noChangeArrowheads="1"/>
          </p:cNvSpPr>
          <p:nvPr/>
        </p:nvSpPr>
        <p:spPr bwMode="auto">
          <a:xfrm>
            <a:off x="3721100" y="3238500"/>
            <a:ext cx="381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solidFill>
                  <a:srgbClr val="FF0000"/>
                </a:solidFill>
                <a:latin typeface="Times New Roman" panose="02020603050405020304" pitchFamily="18" charset="0"/>
              </a:rPr>
              <a:t>F</a:t>
            </a:r>
          </a:p>
        </p:txBody>
      </p:sp>
      <p:sp>
        <p:nvSpPr>
          <p:cNvPr id="230422" name="Text Box 25">
            <a:extLst>
              <a:ext uri="{FF2B5EF4-FFF2-40B4-BE49-F238E27FC236}">
                <a16:creationId xmlns:a16="http://schemas.microsoft.com/office/drawing/2014/main" id="{82A2FB42-A288-A185-14C8-73F0F81A6E17}"/>
              </a:ext>
            </a:extLst>
          </p:cNvPr>
          <p:cNvSpPr txBox="1">
            <a:spLocks noChangeArrowheads="1"/>
          </p:cNvSpPr>
          <p:nvPr/>
        </p:nvSpPr>
        <p:spPr bwMode="auto">
          <a:xfrm>
            <a:off x="2589213" y="2997200"/>
            <a:ext cx="407987" cy="458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t> </a:t>
            </a:r>
            <a:r>
              <a:rPr lang="en-US" altLang="en-US" sz="2400">
                <a:sym typeface="Symbol" pitchFamily="2" charset="2"/>
              </a:rPr>
              <a:t></a:t>
            </a:r>
          </a:p>
        </p:txBody>
      </p:sp>
      <p:sp>
        <p:nvSpPr>
          <p:cNvPr id="230423" name="Text Box 26">
            <a:extLst>
              <a:ext uri="{FF2B5EF4-FFF2-40B4-BE49-F238E27FC236}">
                <a16:creationId xmlns:a16="http://schemas.microsoft.com/office/drawing/2014/main" id="{2F58D774-1DC2-36E2-9285-214E52D6A262}"/>
              </a:ext>
            </a:extLst>
          </p:cNvPr>
          <p:cNvSpPr txBox="1">
            <a:spLocks noChangeArrowheads="1"/>
          </p:cNvSpPr>
          <p:nvPr/>
        </p:nvSpPr>
        <p:spPr bwMode="auto">
          <a:xfrm>
            <a:off x="5441950" y="2859088"/>
            <a:ext cx="184150"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latin typeface="Times New Roman" panose="02020603050405020304" pitchFamily="18" charset="0"/>
            </a:endParaRPr>
          </a:p>
        </p:txBody>
      </p:sp>
      <p:sp>
        <p:nvSpPr>
          <p:cNvPr id="230424" name="Text Box 27">
            <a:extLst>
              <a:ext uri="{FF2B5EF4-FFF2-40B4-BE49-F238E27FC236}">
                <a16:creationId xmlns:a16="http://schemas.microsoft.com/office/drawing/2014/main" id="{03CF683C-25AE-4DDD-35B1-7C28B6243EE1}"/>
              </a:ext>
            </a:extLst>
          </p:cNvPr>
          <p:cNvSpPr txBox="1">
            <a:spLocks noChangeArrowheads="1"/>
          </p:cNvSpPr>
          <p:nvPr/>
        </p:nvSpPr>
        <p:spPr bwMode="auto">
          <a:xfrm>
            <a:off x="5378450" y="2760663"/>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
        <p:nvSpPr>
          <p:cNvPr id="230425" name="Text Box 28">
            <a:extLst>
              <a:ext uri="{FF2B5EF4-FFF2-40B4-BE49-F238E27FC236}">
                <a16:creationId xmlns:a16="http://schemas.microsoft.com/office/drawing/2014/main" id="{64374083-C201-5A7D-EB2E-B9426DB5B2FD}"/>
              </a:ext>
            </a:extLst>
          </p:cNvPr>
          <p:cNvSpPr txBox="1">
            <a:spLocks noChangeArrowheads="1"/>
          </p:cNvSpPr>
          <p:nvPr/>
        </p:nvSpPr>
        <p:spPr bwMode="auto">
          <a:xfrm>
            <a:off x="2982913" y="4537075"/>
            <a:ext cx="1841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latin typeface="Times New Roman" panose="02020603050405020304" pitchFamily="18" charset="0"/>
            </a:endParaRPr>
          </a:p>
        </p:txBody>
      </p:sp>
      <p:sp>
        <p:nvSpPr>
          <p:cNvPr id="230426" name="Text Box 30">
            <a:extLst>
              <a:ext uri="{FF2B5EF4-FFF2-40B4-BE49-F238E27FC236}">
                <a16:creationId xmlns:a16="http://schemas.microsoft.com/office/drawing/2014/main" id="{C0C7F655-4067-579B-DB91-5D8B6C1A1AEC}"/>
              </a:ext>
            </a:extLst>
          </p:cNvPr>
          <p:cNvSpPr txBox="1">
            <a:spLocks noChangeArrowheads="1"/>
          </p:cNvSpPr>
          <p:nvPr/>
        </p:nvSpPr>
        <p:spPr bwMode="auto">
          <a:xfrm>
            <a:off x="3144838" y="4537075"/>
            <a:ext cx="184150" cy="334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latin typeface="Times New Roman" panose="02020603050405020304" pitchFamily="18" charset="0"/>
            </a:endParaRPr>
          </a:p>
        </p:txBody>
      </p:sp>
      <p:sp>
        <p:nvSpPr>
          <p:cNvPr id="230427" name="Text Box 32">
            <a:extLst>
              <a:ext uri="{FF2B5EF4-FFF2-40B4-BE49-F238E27FC236}">
                <a16:creationId xmlns:a16="http://schemas.microsoft.com/office/drawing/2014/main" id="{6093F242-659C-80AA-F9FC-4FE1C11CCB62}"/>
              </a:ext>
            </a:extLst>
          </p:cNvPr>
          <p:cNvSpPr txBox="1">
            <a:spLocks noChangeArrowheads="1"/>
          </p:cNvSpPr>
          <p:nvPr/>
        </p:nvSpPr>
        <p:spPr bwMode="auto">
          <a:xfrm>
            <a:off x="2982913" y="4438650"/>
            <a:ext cx="323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Tree>
  </p:cSld>
  <p:clrMapOvr>
    <a:masterClrMapping/>
  </p:clrMapOvr>
  <p:transition/>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2449" name="Footer Placeholder 2">
            <a:extLst>
              <a:ext uri="{FF2B5EF4-FFF2-40B4-BE49-F238E27FC236}">
                <a16:creationId xmlns:a16="http://schemas.microsoft.com/office/drawing/2014/main" id="{CD7C3166-2A56-F563-5C06-8F337B81A6C1}"/>
              </a:ext>
            </a:extLst>
          </p:cNvPr>
          <p:cNvSpPr txBox="1">
            <a:spLocks noGrp="1"/>
          </p:cNvSpPr>
          <p:nvPr/>
        </p:nvSpPr>
        <p:spPr bwMode="auto">
          <a:xfrm>
            <a:off x="3124200" y="6245225"/>
            <a:ext cx="2895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1" hangingPunct="1">
              <a:spcBef>
                <a:spcPct val="0"/>
              </a:spcBef>
              <a:buFontTx/>
              <a:buNone/>
            </a:pPr>
            <a:r>
              <a:rPr lang="en-US" altLang="en-US" sz="1400">
                <a:latin typeface="Times New Roman" panose="02020603050405020304" pitchFamily="18" charset="0"/>
              </a:rPr>
              <a:t> </a:t>
            </a:r>
          </a:p>
        </p:txBody>
      </p:sp>
      <p:sp>
        <p:nvSpPr>
          <p:cNvPr id="232450" name="Slide Number Placeholder 3">
            <a:extLst>
              <a:ext uri="{FF2B5EF4-FFF2-40B4-BE49-F238E27FC236}">
                <a16:creationId xmlns:a16="http://schemas.microsoft.com/office/drawing/2014/main" id="{F259172A-DCA9-C02D-9CFA-5266F1D09729}"/>
              </a:ext>
            </a:extLst>
          </p:cNvPr>
          <p:cNvSpPr txBox="1">
            <a:spLocks noGrp="1"/>
          </p:cNvSpPr>
          <p:nvPr/>
        </p:nvSpPr>
        <p:spPr bwMode="auto">
          <a:xfrm>
            <a:off x="-1371600" y="64008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r" eaLnBrk="1" hangingPunct="1">
              <a:spcBef>
                <a:spcPct val="0"/>
              </a:spcBef>
              <a:buFontTx/>
              <a:buNone/>
            </a:pPr>
            <a:fld id="{A746085A-560D-9C4F-BEFF-446197787650}" type="slidenum">
              <a:rPr lang="en-US" altLang="en-US" sz="1200">
                <a:latin typeface="Verdana" panose="020B0604030504040204" pitchFamily="34" charset="0"/>
              </a:rPr>
              <a:pPr algn="r" eaLnBrk="1" hangingPunct="1">
                <a:spcBef>
                  <a:spcPct val="0"/>
                </a:spcBef>
                <a:buFontTx/>
                <a:buNone/>
              </a:pPr>
              <a:t>105</a:t>
            </a:fld>
            <a:endParaRPr lang="en-US" altLang="en-US" sz="1200">
              <a:latin typeface="Verdana" panose="020B0604030504040204" pitchFamily="34" charset="0"/>
            </a:endParaRPr>
          </a:p>
        </p:txBody>
      </p:sp>
      <p:sp>
        <p:nvSpPr>
          <p:cNvPr id="232451" name="Rectangle 11">
            <a:extLst>
              <a:ext uri="{FF2B5EF4-FFF2-40B4-BE49-F238E27FC236}">
                <a16:creationId xmlns:a16="http://schemas.microsoft.com/office/drawing/2014/main" id="{00D8307B-5704-6F88-10F1-00DD46053712}"/>
              </a:ext>
            </a:extLst>
          </p:cNvPr>
          <p:cNvSpPr>
            <a:spLocks noGrp="1" noChangeArrowheads="1"/>
          </p:cNvSpPr>
          <p:nvPr>
            <p:ph type="title" idx="4294967295"/>
          </p:nvPr>
        </p:nvSpPr>
        <p:spPr>
          <a:xfrm>
            <a:off x="609600" y="0"/>
            <a:ext cx="8229600" cy="1447800"/>
          </a:xfrm>
          <a:noFill/>
        </p:spPr>
        <p:txBody>
          <a:bodyPr/>
          <a:lstStyle/>
          <a:p>
            <a:pPr eaLnBrk="1" hangingPunct="1"/>
            <a:br>
              <a:rPr lang="en-US" altLang="en-US" sz="3600"/>
            </a:br>
            <a:r>
              <a:rPr lang="en-US" altLang="en-US"/>
              <a:t> The bargaining </a:t>
            </a:r>
            <a:r>
              <a:rPr lang="ja-JP" altLang="en-US"/>
              <a:t>“</a:t>
            </a:r>
            <a:r>
              <a:rPr lang="en-US" altLang="ja-JP"/>
              <a:t>lens</a:t>
            </a:r>
            <a:r>
              <a:rPr lang="ja-JP" altLang="en-US"/>
              <a:t>”</a:t>
            </a:r>
            <a:r>
              <a:rPr lang="en-US" altLang="ja-JP"/>
              <a:t> shrinks through bargaining</a:t>
            </a:r>
            <a:endParaRPr lang="en-US" altLang="en-US"/>
          </a:p>
        </p:txBody>
      </p:sp>
      <p:sp>
        <p:nvSpPr>
          <p:cNvPr id="232452" name="Line 2">
            <a:extLst>
              <a:ext uri="{FF2B5EF4-FFF2-40B4-BE49-F238E27FC236}">
                <a16:creationId xmlns:a16="http://schemas.microsoft.com/office/drawing/2014/main" id="{7295B0AC-DEC1-91A8-3AA1-B12D78EB1575}"/>
              </a:ext>
            </a:extLst>
          </p:cNvPr>
          <p:cNvSpPr>
            <a:spLocks noChangeShapeType="1"/>
          </p:cNvSpPr>
          <p:nvPr/>
        </p:nvSpPr>
        <p:spPr bwMode="auto">
          <a:xfrm>
            <a:off x="1524000" y="5645150"/>
            <a:ext cx="5740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453" name="Line 3">
            <a:extLst>
              <a:ext uri="{FF2B5EF4-FFF2-40B4-BE49-F238E27FC236}">
                <a16:creationId xmlns:a16="http://schemas.microsoft.com/office/drawing/2014/main" id="{721C67D1-029C-AF07-ACEC-ABBE05819080}"/>
              </a:ext>
            </a:extLst>
          </p:cNvPr>
          <p:cNvSpPr>
            <a:spLocks noChangeShapeType="1"/>
          </p:cNvSpPr>
          <p:nvPr/>
        </p:nvSpPr>
        <p:spPr bwMode="auto">
          <a:xfrm flipV="1">
            <a:off x="7264400" y="1998663"/>
            <a:ext cx="0" cy="3646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454" name="Line 4">
            <a:extLst>
              <a:ext uri="{FF2B5EF4-FFF2-40B4-BE49-F238E27FC236}">
                <a16:creationId xmlns:a16="http://schemas.microsoft.com/office/drawing/2014/main" id="{894A80DC-A612-0820-24E2-B9291B5CB838}"/>
              </a:ext>
            </a:extLst>
          </p:cNvPr>
          <p:cNvSpPr>
            <a:spLocks noChangeShapeType="1"/>
          </p:cNvSpPr>
          <p:nvPr/>
        </p:nvSpPr>
        <p:spPr bwMode="auto">
          <a:xfrm flipH="1">
            <a:off x="1524000" y="1998663"/>
            <a:ext cx="5740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455" name="Line 5">
            <a:extLst>
              <a:ext uri="{FF2B5EF4-FFF2-40B4-BE49-F238E27FC236}">
                <a16:creationId xmlns:a16="http://schemas.microsoft.com/office/drawing/2014/main" id="{ECB0423B-619F-1D85-1355-F7248BA743E8}"/>
              </a:ext>
            </a:extLst>
          </p:cNvPr>
          <p:cNvSpPr>
            <a:spLocks noChangeShapeType="1"/>
          </p:cNvSpPr>
          <p:nvPr/>
        </p:nvSpPr>
        <p:spPr bwMode="auto">
          <a:xfrm flipV="1">
            <a:off x="1524000" y="1998663"/>
            <a:ext cx="0" cy="3646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2456" name="Text Box 6">
            <a:extLst>
              <a:ext uri="{FF2B5EF4-FFF2-40B4-BE49-F238E27FC236}">
                <a16:creationId xmlns:a16="http://schemas.microsoft.com/office/drawing/2014/main" id="{63CB02CC-BAD4-D8E2-2BE6-680DE337B0D1}"/>
              </a:ext>
            </a:extLst>
          </p:cNvPr>
          <p:cNvSpPr txBox="1">
            <a:spLocks noChangeArrowheads="1"/>
          </p:cNvSpPr>
          <p:nvPr/>
        </p:nvSpPr>
        <p:spPr bwMode="auto">
          <a:xfrm>
            <a:off x="457200" y="5353050"/>
            <a:ext cx="1384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Mary</a:t>
            </a:r>
          </a:p>
        </p:txBody>
      </p:sp>
      <p:sp>
        <p:nvSpPr>
          <p:cNvPr id="232457" name="Text Box 7">
            <a:extLst>
              <a:ext uri="{FF2B5EF4-FFF2-40B4-BE49-F238E27FC236}">
                <a16:creationId xmlns:a16="http://schemas.microsoft.com/office/drawing/2014/main" id="{99AFE62F-6AA0-8FF2-E4BF-41673FED2615}"/>
              </a:ext>
            </a:extLst>
          </p:cNvPr>
          <p:cNvSpPr txBox="1">
            <a:spLocks noChangeArrowheads="1"/>
          </p:cNvSpPr>
          <p:nvPr/>
        </p:nvSpPr>
        <p:spPr bwMode="auto">
          <a:xfrm>
            <a:off x="7412038" y="1600200"/>
            <a:ext cx="7667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Bess</a:t>
            </a:r>
          </a:p>
        </p:txBody>
      </p:sp>
      <p:sp>
        <p:nvSpPr>
          <p:cNvPr id="232458" name="Arc 8">
            <a:extLst>
              <a:ext uri="{FF2B5EF4-FFF2-40B4-BE49-F238E27FC236}">
                <a16:creationId xmlns:a16="http://schemas.microsoft.com/office/drawing/2014/main" id="{B93641E2-ABC9-8FA1-A6F6-2F0ABF7BB084}"/>
              </a:ext>
            </a:extLst>
          </p:cNvPr>
          <p:cNvSpPr>
            <a:spLocks/>
          </p:cNvSpPr>
          <p:nvPr/>
        </p:nvSpPr>
        <p:spPr bwMode="auto">
          <a:xfrm>
            <a:off x="2508250" y="3238500"/>
            <a:ext cx="3462338" cy="1822450"/>
          </a:xfrm>
          <a:custGeom>
            <a:avLst/>
            <a:gdLst>
              <a:gd name="T0" fmla="*/ 0 w 28492"/>
              <a:gd name="T1" fmla="*/ 2147483646 h 21600"/>
              <a:gd name="T2" fmla="*/ 2147483646 w 28492"/>
              <a:gd name="T3" fmla="*/ 2147483646 h 21600"/>
              <a:gd name="T4" fmla="*/ 2147483646 w 28492"/>
              <a:gd name="T5" fmla="*/ 2147483646 h 21600"/>
              <a:gd name="T6" fmla="*/ 0 60000 65536"/>
              <a:gd name="T7" fmla="*/ 0 60000 65536"/>
              <a:gd name="T8" fmla="*/ 0 60000 65536"/>
              <a:gd name="T9" fmla="*/ 0 w 28492"/>
              <a:gd name="T10" fmla="*/ 0 h 21600"/>
              <a:gd name="T11" fmla="*/ 28492 w 28492"/>
              <a:gd name="T12" fmla="*/ 21600 h 21600"/>
            </a:gdLst>
            <a:ahLst/>
            <a:cxnLst>
              <a:cxn ang="T6">
                <a:pos x="T0" y="T1"/>
              </a:cxn>
              <a:cxn ang="T7">
                <a:pos x="T2" y="T3"/>
              </a:cxn>
              <a:cxn ang="T8">
                <a:pos x="T4" y="T5"/>
              </a:cxn>
            </a:cxnLst>
            <a:rect l="T9" t="T10" r="T11" b="T12"/>
            <a:pathLst>
              <a:path w="28492" h="21600" fill="none" extrusionOk="0">
                <a:moveTo>
                  <a:pt x="0" y="1129"/>
                </a:moveTo>
                <a:cubicBezTo>
                  <a:pt x="2220" y="381"/>
                  <a:pt x="4548" y="-1"/>
                  <a:pt x="6892" y="0"/>
                </a:cubicBezTo>
                <a:cubicBezTo>
                  <a:pt x="18821" y="0"/>
                  <a:pt x="28492" y="9670"/>
                  <a:pt x="28492" y="21600"/>
                </a:cubicBezTo>
              </a:path>
              <a:path w="28492" h="21600" stroke="0" extrusionOk="0">
                <a:moveTo>
                  <a:pt x="0" y="1129"/>
                </a:moveTo>
                <a:cubicBezTo>
                  <a:pt x="2220" y="381"/>
                  <a:pt x="4548" y="-1"/>
                  <a:pt x="6892" y="0"/>
                </a:cubicBezTo>
                <a:cubicBezTo>
                  <a:pt x="18821" y="0"/>
                  <a:pt x="28492" y="9670"/>
                  <a:pt x="28492" y="21600"/>
                </a:cubicBezTo>
                <a:lnTo>
                  <a:pt x="6892" y="21600"/>
                </a:lnTo>
                <a:lnTo>
                  <a:pt x="0" y="1129"/>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2459" name="Arc 9">
            <a:extLst>
              <a:ext uri="{FF2B5EF4-FFF2-40B4-BE49-F238E27FC236}">
                <a16:creationId xmlns:a16="http://schemas.microsoft.com/office/drawing/2014/main" id="{CD3E2652-C818-6877-914B-7CB71D6A2819}"/>
              </a:ext>
            </a:extLst>
          </p:cNvPr>
          <p:cNvSpPr>
            <a:spLocks/>
          </p:cNvSpPr>
          <p:nvPr/>
        </p:nvSpPr>
        <p:spPr bwMode="auto">
          <a:xfrm rot="10200709">
            <a:off x="2917825" y="2581275"/>
            <a:ext cx="3854450" cy="2598738"/>
          </a:xfrm>
          <a:custGeom>
            <a:avLst/>
            <a:gdLst>
              <a:gd name="T0" fmla="*/ 2147483646 w 21600"/>
              <a:gd name="T1" fmla="*/ 0 h 21369"/>
              <a:gd name="T2" fmla="*/ 2147483646 w 21600"/>
              <a:gd name="T3" fmla="*/ 2147483646 h 21369"/>
              <a:gd name="T4" fmla="*/ 0 w 21600"/>
              <a:gd name="T5" fmla="*/ 2147483646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3" y="0"/>
                </a:moveTo>
                <a:cubicBezTo>
                  <a:pt x="13750" y="1564"/>
                  <a:pt x="21600" y="10657"/>
                  <a:pt x="21600" y="21369"/>
                </a:cubicBezTo>
              </a:path>
              <a:path w="21600" h="21369" stroke="0" extrusionOk="0">
                <a:moveTo>
                  <a:pt x="3153" y="0"/>
                </a:moveTo>
                <a:cubicBezTo>
                  <a:pt x="13750" y="1564"/>
                  <a:pt x="21600" y="10657"/>
                  <a:pt x="21600" y="21369"/>
                </a:cubicBezTo>
                <a:lnTo>
                  <a:pt x="0" y="21369"/>
                </a:lnTo>
                <a:lnTo>
                  <a:pt x="3153"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2460" name="Text Box 10">
            <a:extLst>
              <a:ext uri="{FF2B5EF4-FFF2-40B4-BE49-F238E27FC236}">
                <a16:creationId xmlns:a16="http://schemas.microsoft.com/office/drawing/2014/main" id="{B5D22625-8303-547F-9DC2-A3E3768DE5D4}"/>
              </a:ext>
            </a:extLst>
          </p:cNvPr>
          <p:cNvSpPr txBox="1">
            <a:spLocks noChangeArrowheads="1"/>
          </p:cNvSpPr>
          <p:nvPr/>
        </p:nvSpPr>
        <p:spPr bwMode="auto">
          <a:xfrm>
            <a:off x="2327275" y="2840038"/>
            <a:ext cx="404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A</a:t>
            </a:r>
          </a:p>
        </p:txBody>
      </p:sp>
      <p:sp>
        <p:nvSpPr>
          <p:cNvPr id="232461" name="Text Box 12">
            <a:extLst>
              <a:ext uri="{FF2B5EF4-FFF2-40B4-BE49-F238E27FC236}">
                <a16:creationId xmlns:a16="http://schemas.microsoft.com/office/drawing/2014/main" id="{02D67735-0DCB-5AEA-C788-5FD1C1C87E42}"/>
              </a:ext>
            </a:extLst>
          </p:cNvPr>
          <p:cNvSpPr txBox="1">
            <a:spLocks noChangeArrowheads="1"/>
          </p:cNvSpPr>
          <p:nvPr/>
        </p:nvSpPr>
        <p:spPr bwMode="auto">
          <a:xfrm>
            <a:off x="3573463" y="4073525"/>
            <a:ext cx="414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2462" name="Text Box 13">
            <a:extLst>
              <a:ext uri="{FF2B5EF4-FFF2-40B4-BE49-F238E27FC236}">
                <a16:creationId xmlns:a16="http://schemas.microsoft.com/office/drawing/2014/main" id="{4CD3F4B8-4FD7-3A2C-6A57-04CA0320E127}"/>
              </a:ext>
            </a:extLst>
          </p:cNvPr>
          <p:cNvSpPr txBox="1">
            <a:spLocks noChangeArrowheads="1"/>
          </p:cNvSpPr>
          <p:nvPr/>
        </p:nvSpPr>
        <p:spPr bwMode="auto">
          <a:xfrm>
            <a:off x="4541838" y="3271838"/>
            <a:ext cx="323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2463" name="Text Box 14">
            <a:extLst>
              <a:ext uri="{FF2B5EF4-FFF2-40B4-BE49-F238E27FC236}">
                <a16:creationId xmlns:a16="http://schemas.microsoft.com/office/drawing/2014/main" id="{4104F73C-CB6C-1264-68BC-6EF23350A54B}"/>
              </a:ext>
            </a:extLst>
          </p:cNvPr>
          <p:cNvSpPr txBox="1">
            <a:spLocks noChangeArrowheads="1"/>
          </p:cNvSpPr>
          <p:nvPr/>
        </p:nvSpPr>
        <p:spPr bwMode="auto">
          <a:xfrm>
            <a:off x="3246438" y="4113213"/>
            <a:ext cx="415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a:t>
            </a:r>
          </a:p>
        </p:txBody>
      </p:sp>
      <p:sp>
        <p:nvSpPr>
          <p:cNvPr id="232464" name="Text Box 15">
            <a:extLst>
              <a:ext uri="{FF2B5EF4-FFF2-40B4-BE49-F238E27FC236}">
                <a16:creationId xmlns:a16="http://schemas.microsoft.com/office/drawing/2014/main" id="{0FE72D54-98FC-7A82-5BEC-4B069F519835}"/>
              </a:ext>
            </a:extLst>
          </p:cNvPr>
          <p:cNvSpPr txBox="1">
            <a:spLocks noChangeArrowheads="1"/>
          </p:cNvSpPr>
          <p:nvPr/>
        </p:nvSpPr>
        <p:spPr bwMode="auto">
          <a:xfrm>
            <a:off x="4787900" y="3205163"/>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C</a:t>
            </a:r>
          </a:p>
        </p:txBody>
      </p:sp>
      <p:sp>
        <p:nvSpPr>
          <p:cNvPr id="232465" name="Text Box 16">
            <a:extLst>
              <a:ext uri="{FF2B5EF4-FFF2-40B4-BE49-F238E27FC236}">
                <a16:creationId xmlns:a16="http://schemas.microsoft.com/office/drawing/2014/main" id="{63BFED88-B2ED-CEF7-D0CA-23CA9ACFB090}"/>
              </a:ext>
            </a:extLst>
          </p:cNvPr>
          <p:cNvSpPr txBox="1">
            <a:spLocks noChangeArrowheads="1"/>
          </p:cNvSpPr>
          <p:nvPr/>
        </p:nvSpPr>
        <p:spPr bwMode="auto">
          <a:xfrm>
            <a:off x="2835275" y="4589463"/>
            <a:ext cx="255588"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D</a:t>
            </a:r>
          </a:p>
        </p:txBody>
      </p:sp>
      <p:sp>
        <p:nvSpPr>
          <p:cNvPr id="232466" name="Text Box 17">
            <a:extLst>
              <a:ext uri="{FF2B5EF4-FFF2-40B4-BE49-F238E27FC236}">
                <a16:creationId xmlns:a16="http://schemas.microsoft.com/office/drawing/2014/main" id="{3022B9CE-615B-C16A-2489-8FCC3ADB89C2}"/>
              </a:ext>
            </a:extLst>
          </p:cNvPr>
          <p:cNvSpPr txBox="1">
            <a:spLocks noChangeArrowheads="1"/>
          </p:cNvSpPr>
          <p:nvPr/>
        </p:nvSpPr>
        <p:spPr bwMode="auto">
          <a:xfrm>
            <a:off x="5607050" y="262096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E</a:t>
            </a:r>
          </a:p>
        </p:txBody>
      </p:sp>
      <p:sp>
        <p:nvSpPr>
          <p:cNvPr id="232467" name="Arc 18">
            <a:extLst>
              <a:ext uri="{FF2B5EF4-FFF2-40B4-BE49-F238E27FC236}">
                <a16:creationId xmlns:a16="http://schemas.microsoft.com/office/drawing/2014/main" id="{9604AA61-92D6-E43F-B7D1-567BC3242D9E}"/>
              </a:ext>
            </a:extLst>
          </p:cNvPr>
          <p:cNvSpPr>
            <a:spLocks/>
          </p:cNvSpPr>
          <p:nvPr/>
        </p:nvSpPr>
        <p:spPr bwMode="auto">
          <a:xfrm>
            <a:off x="3327400" y="3529013"/>
            <a:ext cx="1804988" cy="9493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2468" name="Arc 19">
            <a:extLst>
              <a:ext uri="{FF2B5EF4-FFF2-40B4-BE49-F238E27FC236}">
                <a16:creationId xmlns:a16="http://schemas.microsoft.com/office/drawing/2014/main" id="{10FDEA8B-F182-8D50-90D7-AB37140694CD}"/>
              </a:ext>
            </a:extLst>
          </p:cNvPr>
          <p:cNvSpPr>
            <a:spLocks/>
          </p:cNvSpPr>
          <p:nvPr/>
        </p:nvSpPr>
        <p:spPr bwMode="auto">
          <a:xfrm rot="10358307">
            <a:off x="3573463" y="3238500"/>
            <a:ext cx="1641475" cy="1093788"/>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2469" name="Text Box 20">
            <a:extLst>
              <a:ext uri="{FF2B5EF4-FFF2-40B4-BE49-F238E27FC236}">
                <a16:creationId xmlns:a16="http://schemas.microsoft.com/office/drawing/2014/main" id="{A8FB190C-3E8B-795A-9733-EB1262F2F200}"/>
              </a:ext>
            </a:extLst>
          </p:cNvPr>
          <p:cNvSpPr txBox="1">
            <a:spLocks noChangeArrowheads="1"/>
          </p:cNvSpPr>
          <p:nvPr/>
        </p:nvSpPr>
        <p:spPr bwMode="auto">
          <a:xfrm>
            <a:off x="3409950" y="33115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2470" name="Text Box 21">
            <a:extLst>
              <a:ext uri="{FF2B5EF4-FFF2-40B4-BE49-F238E27FC236}">
                <a16:creationId xmlns:a16="http://schemas.microsoft.com/office/drawing/2014/main" id="{8A6491DB-FACF-0834-DBCF-DACD505F9146}"/>
              </a:ext>
            </a:extLst>
          </p:cNvPr>
          <p:cNvSpPr txBox="1">
            <a:spLocks noChangeArrowheads="1"/>
          </p:cNvSpPr>
          <p:nvPr/>
        </p:nvSpPr>
        <p:spPr bwMode="auto">
          <a:xfrm>
            <a:off x="3721100" y="3238500"/>
            <a:ext cx="381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F</a:t>
            </a:r>
          </a:p>
        </p:txBody>
      </p:sp>
      <p:sp>
        <p:nvSpPr>
          <p:cNvPr id="232471" name="Arc 22">
            <a:extLst>
              <a:ext uri="{FF2B5EF4-FFF2-40B4-BE49-F238E27FC236}">
                <a16:creationId xmlns:a16="http://schemas.microsoft.com/office/drawing/2014/main" id="{0932C046-C97A-0395-4046-AAB4EF66BB2B}"/>
              </a:ext>
            </a:extLst>
          </p:cNvPr>
          <p:cNvSpPr>
            <a:spLocks/>
          </p:cNvSpPr>
          <p:nvPr/>
        </p:nvSpPr>
        <p:spPr bwMode="auto">
          <a:xfrm>
            <a:off x="3656013" y="3748088"/>
            <a:ext cx="984250" cy="51117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2472" name="Arc 23">
            <a:extLst>
              <a:ext uri="{FF2B5EF4-FFF2-40B4-BE49-F238E27FC236}">
                <a16:creationId xmlns:a16="http://schemas.microsoft.com/office/drawing/2014/main" id="{44D79C3D-57EC-59CE-CA1F-D474900D3DD9}"/>
              </a:ext>
            </a:extLst>
          </p:cNvPr>
          <p:cNvSpPr>
            <a:spLocks/>
          </p:cNvSpPr>
          <p:nvPr/>
        </p:nvSpPr>
        <p:spPr bwMode="auto">
          <a:xfrm rot="9830130">
            <a:off x="3819525" y="3165475"/>
            <a:ext cx="1230313" cy="874713"/>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2473" name="Text Box 25">
            <a:extLst>
              <a:ext uri="{FF2B5EF4-FFF2-40B4-BE49-F238E27FC236}">
                <a16:creationId xmlns:a16="http://schemas.microsoft.com/office/drawing/2014/main" id="{FA4DA28F-9B6E-6F83-CCAD-95B5E4A89D8F}"/>
              </a:ext>
            </a:extLst>
          </p:cNvPr>
          <p:cNvSpPr txBox="1">
            <a:spLocks noChangeArrowheads="1"/>
          </p:cNvSpPr>
          <p:nvPr/>
        </p:nvSpPr>
        <p:spPr bwMode="auto">
          <a:xfrm>
            <a:off x="4065588" y="3602038"/>
            <a:ext cx="414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solidFill>
                  <a:srgbClr val="FF0000"/>
                </a:solidFill>
                <a:latin typeface="Times New Roman" panose="02020603050405020304" pitchFamily="18" charset="0"/>
                <a:sym typeface="Symbol" pitchFamily="2" charset="2"/>
              </a:rPr>
              <a:t></a:t>
            </a:r>
          </a:p>
        </p:txBody>
      </p:sp>
      <p:sp>
        <p:nvSpPr>
          <p:cNvPr id="232474" name="Text Box 27">
            <a:extLst>
              <a:ext uri="{FF2B5EF4-FFF2-40B4-BE49-F238E27FC236}">
                <a16:creationId xmlns:a16="http://schemas.microsoft.com/office/drawing/2014/main" id="{271FA300-1ACC-613B-8D49-8A8CC8B85641}"/>
              </a:ext>
            </a:extLst>
          </p:cNvPr>
          <p:cNvSpPr txBox="1">
            <a:spLocks noChangeArrowheads="1"/>
          </p:cNvSpPr>
          <p:nvPr/>
        </p:nvSpPr>
        <p:spPr bwMode="auto">
          <a:xfrm>
            <a:off x="2671763" y="3071813"/>
            <a:ext cx="409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ym typeface="Symbol" pitchFamily="2" charset="2"/>
              </a:rPr>
              <a:t></a:t>
            </a:r>
          </a:p>
        </p:txBody>
      </p:sp>
      <p:sp>
        <p:nvSpPr>
          <p:cNvPr id="232475" name="Text Box 28">
            <a:extLst>
              <a:ext uri="{FF2B5EF4-FFF2-40B4-BE49-F238E27FC236}">
                <a16:creationId xmlns:a16="http://schemas.microsoft.com/office/drawing/2014/main" id="{AF8AAA95-C2ED-A6D0-46C3-13B745F6610E}"/>
              </a:ext>
            </a:extLst>
          </p:cNvPr>
          <p:cNvSpPr txBox="1">
            <a:spLocks noChangeArrowheads="1"/>
          </p:cNvSpPr>
          <p:nvPr/>
        </p:nvSpPr>
        <p:spPr bwMode="auto">
          <a:xfrm>
            <a:off x="3065463" y="4438650"/>
            <a:ext cx="323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
        <p:nvSpPr>
          <p:cNvPr id="232476" name="Text Box 29">
            <a:extLst>
              <a:ext uri="{FF2B5EF4-FFF2-40B4-BE49-F238E27FC236}">
                <a16:creationId xmlns:a16="http://schemas.microsoft.com/office/drawing/2014/main" id="{BE5A15FA-3ABF-1410-96E4-A589030175C3}"/>
              </a:ext>
            </a:extLst>
          </p:cNvPr>
          <p:cNvSpPr txBox="1">
            <a:spLocks noChangeArrowheads="1"/>
          </p:cNvSpPr>
          <p:nvPr/>
        </p:nvSpPr>
        <p:spPr bwMode="auto">
          <a:xfrm>
            <a:off x="5443538" y="2760663"/>
            <a:ext cx="3222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
        <p:nvSpPr>
          <p:cNvPr id="232477" name="Rectangle 30">
            <a:extLst>
              <a:ext uri="{FF2B5EF4-FFF2-40B4-BE49-F238E27FC236}">
                <a16:creationId xmlns:a16="http://schemas.microsoft.com/office/drawing/2014/main" id="{083C2AB8-D3F6-B85A-56EB-0D0A5000AE29}"/>
              </a:ext>
            </a:extLst>
          </p:cNvPr>
          <p:cNvSpPr>
            <a:spLocks noChangeArrowheads="1"/>
          </p:cNvSpPr>
          <p:nvPr/>
        </p:nvSpPr>
        <p:spPr bwMode="auto">
          <a:xfrm rot="10800000" flipV="1">
            <a:off x="4038600" y="3733800"/>
            <a:ext cx="284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b="1">
                <a:solidFill>
                  <a:srgbClr val="FF0000"/>
                </a:solidFill>
                <a:latin typeface="Times New Roman" panose="02020603050405020304" pitchFamily="18" charset="0"/>
              </a:rPr>
              <a:t>G</a:t>
            </a:r>
          </a:p>
        </p:txBody>
      </p:sp>
      <p:sp>
        <p:nvSpPr>
          <p:cNvPr id="232478" name="Slide Number Placeholder 30">
            <a:extLst>
              <a:ext uri="{FF2B5EF4-FFF2-40B4-BE49-F238E27FC236}">
                <a16:creationId xmlns:a16="http://schemas.microsoft.com/office/drawing/2014/main" id="{357CF0FD-77EA-062F-4387-BDD16E8AA0E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C6758A0D-F8CA-2E49-B5AF-8B02ADC0ED30}" type="slidenum">
              <a:rPr lang="en-US" altLang="en-US" sz="1200" smtClean="0">
                <a:latin typeface="Verdana" panose="020B0604030504040204" pitchFamily="34" charset="0"/>
              </a:rPr>
              <a:pPr>
                <a:spcBef>
                  <a:spcPct val="0"/>
                </a:spcBef>
                <a:buFontTx/>
                <a:buNone/>
              </a:pPr>
              <a:t>105</a:t>
            </a:fld>
            <a:endParaRPr lang="en-US" altLang="en-US" sz="1200">
              <a:latin typeface="Verdana" panose="020B0604030504040204" pitchFamily="34" charset="0"/>
            </a:endParaRPr>
          </a:p>
        </p:txBody>
      </p:sp>
    </p:spTree>
  </p:cSld>
  <p:clrMapOvr>
    <a:masterClrMapping/>
  </p:clrMapOvr>
  <p:transition/>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4497" name="Footer Placeholder 2">
            <a:extLst>
              <a:ext uri="{FF2B5EF4-FFF2-40B4-BE49-F238E27FC236}">
                <a16:creationId xmlns:a16="http://schemas.microsoft.com/office/drawing/2014/main" id="{8C654C2D-70CA-3CB2-B8BE-4772BB9274BD}"/>
              </a:ext>
            </a:extLst>
          </p:cNvPr>
          <p:cNvSpPr txBox="1">
            <a:spLocks noGrp="1"/>
          </p:cNvSpPr>
          <p:nvPr/>
        </p:nvSpPr>
        <p:spPr bwMode="auto">
          <a:xfrm>
            <a:off x="3124200" y="6245225"/>
            <a:ext cx="2895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1" hangingPunct="1">
              <a:spcBef>
                <a:spcPct val="0"/>
              </a:spcBef>
              <a:buFontTx/>
              <a:buNone/>
            </a:pPr>
            <a:r>
              <a:rPr lang="en-US" altLang="en-US" sz="1400">
                <a:latin typeface="Times New Roman" panose="02020603050405020304" pitchFamily="18" charset="0"/>
              </a:rPr>
              <a:t> </a:t>
            </a:r>
          </a:p>
        </p:txBody>
      </p:sp>
      <p:sp>
        <p:nvSpPr>
          <p:cNvPr id="234498" name="Slide Number Placeholder 3">
            <a:extLst>
              <a:ext uri="{FF2B5EF4-FFF2-40B4-BE49-F238E27FC236}">
                <a16:creationId xmlns:a16="http://schemas.microsoft.com/office/drawing/2014/main" id="{D9FB57A5-51FA-1387-54E2-9396C25DD394}"/>
              </a:ext>
            </a:extLst>
          </p:cNvPr>
          <p:cNvSpPr txBox="1">
            <a:spLocks noGrp="1"/>
          </p:cNvSpPr>
          <p:nvPr/>
        </p:nvSpPr>
        <p:spPr bwMode="auto">
          <a:xfrm>
            <a:off x="-1371600" y="64008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r" eaLnBrk="1" hangingPunct="1">
              <a:spcBef>
                <a:spcPct val="0"/>
              </a:spcBef>
              <a:buFontTx/>
              <a:buNone/>
            </a:pPr>
            <a:fld id="{67062288-5300-594B-A708-068EC4B71F49}" type="slidenum">
              <a:rPr lang="en-US" altLang="en-US" sz="1200">
                <a:latin typeface="Verdana" panose="020B0604030504040204" pitchFamily="34" charset="0"/>
              </a:rPr>
              <a:pPr algn="r" eaLnBrk="1" hangingPunct="1">
                <a:spcBef>
                  <a:spcPct val="0"/>
                </a:spcBef>
                <a:buFontTx/>
                <a:buNone/>
              </a:pPr>
              <a:t>106</a:t>
            </a:fld>
            <a:endParaRPr lang="en-US" altLang="en-US" sz="1200">
              <a:latin typeface="Verdana" panose="020B0604030504040204" pitchFamily="34" charset="0"/>
            </a:endParaRPr>
          </a:p>
        </p:txBody>
      </p:sp>
      <p:sp>
        <p:nvSpPr>
          <p:cNvPr id="234499" name="Rectangle 11">
            <a:extLst>
              <a:ext uri="{FF2B5EF4-FFF2-40B4-BE49-F238E27FC236}">
                <a16:creationId xmlns:a16="http://schemas.microsoft.com/office/drawing/2014/main" id="{AEADFD08-3256-FA11-8179-1CED7A93A767}"/>
              </a:ext>
            </a:extLst>
          </p:cNvPr>
          <p:cNvSpPr>
            <a:spLocks noGrp="1" noChangeArrowheads="1"/>
          </p:cNvSpPr>
          <p:nvPr>
            <p:ph type="title" idx="4294967295"/>
          </p:nvPr>
        </p:nvSpPr>
        <p:spPr>
          <a:xfrm>
            <a:off x="0" y="0"/>
            <a:ext cx="9144000" cy="1447800"/>
          </a:xfrm>
          <a:noFill/>
        </p:spPr>
        <p:txBody>
          <a:bodyPr/>
          <a:lstStyle/>
          <a:p>
            <a:pPr eaLnBrk="1" hangingPunct="1"/>
            <a:br>
              <a:rPr lang="en-US" altLang="en-US" sz="3600"/>
            </a:br>
            <a:r>
              <a:rPr lang="en-US" altLang="en-US" sz="3600"/>
              <a:t>Pareto Optimality</a:t>
            </a:r>
            <a:br>
              <a:rPr lang="en-US" altLang="en-US" sz="3600"/>
            </a:br>
            <a:r>
              <a:rPr lang="en-US" altLang="en-US" sz="2400">
                <a:solidFill>
                  <a:schemeClr val="tx1"/>
                </a:solidFill>
              </a:rPr>
              <a:t>At G no further Pareto-superior transformations are possible</a:t>
            </a:r>
          </a:p>
        </p:txBody>
      </p:sp>
      <p:sp>
        <p:nvSpPr>
          <p:cNvPr id="234500" name="Line 2">
            <a:extLst>
              <a:ext uri="{FF2B5EF4-FFF2-40B4-BE49-F238E27FC236}">
                <a16:creationId xmlns:a16="http://schemas.microsoft.com/office/drawing/2014/main" id="{8142AF04-4DFC-AC1E-F6CE-A939D34C08BE}"/>
              </a:ext>
            </a:extLst>
          </p:cNvPr>
          <p:cNvSpPr>
            <a:spLocks noChangeShapeType="1"/>
          </p:cNvSpPr>
          <p:nvPr/>
        </p:nvSpPr>
        <p:spPr bwMode="auto">
          <a:xfrm>
            <a:off x="1524000" y="5645150"/>
            <a:ext cx="5740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501" name="Line 3">
            <a:extLst>
              <a:ext uri="{FF2B5EF4-FFF2-40B4-BE49-F238E27FC236}">
                <a16:creationId xmlns:a16="http://schemas.microsoft.com/office/drawing/2014/main" id="{93DAD2A4-302C-4311-6936-A9829DEFA433}"/>
              </a:ext>
            </a:extLst>
          </p:cNvPr>
          <p:cNvSpPr>
            <a:spLocks noChangeShapeType="1"/>
          </p:cNvSpPr>
          <p:nvPr/>
        </p:nvSpPr>
        <p:spPr bwMode="auto">
          <a:xfrm flipV="1">
            <a:off x="7264400" y="1998663"/>
            <a:ext cx="0" cy="3646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502" name="Line 4">
            <a:extLst>
              <a:ext uri="{FF2B5EF4-FFF2-40B4-BE49-F238E27FC236}">
                <a16:creationId xmlns:a16="http://schemas.microsoft.com/office/drawing/2014/main" id="{C9370B66-A713-C25B-F72D-63BEB1B64421}"/>
              </a:ext>
            </a:extLst>
          </p:cNvPr>
          <p:cNvSpPr>
            <a:spLocks noChangeShapeType="1"/>
          </p:cNvSpPr>
          <p:nvPr/>
        </p:nvSpPr>
        <p:spPr bwMode="auto">
          <a:xfrm flipH="1">
            <a:off x="1524000" y="1998663"/>
            <a:ext cx="5740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503" name="Line 5">
            <a:extLst>
              <a:ext uri="{FF2B5EF4-FFF2-40B4-BE49-F238E27FC236}">
                <a16:creationId xmlns:a16="http://schemas.microsoft.com/office/drawing/2014/main" id="{4B0B04B3-A381-8610-7756-DD64094A5CE3}"/>
              </a:ext>
            </a:extLst>
          </p:cNvPr>
          <p:cNvSpPr>
            <a:spLocks noChangeShapeType="1"/>
          </p:cNvSpPr>
          <p:nvPr/>
        </p:nvSpPr>
        <p:spPr bwMode="auto">
          <a:xfrm flipV="1">
            <a:off x="1524000" y="1998663"/>
            <a:ext cx="0" cy="3646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4504" name="Text Box 6">
            <a:extLst>
              <a:ext uri="{FF2B5EF4-FFF2-40B4-BE49-F238E27FC236}">
                <a16:creationId xmlns:a16="http://schemas.microsoft.com/office/drawing/2014/main" id="{9EF8FE75-DACC-68C6-65F7-69E878F8C679}"/>
              </a:ext>
            </a:extLst>
          </p:cNvPr>
          <p:cNvSpPr txBox="1">
            <a:spLocks noChangeArrowheads="1"/>
          </p:cNvSpPr>
          <p:nvPr/>
        </p:nvSpPr>
        <p:spPr bwMode="auto">
          <a:xfrm>
            <a:off x="457200" y="5353050"/>
            <a:ext cx="1384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Mary</a:t>
            </a:r>
          </a:p>
        </p:txBody>
      </p:sp>
      <p:sp>
        <p:nvSpPr>
          <p:cNvPr id="234505" name="Text Box 7">
            <a:extLst>
              <a:ext uri="{FF2B5EF4-FFF2-40B4-BE49-F238E27FC236}">
                <a16:creationId xmlns:a16="http://schemas.microsoft.com/office/drawing/2014/main" id="{D293FC63-4429-AAAF-F295-D12950A7EF84}"/>
              </a:ext>
            </a:extLst>
          </p:cNvPr>
          <p:cNvSpPr txBox="1">
            <a:spLocks noChangeArrowheads="1"/>
          </p:cNvSpPr>
          <p:nvPr/>
        </p:nvSpPr>
        <p:spPr bwMode="auto">
          <a:xfrm>
            <a:off x="7412038" y="1600200"/>
            <a:ext cx="7667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Bess</a:t>
            </a:r>
          </a:p>
        </p:txBody>
      </p:sp>
      <p:sp>
        <p:nvSpPr>
          <p:cNvPr id="234506" name="Arc 8">
            <a:extLst>
              <a:ext uri="{FF2B5EF4-FFF2-40B4-BE49-F238E27FC236}">
                <a16:creationId xmlns:a16="http://schemas.microsoft.com/office/drawing/2014/main" id="{73F31E4E-2D5C-D872-9C4D-45A90AFE0263}"/>
              </a:ext>
            </a:extLst>
          </p:cNvPr>
          <p:cNvSpPr>
            <a:spLocks/>
          </p:cNvSpPr>
          <p:nvPr/>
        </p:nvSpPr>
        <p:spPr bwMode="auto">
          <a:xfrm>
            <a:off x="2508250" y="3238500"/>
            <a:ext cx="3462338" cy="1822450"/>
          </a:xfrm>
          <a:custGeom>
            <a:avLst/>
            <a:gdLst>
              <a:gd name="T0" fmla="*/ 0 w 28492"/>
              <a:gd name="T1" fmla="*/ 2147483646 h 21600"/>
              <a:gd name="T2" fmla="*/ 2147483646 w 28492"/>
              <a:gd name="T3" fmla="*/ 2147483646 h 21600"/>
              <a:gd name="T4" fmla="*/ 2147483646 w 28492"/>
              <a:gd name="T5" fmla="*/ 2147483646 h 21600"/>
              <a:gd name="T6" fmla="*/ 0 60000 65536"/>
              <a:gd name="T7" fmla="*/ 0 60000 65536"/>
              <a:gd name="T8" fmla="*/ 0 60000 65536"/>
              <a:gd name="T9" fmla="*/ 0 w 28492"/>
              <a:gd name="T10" fmla="*/ 0 h 21600"/>
              <a:gd name="T11" fmla="*/ 28492 w 28492"/>
              <a:gd name="T12" fmla="*/ 21600 h 21600"/>
            </a:gdLst>
            <a:ahLst/>
            <a:cxnLst>
              <a:cxn ang="T6">
                <a:pos x="T0" y="T1"/>
              </a:cxn>
              <a:cxn ang="T7">
                <a:pos x="T2" y="T3"/>
              </a:cxn>
              <a:cxn ang="T8">
                <a:pos x="T4" y="T5"/>
              </a:cxn>
            </a:cxnLst>
            <a:rect l="T9" t="T10" r="T11" b="T12"/>
            <a:pathLst>
              <a:path w="28492" h="21600" fill="none" extrusionOk="0">
                <a:moveTo>
                  <a:pt x="0" y="1129"/>
                </a:moveTo>
                <a:cubicBezTo>
                  <a:pt x="2220" y="381"/>
                  <a:pt x="4548" y="-1"/>
                  <a:pt x="6892" y="0"/>
                </a:cubicBezTo>
                <a:cubicBezTo>
                  <a:pt x="18821" y="0"/>
                  <a:pt x="28492" y="9670"/>
                  <a:pt x="28492" y="21600"/>
                </a:cubicBezTo>
              </a:path>
              <a:path w="28492" h="21600" stroke="0" extrusionOk="0">
                <a:moveTo>
                  <a:pt x="0" y="1129"/>
                </a:moveTo>
                <a:cubicBezTo>
                  <a:pt x="2220" y="381"/>
                  <a:pt x="4548" y="-1"/>
                  <a:pt x="6892" y="0"/>
                </a:cubicBezTo>
                <a:cubicBezTo>
                  <a:pt x="18821" y="0"/>
                  <a:pt x="28492" y="9670"/>
                  <a:pt x="28492" y="21600"/>
                </a:cubicBezTo>
                <a:lnTo>
                  <a:pt x="6892" y="21600"/>
                </a:lnTo>
                <a:lnTo>
                  <a:pt x="0" y="1129"/>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4507" name="Arc 9">
            <a:extLst>
              <a:ext uri="{FF2B5EF4-FFF2-40B4-BE49-F238E27FC236}">
                <a16:creationId xmlns:a16="http://schemas.microsoft.com/office/drawing/2014/main" id="{3D18194A-7898-D337-FF11-5F18538FD0D8}"/>
              </a:ext>
            </a:extLst>
          </p:cNvPr>
          <p:cNvSpPr>
            <a:spLocks/>
          </p:cNvSpPr>
          <p:nvPr/>
        </p:nvSpPr>
        <p:spPr bwMode="auto">
          <a:xfrm rot="10200709">
            <a:off x="2917825" y="2581275"/>
            <a:ext cx="3854450" cy="2598738"/>
          </a:xfrm>
          <a:custGeom>
            <a:avLst/>
            <a:gdLst>
              <a:gd name="T0" fmla="*/ 2147483646 w 21600"/>
              <a:gd name="T1" fmla="*/ 0 h 21369"/>
              <a:gd name="T2" fmla="*/ 2147483646 w 21600"/>
              <a:gd name="T3" fmla="*/ 2147483646 h 21369"/>
              <a:gd name="T4" fmla="*/ 0 w 21600"/>
              <a:gd name="T5" fmla="*/ 2147483646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3" y="0"/>
                </a:moveTo>
                <a:cubicBezTo>
                  <a:pt x="13750" y="1564"/>
                  <a:pt x="21600" y="10657"/>
                  <a:pt x="21600" y="21369"/>
                </a:cubicBezTo>
              </a:path>
              <a:path w="21600" h="21369" stroke="0" extrusionOk="0">
                <a:moveTo>
                  <a:pt x="3153" y="0"/>
                </a:moveTo>
                <a:cubicBezTo>
                  <a:pt x="13750" y="1564"/>
                  <a:pt x="21600" y="10657"/>
                  <a:pt x="21600" y="21369"/>
                </a:cubicBezTo>
                <a:lnTo>
                  <a:pt x="0" y="21369"/>
                </a:lnTo>
                <a:lnTo>
                  <a:pt x="3153"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4508" name="Text Box 10">
            <a:extLst>
              <a:ext uri="{FF2B5EF4-FFF2-40B4-BE49-F238E27FC236}">
                <a16:creationId xmlns:a16="http://schemas.microsoft.com/office/drawing/2014/main" id="{03B81032-FFDF-F03C-1883-BB9AA029592F}"/>
              </a:ext>
            </a:extLst>
          </p:cNvPr>
          <p:cNvSpPr txBox="1">
            <a:spLocks noChangeArrowheads="1"/>
          </p:cNvSpPr>
          <p:nvPr/>
        </p:nvSpPr>
        <p:spPr bwMode="auto">
          <a:xfrm>
            <a:off x="2327275" y="2840038"/>
            <a:ext cx="404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A</a:t>
            </a:r>
          </a:p>
        </p:txBody>
      </p:sp>
      <p:sp>
        <p:nvSpPr>
          <p:cNvPr id="234509" name="Text Box 12">
            <a:extLst>
              <a:ext uri="{FF2B5EF4-FFF2-40B4-BE49-F238E27FC236}">
                <a16:creationId xmlns:a16="http://schemas.microsoft.com/office/drawing/2014/main" id="{FC72C0AE-25A4-EB12-1B24-07C21E7DDC25}"/>
              </a:ext>
            </a:extLst>
          </p:cNvPr>
          <p:cNvSpPr txBox="1">
            <a:spLocks noChangeArrowheads="1"/>
          </p:cNvSpPr>
          <p:nvPr/>
        </p:nvSpPr>
        <p:spPr bwMode="auto">
          <a:xfrm>
            <a:off x="3573463" y="4073525"/>
            <a:ext cx="414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4510" name="Text Box 13">
            <a:extLst>
              <a:ext uri="{FF2B5EF4-FFF2-40B4-BE49-F238E27FC236}">
                <a16:creationId xmlns:a16="http://schemas.microsoft.com/office/drawing/2014/main" id="{CF05F843-AF01-A040-D1E0-CE6D0DA45E23}"/>
              </a:ext>
            </a:extLst>
          </p:cNvPr>
          <p:cNvSpPr txBox="1">
            <a:spLocks noChangeArrowheads="1"/>
          </p:cNvSpPr>
          <p:nvPr/>
        </p:nvSpPr>
        <p:spPr bwMode="auto">
          <a:xfrm>
            <a:off x="4541838" y="3271838"/>
            <a:ext cx="323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4511" name="Text Box 14">
            <a:extLst>
              <a:ext uri="{FF2B5EF4-FFF2-40B4-BE49-F238E27FC236}">
                <a16:creationId xmlns:a16="http://schemas.microsoft.com/office/drawing/2014/main" id="{BC8267BD-31C4-7A8B-A9E6-864055FDCA36}"/>
              </a:ext>
            </a:extLst>
          </p:cNvPr>
          <p:cNvSpPr txBox="1">
            <a:spLocks noChangeArrowheads="1"/>
          </p:cNvSpPr>
          <p:nvPr/>
        </p:nvSpPr>
        <p:spPr bwMode="auto">
          <a:xfrm>
            <a:off x="3246438" y="4113213"/>
            <a:ext cx="415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a:t>
            </a:r>
          </a:p>
        </p:txBody>
      </p:sp>
      <p:sp>
        <p:nvSpPr>
          <p:cNvPr id="234512" name="Text Box 15">
            <a:extLst>
              <a:ext uri="{FF2B5EF4-FFF2-40B4-BE49-F238E27FC236}">
                <a16:creationId xmlns:a16="http://schemas.microsoft.com/office/drawing/2014/main" id="{96252F8E-4545-D2DB-B958-37F72601BB9A}"/>
              </a:ext>
            </a:extLst>
          </p:cNvPr>
          <p:cNvSpPr txBox="1">
            <a:spLocks noChangeArrowheads="1"/>
          </p:cNvSpPr>
          <p:nvPr/>
        </p:nvSpPr>
        <p:spPr bwMode="auto">
          <a:xfrm>
            <a:off x="4787900" y="3205163"/>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C</a:t>
            </a:r>
          </a:p>
        </p:txBody>
      </p:sp>
      <p:sp>
        <p:nvSpPr>
          <p:cNvPr id="234513" name="Text Box 16">
            <a:extLst>
              <a:ext uri="{FF2B5EF4-FFF2-40B4-BE49-F238E27FC236}">
                <a16:creationId xmlns:a16="http://schemas.microsoft.com/office/drawing/2014/main" id="{D780DD78-0AF6-EB2B-581C-12ED7BCA8440}"/>
              </a:ext>
            </a:extLst>
          </p:cNvPr>
          <p:cNvSpPr txBox="1">
            <a:spLocks noChangeArrowheads="1"/>
          </p:cNvSpPr>
          <p:nvPr/>
        </p:nvSpPr>
        <p:spPr bwMode="auto">
          <a:xfrm>
            <a:off x="2835275" y="4589463"/>
            <a:ext cx="255588"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D</a:t>
            </a:r>
          </a:p>
        </p:txBody>
      </p:sp>
      <p:sp>
        <p:nvSpPr>
          <p:cNvPr id="234514" name="Text Box 17">
            <a:extLst>
              <a:ext uri="{FF2B5EF4-FFF2-40B4-BE49-F238E27FC236}">
                <a16:creationId xmlns:a16="http://schemas.microsoft.com/office/drawing/2014/main" id="{358BC7AA-22FD-0F22-81BE-A6E99CE4E254}"/>
              </a:ext>
            </a:extLst>
          </p:cNvPr>
          <p:cNvSpPr txBox="1">
            <a:spLocks noChangeArrowheads="1"/>
          </p:cNvSpPr>
          <p:nvPr/>
        </p:nvSpPr>
        <p:spPr bwMode="auto">
          <a:xfrm>
            <a:off x="5607050" y="262096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E</a:t>
            </a:r>
          </a:p>
        </p:txBody>
      </p:sp>
      <p:sp>
        <p:nvSpPr>
          <p:cNvPr id="234515" name="Arc 18">
            <a:extLst>
              <a:ext uri="{FF2B5EF4-FFF2-40B4-BE49-F238E27FC236}">
                <a16:creationId xmlns:a16="http://schemas.microsoft.com/office/drawing/2014/main" id="{F077BFBE-D984-12C1-A832-38A30146C72F}"/>
              </a:ext>
            </a:extLst>
          </p:cNvPr>
          <p:cNvSpPr>
            <a:spLocks/>
          </p:cNvSpPr>
          <p:nvPr/>
        </p:nvSpPr>
        <p:spPr bwMode="auto">
          <a:xfrm>
            <a:off x="3327400" y="3529013"/>
            <a:ext cx="1804988" cy="9493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4516" name="Arc 19">
            <a:extLst>
              <a:ext uri="{FF2B5EF4-FFF2-40B4-BE49-F238E27FC236}">
                <a16:creationId xmlns:a16="http://schemas.microsoft.com/office/drawing/2014/main" id="{BD797133-D2C3-851B-45C1-EBF1FE943A87}"/>
              </a:ext>
            </a:extLst>
          </p:cNvPr>
          <p:cNvSpPr>
            <a:spLocks/>
          </p:cNvSpPr>
          <p:nvPr/>
        </p:nvSpPr>
        <p:spPr bwMode="auto">
          <a:xfrm rot="10358307">
            <a:off x="3573463" y="3238500"/>
            <a:ext cx="1641475" cy="1093788"/>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4517" name="Text Box 20">
            <a:extLst>
              <a:ext uri="{FF2B5EF4-FFF2-40B4-BE49-F238E27FC236}">
                <a16:creationId xmlns:a16="http://schemas.microsoft.com/office/drawing/2014/main" id="{2F018702-B9A9-3954-8E14-E9EDB11C2CC1}"/>
              </a:ext>
            </a:extLst>
          </p:cNvPr>
          <p:cNvSpPr txBox="1">
            <a:spLocks noChangeArrowheads="1"/>
          </p:cNvSpPr>
          <p:nvPr/>
        </p:nvSpPr>
        <p:spPr bwMode="auto">
          <a:xfrm>
            <a:off x="3409950" y="33115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4518" name="Text Box 21">
            <a:extLst>
              <a:ext uri="{FF2B5EF4-FFF2-40B4-BE49-F238E27FC236}">
                <a16:creationId xmlns:a16="http://schemas.microsoft.com/office/drawing/2014/main" id="{817855EE-6DBC-5366-D516-E1BA66C14285}"/>
              </a:ext>
            </a:extLst>
          </p:cNvPr>
          <p:cNvSpPr txBox="1">
            <a:spLocks noChangeArrowheads="1"/>
          </p:cNvSpPr>
          <p:nvPr/>
        </p:nvSpPr>
        <p:spPr bwMode="auto">
          <a:xfrm>
            <a:off x="3721100" y="3238500"/>
            <a:ext cx="381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F</a:t>
            </a:r>
          </a:p>
        </p:txBody>
      </p:sp>
      <p:sp>
        <p:nvSpPr>
          <p:cNvPr id="234519" name="Arc 22">
            <a:extLst>
              <a:ext uri="{FF2B5EF4-FFF2-40B4-BE49-F238E27FC236}">
                <a16:creationId xmlns:a16="http://schemas.microsoft.com/office/drawing/2014/main" id="{27D0881A-BF2F-0AE2-6B81-C166DA87636E}"/>
              </a:ext>
            </a:extLst>
          </p:cNvPr>
          <p:cNvSpPr>
            <a:spLocks/>
          </p:cNvSpPr>
          <p:nvPr/>
        </p:nvSpPr>
        <p:spPr bwMode="auto">
          <a:xfrm>
            <a:off x="3656013" y="3748088"/>
            <a:ext cx="984250" cy="51117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4520" name="Arc 23">
            <a:extLst>
              <a:ext uri="{FF2B5EF4-FFF2-40B4-BE49-F238E27FC236}">
                <a16:creationId xmlns:a16="http://schemas.microsoft.com/office/drawing/2014/main" id="{FD03A40D-A213-7F84-12C2-F7181DFD6E9D}"/>
              </a:ext>
            </a:extLst>
          </p:cNvPr>
          <p:cNvSpPr>
            <a:spLocks/>
          </p:cNvSpPr>
          <p:nvPr/>
        </p:nvSpPr>
        <p:spPr bwMode="auto">
          <a:xfrm rot="9830130">
            <a:off x="3819525" y="3165475"/>
            <a:ext cx="1230313" cy="874713"/>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4521" name="Text Box 25">
            <a:extLst>
              <a:ext uri="{FF2B5EF4-FFF2-40B4-BE49-F238E27FC236}">
                <a16:creationId xmlns:a16="http://schemas.microsoft.com/office/drawing/2014/main" id="{808ADD5C-1BD6-EED0-62ED-FB68CA7176D3}"/>
              </a:ext>
            </a:extLst>
          </p:cNvPr>
          <p:cNvSpPr txBox="1">
            <a:spLocks noChangeArrowheads="1"/>
          </p:cNvSpPr>
          <p:nvPr/>
        </p:nvSpPr>
        <p:spPr bwMode="auto">
          <a:xfrm>
            <a:off x="4065588" y="3602038"/>
            <a:ext cx="414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solidFill>
                  <a:srgbClr val="FF0000"/>
                </a:solidFill>
                <a:latin typeface="Times New Roman" panose="02020603050405020304" pitchFamily="18" charset="0"/>
                <a:sym typeface="Symbol" pitchFamily="2" charset="2"/>
              </a:rPr>
              <a:t></a:t>
            </a:r>
          </a:p>
        </p:txBody>
      </p:sp>
      <p:sp>
        <p:nvSpPr>
          <p:cNvPr id="234522" name="Text Box 27">
            <a:extLst>
              <a:ext uri="{FF2B5EF4-FFF2-40B4-BE49-F238E27FC236}">
                <a16:creationId xmlns:a16="http://schemas.microsoft.com/office/drawing/2014/main" id="{68BA0EE7-F12D-2343-EDC2-CF74FA5B9724}"/>
              </a:ext>
            </a:extLst>
          </p:cNvPr>
          <p:cNvSpPr txBox="1">
            <a:spLocks noChangeArrowheads="1"/>
          </p:cNvSpPr>
          <p:nvPr/>
        </p:nvSpPr>
        <p:spPr bwMode="auto">
          <a:xfrm>
            <a:off x="2671763" y="3071813"/>
            <a:ext cx="409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ym typeface="Symbol" pitchFamily="2" charset="2"/>
              </a:rPr>
              <a:t></a:t>
            </a:r>
          </a:p>
        </p:txBody>
      </p:sp>
      <p:sp>
        <p:nvSpPr>
          <p:cNvPr id="234523" name="Text Box 28">
            <a:extLst>
              <a:ext uri="{FF2B5EF4-FFF2-40B4-BE49-F238E27FC236}">
                <a16:creationId xmlns:a16="http://schemas.microsoft.com/office/drawing/2014/main" id="{468A9956-9317-A488-4D64-5B1DAD91A5E9}"/>
              </a:ext>
            </a:extLst>
          </p:cNvPr>
          <p:cNvSpPr txBox="1">
            <a:spLocks noChangeArrowheads="1"/>
          </p:cNvSpPr>
          <p:nvPr/>
        </p:nvSpPr>
        <p:spPr bwMode="auto">
          <a:xfrm>
            <a:off x="3065463" y="4438650"/>
            <a:ext cx="323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
        <p:nvSpPr>
          <p:cNvPr id="234524" name="Text Box 29">
            <a:extLst>
              <a:ext uri="{FF2B5EF4-FFF2-40B4-BE49-F238E27FC236}">
                <a16:creationId xmlns:a16="http://schemas.microsoft.com/office/drawing/2014/main" id="{EC93C961-9D7C-0D4F-29AC-B3379E1E092D}"/>
              </a:ext>
            </a:extLst>
          </p:cNvPr>
          <p:cNvSpPr txBox="1">
            <a:spLocks noChangeArrowheads="1"/>
          </p:cNvSpPr>
          <p:nvPr/>
        </p:nvSpPr>
        <p:spPr bwMode="auto">
          <a:xfrm>
            <a:off x="5443538" y="2760663"/>
            <a:ext cx="3222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
        <p:nvSpPr>
          <p:cNvPr id="234525" name="Rectangle 30">
            <a:extLst>
              <a:ext uri="{FF2B5EF4-FFF2-40B4-BE49-F238E27FC236}">
                <a16:creationId xmlns:a16="http://schemas.microsoft.com/office/drawing/2014/main" id="{159DFC7B-60DD-0814-971C-BA67BD3EAC49}"/>
              </a:ext>
            </a:extLst>
          </p:cNvPr>
          <p:cNvSpPr>
            <a:spLocks noChangeArrowheads="1"/>
          </p:cNvSpPr>
          <p:nvPr/>
        </p:nvSpPr>
        <p:spPr bwMode="auto">
          <a:xfrm rot="10800000" flipV="1">
            <a:off x="4038600" y="3733800"/>
            <a:ext cx="284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b="1">
                <a:solidFill>
                  <a:srgbClr val="FF0000"/>
                </a:solidFill>
                <a:latin typeface="Times New Roman" panose="02020603050405020304" pitchFamily="18" charset="0"/>
              </a:rPr>
              <a:t>G</a:t>
            </a:r>
          </a:p>
        </p:txBody>
      </p:sp>
      <p:sp>
        <p:nvSpPr>
          <p:cNvPr id="234526" name="Slide Number Placeholder 30">
            <a:extLst>
              <a:ext uri="{FF2B5EF4-FFF2-40B4-BE49-F238E27FC236}">
                <a16:creationId xmlns:a16="http://schemas.microsoft.com/office/drawing/2014/main" id="{F44FC3BF-FB93-28E6-8AC8-5136FD10C21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6DD5C902-6091-7E43-90B3-22DF8FBD5779}" type="slidenum">
              <a:rPr lang="en-US" altLang="en-US" sz="1200" smtClean="0">
                <a:latin typeface="Verdana" panose="020B0604030504040204" pitchFamily="34" charset="0"/>
              </a:rPr>
              <a:pPr>
                <a:spcBef>
                  <a:spcPct val="0"/>
                </a:spcBef>
                <a:buFontTx/>
                <a:buNone/>
              </a:pPr>
              <a:t>106</a:t>
            </a:fld>
            <a:endParaRPr lang="en-US" altLang="en-US" sz="1200">
              <a:latin typeface="Verdana" panose="020B0604030504040204" pitchFamily="34" charset="0"/>
            </a:endParaRPr>
          </a:p>
        </p:txBody>
      </p:sp>
    </p:spTree>
  </p:cSld>
  <p:clrMapOvr>
    <a:masterClrMapping/>
  </p:clrMapOvr>
  <p:transition/>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6545" name="Footer Placeholder 2">
            <a:extLst>
              <a:ext uri="{FF2B5EF4-FFF2-40B4-BE49-F238E27FC236}">
                <a16:creationId xmlns:a16="http://schemas.microsoft.com/office/drawing/2014/main" id="{585FAEB9-629C-25B9-5B04-30CCE3D61604}"/>
              </a:ext>
            </a:extLst>
          </p:cNvPr>
          <p:cNvSpPr txBox="1">
            <a:spLocks noGrp="1"/>
          </p:cNvSpPr>
          <p:nvPr/>
        </p:nvSpPr>
        <p:spPr bwMode="auto">
          <a:xfrm>
            <a:off x="3124200" y="6245225"/>
            <a:ext cx="2895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1" hangingPunct="1">
              <a:spcBef>
                <a:spcPct val="0"/>
              </a:spcBef>
              <a:buFontTx/>
              <a:buNone/>
            </a:pPr>
            <a:r>
              <a:rPr lang="en-US" altLang="en-US" sz="1400">
                <a:latin typeface="Times New Roman" panose="02020603050405020304" pitchFamily="18" charset="0"/>
              </a:rPr>
              <a:t> </a:t>
            </a:r>
          </a:p>
        </p:txBody>
      </p:sp>
      <p:sp>
        <p:nvSpPr>
          <p:cNvPr id="236546" name="Slide Number Placeholder 3">
            <a:extLst>
              <a:ext uri="{FF2B5EF4-FFF2-40B4-BE49-F238E27FC236}">
                <a16:creationId xmlns:a16="http://schemas.microsoft.com/office/drawing/2014/main" id="{8A8ACAD6-3794-3DC1-891C-C084600CF309}"/>
              </a:ext>
            </a:extLst>
          </p:cNvPr>
          <p:cNvSpPr txBox="1">
            <a:spLocks noGrp="1"/>
          </p:cNvSpPr>
          <p:nvPr/>
        </p:nvSpPr>
        <p:spPr bwMode="auto">
          <a:xfrm>
            <a:off x="-1371600" y="64008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r" eaLnBrk="1" hangingPunct="1">
              <a:spcBef>
                <a:spcPct val="0"/>
              </a:spcBef>
              <a:buFontTx/>
              <a:buNone/>
            </a:pPr>
            <a:fld id="{1A631258-F82E-2141-9832-07F224F22EC9}" type="slidenum">
              <a:rPr lang="en-US" altLang="en-US" sz="1200">
                <a:latin typeface="Verdana" panose="020B0604030504040204" pitchFamily="34" charset="0"/>
              </a:rPr>
              <a:pPr algn="r" eaLnBrk="1" hangingPunct="1">
                <a:spcBef>
                  <a:spcPct val="0"/>
                </a:spcBef>
                <a:buFontTx/>
                <a:buNone/>
              </a:pPr>
              <a:t>107</a:t>
            </a:fld>
            <a:endParaRPr lang="en-US" altLang="en-US" sz="1200">
              <a:latin typeface="Verdana" panose="020B0604030504040204" pitchFamily="34" charset="0"/>
            </a:endParaRPr>
          </a:p>
        </p:txBody>
      </p:sp>
      <p:sp>
        <p:nvSpPr>
          <p:cNvPr id="236547" name="Rectangle 11">
            <a:extLst>
              <a:ext uri="{FF2B5EF4-FFF2-40B4-BE49-F238E27FC236}">
                <a16:creationId xmlns:a16="http://schemas.microsoft.com/office/drawing/2014/main" id="{B74E773E-450F-EF68-C640-D9DCFBB2AC48}"/>
              </a:ext>
            </a:extLst>
          </p:cNvPr>
          <p:cNvSpPr>
            <a:spLocks noGrp="1" noChangeArrowheads="1"/>
          </p:cNvSpPr>
          <p:nvPr>
            <p:ph type="title" idx="4294967295"/>
          </p:nvPr>
        </p:nvSpPr>
        <p:spPr>
          <a:xfrm>
            <a:off x="0" y="0"/>
            <a:ext cx="9144000" cy="1447800"/>
          </a:xfrm>
          <a:noFill/>
        </p:spPr>
        <p:txBody>
          <a:bodyPr/>
          <a:lstStyle/>
          <a:p>
            <a:pPr eaLnBrk="1" hangingPunct="1"/>
            <a:br>
              <a:rPr lang="en-US" altLang="en-US"/>
            </a:br>
            <a:r>
              <a:rPr lang="en-US" altLang="en-US"/>
              <a:t>The Contract Curve</a:t>
            </a:r>
            <a:br>
              <a:rPr lang="en-US" altLang="en-US"/>
            </a:br>
            <a:r>
              <a:rPr lang="en-US" altLang="en-US" sz="2400">
                <a:solidFill>
                  <a:schemeClr val="tx1"/>
                </a:solidFill>
              </a:rPr>
              <a:t>G is a point of tangency of the two sets of indifference curves</a:t>
            </a:r>
          </a:p>
        </p:txBody>
      </p:sp>
      <p:sp>
        <p:nvSpPr>
          <p:cNvPr id="236548" name="Line 2">
            <a:extLst>
              <a:ext uri="{FF2B5EF4-FFF2-40B4-BE49-F238E27FC236}">
                <a16:creationId xmlns:a16="http://schemas.microsoft.com/office/drawing/2014/main" id="{C61CA81C-791C-A109-22BF-8C4D578BEA3E}"/>
              </a:ext>
            </a:extLst>
          </p:cNvPr>
          <p:cNvSpPr>
            <a:spLocks noChangeShapeType="1"/>
          </p:cNvSpPr>
          <p:nvPr/>
        </p:nvSpPr>
        <p:spPr bwMode="auto">
          <a:xfrm>
            <a:off x="1524000" y="5645150"/>
            <a:ext cx="5740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49" name="Line 3">
            <a:extLst>
              <a:ext uri="{FF2B5EF4-FFF2-40B4-BE49-F238E27FC236}">
                <a16:creationId xmlns:a16="http://schemas.microsoft.com/office/drawing/2014/main" id="{6F625DD6-756D-9AEE-2CEE-98805743B443}"/>
              </a:ext>
            </a:extLst>
          </p:cNvPr>
          <p:cNvSpPr>
            <a:spLocks noChangeShapeType="1"/>
          </p:cNvSpPr>
          <p:nvPr/>
        </p:nvSpPr>
        <p:spPr bwMode="auto">
          <a:xfrm flipV="1">
            <a:off x="7264400" y="1998663"/>
            <a:ext cx="0" cy="3646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50" name="Line 4">
            <a:extLst>
              <a:ext uri="{FF2B5EF4-FFF2-40B4-BE49-F238E27FC236}">
                <a16:creationId xmlns:a16="http://schemas.microsoft.com/office/drawing/2014/main" id="{ECE74B70-5B99-8345-2310-1D4D277D28C7}"/>
              </a:ext>
            </a:extLst>
          </p:cNvPr>
          <p:cNvSpPr>
            <a:spLocks noChangeShapeType="1"/>
          </p:cNvSpPr>
          <p:nvPr/>
        </p:nvSpPr>
        <p:spPr bwMode="auto">
          <a:xfrm flipH="1">
            <a:off x="1524000" y="1998663"/>
            <a:ext cx="5740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51" name="Line 5">
            <a:extLst>
              <a:ext uri="{FF2B5EF4-FFF2-40B4-BE49-F238E27FC236}">
                <a16:creationId xmlns:a16="http://schemas.microsoft.com/office/drawing/2014/main" id="{203881CF-A40D-0AD5-6306-D6A010BC5BA9}"/>
              </a:ext>
            </a:extLst>
          </p:cNvPr>
          <p:cNvSpPr>
            <a:spLocks noChangeShapeType="1"/>
          </p:cNvSpPr>
          <p:nvPr/>
        </p:nvSpPr>
        <p:spPr bwMode="auto">
          <a:xfrm flipV="1">
            <a:off x="1524000" y="1998663"/>
            <a:ext cx="0" cy="3646487"/>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6552" name="Text Box 6">
            <a:extLst>
              <a:ext uri="{FF2B5EF4-FFF2-40B4-BE49-F238E27FC236}">
                <a16:creationId xmlns:a16="http://schemas.microsoft.com/office/drawing/2014/main" id="{72458201-8D50-0ECB-E888-ECB2AEC04374}"/>
              </a:ext>
            </a:extLst>
          </p:cNvPr>
          <p:cNvSpPr txBox="1">
            <a:spLocks noChangeArrowheads="1"/>
          </p:cNvSpPr>
          <p:nvPr/>
        </p:nvSpPr>
        <p:spPr bwMode="auto">
          <a:xfrm>
            <a:off x="457200" y="5353050"/>
            <a:ext cx="13843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Mary</a:t>
            </a:r>
          </a:p>
        </p:txBody>
      </p:sp>
      <p:sp>
        <p:nvSpPr>
          <p:cNvPr id="236553" name="Text Box 7">
            <a:extLst>
              <a:ext uri="{FF2B5EF4-FFF2-40B4-BE49-F238E27FC236}">
                <a16:creationId xmlns:a16="http://schemas.microsoft.com/office/drawing/2014/main" id="{B2A330CF-7D9F-4CA8-212F-57BD660F7202}"/>
              </a:ext>
            </a:extLst>
          </p:cNvPr>
          <p:cNvSpPr txBox="1">
            <a:spLocks noChangeArrowheads="1"/>
          </p:cNvSpPr>
          <p:nvPr/>
        </p:nvSpPr>
        <p:spPr bwMode="auto">
          <a:xfrm>
            <a:off x="7412038" y="1600200"/>
            <a:ext cx="7667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Bess</a:t>
            </a:r>
          </a:p>
        </p:txBody>
      </p:sp>
      <p:sp>
        <p:nvSpPr>
          <p:cNvPr id="236554" name="Arc 8">
            <a:extLst>
              <a:ext uri="{FF2B5EF4-FFF2-40B4-BE49-F238E27FC236}">
                <a16:creationId xmlns:a16="http://schemas.microsoft.com/office/drawing/2014/main" id="{CC68E553-6A63-973A-1272-4DC88DACE49A}"/>
              </a:ext>
            </a:extLst>
          </p:cNvPr>
          <p:cNvSpPr>
            <a:spLocks/>
          </p:cNvSpPr>
          <p:nvPr/>
        </p:nvSpPr>
        <p:spPr bwMode="auto">
          <a:xfrm>
            <a:off x="2508250" y="3238500"/>
            <a:ext cx="3462338" cy="1822450"/>
          </a:xfrm>
          <a:custGeom>
            <a:avLst/>
            <a:gdLst>
              <a:gd name="T0" fmla="*/ 0 w 28492"/>
              <a:gd name="T1" fmla="*/ 2147483646 h 21600"/>
              <a:gd name="T2" fmla="*/ 2147483646 w 28492"/>
              <a:gd name="T3" fmla="*/ 2147483646 h 21600"/>
              <a:gd name="T4" fmla="*/ 2147483646 w 28492"/>
              <a:gd name="T5" fmla="*/ 2147483646 h 21600"/>
              <a:gd name="T6" fmla="*/ 0 60000 65536"/>
              <a:gd name="T7" fmla="*/ 0 60000 65536"/>
              <a:gd name="T8" fmla="*/ 0 60000 65536"/>
              <a:gd name="T9" fmla="*/ 0 w 28492"/>
              <a:gd name="T10" fmla="*/ 0 h 21600"/>
              <a:gd name="T11" fmla="*/ 28492 w 28492"/>
              <a:gd name="T12" fmla="*/ 21600 h 21600"/>
            </a:gdLst>
            <a:ahLst/>
            <a:cxnLst>
              <a:cxn ang="T6">
                <a:pos x="T0" y="T1"/>
              </a:cxn>
              <a:cxn ang="T7">
                <a:pos x="T2" y="T3"/>
              </a:cxn>
              <a:cxn ang="T8">
                <a:pos x="T4" y="T5"/>
              </a:cxn>
            </a:cxnLst>
            <a:rect l="T9" t="T10" r="T11" b="T12"/>
            <a:pathLst>
              <a:path w="28492" h="21600" fill="none" extrusionOk="0">
                <a:moveTo>
                  <a:pt x="0" y="1129"/>
                </a:moveTo>
                <a:cubicBezTo>
                  <a:pt x="2220" y="381"/>
                  <a:pt x="4548" y="-1"/>
                  <a:pt x="6892" y="0"/>
                </a:cubicBezTo>
                <a:cubicBezTo>
                  <a:pt x="18821" y="0"/>
                  <a:pt x="28492" y="9670"/>
                  <a:pt x="28492" y="21600"/>
                </a:cubicBezTo>
              </a:path>
              <a:path w="28492" h="21600" stroke="0" extrusionOk="0">
                <a:moveTo>
                  <a:pt x="0" y="1129"/>
                </a:moveTo>
                <a:cubicBezTo>
                  <a:pt x="2220" y="381"/>
                  <a:pt x="4548" y="-1"/>
                  <a:pt x="6892" y="0"/>
                </a:cubicBezTo>
                <a:cubicBezTo>
                  <a:pt x="18821" y="0"/>
                  <a:pt x="28492" y="9670"/>
                  <a:pt x="28492" y="21600"/>
                </a:cubicBezTo>
                <a:lnTo>
                  <a:pt x="6892" y="21600"/>
                </a:lnTo>
                <a:lnTo>
                  <a:pt x="0" y="1129"/>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6555" name="Arc 9">
            <a:extLst>
              <a:ext uri="{FF2B5EF4-FFF2-40B4-BE49-F238E27FC236}">
                <a16:creationId xmlns:a16="http://schemas.microsoft.com/office/drawing/2014/main" id="{032E3994-DF10-888E-B8D7-844C86FF3A69}"/>
              </a:ext>
            </a:extLst>
          </p:cNvPr>
          <p:cNvSpPr>
            <a:spLocks/>
          </p:cNvSpPr>
          <p:nvPr/>
        </p:nvSpPr>
        <p:spPr bwMode="auto">
          <a:xfrm rot="10200709">
            <a:off x="2917825" y="2581275"/>
            <a:ext cx="3854450" cy="2598738"/>
          </a:xfrm>
          <a:custGeom>
            <a:avLst/>
            <a:gdLst>
              <a:gd name="T0" fmla="*/ 2147483646 w 21600"/>
              <a:gd name="T1" fmla="*/ 0 h 21369"/>
              <a:gd name="T2" fmla="*/ 2147483646 w 21600"/>
              <a:gd name="T3" fmla="*/ 2147483646 h 21369"/>
              <a:gd name="T4" fmla="*/ 0 w 21600"/>
              <a:gd name="T5" fmla="*/ 2147483646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3" y="0"/>
                </a:moveTo>
                <a:cubicBezTo>
                  <a:pt x="13750" y="1564"/>
                  <a:pt x="21600" y="10657"/>
                  <a:pt x="21600" y="21369"/>
                </a:cubicBezTo>
              </a:path>
              <a:path w="21600" h="21369" stroke="0" extrusionOk="0">
                <a:moveTo>
                  <a:pt x="3153" y="0"/>
                </a:moveTo>
                <a:cubicBezTo>
                  <a:pt x="13750" y="1564"/>
                  <a:pt x="21600" y="10657"/>
                  <a:pt x="21600" y="21369"/>
                </a:cubicBezTo>
                <a:lnTo>
                  <a:pt x="0" y="21369"/>
                </a:lnTo>
                <a:lnTo>
                  <a:pt x="3153"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6556" name="Text Box 10">
            <a:extLst>
              <a:ext uri="{FF2B5EF4-FFF2-40B4-BE49-F238E27FC236}">
                <a16:creationId xmlns:a16="http://schemas.microsoft.com/office/drawing/2014/main" id="{10D3BA17-1DF8-CAFD-C9FC-837E257B15FF}"/>
              </a:ext>
            </a:extLst>
          </p:cNvPr>
          <p:cNvSpPr txBox="1">
            <a:spLocks noChangeArrowheads="1"/>
          </p:cNvSpPr>
          <p:nvPr/>
        </p:nvSpPr>
        <p:spPr bwMode="auto">
          <a:xfrm>
            <a:off x="2327275" y="2840038"/>
            <a:ext cx="404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A</a:t>
            </a:r>
          </a:p>
        </p:txBody>
      </p:sp>
      <p:sp>
        <p:nvSpPr>
          <p:cNvPr id="236557" name="Text Box 12">
            <a:extLst>
              <a:ext uri="{FF2B5EF4-FFF2-40B4-BE49-F238E27FC236}">
                <a16:creationId xmlns:a16="http://schemas.microsoft.com/office/drawing/2014/main" id="{7A9229EE-9693-0586-B1AD-8AB77812FBC1}"/>
              </a:ext>
            </a:extLst>
          </p:cNvPr>
          <p:cNvSpPr txBox="1">
            <a:spLocks noChangeArrowheads="1"/>
          </p:cNvSpPr>
          <p:nvPr/>
        </p:nvSpPr>
        <p:spPr bwMode="auto">
          <a:xfrm>
            <a:off x="3573463" y="4073525"/>
            <a:ext cx="414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6558" name="Text Box 13">
            <a:extLst>
              <a:ext uri="{FF2B5EF4-FFF2-40B4-BE49-F238E27FC236}">
                <a16:creationId xmlns:a16="http://schemas.microsoft.com/office/drawing/2014/main" id="{F212529A-304B-602D-E34C-DDAE98C52ACF}"/>
              </a:ext>
            </a:extLst>
          </p:cNvPr>
          <p:cNvSpPr txBox="1">
            <a:spLocks noChangeArrowheads="1"/>
          </p:cNvSpPr>
          <p:nvPr/>
        </p:nvSpPr>
        <p:spPr bwMode="auto">
          <a:xfrm>
            <a:off x="4541838" y="3271838"/>
            <a:ext cx="323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6559" name="Text Box 14">
            <a:extLst>
              <a:ext uri="{FF2B5EF4-FFF2-40B4-BE49-F238E27FC236}">
                <a16:creationId xmlns:a16="http://schemas.microsoft.com/office/drawing/2014/main" id="{35AAB7BA-EF0B-AB38-7328-F8974E0B778F}"/>
              </a:ext>
            </a:extLst>
          </p:cNvPr>
          <p:cNvSpPr txBox="1">
            <a:spLocks noChangeArrowheads="1"/>
          </p:cNvSpPr>
          <p:nvPr/>
        </p:nvSpPr>
        <p:spPr bwMode="auto">
          <a:xfrm>
            <a:off x="3246438" y="4113213"/>
            <a:ext cx="4159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a:t>
            </a:r>
          </a:p>
        </p:txBody>
      </p:sp>
      <p:sp>
        <p:nvSpPr>
          <p:cNvPr id="236560" name="Text Box 15">
            <a:extLst>
              <a:ext uri="{FF2B5EF4-FFF2-40B4-BE49-F238E27FC236}">
                <a16:creationId xmlns:a16="http://schemas.microsoft.com/office/drawing/2014/main" id="{61B09DDD-7493-0092-8F0E-DB27221F8E93}"/>
              </a:ext>
            </a:extLst>
          </p:cNvPr>
          <p:cNvSpPr txBox="1">
            <a:spLocks noChangeArrowheads="1"/>
          </p:cNvSpPr>
          <p:nvPr/>
        </p:nvSpPr>
        <p:spPr bwMode="auto">
          <a:xfrm>
            <a:off x="4787900" y="3205163"/>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C</a:t>
            </a:r>
          </a:p>
        </p:txBody>
      </p:sp>
      <p:sp>
        <p:nvSpPr>
          <p:cNvPr id="236561" name="Text Box 16">
            <a:extLst>
              <a:ext uri="{FF2B5EF4-FFF2-40B4-BE49-F238E27FC236}">
                <a16:creationId xmlns:a16="http://schemas.microsoft.com/office/drawing/2014/main" id="{FE84C9DA-801A-C1A9-6AF5-C35EA03A93E0}"/>
              </a:ext>
            </a:extLst>
          </p:cNvPr>
          <p:cNvSpPr txBox="1">
            <a:spLocks noChangeArrowheads="1"/>
          </p:cNvSpPr>
          <p:nvPr/>
        </p:nvSpPr>
        <p:spPr bwMode="auto">
          <a:xfrm>
            <a:off x="2835275" y="4589463"/>
            <a:ext cx="255588"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D</a:t>
            </a:r>
          </a:p>
        </p:txBody>
      </p:sp>
      <p:sp>
        <p:nvSpPr>
          <p:cNvPr id="236562" name="Text Box 17">
            <a:extLst>
              <a:ext uri="{FF2B5EF4-FFF2-40B4-BE49-F238E27FC236}">
                <a16:creationId xmlns:a16="http://schemas.microsoft.com/office/drawing/2014/main" id="{02F83C5A-D2B2-3205-0BA6-6DE95C9145DA}"/>
              </a:ext>
            </a:extLst>
          </p:cNvPr>
          <p:cNvSpPr txBox="1">
            <a:spLocks noChangeArrowheads="1"/>
          </p:cNvSpPr>
          <p:nvPr/>
        </p:nvSpPr>
        <p:spPr bwMode="auto">
          <a:xfrm>
            <a:off x="5607050" y="2620963"/>
            <a:ext cx="3698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E</a:t>
            </a:r>
          </a:p>
        </p:txBody>
      </p:sp>
      <p:sp>
        <p:nvSpPr>
          <p:cNvPr id="236563" name="Arc 18">
            <a:extLst>
              <a:ext uri="{FF2B5EF4-FFF2-40B4-BE49-F238E27FC236}">
                <a16:creationId xmlns:a16="http://schemas.microsoft.com/office/drawing/2014/main" id="{D69DABEA-A16B-A1B2-A190-1A1CE718F372}"/>
              </a:ext>
            </a:extLst>
          </p:cNvPr>
          <p:cNvSpPr>
            <a:spLocks/>
          </p:cNvSpPr>
          <p:nvPr/>
        </p:nvSpPr>
        <p:spPr bwMode="auto">
          <a:xfrm>
            <a:off x="3327400" y="3529013"/>
            <a:ext cx="1804988" cy="94932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6564" name="Arc 19">
            <a:extLst>
              <a:ext uri="{FF2B5EF4-FFF2-40B4-BE49-F238E27FC236}">
                <a16:creationId xmlns:a16="http://schemas.microsoft.com/office/drawing/2014/main" id="{44222B15-D8B5-4309-747B-CEC2590CD031}"/>
              </a:ext>
            </a:extLst>
          </p:cNvPr>
          <p:cNvSpPr>
            <a:spLocks/>
          </p:cNvSpPr>
          <p:nvPr/>
        </p:nvSpPr>
        <p:spPr bwMode="auto">
          <a:xfrm rot="10358307">
            <a:off x="3573463" y="3238500"/>
            <a:ext cx="1641475" cy="1093788"/>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6565" name="Text Box 20">
            <a:extLst>
              <a:ext uri="{FF2B5EF4-FFF2-40B4-BE49-F238E27FC236}">
                <a16:creationId xmlns:a16="http://schemas.microsoft.com/office/drawing/2014/main" id="{637ED9FE-C32F-7C8C-3438-1DEFAD93DE01}"/>
              </a:ext>
            </a:extLst>
          </p:cNvPr>
          <p:cNvSpPr txBox="1">
            <a:spLocks noChangeArrowheads="1"/>
          </p:cNvSpPr>
          <p:nvPr/>
        </p:nvSpPr>
        <p:spPr bwMode="auto">
          <a:xfrm>
            <a:off x="3409950" y="3311525"/>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6566" name="Text Box 21">
            <a:extLst>
              <a:ext uri="{FF2B5EF4-FFF2-40B4-BE49-F238E27FC236}">
                <a16:creationId xmlns:a16="http://schemas.microsoft.com/office/drawing/2014/main" id="{86804D64-7B98-5D8E-82DB-3E29E7DF8794}"/>
              </a:ext>
            </a:extLst>
          </p:cNvPr>
          <p:cNvSpPr txBox="1">
            <a:spLocks noChangeArrowheads="1"/>
          </p:cNvSpPr>
          <p:nvPr/>
        </p:nvSpPr>
        <p:spPr bwMode="auto">
          <a:xfrm>
            <a:off x="3721100" y="3238500"/>
            <a:ext cx="381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F</a:t>
            </a:r>
          </a:p>
        </p:txBody>
      </p:sp>
      <p:sp>
        <p:nvSpPr>
          <p:cNvPr id="236567" name="Arc 22">
            <a:extLst>
              <a:ext uri="{FF2B5EF4-FFF2-40B4-BE49-F238E27FC236}">
                <a16:creationId xmlns:a16="http://schemas.microsoft.com/office/drawing/2014/main" id="{91356BB1-4399-47C4-F63D-D3663E20D146}"/>
              </a:ext>
            </a:extLst>
          </p:cNvPr>
          <p:cNvSpPr>
            <a:spLocks/>
          </p:cNvSpPr>
          <p:nvPr/>
        </p:nvSpPr>
        <p:spPr bwMode="auto">
          <a:xfrm>
            <a:off x="3656013" y="3748088"/>
            <a:ext cx="984250" cy="511175"/>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6568" name="Arc 23">
            <a:extLst>
              <a:ext uri="{FF2B5EF4-FFF2-40B4-BE49-F238E27FC236}">
                <a16:creationId xmlns:a16="http://schemas.microsoft.com/office/drawing/2014/main" id="{F3F31759-6B72-B3E8-A9DC-5972E4334CBD}"/>
              </a:ext>
            </a:extLst>
          </p:cNvPr>
          <p:cNvSpPr>
            <a:spLocks/>
          </p:cNvSpPr>
          <p:nvPr/>
        </p:nvSpPr>
        <p:spPr bwMode="auto">
          <a:xfrm rot="9830130">
            <a:off x="3819525" y="3165475"/>
            <a:ext cx="1230313" cy="874713"/>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6569" name="Text Box 25">
            <a:extLst>
              <a:ext uri="{FF2B5EF4-FFF2-40B4-BE49-F238E27FC236}">
                <a16:creationId xmlns:a16="http://schemas.microsoft.com/office/drawing/2014/main" id="{D49AA2E3-822A-8306-F58C-0C2DBFBEEADB}"/>
              </a:ext>
            </a:extLst>
          </p:cNvPr>
          <p:cNvSpPr txBox="1">
            <a:spLocks noChangeArrowheads="1"/>
          </p:cNvSpPr>
          <p:nvPr/>
        </p:nvSpPr>
        <p:spPr bwMode="auto">
          <a:xfrm>
            <a:off x="4065588" y="3602038"/>
            <a:ext cx="4143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solidFill>
                  <a:srgbClr val="FF0000"/>
                </a:solidFill>
                <a:latin typeface="Times New Roman" panose="02020603050405020304" pitchFamily="18" charset="0"/>
                <a:sym typeface="Symbol" pitchFamily="2" charset="2"/>
              </a:rPr>
              <a:t></a:t>
            </a:r>
          </a:p>
        </p:txBody>
      </p:sp>
      <p:sp>
        <p:nvSpPr>
          <p:cNvPr id="236570" name="Text Box 27">
            <a:extLst>
              <a:ext uri="{FF2B5EF4-FFF2-40B4-BE49-F238E27FC236}">
                <a16:creationId xmlns:a16="http://schemas.microsoft.com/office/drawing/2014/main" id="{6ABEDAB7-E0C2-9388-7C48-683D3442D0C0}"/>
              </a:ext>
            </a:extLst>
          </p:cNvPr>
          <p:cNvSpPr txBox="1">
            <a:spLocks noChangeArrowheads="1"/>
          </p:cNvSpPr>
          <p:nvPr/>
        </p:nvSpPr>
        <p:spPr bwMode="auto">
          <a:xfrm>
            <a:off x="2671763" y="3071813"/>
            <a:ext cx="4095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ym typeface="Symbol" pitchFamily="2" charset="2"/>
              </a:rPr>
              <a:t></a:t>
            </a:r>
          </a:p>
        </p:txBody>
      </p:sp>
      <p:sp>
        <p:nvSpPr>
          <p:cNvPr id="236571" name="Text Box 28">
            <a:extLst>
              <a:ext uri="{FF2B5EF4-FFF2-40B4-BE49-F238E27FC236}">
                <a16:creationId xmlns:a16="http://schemas.microsoft.com/office/drawing/2014/main" id="{99441B4F-F89C-2887-D32C-045590630081}"/>
              </a:ext>
            </a:extLst>
          </p:cNvPr>
          <p:cNvSpPr txBox="1">
            <a:spLocks noChangeArrowheads="1"/>
          </p:cNvSpPr>
          <p:nvPr/>
        </p:nvSpPr>
        <p:spPr bwMode="auto">
          <a:xfrm>
            <a:off x="3065463" y="4438650"/>
            <a:ext cx="3238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
        <p:nvSpPr>
          <p:cNvPr id="236572" name="Text Box 29">
            <a:extLst>
              <a:ext uri="{FF2B5EF4-FFF2-40B4-BE49-F238E27FC236}">
                <a16:creationId xmlns:a16="http://schemas.microsoft.com/office/drawing/2014/main" id="{3D41ABE7-3521-72AC-4492-2A70986C175A}"/>
              </a:ext>
            </a:extLst>
          </p:cNvPr>
          <p:cNvSpPr txBox="1">
            <a:spLocks noChangeArrowheads="1"/>
          </p:cNvSpPr>
          <p:nvPr/>
        </p:nvSpPr>
        <p:spPr bwMode="auto">
          <a:xfrm>
            <a:off x="5443538" y="2760663"/>
            <a:ext cx="3222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
        <p:nvSpPr>
          <p:cNvPr id="236573" name="Rectangle 30">
            <a:extLst>
              <a:ext uri="{FF2B5EF4-FFF2-40B4-BE49-F238E27FC236}">
                <a16:creationId xmlns:a16="http://schemas.microsoft.com/office/drawing/2014/main" id="{45182C44-C647-22A5-25BD-A78AF2D6C20E}"/>
              </a:ext>
            </a:extLst>
          </p:cNvPr>
          <p:cNvSpPr>
            <a:spLocks noChangeArrowheads="1"/>
          </p:cNvSpPr>
          <p:nvPr/>
        </p:nvSpPr>
        <p:spPr bwMode="auto">
          <a:xfrm rot="10800000" flipV="1">
            <a:off x="4038600" y="3733800"/>
            <a:ext cx="2841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b="1">
                <a:solidFill>
                  <a:srgbClr val="FF0000"/>
                </a:solidFill>
                <a:latin typeface="Times New Roman" panose="02020603050405020304" pitchFamily="18" charset="0"/>
              </a:rPr>
              <a:t>G</a:t>
            </a:r>
          </a:p>
        </p:txBody>
      </p:sp>
      <p:sp>
        <p:nvSpPr>
          <p:cNvPr id="236574" name="Slide Number Placeholder 30">
            <a:extLst>
              <a:ext uri="{FF2B5EF4-FFF2-40B4-BE49-F238E27FC236}">
                <a16:creationId xmlns:a16="http://schemas.microsoft.com/office/drawing/2014/main" id="{49AC7C15-44E3-A05F-2C2E-0B9AEF1573B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35D35EB9-F485-AB44-B686-12EE8781E5DD}" type="slidenum">
              <a:rPr lang="en-US" altLang="en-US" sz="1200" smtClean="0">
                <a:latin typeface="Verdana" panose="020B0604030504040204" pitchFamily="34" charset="0"/>
              </a:rPr>
              <a:pPr>
                <a:spcBef>
                  <a:spcPct val="0"/>
                </a:spcBef>
                <a:buFontTx/>
                <a:buNone/>
              </a:pPr>
              <a:t>107</a:t>
            </a:fld>
            <a:endParaRPr lang="en-US" altLang="en-US" sz="1200">
              <a:latin typeface="Verdana" panose="020B0604030504040204" pitchFamily="34" charset="0"/>
            </a:endParaRPr>
          </a:p>
        </p:txBody>
      </p:sp>
    </p:spTree>
  </p:cSld>
  <p:clrMapOvr>
    <a:masterClrMapping/>
  </p:clrMapOvr>
  <p:transition/>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8593" name="Slide Number Placeholder 3">
            <a:extLst>
              <a:ext uri="{FF2B5EF4-FFF2-40B4-BE49-F238E27FC236}">
                <a16:creationId xmlns:a16="http://schemas.microsoft.com/office/drawing/2014/main" id="{106EE382-495D-10D0-906B-EF87DC14289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F56FCD4D-4BEC-9646-B3B8-93ABC52D9097}" type="slidenum">
              <a:rPr lang="en-US" altLang="en-US" sz="1200" smtClean="0">
                <a:latin typeface="Verdana" panose="020B0604030504040204" pitchFamily="34" charset="0"/>
              </a:rPr>
              <a:pPr>
                <a:spcBef>
                  <a:spcPct val="0"/>
                </a:spcBef>
                <a:buFontTx/>
                <a:buNone/>
              </a:pPr>
              <a:t>108</a:t>
            </a:fld>
            <a:endParaRPr lang="en-US" altLang="en-US" sz="1200">
              <a:latin typeface="Verdana" panose="020B0604030504040204" pitchFamily="34" charset="0"/>
            </a:endParaRPr>
          </a:p>
        </p:txBody>
      </p:sp>
      <p:sp>
        <p:nvSpPr>
          <p:cNvPr id="238594" name="Text Box 2">
            <a:extLst>
              <a:ext uri="{FF2B5EF4-FFF2-40B4-BE49-F238E27FC236}">
                <a16:creationId xmlns:a16="http://schemas.microsoft.com/office/drawing/2014/main" id="{9E8FDAAB-7B19-549B-3429-6DB9B12214F4}"/>
              </a:ext>
            </a:extLst>
          </p:cNvPr>
          <p:cNvSpPr txBox="1">
            <a:spLocks noChangeArrowheads="1"/>
          </p:cNvSpPr>
          <p:nvPr/>
        </p:nvSpPr>
        <p:spPr bwMode="auto">
          <a:xfrm>
            <a:off x="457200" y="5334000"/>
            <a:ext cx="1285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Mary</a:t>
            </a:r>
          </a:p>
        </p:txBody>
      </p:sp>
      <p:sp>
        <p:nvSpPr>
          <p:cNvPr id="238595" name="Rectangle 3">
            <a:extLst>
              <a:ext uri="{FF2B5EF4-FFF2-40B4-BE49-F238E27FC236}">
                <a16:creationId xmlns:a16="http://schemas.microsoft.com/office/drawing/2014/main" id="{EBC2DA55-64EB-F914-329D-94ECDDA7EC10}"/>
              </a:ext>
            </a:extLst>
          </p:cNvPr>
          <p:cNvSpPr>
            <a:spLocks noGrp="1" noChangeArrowheads="1"/>
          </p:cNvSpPr>
          <p:nvPr>
            <p:ph type="title"/>
          </p:nvPr>
        </p:nvSpPr>
        <p:spPr>
          <a:xfrm>
            <a:off x="0" y="0"/>
            <a:ext cx="9144000" cy="1524000"/>
          </a:xfrm>
          <a:noFill/>
        </p:spPr>
        <p:txBody>
          <a:bodyPr/>
          <a:lstStyle/>
          <a:p>
            <a:pPr eaLnBrk="1" hangingPunct="1"/>
            <a:r>
              <a:rPr lang="en-US" altLang="en-US"/>
              <a:t>The Contract Curve</a:t>
            </a:r>
            <a:r>
              <a:rPr lang="en-US" altLang="en-US" sz="2800"/>
              <a:t> </a:t>
            </a:r>
            <a:br>
              <a:rPr lang="en-US" altLang="en-US" sz="2800"/>
            </a:br>
            <a:r>
              <a:rPr lang="en-US" altLang="en-US" sz="2400">
                <a:solidFill>
                  <a:schemeClr val="tx1"/>
                </a:solidFill>
              </a:rPr>
              <a:t>All possible Pareto-optimal contracts at the points of tangency</a:t>
            </a:r>
          </a:p>
        </p:txBody>
      </p:sp>
      <p:sp>
        <p:nvSpPr>
          <p:cNvPr id="238596" name="Line 4">
            <a:extLst>
              <a:ext uri="{FF2B5EF4-FFF2-40B4-BE49-F238E27FC236}">
                <a16:creationId xmlns:a16="http://schemas.microsoft.com/office/drawing/2014/main" id="{97F55B98-9209-D61A-D2E1-40DB0D01EDC2}"/>
              </a:ext>
            </a:extLst>
          </p:cNvPr>
          <p:cNvSpPr>
            <a:spLocks noChangeShapeType="1"/>
          </p:cNvSpPr>
          <p:nvPr/>
        </p:nvSpPr>
        <p:spPr bwMode="auto">
          <a:xfrm>
            <a:off x="1447800" y="5638800"/>
            <a:ext cx="5676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97" name="Line 5">
            <a:extLst>
              <a:ext uri="{FF2B5EF4-FFF2-40B4-BE49-F238E27FC236}">
                <a16:creationId xmlns:a16="http://schemas.microsoft.com/office/drawing/2014/main" id="{8C71BE69-DAC2-273C-0670-4AF76E1D4786}"/>
              </a:ext>
            </a:extLst>
          </p:cNvPr>
          <p:cNvSpPr>
            <a:spLocks noChangeShapeType="1"/>
          </p:cNvSpPr>
          <p:nvPr/>
        </p:nvSpPr>
        <p:spPr bwMode="auto">
          <a:xfrm flipV="1">
            <a:off x="7124700" y="2066925"/>
            <a:ext cx="0" cy="3571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98" name="Line 6">
            <a:extLst>
              <a:ext uri="{FF2B5EF4-FFF2-40B4-BE49-F238E27FC236}">
                <a16:creationId xmlns:a16="http://schemas.microsoft.com/office/drawing/2014/main" id="{A6447015-8FCB-A226-F444-50960BC7B62D}"/>
              </a:ext>
            </a:extLst>
          </p:cNvPr>
          <p:cNvSpPr>
            <a:spLocks noChangeShapeType="1"/>
          </p:cNvSpPr>
          <p:nvPr/>
        </p:nvSpPr>
        <p:spPr bwMode="auto">
          <a:xfrm flipH="1">
            <a:off x="1447800" y="2066925"/>
            <a:ext cx="56769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599" name="Line 7">
            <a:extLst>
              <a:ext uri="{FF2B5EF4-FFF2-40B4-BE49-F238E27FC236}">
                <a16:creationId xmlns:a16="http://schemas.microsoft.com/office/drawing/2014/main" id="{09BD0B2C-9F3A-DD23-836F-698EC4458236}"/>
              </a:ext>
            </a:extLst>
          </p:cNvPr>
          <p:cNvSpPr>
            <a:spLocks noChangeShapeType="1"/>
          </p:cNvSpPr>
          <p:nvPr/>
        </p:nvSpPr>
        <p:spPr bwMode="auto">
          <a:xfrm flipV="1">
            <a:off x="1447800" y="2066925"/>
            <a:ext cx="0" cy="357187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38600" name="Text Box 8">
            <a:extLst>
              <a:ext uri="{FF2B5EF4-FFF2-40B4-BE49-F238E27FC236}">
                <a16:creationId xmlns:a16="http://schemas.microsoft.com/office/drawing/2014/main" id="{40F8DE11-4314-0036-A0B9-A7F39D6ACC5F}"/>
              </a:ext>
            </a:extLst>
          </p:cNvPr>
          <p:cNvSpPr txBox="1">
            <a:spLocks noChangeArrowheads="1"/>
          </p:cNvSpPr>
          <p:nvPr/>
        </p:nvSpPr>
        <p:spPr bwMode="auto">
          <a:xfrm>
            <a:off x="7269163" y="1676400"/>
            <a:ext cx="7667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Bess</a:t>
            </a:r>
          </a:p>
        </p:txBody>
      </p:sp>
      <p:sp>
        <p:nvSpPr>
          <p:cNvPr id="238601" name="Arc 9">
            <a:extLst>
              <a:ext uri="{FF2B5EF4-FFF2-40B4-BE49-F238E27FC236}">
                <a16:creationId xmlns:a16="http://schemas.microsoft.com/office/drawing/2014/main" id="{29235463-7C96-05AF-FA6B-017B71E40363}"/>
              </a:ext>
            </a:extLst>
          </p:cNvPr>
          <p:cNvSpPr>
            <a:spLocks/>
          </p:cNvSpPr>
          <p:nvPr/>
        </p:nvSpPr>
        <p:spPr bwMode="auto">
          <a:xfrm>
            <a:off x="2420938" y="3281363"/>
            <a:ext cx="3422650" cy="1785937"/>
          </a:xfrm>
          <a:custGeom>
            <a:avLst/>
            <a:gdLst>
              <a:gd name="T0" fmla="*/ 0 w 28492"/>
              <a:gd name="T1" fmla="*/ 2147483646 h 21600"/>
              <a:gd name="T2" fmla="*/ 2147483646 w 28492"/>
              <a:gd name="T3" fmla="*/ 2147483646 h 21600"/>
              <a:gd name="T4" fmla="*/ 2147483646 w 28492"/>
              <a:gd name="T5" fmla="*/ 2147483646 h 21600"/>
              <a:gd name="T6" fmla="*/ 0 60000 65536"/>
              <a:gd name="T7" fmla="*/ 0 60000 65536"/>
              <a:gd name="T8" fmla="*/ 0 60000 65536"/>
              <a:gd name="T9" fmla="*/ 0 w 28492"/>
              <a:gd name="T10" fmla="*/ 0 h 21600"/>
              <a:gd name="T11" fmla="*/ 28492 w 28492"/>
              <a:gd name="T12" fmla="*/ 21600 h 21600"/>
            </a:gdLst>
            <a:ahLst/>
            <a:cxnLst>
              <a:cxn ang="T6">
                <a:pos x="T0" y="T1"/>
              </a:cxn>
              <a:cxn ang="T7">
                <a:pos x="T2" y="T3"/>
              </a:cxn>
              <a:cxn ang="T8">
                <a:pos x="T4" y="T5"/>
              </a:cxn>
            </a:cxnLst>
            <a:rect l="T9" t="T10" r="T11" b="T12"/>
            <a:pathLst>
              <a:path w="28492" h="21600" fill="none" extrusionOk="0">
                <a:moveTo>
                  <a:pt x="0" y="1129"/>
                </a:moveTo>
                <a:cubicBezTo>
                  <a:pt x="2220" y="381"/>
                  <a:pt x="4548" y="-1"/>
                  <a:pt x="6892" y="0"/>
                </a:cubicBezTo>
                <a:cubicBezTo>
                  <a:pt x="18821" y="0"/>
                  <a:pt x="28492" y="9670"/>
                  <a:pt x="28492" y="21600"/>
                </a:cubicBezTo>
              </a:path>
              <a:path w="28492" h="21600" stroke="0" extrusionOk="0">
                <a:moveTo>
                  <a:pt x="0" y="1129"/>
                </a:moveTo>
                <a:cubicBezTo>
                  <a:pt x="2220" y="381"/>
                  <a:pt x="4548" y="-1"/>
                  <a:pt x="6892" y="0"/>
                </a:cubicBezTo>
                <a:cubicBezTo>
                  <a:pt x="18821" y="0"/>
                  <a:pt x="28492" y="9670"/>
                  <a:pt x="28492" y="21600"/>
                </a:cubicBezTo>
                <a:lnTo>
                  <a:pt x="6892" y="21600"/>
                </a:lnTo>
                <a:lnTo>
                  <a:pt x="0" y="1129"/>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8602" name="Arc 10">
            <a:extLst>
              <a:ext uri="{FF2B5EF4-FFF2-40B4-BE49-F238E27FC236}">
                <a16:creationId xmlns:a16="http://schemas.microsoft.com/office/drawing/2014/main" id="{D0761582-7394-09D6-A5B8-E387023F8925}"/>
              </a:ext>
            </a:extLst>
          </p:cNvPr>
          <p:cNvSpPr>
            <a:spLocks/>
          </p:cNvSpPr>
          <p:nvPr/>
        </p:nvSpPr>
        <p:spPr bwMode="auto">
          <a:xfrm rot="10200709">
            <a:off x="2825750" y="2638425"/>
            <a:ext cx="3811588" cy="2544763"/>
          </a:xfrm>
          <a:custGeom>
            <a:avLst/>
            <a:gdLst>
              <a:gd name="T0" fmla="*/ 2147483646 w 21600"/>
              <a:gd name="T1" fmla="*/ 0 h 21369"/>
              <a:gd name="T2" fmla="*/ 2147483646 w 21600"/>
              <a:gd name="T3" fmla="*/ 2147483646 h 21369"/>
              <a:gd name="T4" fmla="*/ 0 w 21600"/>
              <a:gd name="T5" fmla="*/ 2147483646 h 21369"/>
              <a:gd name="T6" fmla="*/ 0 60000 65536"/>
              <a:gd name="T7" fmla="*/ 0 60000 65536"/>
              <a:gd name="T8" fmla="*/ 0 60000 65536"/>
              <a:gd name="T9" fmla="*/ 0 w 21600"/>
              <a:gd name="T10" fmla="*/ 0 h 21369"/>
              <a:gd name="T11" fmla="*/ 21600 w 21600"/>
              <a:gd name="T12" fmla="*/ 21369 h 21369"/>
            </a:gdLst>
            <a:ahLst/>
            <a:cxnLst>
              <a:cxn ang="T6">
                <a:pos x="T0" y="T1"/>
              </a:cxn>
              <a:cxn ang="T7">
                <a:pos x="T2" y="T3"/>
              </a:cxn>
              <a:cxn ang="T8">
                <a:pos x="T4" y="T5"/>
              </a:cxn>
            </a:cxnLst>
            <a:rect l="T9" t="T10" r="T11" b="T12"/>
            <a:pathLst>
              <a:path w="21600" h="21369" fill="none" extrusionOk="0">
                <a:moveTo>
                  <a:pt x="3153" y="0"/>
                </a:moveTo>
                <a:cubicBezTo>
                  <a:pt x="13750" y="1564"/>
                  <a:pt x="21600" y="10657"/>
                  <a:pt x="21600" y="21369"/>
                </a:cubicBezTo>
              </a:path>
              <a:path w="21600" h="21369" stroke="0" extrusionOk="0">
                <a:moveTo>
                  <a:pt x="3153" y="0"/>
                </a:moveTo>
                <a:cubicBezTo>
                  <a:pt x="13750" y="1564"/>
                  <a:pt x="21600" y="10657"/>
                  <a:pt x="21600" y="21369"/>
                </a:cubicBezTo>
                <a:lnTo>
                  <a:pt x="0" y="21369"/>
                </a:lnTo>
                <a:lnTo>
                  <a:pt x="3153"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8603" name="Text Box 11">
            <a:extLst>
              <a:ext uri="{FF2B5EF4-FFF2-40B4-BE49-F238E27FC236}">
                <a16:creationId xmlns:a16="http://schemas.microsoft.com/office/drawing/2014/main" id="{1C9E17EE-64EE-1626-FF71-2C15CFA65699}"/>
              </a:ext>
            </a:extLst>
          </p:cNvPr>
          <p:cNvSpPr txBox="1">
            <a:spLocks noChangeArrowheads="1"/>
          </p:cNvSpPr>
          <p:nvPr/>
        </p:nvSpPr>
        <p:spPr bwMode="auto">
          <a:xfrm>
            <a:off x="2241550" y="2890838"/>
            <a:ext cx="404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A</a:t>
            </a:r>
          </a:p>
        </p:txBody>
      </p:sp>
      <p:sp>
        <p:nvSpPr>
          <p:cNvPr id="238604" name="Text Box 12">
            <a:extLst>
              <a:ext uri="{FF2B5EF4-FFF2-40B4-BE49-F238E27FC236}">
                <a16:creationId xmlns:a16="http://schemas.microsoft.com/office/drawing/2014/main" id="{89303721-71B7-61A2-18C4-74C4104F3B77}"/>
              </a:ext>
            </a:extLst>
          </p:cNvPr>
          <p:cNvSpPr txBox="1">
            <a:spLocks noChangeArrowheads="1"/>
          </p:cNvSpPr>
          <p:nvPr/>
        </p:nvSpPr>
        <p:spPr bwMode="auto">
          <a:xfrm>
            <a:off x="3429000" y="4114800"/>
            <a:ext cx="6096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8605" name="Text Box 13">
            <a:extLst>
              <a:ext uri="{FF2B5EF4-FFF2-40B4-BE49-F238E27FC236}">
                <a16:creationId xmlns:a16="http://schemas.microsoft.com/office/drawing/2014/main" id="{FF517D9C-1185-97BE-E55B-ADE35C8CDEA7}"/>
              </a:ext>
            </a:extLst>
          </p:cNvPr>
          <p:cNvSpPr txBox="1">
            <a:spLocks noChangeArrowheads="1"/>
          </p:cNvSpPr>
          <p:nvPr/>
        </p:nvSpPr>
        <p:spPr bwMode="auto">
          <a:xfrm>
            <a:off x="4419600" y="3276600"/>
            <a:ext cx="381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8606" name="Text Box 14">
            <a:extLst>
              <a:ext uri="{FF2B5EF4-FFF2-40B4-BE49-F238E27FC236}">
                <a16:creationId xmlns:a16="http://schemas.microsoft.com/office/drawing/2014/main" id="{F9072A3F-9C62-EFD1-F22D-1997C95DF34B}"/>
              </a:ext>
            </a:extLst>
          </p:cNvPr>
          <p:cNvSpPr txBox="1">
            <a:spLocks noChangeArrowheads="1"/>
          </p:cNvSpPr>
          <p:nvPr/>
        </p:nvSpPr>
        <p:spPr bwMode="auto">
          <a:xfrm>
            <a:off x="3151188" y="4138613"/>
            <a:ext cx="4111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a:t>
            </a:r>
          </a:p>
        </p:txBody>
      </p:sp>
      <p:sp>
        <p:nvSpPr>
          <p:cNvPr id="238607" name="Text Box 15">
            <a:extLst>
              <a:ext uri="{FF2B5EF4-FFF2-40B4-BE49-F238E27FC236}">
                <a16:creationId xmlns:a16="http://schemas.microsoft.com/office/drawing/2014/main" id="{C1AA866A-234D-D34C-9FFE-5989F304BD8E}"/>
              </a:ext>
            </a:extLst>
          </p:cNvPr>
          <p:cNvSpPr txBox="1">
            <a:spLocks noChangeArrowheads="1"/>
          </p:cNvSpPr>
          <p:nvPr/>
        </p:nvSpPr>
        <p:spPr bwMode="auto">
          <a:xfrm>
            <a:off x="4675188" y="32480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C</a:t>
            </a:r>
          </a:p>
        </p:txBody>
      </p:sp>
      <p:sp>
        <p:nvSpPr>
          <p:cNvPr id="238608" name="Text Box 16">
            <a:extLst>
              <a:ext uri="{FF2B5EF4-FFF2-40B4-BE49-F238E27FC236}">
                <a16:creationId xmlns:a16="http://schemas.microsoft.com/office/drawing/2014/main" id="{D383E41E-1460-E174-D91F-C450D91F7FBD}"/>
              </a:ext>
            </a:extLst>
          </p:cNvPr>
          <p:cNvSpPr txBox="1">
            <a:spLocks noChangeArrowheads="1"/>
          </p:cNvSpPr>
          <p:nvPr/>
        </p:nvSpPr>
        <p:spPr bwMode="auto">
          <a:xfrm>
            <a:off x="2582863" y="4424363"/>
            <a:ext cx="4302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D</a:t>
            </a:r>
          </a:p>
        </p:txBody>
      </p:sp>
      <p:sp>
        <p:nvSpPr>
          <p:cNvPr id="238609" name="Text Box 17">
            <a:extLst>
              <a:ext uri="{FF2B5EF4-FFF2-40B4-BE49-F238E27FC236}">
                <a16:creationId xmlns:a16="http://schemas.microsoft.com/office/drawing/2014/main" id="{06FA1D36-4EB3-D426-F933-993F2BD3B0ED}"/>
              </a:ext>
            </a:extLst>
          </p:cNvPr>
          <p:cNvSpPr txBox="1">
            <a:spLocks noChangeArrowheads="1"/>
          </p:cNvSpPr>
          <p:nvPr/>
        </p:nvSpPr>
        <p:spPr bwMode="auto">
          <a:xfrm>
            <a:off x="5826125" y="2709863"/>
            <a:ext cx="50323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E</a:t>
            </a:r>
          </a:p>
        </p:txBody>
      </p:sp>
      <p:sp>
        <p:nvSpPr>
          <p:cNvPr id="238610" name="Arc 18">
            <a:extLst>
              <a:ext uri="{FF2B5EF4-FFF2-40B4-BE49-F238E27FC236}">
                <a16:creationId xmlns:a16="http://schemas.microsoft.com/office/drawing/2014/main" id="{F1DE4549-13CF-4F1E-A50C-46A9DE6BFBAD}"/>
              </a:ext>
            </a:extLst>
          </p:cNvPr>
          <p:cNvSpPr>
            <a:spLocks/>
          </p:cNvSpPr>
          <p:nvPr/>
        </p:nvSpPr>
        <p:spPr bwMode="auto">
          <a:xfrm>
            <a:off x="3232150" y="3567113"/>
            <a:ext cx="1784350" cy="928687"/>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8611" name="Arc 19">
            <a:extLst>
              <a:ext uri="{FF2B5EF4-FFF2-40B4-BE49-F238E27FC236}">
                <a16:creationId xmlns:a16="http://schemas.microsoft.com/office/drawing/2014/main" id="{4D91E8A6-1C3E-166F-D955-3450FAE8B2D3}"/>
              </a:ext>
            </a:extLst>
          </p:cNvPr>
          <p:cNvSpPr>
            <a:spLocks/>
          </p:cNvSpPr>
          <p:nvPr/>
        </p:nvSpPr>
        <p:spPr bwMode="auto">
          <a:xfrm rot="10358307">
            <a:off x="3475038" y="3281363"/>
            <a:ext cx="1622425" cy="1071562"/>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8612" name="Text Box 20">
            <a:extLst>
              <a:ext uri="{FF2B5EF4-FFF2-40B4-BE49-F238E27FC236}">
                <a16:creationId xmlns:a16="http://schemas.microsoft.com/office/drawing/2014/main" id="{E912B8C3-138F-139C-D768-0786D7A30EB9}"/>
              </a:ext>
            </a:extLst>
          </p:cNvPr>
          <p:cNvSpPr txBox="1">
            <a:spLocks noChangeArrowheads="1"/>
          </p:cNvSpPr>
          <p:nvPr/>
        </p:nvSpPr>
        <p:spPr bwMode="auto">
          <a:xfrm>
            <a:off x="3313113" y="3352800"/>
            <a:ext cx="24288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8613" name="Text Box 21">
            <a:extLst>
              <a:ext uri="{FF2B5EF4-FFF2-40B4-BE49-F238E27FC236}">
                <a16:creationId xmlns:a16="http://schemas.microsoft.com/office/drawing/2014/main" id="{AB6870B1-89D5-8786-4432-AED23C9400B8}"/>
              </a:ext>
            </a:extLst>
          </p:cNvPr>
          <p:cNvSpPr txBox="1">
            <a:spLocks noChangeArrowheads="1"/>
          </p:cNvSpPr>
          <p:nvPr/>
        </p:nvSpPr>
        <p:spPr bwMode="auto">
          <a:xfrm>
            <a:off x="3621088" y="3281363"/>
            <a:ext cx="3762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F</a:t>
            </a:r>
          </a:p>
        </p:txBody>
      </p:sp>
      <p:sp>
        <p:nvSpPr>
          <p:cNvPr id="238614" name="Arc 22">
            <a:extLst>
              <a:ext uri="{FF2B5EF4-FFF2-40B4-BE49-F238E27FC236}">
                <a16:creationId xmlns:a16="http://schemas.microsoft.com/office/drawing/2014/main" id="{79F32EFB-EC42-B019-61B8-BDC054D7D9E1}"/>
              </a:ext>
            </a:extLst>
          </p:cNvPr>
          <p:cNvSpPr>
            <a:spLocks/>
          </p:cNvSpPr>
          <p:nvPr/>
        </p:nvSpPr>
        <p:spPr bwMode="auto">
          <a:xfrm>
            <a:off x="3556000" y="3781425"/>
            <a:ext cx="973138" cy="500063"/>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238615" name="Arc 23">
            <a:extLst>
              <a:ext uri="{FF2B5EF4-FFF2-40B4-BE49-F238E27FC236}">
                <a16:creationId xmlns:a16="http://schemas.microsoft.com/office/drawing/2014/main" id="{1EB237D6-8201-86A8-3A43-3F8D58D8B4B6}"/>
              </a:ext>
            </a:extLst>
          </p:cNvPr>
          <p:cNvSpPr>
            <a:spLocks/>
          </p:cNvSpPr>
          <p:nvPr/>
        </p:nvSpPr>
        <p:spPr bwMode="auto">
          <a:xfrm rot="9830130">
            <a:off x="3717925" y="3209925"/>
            <a:ext cx="1216025" cy="85725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rot="10800000" wrap="none" anchor="ctr"/>
          <a:lstStyle/>
          <a:p>
            <a:endParaRPr lang="en-US"/>
          </a:p>
        </p:txBody>
      </p:sp>
      <p:sp>
        <p:nvSpPr>
          <p:cNvPr id="238616" name="Text Box 24">
            <a:extLst>
              <a:ext uri="{FF2B5EF4-FFF2-40B4-BE49-F238E27FC236}">
                <a16:creationId xmlns:a16="http://schemas.microsoft.com/office/drawing/2014/main" id="{9B9EB731-F930-428D-7F11-C5DF0AFC8E49}"/>
              </a:ext>
            </a:extLst>
          </p:cNvPr>
          <p:cNvSpPr txBox="1">
            <a:spLocks noChangeArrowheads="1"/>
          </p:cNvSpPr>
          <p:nvPr/>
        </p:nvSpPr>
        <p:spPr bwMode="auto">
          <a:xfrm>
            <a:off x="3962400" y="3638550"/>
            <a:ext cx="407988"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sym typeface="Symbol" pitchFamily="2" charset="2"/>
              </a:rPr>
              <a:t></a:t>
            </a:r>
          </a:p>
        </p:txBody>
      </p:sp>
      <p:sp>
        <p:nvSpPr>
          <p:cNvPr id="238617" name="Text Box 25">
            <a:extLst>
              <a:ext uri="{FF2B5EF4-FFF2-40B4-BE49-F238E27FC236}">
                <a16:creationId xmlns:a16="http://schemas.microsoft.com/office/drawing/2014/main" id="{7A72F1F0-F264-E915-CC8B-A5994D59B89A}"/>
              </a:ext>
            </a:extLst>
          </p:cNvPr>
          <p:cNvSpPr txBox="1">
            <a:spLocks noChangeArrowheads="1"/>
          </p:cNvSpPr>
          <p:nvPr/>
        </p:nvSpPr>
        <p:spPr bwMode="auto">
          <a:xfrm>
            <a:off x="3879850" y="3781425"/>
            <a:ext cx="43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G</a:t>
            </a:r>
          </a:p>
        </p:txBody>
      </p:sp>
      <p:sp>
        <p:nvSpPr>
          <p:cNvPr id="238618" name="Freeform 26">
            <a:extLst>
              <a:ext uri="{FF2B5EF4-FFF2-40B4-BE49-F238E27FC236}">
                <a16:creationId xmlns:a16="http://schemas.microsoft.com/office/drawing/2014/main" id="{BB334C59-9ACF-7154-4AC9-EA65B2C3681F}"/>
              </a:ext>
            </a:extLst>
          </p:cNvPr>
          <p:cNvSpPr>
            <a:spLocks/>
          </p:cNvSpPr>
          <p:nvPr/>
        </p:nvSpPr>
        <p:spPr bwMode="auto">
          <a:xfrm>
            <a:off x="1447800" y="1995488"/>
            <a:ext cx="5851525" cy="3571875"/>
          </a:xfrm>
          <a:custGeom>
            <a:avLst/>
            <a:gdLst>
              <a:gd name="T0" fmla="*/ 0 w 3464"/>
              <a:gd name="T1" fmla="*/ 2147483646 h 2400"/>
              <a:gd name="T2" fmla="*/ 2147483646 w 3464"/>
              <a:gd name="T3" fmla="*/ 2147483646 h 2400"/>
              <a:gd name="T4" fmla="*/ 2147483646 w 3464"/>
              <a:gd name="T5" fmla="*/ 2147483646 h 2400"/>
              <a:gd name="T6" fmla="*/ 2147483646 w 3464"/>
              <a:gd name="T7" fmla="*/ 2147483646 h 2400"/>
              <a:gd name="T8" fmla="*/ 2147483646 w 3464"/>
              <a:gd name="T9" fmla="*/ 2147483646 h 2400"/>
              <a:gd name="T10" fmla="*/ 2147483646 w 3464"/>
              <a:gd name="T11" fmla="*/ 2147483646 h 2400"/>
              <a:gd name="T12" fmla="*/ 2147483646 w 3464"/>
              <a:gd name="T13" fmla="*/ 2147483646 h 2400"/>
              <a:gd name="T14" fmla="*/ 2147483646 w 3464"/>
              <a:gd name="T15" fmla="*/ 2147483646 h 2400"/>
              <a:gd name="T16" fmla="*/ 2147483646 w 3464"/>
              <a:gd name="T17" fmla="*/ 2147483646 h 2400"/>
              <a:gd name="T18" fmla="*/ 2147483646 w 3464"/>
              <a:gd name="T19" fmla="*/ 2147483646 h 2400"/>
              <a:gd name="T20" fmla="*/ 2147483646 w 3464"/>
              <a:gd name="T21" fmla="*/ 2147483646 h 240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3464"/>
              <a:gd name="T34" fmla="*/ 0 h 2400"/>
              <a:gd name="T35" fmla="*/ 3464 w 3464"/>
              <a:gd name="T36" fmla="*/ 2400 h 240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3464" h="2400">
                <a:moveTo>
                  <a:pt x="0" y="2400"/>
                </a:moveTo>
                <a:cubicBezTo>
                  <a:pt x="76" y="2276"/>
                  <a:pt x="152" y="2152"/>
                  <a:pt x="288" y="2064"/>
                </a:cubicBezTo>
                <a:cubicBezTo>
                  <a:pt x="424" y="1976"/>
                  <a:pt x="648" y="1960"/>
                  <a:pt x="816" y="1872"/>
                </a:cubicBezTo>
                <a:cubicBezTo>
                  <a:pt x="984" y="1784"/>
                  <a:pt x="1160" y="1648"/>
                  <a:pt x="1296" y="1536"/>
                </a:cubicBezTo>
                <a:cubicBezTo>
                  <a:pt x="1432" y="1424"/>
                  <a:pt x="1536" y="1288"/>
                  <a:pt x="1632" y="1200"/>
                </a:cubicBezTo>
                <a:cubicBezTo>
                  <a:pt x="1728" y="1112"/>
                  <a:pt x="1728" y="1104"/>
                  <a:pt x="1872" y="1008"/>
                </a:cubicBezTo>
                <a:cubicBezTo>
                  <a:pt x="2016" y="912"/>
                  <a:pt x="2360" y="736"/>
                  <a:pt x="2496" y="624"/>
                </a:cubicBezTo>
                <a:cubicBezTo>
                  <a:pt x="2632" y="512"/>
                  <a:pt x="2544" y="432"/>
                  <a:pt x="2688" y="336"/>
                </a:cubicBezTo>
                <a:cubicBezTo>
                  <a:pt x="2832" y="240"/>
                  <a:pt x="3256" y="96"/>
                  <a:pt x="3360" y="48"/>
                </a:cubicBezTo>
                <a:cubicBezTo>
                  <a:pt x="3464" y="0"/>
                  <a:pt x="3312" y="48"/>
                  <a:pt x="3312" y="48"/>
                </a:cubicBezTo>
                <a:cubicBezTo>
                  <a:pt x="3312" y="48"/>
                  <a:pt x="3336" y="48"/>
                  <a:pt x="3360" y="48"/>
                </a:cubicBezTo>
              </a:path>
            </a:pathLst>
          </a:custGeom>
          <a:noFill/>
          <a:ln w="28575">
            <a:solidFill>
              <a:srgbClr val="FF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38619" name="Text Box 27">
            <a:extLst>
              <a:ext uri="{FF2B5EF4-FFF2-40B4-BE49-F238E27FC236}">
                <a16:creationId xmlns:a16="http://schemas.microsoft.com/office/drawing/2014/main" id="{96BBFEC5-C9F0-0905-ED31-D6094D7DD3FA}"/>
              </a:ext>
            </a:extLst>
          </p:cNvPr>
          <p:cNvSpPr txBox="1">
            <a:spLocks noChangeArrowheads="1"/>
          </p:cNvSpPr>
          <p:nvPr/>
        </p:nvSpPr>
        <p:spPr bwMode="auto">
          <a:xfrm>
            <a:off x="2582863" y="3121025"/>
            <a:ext cx="36036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ym typeface="Symbol" pitchFamily="2" charset="2"/>
              </a:rPr>
              <a:t></a:t>
            </a:r>
          </a:p>
        </p:txBody>
      </p:sp>
      <p:sp>
        <p:nvSpPr>
          <p:cNvPr id="238620" name="Text Box 28">
            <a:extLst>
              <a:ext uri="{FF2B5EF4-FFF2-40B4-BE49-F238E27FC236}">
                <a16:creationId xmlns:a16="http://schemas.microsoft.com/office/drawing/2014/main" id="{35834421-4581-7BD7-158B-B08F9BBB2EAE}"/>
              </a:ext>
            </a:extLst>
          </p:cNvPr>
          <p:cNvSpPr txBox="1">
            <a:spLocks noChangeArrowheads="1"/>
          </p:cNvSpPr>
          <p:nvPr/>
        </p:nvSpPr>
        <p:spPr bwMode="auto">
          <a:xfrm>
            <a:off x="5502275" y="2709863"/>
            <a:ext cx="2460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
        <p:nvSpPr>
          <p:cNvPr id="238621" name="Text Box 29">
            <a:extLst>
              <a:ext uri="{FF2B5EF4-FFF2-40B4-BE49-F238E27FC236}">
                <a16:creationId xmlns:a16="http://schemas.microsoft.com/office/drawing/2014/main" id="{2BB40CC1-2BBB-5F0A-F7B4-CDD0A9AC9391}"/>
              </a:ext>
            </a:extLst>
          </p:cNvPr>
          <p:cNvSpPr txBox="1">
            <a:spLocks noChangeArrowheads="1"/>
          </p:cNvSpPr>
          <p:nvPr/>
        </p:nvSpPr>
        <p:spPr bwMode="auto">
          <a:xfrm>
            <a:off x="2906713" y="4424363"/>
            <a:ext cx="3254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sym typeface="Symbol" pitchFamily="2" charset="2"/>
              </a:rPr>
              <a:t></a:t>
            </a:r>
          </a:p>
        </p:txBody>
      </p:sp>
    </p:spTree>
  </p:cSld>
  <p:clrMapOvr>
    <a:masterClrMapping/>
  </p:clrMapOvr>
  <p:transition/>
</p:sld>
</file>

<file path=ppt/slides/slide10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0641" name="Slide Number Placeholder 5">
            <a:extLst>
              <a:ext uri="{FF2B5EF4-FFF2-40B4-BE49-F238E27FC236}">
                <a16:creationId xmlns:a16="http://schemas.microsoft.com/office/drawing/2014/main" id="{B451BF14-F1CA-BA5B-5E84-3D33D0364316}"/>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75487976-84BE-8947-A0C8-7A6604883DD5}" type="slidenum">
              <a:rPr lang="en-US" altLang="en-US" sz="1400" smtClean="0">
                <a:latin typeface="Times New Roman" panose="02020603050405020304" pitchFamily="18" charset="0"/>
              </a:rPr>
              <a:pPr algn="l">
                <a:spcBef>
                  <a:spcPct val="0"/>
                </a:spcBef>
                <a:buFontTx/>
                <a:buNone/>
              </a:pPr>
              <a:t>109</a:t>
            </a:fld>
            <a:endParaRPr lang="en-US" altLang="en-US" sz="1400">
              <a:latin typeface="Times New Roman" panose="02020603050405020304" pitchFamily="18" charset="0"/>
            </a:endParaRPr>
          </a:p>
        </p:txBody>
      </p:sp>
      <p:sp>
        <p:nvSpPr>
          <p:cNvPr id="240642" name="Rectangle 4">
            <a:extLst>
              <a:ext uri="{FF2B5EF4-FFF2-40B4-BE49-F238E27FC236}">
                <a16:creationId xmlns:a16="http://schemas.microsoft.com/office/drawing/2014/main" id="{8F5BB032-44A6-169E-CDB7-287180398274}"/>
              </a:ext>
            </a:extLst>
          </p:cNvPr>
          <p:cNvSpPr>
            <a:spLocks noGrp="1" noChangeArrowheads="1"/>
          </p:cNvSpPr>
          <p:nvPr>
            <p:ph type="title"/>
          </p:nvPr>
        </p:nvSpPr>
        <p:spPr/>
        <p:txBody>
          <a:bodyPr/>
          <a:lstStyle/>
          <a:p>
            <a:pPr eaLnBrk="1" hangingPunct="1"/>
            <a:r>
              <a:rPr lang="en-US" altLang="en-US" sz="3600">
                <a:solidFill>
                  <a:srgbClr val="C00000"/>
                </a:solidFill>
              </a:rPr>
              <a:t>Efficiency (Paretian) standards</a:t>
            </a:r>
            <a:br>
              <a:rPr lang="en-US" altLang="en-US" sz="3000">
                <a:solidFill>
                  <a:schemeClr val="accent2"/>
                </a:solidFill>
              </a:rPr>
            </a:br>
            <a:r>
              <a:rPr lang="en-US" altLang="en-US" sz="2400">
                <a:solidFill>
                  <a:schemeClr val="tx1"/>
                </a:solidFill>
              </a:rPr>
              <a:t>Vilfredo Pareto (1848-1923)</a:t>
            </a:r>
          </a:p>
        </p:txBody>
      </p:sp>
      <p:sp>
        <p:nvSpPr>
          <p:cNvPr id="61445" name="Rectangle 5">
            <a:extLst>
              <a:ext uri="{FF2B5EF4-FFF2-40B4-BE49-F238E27FC236}">
                <a16:creationId xmlns:a16="http://schemas.microsoft.com/office/drawing/2014/main" id="{E53C9BCC-2DFD-52EE-02EE-C408BC86B24B}"/>
              </a:ext>
            </a:extLst>
          </p:cNvPr>
          <p:cNvSpPr>
            <a:spLocks noGrp="1" noChangeArrowheads="1"/>
          </p:cNvSpPr>
          <p:nvPr>
            <p:ph type="body" idx="1"/>
          </p:nvPr>
        </p:nvSpPr>
        <p:spPr/>
        <p:txBody>
          <a:bodyPr/>
          <a:lstStyle/>
          <a:p>
            <a:pPr eaLnBrk="1" hangingPunct="1"/>
            <a:endParaRPr lang="en-US" altLang="en-US"/>
          </a:p>
          <a:p>
            <a:pPr eaLnBrk="1" hangingPunct="1"/>
            <a:r>
              <a:rPr lang="en-US" altLang="en-US">
                <a:solidFill>
                  <a:srgbClr val="B90000"/>
                </a:solidFill>
              </a:rPr>
              <a:t>Pareto-superiority</a:t>
            </a:r>
            <a:r>
              <a:rPr lang="en-US" altLang="en-US"/>
              <a:t>: A transformation from A to B is Pareto-superior if at least one person is better off and no one is worse off</a:t>
            </a:r>
          </a:p>
          <a:p>
            <a:pPr eaLnBrk="1" hangingPunct="1"/>
            <a:r>
              <a:rPr lang="en-US" altLang="en-US">
                <a:solidFill>
                  <a:srgbClr val="B90000"/>
                </a:solidFill>
              </a:rPr>
              <a:t>Pareto-optimality</a:t>
            </a:r>
            <a:r>
              <a:rPr lang="en-US" altLang="en-US"/>
              <a:t>: No further Pareto-superior transformations are possible</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1445">
                                            <p:txEl>
                                              <p:pRg st="2" end="2"/>
                                            </p:txEl>
                                          </p:spTgt>
                                        </p:tgtEl>
                                        <p:attrNameLst>
                                          <p:attrName>style.visibility</p:attrName>
                                        </p:attrNameLst>
                                      </p:cBhvr>
                                      <p:to>
                                        <p:strVal val="visible"/>
                                      </p:to>
                                    </p:set>
                                    <p:anim calcmode="lin" valueType="num">
                                      <p:cBhvr additive="base">
                                        <p:cTn id="7" dur="500" fill="hold"/>
                                        <p:tgtEl>
                                          <p:spTgt spid="61445">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4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Slide Number Placeholder 3">
            <a:extLst>
              <a:ext uri="{FF2B5EF4-FFF2-40B4-BE49-F238E27FC236}">
                <a16:creationId xmlns:a16="http://schemas.microsoft.com/office/drawing/2014/main" id="{1D39CB8E-6A3F-B4CD-BA01-8F1C625E7CD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8FFC29E0-2E43-0148-AF4A-69D54C0F71A8}" type="slidenum">
              <a:rPr lang="en-US" altLang="en-US" sz="1200" smtClean="0">
                <a:latin typeface="Verdana" panose="020B0604030504040204" pitchFamily="34" charset="0"/>
              </a:rPr>
              <a:pPr>
                <a:spcBef>
                  <a:spcPct val="0"/>
                </a:spcBef>
                <a:buFontTx/>
                <a:buNone/>
              </a:pPr>
              <a:t>11</a:t>
            </a:fld>
            <a:endParaRPr lang="en-US" altLang="en-US" sz="1200">
              <a:latin typeface="Verdana" panose="020B0604030504040204" pitchFamily="34" charset="0"/>
            </a:endParaRPr>
          </a:p>
        </p:txBody>
      </p:sp>
      <p:sp>
        <p:nvSpPr>
          <p:cNvPr id="57346" name="Rectangle 22">
            <a:extLst>
              <a:ext uri="{FF2B5EF4-FFF2-40B4-BE49-F238E27FC236}">
                <a16:creationId xmlns:a16="http://schemas.microsoft.com/office/drawing/2014/main" id="{7A698329-A480-9DB7-8A7F-6024A8BB447F}"/>
              </a:ext>
            </a:extLst>
          </p:cNvPr>
          <p:cNvSpPr>
            <a:spLocks noGrp="1" noChangeArrowheads="1"/>
          </p:cNvSpPr>
          <p:nvPr>
            <p:ph type="title" idx="4294967295"/>
          </p:nvPr>
        </p:nvSpPr>
        <p:spPr>
          <a:xfrm>
            <a:off x="838200" y="90488"/>
            <a:ext cx="7696200" cy="1524000"/>
          </a:xfrm>
        </p:spPr>
        <p:txBody>
          <a:bodyPr/>
          <a:lstStyle/>
          <a:p>
            <a:pPr eaLnBrk="1" hangingPunct="1"/>
            <a:r>
              <a:rPr lang="en-US" altLang="en-US" sz="4000">
                <a:solidFill>
                  <a:srgbClr val="C00000"/>
                </a:solidFill>
              </a:rPr>
              <a:t>Plugging in payoff numbers</a:t>
            </a:r>
            <a:br>
              <a:rPr lang="en-US" altLang="en-US" sz="1800">
                <a:solidFill>
                  <a:schemeClr val="accent2"/>
                </a:solidFill>
              </a:rPr>
            </a:br>
            <a:r>
              <a:rPr lang="en-US" altLang="en-US" sz="1800">
                <a:solidFill>
                  <a:schemeClr val="tx1"/>
                </a:solidFill>
              </a:rPr>
              <a:t>First number is payoff for Player 1,</a:t>
            </a:r>
            <a:br>
              <a:rPr lang="en-US" altLang="en-US" sz="1800">
                <a:solidFill>
                  <a:schemeClr val="tx1"/>
                </a:solidFill>
              </a:rPr>
            </a:br>
            <a:r>
              <a:rPr lang="en-US" altLang="en-US" sz="1800">
                <a:solidFill>
                  <a:schemeClr val="tx1"/>
                </a:solidFill>
              </a:rPr>
              <a:t>Second number is payoff for Player 2</a:t>
            </a:r>
          </a:p>
        </p:txBody>
      </p:sp>
      <p:graphicFrame>
        <p:nvGraphicFramePr>
          <p:cNvPr id="890882" name="Group 2">
            <a:extLst>
              <a:ext uri="{FF2B5EF4-FFF2-40B4-BE49-F238E27FC236}">
                <a16:creationId xmlns:a16="http://schemas.microsoft.com/office/drawing/2014/main" id="{AAB580E1-767A-8BE5-51CE-3B1BF65F301F}"/>
              </a:ext>
            </a:extLst>
          </p:cNvPr>
          <p:cNvGraphicFramePr>
            <a:graphicFrameLocks noGrp="1"/>
          </p:cNvGraphicFramePr>
          <p:nvPr/>
        </p:nvGraphicFramePr>
        <p:xfrm>
          <a:off x="1828800" y="2362200"/>
          <a:ext cx="6096000" cy="3471863"/>
        </p:xfrm>
        <a:graphic>
          <a:graphicData uri="http://schemas.openxmlformats.org/drawingml/2006/table">
            <a:tbl>
              <a:tblPr/>
              <a:tblGrid>
                <a:gridCol w="2032000">
                  <a:extLst>
                    <a:ext uri="{9D8B030D-6E8A-4147-A177-3AD203B41FA5}">
                      <a16:colId xmlns:a16="http://schemas.microsoft.com/office/drawing/2014/main" val="20000"/>
                    </a:ext>
                  </a:extLst>
                </a:gridCol>
                <a:gridCol w="2032000">
                  <a:extLst>
                    <a:ext uri="{9D8B030D-6E8A-4147-A177-3AD203B41FA5}">
                      <a16:colId xmlns:a16="http://schemas.microsoft.com/office/drawing/2014/main" val="20001"/>
                    </a:ext>
                  </a:extLst>
                </a:gridCol>
                <a:gridCol w="2032000">
                  <a:extLst>
                    <a:ext uri="{9D8B030D-6E8A-4147-A177-3AD203B41FA5}">
                      <a16:colId xmlns:a16="http://schemas.microsoft.com/office/drawing/2014/main" val="20002"/>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Cooperate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Defect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Cooperate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chemeClr val="tx1"/>
                          </a:solidFill>
                          <a:effectLst/>
                          <a:latin typeface="Verdana" charset="0"/>
                          <a:ea typeface="MS PGothic" charset="0"/>
                          <a:cs typeface="MS PGothic" charset="0"/>
                        </a:rPr>
                        <a:t>3, 3</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chemeClr val="tx1"/>
                          </a:solidFill>
                          <a:effectLst/>
                          <a:latin typeface="Verdana" charset="0"/>
                          <a:ea typeface="MS PGothic" charset="0"/>
                          <a:cs typeface="MS PGothic" charset="0"/>
                        </a:rPr>
                        <a:t>-1, 4</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138">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Defect</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chemeClr val="tx1"/>
                          </a:solidFill>
                          <a:effectLst/>
                          <a:latin typeface="Verdana" charset="0"/>
                          <a:ea typeface="MS PGothic" charset="0"/>
                          <a:cs typeface="MS PGothic" charset="0"/>
                        </a:rPr>
                        <a:t>4, -1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chemeClr val="tx1"/>
                          </a:solidFill>
                          <a:effectLst/>
                          <a:latin typeface="Verdana" charset="0"/>
                          <a:ea typeface="MS PGothic" charset="0"/>
                          <a:cs typeface="MS PGothic" charset="0"/>
                        </a:rPr>
                        <a:t>0, 0</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2"/>
                  </a:ext>
                </a:extLst>
              </a:tr>
            </a:tbl>
          </a:graphicData>
        </a:graphic>
      </p:graphicFrame>
      <p:sp>
        <p:nvSpPr>
          <p:cNvPr id="57365" name="Text Box 20">
            <a:extLst>
              <a:ext uri="{FF2B5EF4-FFF2-40B4-BE49-F238E27FC236}">
                <a16:creationId xmlns:a16="http://schemas.microsoft.com/office/drawing/2014/main" id="{DF80F3C7-F753-39B3-5E71-CEFA8D9102DA}"/>
              </a:ext>
            </a:extLst>
          </p:cNvPr>
          <p:cNvSpPr txBox="1">
            <a:spLocks noChangeArrowheads="1"/>
          </p:cNvSpPr>
          <p:nvPr/>
        </p:nvSpPr>
        <p:spPr bwMode="auto">
          <a:xfrm>
            <a:off x="4953000" y="18288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2</a:t>
            </a:r>
          </a:p>
        </p:txBody>
      </p:sp>
      <p:sp>
        <p:nvSpPr>
          <p:cNvPr id="57366" name="Text Box 21">
            <a:extLst>
              <a:ext uri="{FF2B5EF4-FFF2-40B4-BE49-F238E27FC236}">
                <a16:creationId xmlns:a16="http://schemas.microsoft.com/office/drawing/2014/main" id="{E1F8146F-195A-135B-8F64-2218C2B67360}"/>
              </a:ext>
            </a:extLst>
          </p:cNvPr>
          <p:cNvSpPr txBox="1">
            <a:spLocks noChangeArrowheads="1"/>
          </p:cNvSpPr>
          <p:nvPr/>
        </p:nvSpPr>
        <p:spPr bwMode="auto">
          <a:xfrm>
            <a:off x="381000" y="37338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1</a:t>
            </a:r>
          </a:p>
        </p:txBody>
      </p:sp>
    </p:spTree>
  </p:cSld>
  <p:clrMapOvr>
    <a:masterClrMapping/>
  </p:clrMapOvr>
  <p:transition/>
</p:sld>
</file>

<file path=ppt/slides/slide11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242689" name="Slide Number Placeholder 5">
            <a:extLst>
              <a:ext uri="{FF2B5EF4-FFF2-40B4-BE49-F238E27FC236}">
                <a16:creationId xmlns:a16="http://schemas.microsoft.com/office/drawing/2014/main" id="{3A7825A1-DC17-1C89-5D30-ECB5DE86E573}"/>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34E09122-3F17-DD4A-9B0C-84E9156AC500}" type="slidenum">
              <a:rPr lang="en-US" altLang="en-US" sz="1400" smtClean="0">
                <a:latin typeface="Times New Roman" panose="02020603050405020304" pitchFamily="18" charset="0"/>
              </a:rPr>
              <a:pPr algn="l">
                <a:spcBef>
                  <a:spcPct val="0"/>
                </a:spcBef>
                <a:buFontTx/>
                <a:buNone/>
              </a:pPr>
              <a:t>110</a:t>
            </a:fld>
            <a:endParaRPr lang="en-US" altLang="en-US" sz="1400">
              <a:latin typeface="Times New Roman" panose="02020603050405020304" pitchFamily="18" charset="0"/>
            </a:endParaRPr>
          </a:p>
        </p:txBody>
      </p:sp>
      <p:sp>
        <p:nvSpPr>
          <p:cNvPr id="242690" name="Rectangle 4">
            <a:extLst>
              <a:ext uri="{FF2B5EF4-FFF2-40B4-BE49-F238E27FC236}">
                <a16:creationId xmlns:a16="http://schemas.microsoft.com/office/drawing/2014/main" id="{975AAA94-77F8-4E18-1B10-3DEB1D4107E5}"/>
              </a:ext>
            </a:extLst>
          </p:cNvPr>
          <p:cNvSpPr>
            <a:spLocks noGrp="1" noChangeArrowheads="1"/>
          </p:cNvSpPr>
          <p:nvPr>
            <p:ph type="title"/>
          </p:nvPr>
        </p:nvSpPr>
        <p:spPr/>
        <p:txBody>
          <a:bodyPr/>
          <a:lstStyle/>
          <a:p>
            <a:pPr eaLnBrk="1" hangingPunct="1"/>
            <a:r>
              <a:rPr lang="en-US" altLang="en-US" sz="3600">
                <a:solidFill>
                  <a:srgbClr val="C00000"/>
                </a:solidFill>
              </a:rPr>
              <a:t>Efficiency (Paretian) standards</a:t>
            </a:r>
            <a:br>
              <a:rPr lang="en-US" altLang="en-US" sz="3000">
                <a:solidFill>
                  <a:schemeClr val="accent2"/>
                </a:solidFill>
              </a:rPr>
            </a:br>
            <a:r>
              <a:rPr lang="en-US" altLang="en-US" sz="2400">
                <a:solidFill>
                  <a:schemeClr val="tx1"/>
                </a:solidFill>
              </a:rPr>
              <a:t>Vilfredo Pareto (1848-1923)</a:t>
            </a:r>
          </a:p>
        </p:txBody>
      </p:sp>
      <p:sp>
        <p:nvSpPr>
          <p:cNvPr id="61445" name="Rectangle 5">
            <a:extLst>
              <a:ext uri="{FF2B5EF4-FFF2-40B4-BE49-F238E27FC236}">
                <a16:creationId xmlns:a16="http://schemas.microsoft.com/office/drawing/2014/main" id="{52BCCFCC-F6CD-542C-74C9-F1C6DEADE7F7}"/>
              </a:ext>
            </a:extLst>
          </p:cNvPr>
          <p:cNvSpPr>
            <a:spLocks noGrp="1" noChangeArrowheads="1"/>
          </p:cNvSpPr>
          <p:nvPr>
            <p:ph type="body" idx="1"/>
          </p:nvPr>
        </p:nvSpPr>
        <p:spPr/>
        <p:txBody>
          <a:bodyPr/>
          <a:lstStyle/>
          <a:p>
            <a:pPr eaLnBrk="1" hangingPunct="1"/>
            <a:endParaRPr lang="en-US" altLang="en-US"/>
          </a:p>
          <a:p>
            <a:pPr eaLnBrk="1" hangingPunct="1"/>
            <a:r>
              <a:rPr lang="en-US" altLang="en-US">
                <a:solidFill>
                  <a:srgbClr val="B90000"/>
                </a:solidFill>
              </a:rPr>
              <a:t>Note that no third party is affected by the bargaining</a:t>
            </a:r>
          </a:p>
          <a:p>
            <a:pPr eaLnBrk="1" hangingPunct="1"/>
            <a:endParaRPr lang="en-US" altLang="en-US">
              <a:solidFill>
                <a:srgbClr val="B90000"/>
              </a:solidFill>
            </a:endParaRPr>
          </a:p>
          <a:p>
            <a:pPr eaLnBrk="1" hangingPunct="1"/>
            <a:r>
              <a:rPr lang="en-US" altLang="en-US">
                <a:solidFill>
                  <a:srgbClr val="B90000"/>
                </a:solidFill>
              </a:rPr>
              <a:t>On what basis might anyone object to the bargain?</a:t>
            </a:r>
            <a:endParaRPr lang="en-US" alt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61445">
                                            <p:txEl>
                                              <p:pRg st="1" end="1"/>
                                            </p:txEl>
                                          </p:spTgt>
                                        </p:tgtEl>
                                        <p:attrNameLst>
                                          <p:attrName>style.visibility</p:attrName>
                                        </p:attrNameLst>
                                      </p:cBhvr>
                                      <p:to>
                                        <p:strVal val="visible"/>
                                      </p:to>
                                    </p:set>
                                    <p:anim calcmode="lin" valueType="num">
                                      <p:cBhvr additive="base">
                                        <p:cTn id="7" dur="500" fill="hold"/>
                                        <p:tgtEl>
                                          <p:spTgt spid="6144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6144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nodeType="clickEffect">
                                  <p:stCondLst>
                                    <p:cond delay="0"/>
                                  </p:stCondLst>
                                  <p:childTnLst>
                                    <p:set>
                                      <p:cBhvr>
                                        <p:cTn id="12" dur="1" fill="hold">
                                          <p:stCondLst>
                                            <p:cond delay="0"/>
                                          </p:stCondLst>
                                        </p:cTn>
                                        <p:tgtEl>
                                          <p:spTgt spid="61445">
                                            <p:txEl>
                                              <p:pRg st="3" end="3"/>
                                            </p:txEl>
                                          </p:spTgt>
                                        </p:tgtEl>
                                        <p:attrNameLst>
                                          <p:attrName>style.visibility</p:attrName>
                                        </p:attrNameLst>
                                      </p:cBhvr>
                                      <p:to>
                                        <p:strVal val="visible"/>
                                      </p:to>
                                    </p:set>
                                    <p:anim calcmode="lin" valueType="num">
                                      <p:cBhvr additive="base">
                                        <p:cTn id="13" dur="500" fill="hold"/>
                                        <p:tgtEl>
                                          <p:spTgt spid="61445">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1445">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3" name="Slide Number Placeholder 3">
            <a:extLst>
              <a:ext uri="{FF2B5EF4-FFF2-40B4-BE49-F238E27FC236}">
                <a16:creationId xmlns:a16="http://schemas.microsoft.com/office/drawing/2014/main" id="{7BC9DAAF-E932-9725-2561-66BAE2C5B2A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75BB6E27-DB60-944B-B900-EDB20EB2D4B3}" type="slidenum">
              <a:rPr lang="en-US" altLang="en-US" sz="1200" smtClean="0">
                <a:latin typeface="Verdana" panose="020B0604030504040204" pitchFamily="34" charset="0"/>
              </a:rPr>
              <a:pPr>
                <a:spcBef>
                  <a:spcPct val="0"/>
                </a:spcBef>
                <a:buFontTx/>
                <a:buNone/>
              </a:pPr>
              <a:t>12</a:t>
            </a:fld>
            <a:endParaRPr lang="en-US" altLang="en-US" sz="1200">
              <a:latin typeface="Verdana" panose="020B0604030504040204" pitchFamily="34" charset="0"/>
            </a:endParaRPr>
          </a:p>
        </p:txBody>
      </p:sp>
      <p:sp>
        <p:nvSpPr>
          <p:cNvPr id="59394" name="Rectangle 21">
            <a:extLst>
              <a:ext uri="{FF2B5EF4-FFF2-40B4-BE49-F238E27FC236}">
                <a16:creationId xmlns:a16="http://schemas.microsoft.com/office/drawing/2014/main" id="{6B95771C-50AC-E29F-FC8E-DA01350786E3}"/>
              </a:ext>
            </a:extLst>
          </p:cNvPr>
          <p:cNvSpPr>
            <a:spLocks noGrp="1" noChangeArrowheads="1"/>
          </p:cNvSpPr>
          <p:nvPr>
            <p:ph type="title" idx="4294967295"/>
          </p:nvPr>
        </p:nvSpPr>
        <p:spPr>
          <a:xfrm>
            <a:off x="914400" y="566738"/>
            <a:ext cx="7772400" cy="838200"/>
          </a:xfrm>
        </p:spPr>
        <p:txBody>
          <a:bodyPr/>
          <a:lstStyle/>
          <a:p>
            <a:pPr eaLnBrk="1" hangingPunct="1">
              <a:lnSpc>
                <a:spcPct val="150000"/>
              </a:lnSpc>
            </a:pPr>
            <a:r>
              <a:rPr lang="en-US" altLang="en-US" sz="3600">
                <a:solidFill>
                  <a:srgbClr val="C00000"/>
                </a:solidFill>
              </a:rPr>
              <a:t>Defection </a:t>
            </a:r>
            <a:r>
              <a:rPr lang="en-US" altLang="en-US" sz="3600" i="1">
                <a:solidFill>
                  <a:srgbClr val="C00000"/>
                </a:solidFill>
              </a:rPr>
              <a:t>dominates</a:t>
            </a:r>
            <a:r>
              <a:rPr lang="en-US" altLang="en-US" sz="3600">
                <a:solidFill>
                  <a:srgbClr val="C00000"/>
                </a:solidFill>
              </a:rPr>
              <a:t> for Player 1</a:t>
            </a:r>
            <a:br>
              <a:rPr lang="en-US" altLang="en-US" sz="3600">
                <a:solidFill>
                  <a:srgbClr val="C00000"/>
                </a:solidFill>
              </a:rPr>
            </a:br>
            <a:r>
              <a:rPr lang="en-US" altLang="en-US" sz="2800">
                <a:solidFill>
                  <a:schemeClr val="tx1"/>
                </a:solidFill>
              </a:rPr>
              <a:t>Suppose Player 1 knows what Player 2 will do</a:t>
            </a:r>
          </a:p>
        </p:txBody>
      </p:sp>
      <p:graphicFrame>
        <p:nvGraphicFramePr>
          <p:cNvPr id="892930" name="Group 2">
            <a:extLst>
              <a:ext uri="{FF2B5EF4-FFF2-40B4-BE49-F238E27FC236}">
                <a16:creationId xmlns:a16="http://schemas.microsoft.com/office/drawing/2014/main" id="{63F6C662-6E38-2E0A-25E9-91C70BBE0BD9}"/>
              </a:ext>
            </a:extLst>
          </p:cNvPr>
          <p:cNvGraphicFramePr>
            <a:graphicFrameLocks noGrp="1"/>
          </p:cNvGraphicFramePr>
          <p:nvPr/>
        </p:nvGraphicFramePr>
        <p:xfrm>
          <a:off x="1828800" y="2362200"/>
          <a:ext cx="6096000" cy="3471863"/>
        </p:xfrm>
        <a:graphic>
          <a:graphicData uri="http://schemas.openxmlformats.org/drawingml/2006/table">
            <a:tbl>
              <a:tblPr/>
              <a:tblGrid>
                <a:gridCol w="2032000">
                  <a:extLst>
                    <a:ext uri="{9D8B030D-6E8A-4147-A177-3AD203B41FA5}">
                      <a16:colId xmlns:a16="http://schemas.microsoft.com/office/drawing/2014/main" val="20000"/>
                    </a:ext>
                  </a:extLst>
                </a:gridCol>
                <a:gridCol w="2032000">
                  <a:extLst>
                    <a:ext uri="{9D8B030D-6E8A-4147-A177-3AD203B41FA5}">
                      <a16:colId xmlns:a16="http://schemas.microsoft.com/office/drawing/2014/main" val="20001"/>
                    </a:ext>
                  </a:extLst>
                </a:gridCol>
                <a:gridCol w="2032000">
                  <a:extLst>
                    <a:ext uri="{9D8B030D-6E8A-4147-A177-3AD203B41FA5}">
                      <a16:colId xmlns:a16="http://schemas.microsoft.com/office/drawing/2014/main" val="20002"/>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dirty="0">
                          <a:ln>
                            <a:noFill/>
                          </a:ln>
                          <a:solidFill>
                            <a:srgbClr val="FF0000"/>
                          </a:solidFill>
                          <a:effectLst/>
                          <a:latin typeface="Verdana" charset="0"/>
                          <a:ea typeface="MS PGothic" charset="0"/>
                          <a:cs typeface="MS PGothic" charset="0"/>
                        </a:rPr>
                        <a:t>Cooperate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Defect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Cooperate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chemeClr val="tx1"/>
                          </a:solidFill>
                          <a:effectLst/>
                          <a:latin typeface="Verdana" charset="0"/>
                          <a:ea typeface="MS PGothic" charset="0"/>
                          <a:cs typeface="MS PGothic" charset="0"/>
                        </a:rPr>
                        <a:t>3</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chemeClr val="tx1"/>
                          </a:solidFill>
                          <a:effectLst/>
                          <a:latin typeface="Verdana" charset="0"/>
                          <a:ea typeface="MS PGothic" charset="0"/>
                          <a:cs typeface="MS PGothic" charset="0"/>
                        </a:rPr>
                        <a:t>-1</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extLst>
                  <a:ext uri="{0D108BD9-81ED-4DB2-BD59-A6C34878D82A}">
                    <a16:rowId xmlns:a16="http://schemas.microsoft.com/office/drawing/2014/main" val="10001"/>
                  </a:ext>
                </a:extLst>
              </a:tr>
              <a:tr h="1354138">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Defect</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chemeClr val="tx1"/>
                          </a:solidFill>
                          <a:effectLst/>
                          <a:latin typeface="Verdana" charset="0"/>
                          <a:ea typeface="MS PGothic" charset="0"/>
                          <a:cs typeface="MS PGothic" charset="0"/>
                        </a:rPr>
                        <a:t>4</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dirty="0">
                          <a:ln>
                            <a:noFill/>
                          </a:ln>
                          <a:solidFill>
                            <a:schemeClr val="tx1"/>
                          </a:solidFill>
                          <a:effectLst/>
                          <a:latin typeface="Verdana" charset="0"/>
                          <a:ea typeface="MS PGothic" charset="0"/>
                          <a:cs typeface="MS PGothic" charset="0"/>
                        </a:rPr>
                        <a:t>0</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2"/>
                  </a:ext>
                </a:extLst>
              </a:tr>
            </a:tbl>
          </a:graphicData>
        </a:graphic>
      </p:graphicFrame>
      <p:sp>
        <p:nvSpPr>
          <p:cNvPr id="59413" name="Text Box 20">
            <a:extLst>
              <a:ext uri="{FF2B5EF4-FFF2-40B4-BE49-F238E27FC236}">
                <a16:creationId xmlns:a16="http://schemas.microsoft.com/office/drawing/2014/main" id="{3428C400-CEA0-B117-54D2-77D605B238F5}"/>
              </a:ext>
            </a:extLst>
          </p:cNvPr>
          <p:cNvSpPr txBox="1">
            <a:spLocks noChangeArrowheads="1"/>
          </p:cNvSpPr>
          <p:nvPr/>
        </p:nvSpPr>
        <p:spPr bwMode="auto">
          <a:xfrm>
            <a:off x="381000" y="41148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1</a:t>
            </a:r>
          </a:p>
        </p:txBody>
      </p:sp>
      <p:sp>
        <p:nvSpPr>
          <p:cNvPr id="892950" name="Text Box 22">
            <a:extLst>
              <a:ext uri="{FF2B5EF4-FFF2-40B4-BE49-F238E27FC236}">
                <a16:creationId xmlns:a16="http://schemas.microsoft.com/office/drawing/2014/main" id="{9D8C82D1-C115-1E9D-5364-438E4AEA3F2F}"/>
              </a:ext>
            </a:extLst>
          </p:cNvPr>
          <p:cNvSpPr txBox="1">
            <a:spLocks noChangeArrowheads="1"/>
          </p:cNvSpPr>
          <p:nvPr/>
        </p:nvSpPr>
        <p:spPr bwMode="auto">
          <a:xfrm>
            <a:off x="6705600" y="4114800"/>
            <a:ext cx="8255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4400" b="1">
                <a:solidFill>
                  <a:srgbClr val="FF0000"/>
                </a:solidFill>
                <a:latin typeface="Times New Roman" panose="02020603050405020304" pitchFamily="18" charset="0"/>
                <a:sym typeface="Symbol" pitchFamily="2" charset="2"/>
              </a:rPr>
              <a:t></a:t>
            </a:r>
          </a:p>
        </p:txBody>
      </p:sp>
      <p:sp>
        <p:nvSpPr>
          <p:cNvPr id="892951" name="Text Box 23">
            <a:extLst>
              <a:ext uri="{FF2B5EF4-FFF2-40B4-BE49-F238E27FC236}">
                <a16:creationId xmlns:a16="http://schemas.microsoft.com/office/drawing/2014/main" id="{D878FB5F-F35B-AE6A-1598-B376E178A78A}"/>
              </a:ext>
            </a:extLst>
          </p:cNvPr>
          <p:cNvSpPr txBox="1">
            <a:spLocks noChangeArrowheads="1"/>
          </p:cNvSpPr>
          <p:nvPr/>
        </p:nvSpPr>
        <p:spPr bwMode="auto">
          <a:xfrm>
            <a:off x="4572000" y="4114800"/>
            <a:ext cx="4572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4400" b="1">
                <a:solidFill>
                  <a:srgbClr val="FF0000"/>
                </a:solidFill>
                <a:latin typeface="Times New Roman" panose="02020603050405020304" pitchFamily="18" charset="0"/>
                <a:sym typeface="Symbol" pitchFamily="2" charset="2"/>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nodeType="clickEffect">
                                  <p:stCondLst>
                                    <p:cond delay="0"/>
                                  </p:stCondLst>
                                  <p:childTnLst>
                                    <p:animScale>
                                      <p:cBhvr>
                                        <p:cTn id="6" dur="2000" fill="hold"/>
                                        <p:tgtEl>
                                          <p:spTgt spid="892951">
                                            <p:txEl>
                                              <p:pRg st="0" end="0"/>
                                            </p:txEl>
                                          </p:spTgt>
                                        </p:tgtEl>
                                      </p:cBhvr>
                                      <p:by x="150000" y="150000"/>
                                    </p:animScale>
                                  </p:childTnLst>
                                </p:cTn>
                              </p:par>
                            </p:childTnLst>
                          </p:cTn>
                        </p:par>
                      </p:childTnLst>
                    </p:cTn>
                  </p:par>
                  <p:par>
                    <p:cTn id="7" fill="hold" nodeType="clickPar">
                      <p:stCondLst>
                        <p:cond delay="indefinite"/>
                      </p:stCondLst>
                      <p:childTnLst>
                        <p:par>
                          <p:cTn id="8" fill="hold" nodeType="withGroup">
                            <p:stCondLst>
                              <p:cond delay="0"/>
                            </p:stCondLst>
                            <p:childTnLst>
                              <p:par>
                                <p:cTn id="9" presetID="6" presetClass="emph" presetSubtype="0" fill="hold" nodeType="clickEffect">
                                  <p:stCondLst>
                                    <p:cond delay="0"/>
                                  </p:stCondLst>
                                  <p:childTnLst>
                                    <p:animScale>
                                      <p:cBhvr>
                                        <p:cTn id="10" dur="2000" fill="hold"/>
                                        <p:tgtEl>
                                          <p:spTgt spid="892950"/>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2950"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Slide Number Placeholder 3">
            <a:extLst>
              <a:ext uri="{FF2B5EF4-FFF2-40B4-BE49-F238E27FC236}">
                <a16:creationId xmlns:a16="http://schemas.microsoft.com/office/drawing/2014/main" id="{AAD1B52A-5BCA-B413-0195-D97A078F1CC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217E0445-5D88-214A-A0AE-864DF9609AEB}" type="slidenum">
              <a:rPr lang="en-US" altLang="en-US" sz="1200" smtClean="0">
                <a:latin typeface="Verdana" panose="020B0604030504040204" pitchFamily="34" charset="0"/>
              </a:rPr>
              <a:pPr>
                <a:spcBef>
                  <a:spcPct val="0"/>
                </a:spcBef>
                <a:buFontTx/>
                <a:buNone/>
              </a:pPr>
              <a:t>13</a:t>
            </a:fld>
            <a:endParaRPr lang="en-US" altLang="en-US" sz="1200">
              <a:latin typeface="Verdana" panose="020B0604030504040204" pitchFamily="34" charset="0"/>
            </a:endParaRPr>
          </a:p>
        </p:txBody>
      </p:sp>
      <p:sp>
        <p:nvSpPr>
          <p:cNvPr id="61442" name="Rectangle 21">
            <a:extLst>
              <a:ext uri="{FF2B5EF4-FFF2-40B4-BE49-F238E27FC236}">
                <a16:creationId xmlns:a16="http://schemas.microsoft.com/office/drawing/2014/main" id="{A32014C9-99C3-0F33-0B72-BDD19860E60E}"/>
              </a:ext>
            </a:extLst>
          </p:cNvPr>
          <p:cNvSpPr>
            <a:spLocks noGrp="1" noChangeArrowheads="1"/>
          </p:cNvSpPr>
          <p:nvPr>
            <p:ph type="title" idx="4294967295"/>
          </p:nvPr>
        </p:nvSpPr>
        <p:spPr>
          <a:xfrm>
            <a:off x="0" y="-152400"/>
            <a:ext cx="9144000" cy="1905000"/>
          </a:xfrm>
        </p:spPr>
        <p:txBody>
          <a:bodyPr/>
          <a:lstStyle/>
          <a:p>
            <a:pPr eaLnBrk="1" hangingPunct="1">
              <a:lnSpc>
                <a:spcPct val="150000"/>
              </a:lnSpc>
            </a:pPr>
            <a:r>
              <a:rPr lang="en-US" altLang="en-US" sz="3600">
                <a:solidFill>
                  <a:srgbClr val="C00000"/>
                </a:solidFill>
              </a:rPr>
              <a:t>Defection </a:t>
            </a:r>
            <a:r>
              <a:rPr lang="en-US" altLang="en-US" sz="3600" i="1">
                <a:solidFill>
                  <a:srgbClr val="C00000"/>
                </a:solidFill>
              </a:rPr>
              <a:t>dominates</a:t>
            </a:r>
            <a:r>
              <a:rPr lang="en-US" altLang="en-US" sz="3600">
                <a:solidFill>
                  <a:srgbClr val="C00000"/>
                </a:solidFill>
              </a:rPr>
              <a:t> for Player 2</a:t>
            </a:r>
            <a:br>
              <a:rPr lang="en-US" altLang="en-US" sz="3600">
                <a:solidFill>
                  <a:srgbClr val="C00000"/>
                </a:solidFill>
              </a:rPr>
            </a:br>
            <a:endParaRPr lang="en-US" altLang="en-US" sz="3600">
              <a:solidFill>
                <a:schemeClr val="tx1"/>
              </a:solidFill>
            </a:endParaRPr>
          </a:p>
        </p:txBody>
      </p:sp>
      <p:graphicFrame>
        <p:nvGraphicFramePr>
          <p:cNvPr id="894978" name="Group 2">
            <a:extLst>
              <a:ext uri="{FF2B5EF4-FFF2-40B4-BE49-F238E27FC236}">
                <a16:creationId xmlns:a16="http://schemas.microsoft.com/office/drawing/2014/main" id="{38DD2F00-6F44-B337-77F6-562949BE5F3B}"/>
              </a:ext>
            </a:extLst>
          </p:cNvPr>
          <p:cNvGraphicFramePr>
            <a:graphicFrameLocks noGrp="1"/>
          </p:cNvGraphicFramePr>
          <p:nvPr/>
        </p:nvGraphicFramePr>
        <p:xfrm>
          <a:off x="1828800" y="2362200"/>
          <a:ext cx="6096000" cy="3471863"/>
        </p:xfrm>
        <a:graphic>
          <a:graphicData uri="http://schemas.openxmlformats.org/drawingml/2006/table">
            <a:tbl>
              <a:tblPr/>
              <a:tblGrid>
                <a:gridCol w="2032000">
                  <a:extLst>
                    <a:ext uri="{9D8B030D-6E8A-4147-A177-3AD203B41FA5}">
                      <a16:colId xmlns:a16="http://schemas.microsoft.com/office/drawing/2014/main" val="20000"/>
                    </a:ext>
                  </a:extLst>
                </a:gridCol>
                <a:gridCol w="2006600">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Cooperate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Defect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Cooperate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chemeClr val="tx1"/>
                          </a:solidFill>
                          <a:effectLst/>
                          <a:latin typeface="Verdana" charset="0"/>
                          <a:ea typeface="MS PGothic" charset="0"/>
                          <a:cs typeface="MS PGothic" charset="0"/>
                        </a:rPr>
                        <a:t>3</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chemeClr val="tx1"/>
                          </a:solidFill>
                          <a:effectLst/>
                          <a:latin typeface="Verdana" charset="0"/>
                          <a:ea typeface="MS PGothic" charset="0"/>
                          <a:cs typeface="MS PGothic" charset="0"/>
                        </a:rPr>
                        <a:t>4</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1"/>
                  </a:ext>
                </a:extLst>
              </a:tr>
              <a:tr h="1354138">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Defect</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chemeClr val="tx1"/>
                          </a:solidFill>
                          <a:effectLst/>
                          <a:latin typeface="Verdana" charset="0"/>
                          <a:ea typeface="MS PGothic" charset="0"/>
                          <a:cs typeface="MS PGothic" charset="0"/>
                        </a:rPr>
                        <a:t>-1</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chemeClr val="tx1"/>
                          </a:solidFill>
                          <a:effectLst/>
                          <a:latin typeface="Verdana" charset="0"/>
                          <a:ea typeface="MS PGothic" charset="0"/>
                          <a:cs typeface="MS PGothic" charset="0"/>
                        </a:rPr>
                        <a:t>0</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2"/>
                  </a:ext>
                </a:extLst>
              </a:tr>
            </a:tbl>
          </a:graphicData>
        </a:graphic>
      </p:graphicFrame>
      <p:sp>
        <p:nvSpPr>
          <p:cNvPr id="61461" name="Text Box 20">
            <a:extLst>
              <a:ext uri="{FF2B5EF4-FFF2-40B4-BE49-F238E27FC236}">
                <a16:creationId xmlns:a16="http://schemas.microsoft.com/office/drawing/2014/main" id="{C87EA425-87C3-B3A8-E74D-E0DCD4770EB0}"/>
              </a:ext>
            </a:extLst>
          </p:cNvPr>
          <p:cNvSpPr txBox="1">
            <a:spLocks noChangeArrowheads="1"/>
          </p:cNvSpPr>
          <p:nvPr/>
        </p:nvSpPr>
        <p:spPr bwMode="auto">
          <a:xfrm>
            <a:off x="4953000" y="17526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2</a:t>
            </a:r>
          </a:p>
        </p:txBody>
      </p:sp>
      <p:sp>
        <p:nvSpPr>
          <p:cNvPr id="894998" name="Text Box 22">
            <a:extLst>
              <a:ext uri="{FF2B5EF4-FFF2-40B4-BE49-F238E27FC236}">
                <a16:creationId xmlns:a16="http://schemas.microsoft.com/office/drawing/2014/main" id="{0E748DCF-9BEE-EE8A-AA26-1C06338129E0}"/>
              </a:ext>
            </a:extLst>
          </p:cNvPr>
          <p:cNvSpPr txBox="1">
            <a:spLocks noChangeArrowheads="1"/>
          </p:cNvSpPr>
          <p:nvPr/>
        </p:nvSpPr>
        <p:spPr bwMode="auto">
          <a:xfrm rot="-5400000">
            <a:off x="5981700" y="3619500"/>
            <a:ext cx="228600" cy="76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4400" b="1">
                <a:solidFill>
                  <a:srgbClr val="FF0000"/>
                </a:solidFill>
                <a:latin typeface="Times New Roman" panose="02020603050405020304" pitchFamily="18" charset="0"/>
                <a:sym typeface="Symbol" pitchFamily="2" charset="2"/>
              </a:rPr>
              <a:t></a:t>
            </a:r>
          </a:p>
        </p:txBody>
      </p:sp>
      <p:sp>
        <p:nvSpPr>
          <p:cNvPr id="61463" name="Text Box 23">
            <a:extLst>
              <a:ext uri="{FF2B5EF4-FFF2-40B4-BE49-F238E27FC236}">
                <a16:creationId xmlns:a16="http://schemas.microsoft.com/office/drawing/2014/main" id="{72189056-8883-2A67-566E-0A44D035E5A0}"/>
              </a:ext>
            </a:extLst>
          </p:cNvPr>
          <p:cNvSpPr txBox="1">
            <a:spLocks noChangeArrowheads="1"/>
          </p:cNvSpPr>
          <p:nvPr/>
        </p:nvSpPr>
        <p:spPr bwMode="auto">
          <a:xfrm>
            <a:off x="5851525" y="4862513"/>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latin typeface="Times New Roman" panose="02020603050405020304" pitchFamily="18" charset="0"/>
            </a:endParaRPr>
          </a:p>
        </p:txBody>
      </p:sp>
      <p:sp>
        <p:nvSpPr>
          <p:cNvPr id="895000" name="Text Box 24">
            <a:extLst>
              <a:ext uri="{FF2B5EF4-FFF2-40B4-BE49-F238E27FC236}">
                <a16:creationId xmlns:a16="http://schemas.microsoft.com/office/drawing/2014/main" id="{0285EC24-4A6F-62DD-4D4E-ADD50D884FFF}"/>
              </a:ext>
            </a:extLst>
          </p:cNvPr>
          <p:cNvSpPr txBox="1">
            <a:spLocks noChangeArrowheads="1"/>
          </p:cNvSpPr>
          <p:nvPr/>
        </p:nvSpPr>
        <p:spPr bwMode="auto">
          <a:xfrm rot="-5400000">
            <a:off x="5646738" y="4716462"/>
            <a:ext cx="685800" cy="701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4000" b="1">
                <a:solidFill>
                  <a:srgbClr val="FF0000"/>
                </a:solidFill>
                <a:latin typeface="Times New Roman" panose="02020603050405020304" pitchFamily="18" charset="0"/>
                <a:sym typeface="Symbol" pitchFamily="2" charset="2"/>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6" presetClass="emph" presetSubtype="0" fill="hold" nodeType="clickEffect">
                                  <p:stCondLst>
                                    <p:cond delay="0"/>
                                  </p:stCondLst>
                                  <p:childTnLst>
                                    <p:animScale>
                                      <p:cBhvr>
                                        <p:cTn id="6" dur="2000" fill="hold"/>
                                        <p:tgtEl>
                                          <p:spTgt spid="894998"/>
                                        </p:tgtEl>
                                      </p:cBhvr>
                                      <p:by x="150000" y="150000"/>
                                    </p:animScale>
                                  </p:childTnLst>
                                </p:cTn>
                              </p:par>
                            </p:childTnLst>
                          </p:cTn>
                        </p:par>
                      </p:childTnLst>
                    </p:cTn>
                  </p:par>
                  <p:par>
                    <p:cTn id="7" fill="hold" nodeType="clickPar">
                      <p:stCondLst>
                        <p:cond delay="indefinite"/>
                      </p:stCondLst>
                      <p:childTnLst>
                        <p:par>
                          <p:cTn id="8" fill="hold" nodeType="withGroup">
                            <p:stCondLst>
                              <p:cond delay="0"/>
                            </p:stCondLst>
                            <p:childTnLst>
                              <p:par>
                                <p:cTn id="9" presetID="6" presetClass="emph" presetSubtype="0" fill="hold" nodeType="clickEffect">
                                  <p:stCondLst>
                                    <p:cond delay="0"/>
                                  </p:stCondLst>
                                  <p:childTnLst>
                                    <p:animScale>
                                      <p:cBhvr>
                                        <p:cTn id="10" dur="2000" fill="hold"/>
                                        <p:tgtEl>
                                          <p:spTgt spid="895000">
                                            <p:txEl>
                                              <p:pRg st="0" end="0"/>
                                            </p:txEl>
                                          </p:spTgt>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4998"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Slide Number Placeholder 3">
            <a:extLst>
              <a:ext uri="{FF2B5EF4-FFF2-40B4-BE49-F238E27FC236}">
                <a16:creationId xmlns:a16="http://schemas.microsoft.com/office/drawing/2014/main" id="{158E2BC9-018A-7348-16CF-A2553C2E183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7B32A070-F743-E949-AC3A-E00A8AA63170}" type="slidenum">
              <a:rPr lang="en-US" altLang="en-US" sz="1200" smtClean="0">
                <a:latin typeface="Verdana" panose="020B0604030504040204" pitchFamily="34" charset="0"/>
              </a:rPr>
              <a:pPr>
                <a:spcBef>
                  <a:spcPct val="0"/>
                </a:spcBef>
                <a:buFontTx/>
                <a:buNone/>
              </a:pPr>
              <a:t>14</a:t>
            </a:fld>
            <a:endParaRPr lang="en-US" altLang="en-US" sz="1200">
              <a:latin typeface="Verdana" panose="020B0604030504040204" pitchFamily="34" charset="0"/>
            </a:endParaRPr>
          </a:p>
        </p:txBody>
      </p:sp>
      <p:sp>
        <p:nvSpPr>
          <p:cNvPr id="63490" name="Rectangle 22">
            <a:extLst>
              <a:ext uri="{FF2B5EF4-FFF2-40B4-BE49-F238E27FC236}">
                <a16:creationId xmlns:a16="http://schemas.microsoft.com/office/drawing/2014/main" id="{3FA6B4AD-B1D1-6C76-3BD4-5C2DEE696435}"/>
              </a:ext>
            </a:extLst>
          </p:cNvPr>
          <p:cNvSpPr>
            <a:spLocks noGrp="1" noChangeArrowheads="1"/>
          </p:cNvSpPr>
          <p:nvPr>
            <p:ph type="title" idx="4294967295"/>
          </p:nvPr>
        </p:nvSpPr>
        <p:spPr>
          <a:xfrm>
            <a:off x="533400" y="228600"/>
            <a:ext cx="8610600" cy="1143000"/>
          </a:xfrm>
        </p:spPr>
        <p:txBody>
          <a:bodyPr/>
          <a:lstStyle/>
          <a:p>
            <a:pPr eaLnBrk="1" hangingPunct="1"/>
            <a:r>
              <a:rPr lang="en-US" altLang="en-US">
                <a:solidFill>
                  <a:srgbClr val="C00000"/>
                </a:solidFill>
              </a:rPr>
              <a:t>Bargains as a Prisoner Dilemma game </a:t>
            </a:r>
            <a:br>
              <a:rPr lang="en-US" altLang="en-US" sz="3000">
                <a:solidFill>
                  <a:schemeClr val="accent2"/>
                </a:solidFill>
              </a:rPr>
            </a:br>
            <a:r>
              <a:rPr lang="en-US" altLang="en-US" sz="2400">
                <a:solidFill>
                  <a:schemeClr val="tx1"/>
                </a:solidFill>
              </a:rPr>
              <a:t>Cooperation: Promise and Perform</a:t>
            </a:r>
            <a:br>
              <a:rPr lang="en-US" altLang="en-US" sz="2400">
                <a:solidFill>
                  <a:schemeClr val="tx1"/>
                </a:solidFill>
              </a:rPr>
            </a:br>
            <a:r>
              <a:rPr lang="en-US" altLang="en-US" sz="2400">
                <a:solidFill>
                  <a:schemeClr val="tx1"/>
                </a:solidFill>
              </a:rPr>
              <a:t>Defect: Promise and Breach</a:t>
            </a:r>
          </a:p>
        </p:txBody>
      </p:sp>
      <p:graphicFrame>
        <p:nvGraphicFramePr>
          <p:cNvPr id="705562" name="Group 26">
            <a:extLst>
              <a:ext uri="{FF2B5EF4-FFF2-40B4-BE49-F238E27FC236}">
                <a16:creationId xmlns:a16="http://schemas.microsoft.com/office/drawing/2014/main" id="{89799A38-FC2A-C833-0B94-97DF1C4773D4}"/>
              </a:ext>
            </a:extLst>
          </p:cNvPr>
          <p:cNvGraphicFramePr>
            <a:graphicFrameLocks noGrp="1"/>
          </p:cNvGraphicFramePr>
          <p:nvPr/>
        </p:nvGraphicFramePr>
        <p:xfrm>
          <a:off x="2057400" y="2209800"/>
          <a:ext cx="6324600" cy="3471863"/>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762000">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FF0000"/>
                          </a:solidFill>
                          <a:effectLst/>
                          <a:latin typeface="Verdana" panose="020B0604030504040204" pitchFamily="34" charset="0"/>
                          <a:ea typeface="MS PGothic" panose="020B0600070205080204" pitchFamily="34" charset="-128"/>
                        </a:rPr>
                        <a:t>Cooperate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FF0000"/>
                          </a:solidFill>
                          <a:effectLst/>
                          <a:latin typeface="Verdana" panose="020B0604030504040204" pitchFamily="34" charset="0"/>
                          <a:ea typeface="MS PGothic" panose="020B0600070205080204" pitchFamily="34" charset="-128"/>
                        </a:rPr>
                        <a:t>Defect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FF0000"/>
                          </a:solidFill>
                          <a:effectLst/>
                          <a:latin typeface="Verdana" panose="020B0604030504040204" pitchFamily="34" charset="0"/>
                          <a:ea typeface="MS PGothic" panose="020B0600070205080204" pitchFamily="34" charset="-128"/>
                        </a:rPr>
                        <a:t>Cooperate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Joint</a:t>
                      </a:r>
                    </a:p>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cooperation</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Player 1: sucker</a:t>
                      </a:r>
                      <a:r>
                        <a:rPr kumimoji="0" lang="ja-JP"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a:t>
                      </a:r>
                      <a:r>
                        <a:rPr kumimoji="0" lang="en-US" altLang="ja-JP"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s payoff</a:t>
                      </a: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1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FF0000"/>
                          </a:solidFill>
                          <a:effectLst/>
                          <a:latin typeface="Verdana" panose="020B0604030504040204" pitchFamily="34" charset="0"/>
                          <a:ea typeface="MS PGothic" panose="020B0600070205080204" pitchFamily="34" charset="-128"/>
                        </a:rPr>
                        <a:t>Defect</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rPr>
                        <a:t>Player 2: defector</a:t>
                      </a:r>
                      <a:r>
                        <a:rPr kumimoji="0" lang="ja-JP"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a:t>
                      </a:r>
                      <a:r>
                        <a:rPr kumimoji="0" lang="en-US" altLang="ja-JP"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rPr>
                        <a:t>s payoff</a:t>
                      </a:r>
                      <a:endPar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rPr>
                        <a:t>Joint</a:t>
                      </a:r>
                    </a:p>
                    <a:p>
                      <a:pPr marL="0" marR="0" lvl="0" indent="0" algn="l"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rPr>
                        <a:t>defection</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2"/>
                  </a:ext>
                </a:extLst>
              </a:tr>
            </a:tbl>
          </a:graphicData>
        </a:graphic>
      </p:graphicFrame>
      <p:sp>
        <p:nvSpPr>
          <p:cNvPr id="63509" name="Text Box 20">
            <a:extLst>
              <a:ext uri="{FF2B5EF4-FFF2-40B4-BE49-F238E27FC236}">
                <a16:creationId xmlns:a16="http://schemas.microsoft.com/office/drawing/2014/main" id="{091764AC-9BF8-93EF-D643-563C7B01A5CF}"/>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2</a:t>
            </a:r>
          </a:p>
        </p:txBody>
      </p:sp>
      <p:sp>
        <p:nvSpPr>
          <p:cNvPr id="63510" name="Text Box 21">
            <a:extLst>
              <a:ext uri="{FF2B5EF4-FFF2-40B4-BE49-F238E27FC236}">
                <a16:creationId xmlns:a16="http://schemas.microsoft.com/office/drawing/2014/main" id="{77AD71C6-1351-2000-68BA-46760E411C61}"/>
              </a:ext>
            </a:extLst>
          </p:cNvPr>
          <p:cNvSpPr txBox="1">
            <a:spLocks noChangeArrowheads="1"/>
          </p:cNvSpPr>
          <p:nvPr/>
        </p:nvSpPr>
        <p:spPr bwMode="auto">
          <a:xfrm>
            <a:off x="381000" y="41148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1</a:t>
            </a:r>
          </a:p>
        </p:txBody>
      </p:sp>
    </p:spTree>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5">
            <a:extLst>
              <a:ext uri="{FF2B5EF4-FFF2-40B4-BE49-F238E27FC236}">
                <a16:creationId xmlns:a16="http://schemas.microsoft.com/office/drawing/2014/main" id="{D9371B8A-0890-3F62-8632-EFD709107B34}"/>
              </a:ext>
            </a:extLst>
          </p:cNvPr>
          <p:cNvSpPr>
            <a:spLocks noGrp="1" noChangeArrowheads="1"/>
          </p:cNvSpPr>
          <p:nvPr>
            <p:ph type="title"/>
          </p:nvPr>
        </p:nvSpPr>
        <p:spPr>
          <a:xfrm>
            <a:off x="76200" y="315913"/>
            <a:ext cx="9067800" cy="979487"/>
          </a:xfrm>
        </p:spPr>
        <p:txBody>
          <a:bodyPr/>
          <a:lstStyle/>
          <a:p>
            <a:pPr eaLnBrk="1" hangingPunct="1"/>
            <a:r>
              <a:rPr lang="en-US" altLang="en-US" sz="4000">
                <a:solidFill>
                  <a:srgbClr val="C00000"/>
                </a:solidFill>
              </a:rPr>
              <a:t>Defection and the Sucker’</a:t>
            </a:r>
            <a:r>
              <a:rPr lang="en-US" altLang="ja-JP" sz="4000">
                <a:solidFill>
                  <a:srgbClr val="C00000"/>
                </a:solidFill>
              </a:rPr>
              <a:t>s payoff </a:t>
            </a:r>
            <a:br>
              <a:rPr lang="en-US" altLang="ja-JP">
                <a:solidFill>
                  <a:schemeClr val="accent2"/>
                </a:solidFill>
              </a:rPr>
            </a:br>
            <a:r>
              <a:rPr lang="en-US" altLang="ja-JP" sz="2400">
                <a:solidFill>
                  <a:schemeClr val="tx1"/>
                </a:solidFill>
              </a:rPr>
              <a:t>Sucker performs, other party defects</a:t>
            </a:r>
            <a:endParaRPr lang="en-US" altLang="en-US" sz="2400">
              <a:solidFill>
                <a:schemeClr val="tx1"/>
              </a:solidFill>
            </a:endParaRPr>
          </a:p>
        </p:txBody>
      </p:sp>
      <p:sp>
        <p:nvSpPr>
          <p:cNvPr id="65538" name="Slide Number Placeholder 4">
            <a:extLst>
              <a:ext uri="{FF2B5EF4-FFF2-40B4-BE49-F238E27FC236}">
                <a16:creationId xmlns:a16="http://schemas.microsoft.com/office/drawing/2014/main" id="{47B2E39A-9AD7-7CDC-4EF5-F7A9276409D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3A8D0198-213B-1B41-B019-EB7AB86A477C}" type="slidenum">
              <a:rPr lang="en-US" altLang="en-US" sz="1200" smtClean="0">
                <a:latin typeface="Verdana" panose="020B0604030504040204" pitchFamily="34" charset="0"/>
              </a:rPr>
              <a:pPr>
                <a:spcBef>
                  <a:spcPct val="0"/>
                </a:spcBef>
                <a:buFontTx/>
                <a:buNone/>
              </a:pPr>
              <a:t>15</a:t>
            </a:fld>
            <a:endParaRPr lang="en-US" altLang="en-US" sz="1200">
              <a:latin typeface="Verdana" panose="020B0604030504040204" pitchFamily="34" charset="0"/>
            </a:endParaRPr>
          </a:p>
        </p:txBody>
      </p:sp>
      <p:pic>
        <p:nvPicPr>
          <p:cNvPr id="65539" name="Picture 4" descr="lear21">
            <a:extLst>
              <a:ext uri="{FF2B5EF4-FFF2-40B4-BE49-F238E27FC236}">
                <a16:creationId xmlns:a16="http://schemas.microsoft.com/office/drawing/2014/main" id="{0F2F1E4D-3D69-B43E-4FEF-9EC22FF6C7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1752600"/>
            <a:ext cx="3619500" cy="439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40" name="Text Box 7">
            <a:extLst>
              <a:ext uri="{FF2B5EF4-FFF2-40B4-BE49-F238E27FC236}">
                <a16:creationId xmlns:a16="http://schemas.microsoft.com/office/drawing/2014/main" id="{D699FC6D-5BE0-F0CB-4B48-838E65BFF517}"/>
              </a:ext>
            </a:extLst>
          </p:cNvPr>
          <p:cNvSpPr txBox="1">
            <a:spLocks noChangeArrowheads="1"/>
          </p:cNvSpPr>
          <p:nvPr/>
        </p:nvSpPr>
        <p:spPr bwMode="auto">
          <a:xfrm>
            <a:off x="5165725" y="1676400"/>
            <a:ext cx="3825875" cy="4473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latin typeface="Times New Roman" panose="02020603050405020304" pitchFamily="18" charset="0"/>
              </a:rPr>
              <a:t>GONERIL </a:t>
            </a:r>
            <a:br>
              <a:rPr lang="en-US" altLang="en-US" sz="2400">
                <a:latin typeface="Times New Roman" panose="02020603050405020304" pitchFamily="18" charset="0"/>
              </a:rPr>
            </a:br>
            <a:r>
              <a:rPr lang="en-US" altLang="en-US" sz="2400">
                <a:latin typeface="Times New Roman" panose="02020603050405020304" pitchFamily="18" charset="0"/>
              </a:rPr>
              <a:t>Hear me, my lord; </a:t>
            </a:r>
            <a:br>
              <a:rPr lang="en-US" altLang="en-US" sz="2400">
                <a:latin typeface="Times New Roman" panose="02020603050405020304" pitchFamily="18" charset="0"/>
              </a:rPr>
            </a:br>
            <a:r>
              <a:rPr lang="en-US" altLang="en-US" sz="2400">
                <a:latin typeface="Times New Roman" panose="02020603050405020304" pitchFamily="18" charset="0"/>
              </a:rPr>
              <a:t>What need you five and twenty, ten, or five, </a:t>
            </a:r>
            <a:br>
              <a:rPr lang="en-US" altLang="en-US" sz="2400">
                <a:latin typeface="Times New Roman" panose="02020603050405020304" pitchFamily="18" charset="0"/>
              </a:rPr>
            </a:br>
            <a:r>
              <a:rPr lang="en-US" altLang="en-US" sz="2400">
                <a:latin typeface="Times New Roman" panose="02020603050405020304" pitchFamily="18" charset="0"/>
              </a:rPr>
              <a:t>To follow in a house where twice so many </a:t>
            </a:r>
            <a:br>
              <a:rPr lang="en-US" altLang="en-US" sz="2400">
                <a:latin typeface="Times New Roman" panose="02020603050405020304" pitchFamily="18" charset="0"/>
              </a:rPr>
            </a:br>
            <a:r>
              <a:rPr lang="en-US" altLang="en-US" sz="2400">
                <a:latin typeface="Times New Roman" panose="02020603050405020304" pitchFamily="18" charset="0"/>
              </a:rPr>
              <a:t>Have a command to tend you? </a:t>
            </a:r>
          </a:p>
          <a:p>
            <a:pPr>
              <a:spcBef>
                <a:spcPct val="0"/>
              </a:spcBef>
              <a:buFontTx/>
              <a:buNone/>
            </a:pPr>
            <a:r>
              <a:rPr lang="en-US" altLang="en-US" sz="2400">
                <a:latin typeface="Times New Roman" panose="02020603050405020304" pitchFamily="18" charset="0"/>
              </a:rPr>
              <a:t>REGAN </a:t>
            </a:r>
            <a:br>
              <a:rPr lang="en-US" altLang="en-US" sz="2400">
                <a:latin typeface="Times New Roman" panose="02020603050405020304" pitchFamily="18" charset="0"/>
              </a:rPr>
            </a:br>
            <a:r>
              <a:rPr lang="en-US" altLang="en-US" sz="2400">
                <a:latin typeface="Times New Roman" panose="02020603050405020304" pitchFamily="18" charset="0"/>
              </a:rPr>
              <a:t>What need one? </a:t>
            </a:r>
          </a:p>
          <a:p>
            <a:pPr>
              <a:spcBef>
                <a:spcPct val="0"/>
              </a:spcBef>
              <a:buFontTx/>
              <a:buNone/>
            </a:pPr>
            <a:r>
              <a:rPr lang="en-US" altLang="en-US" sz="2400">
                <a:latin typeface="Times New Roman" panose="02020603050405020304" pitchFamily="18" charset="0"/>
              </a:rPr>
              <a:t>KING LEAR </a:t>
            </a:r>
            <a:br>
              <a:rPr lang="en-US" altLang="en-US" sz="2400">
                <a:latin typeface="Times New Roman" panose="02020603050405020304" pitchFamily="18" charset="0"/>
              </a:rPr>
            </a:br>
            <a:r>
              <a:rPr lang="en-US" altLang="en-US" sz="2400">
                <a:latin typeface="Times New Roman" panose="02020603050405020304" pitchFamily="18" charset="0"/>
              </a:rPr>
              <a:t>O, reason not the need…</a:t>
            </a:r>
          </a:p>
        </p:txBody>
      </p:sp>
    </p:spTree>
  </p:cSld>
  <p:clrMapOvr>
    <a:masterClrMapping/>
  </p:clrMapOvr>
  <p:transition/>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Slide Number Placeholder 3">
            <a:extLst>
              <a:ext uri="{FF2B5EF4-FFF2-40B4-BE49-F238E27FC236}">
                <a16:creationId xmlns:a16="http://schemas.microsoft.com/office/drawing/2014/main" id="{D98ECDF4-B077-D522-31DA-8FF2F10914E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83120529-92C9-F244-AED0-B2658D17C067}" type="slidenum">
              <a:rPr lang="en-US" altLang="en-US" sz="1200" smtClean="0">
                <a:latin typeface="Verdana" panose="020B0604030504040204" pitchFamily="34" charset="0"/>
              </a:rPr>
              <a:pPr>
                <a:spcBef>
                  <a:spcPct val="0"/>
                </a:spcBef>
                <a:buFontTx/>
                <a:buNone/>
              </a:pPr>
              <a:t>16</a:t>
            </a:fld>
            <a:endParaRPr lang="en-US" altLang="en-US" sz="1200">
              <a:latin typeface="Verdana" panose="020B0604030504040204" pitchFamily="34" charset="0"/>
            </a:endParaRPr>
          </a:p>
        </p:txBody>
      </p:sp>
      <p:sp>
        <p:nvSpPr>
          <p:cNvPr id="67586" name="Rectangle 21">
            <a:extLst>
              <a:ext uri="{FF2B5EF4-FFF2-40B4-BE49-F238E27FC236}">
                <a16:creationId xmlns:a16="http://schemas.microsoft.com/office/drawing/2014/main" id="{21AE4DE6-7C75-7033-A132-F592A0C2FB77}"/>
              </a:ext>
            </a:extLst>
          </p:cNvPr>
          <p:cNvSpPr>
            <a:spLocks noGrp="1" noChangeArrowheads="1"/>
          </p:cNvSpPr>
          <p:nvPr>
            <p:ph type="title" idx="4294967295"/>
          </p:nvPr>
        </p:nvSpPr>
        <p:spPr>
          <a:xfrm>
            <a:off x="-11113" y="-152400"/>
            <a:ext cx="9144001" cy="1905000"/>
          </a:xfrm>
        </p:spPr>
        <p:txBody>
          <a:bodyPr/>
          <a:lstStyle/>
          <a:p>
            <a:pPr eaLnBrk="1" hangingPunct="1"/>
            <a:r>
              <a:rPr lang="en-US" altLang="en-US" sz="3600">
                <a:solidFill>
                  <a:srgbClr val="C00000"/>
                </a:solidFill>
              </a:rPr>
              <a:t>Defection </a:t>
            </a:r>
            <a:r>
              <a:rPr lang="en-US" altLang="en-US" sz="3600" i="1">
                <a:solidFill>
                  <a:srgbClr val="C00000"/>
                </a:solidFill>
              </a:rPr>
              <a:t>dominates</a:t>
            </a:r>
            <a:r>
              <a:rPr lang="en-US" altLang="en-US" sz="3600">
                <a:solidFill>
                  <a:srgbClr val="C00000"/>
                </a:solidFill>
              </a:rPr>
              <a:t> for both Players:</a:t>
            </a:r>
            <a:br>
              <a:rPr lang="en-US" altLang="en-US" sz="3600">
                <a:solidFill>
                  <a:srgbClr val="C00000"/>
                </a:solidFill>
              </a:rPr>
            </a:br>
            <a:r>
              <a:rPr lang="en-US" altLang="en-US" sz="3600">
                <a:solidFill>
                  <a:schemeClr val="tx1"/>
                </a:solidFill>
              </a:rPr>
              <a:t>The </a:t>
            </a:r>
            <a:r>
              <a:rPr lang="en-US" altLang="en-US" sz="3600" i="1">
                <a:solidFill>
                  <a:srgbClr val="C00000"/>
                </a:solidFill>
              </a:rPr>
              <a:t>solution</a:t>
            </a:r>
            <a:r>
              <a:rPr lang="en-US" altLang="en-US" sz="3600">
                <a:solidFill>
                  <a:schemeClr val="tx1"/>
                </a:solidFill>
              </a:rPr>
              <a:t> to the game</a:t>
            </a:r>
          </a:p>
        </p:txBody>
      </p:sp>
      <p:graphicFrame>
        <p:nvGraphicFramePr>
          <p:cNvPr id="894978" name="Group 2">
            <a:extLst>
              <a:ext uri="{FF2B5EF4-FFF2-40B4-BE49-F238E27FC236}">
                <a16:creationId xmlns:a16="http://schemas.microsoft.com/office/drawing/2014/main" id="{A5501DA5-969C-563F-6CFD-2518DE69A9FC}"/>
              </a:ext>
            </a:extLst>
          </p:cNvPr>
          <p:cNvGraphicFramePr>
            <a:graphicFrameLocks noGrp="1"/>
          </p:cNvGraphicFramePr>
          <p:nvPr/>
        </p:nvGraphicFramePr>
        <p:xfrm>
          <a:off x="1828800" y="2362200"/>
          <a:ext cx="6096000" cy="3471863"/>
        </p:xfrm>
        <a:graphic>
          <a:graphicData uri="http://schemas.openxmlformats.org/drawingml/2006/table">
            <a:tbl>
              <a:tblPr/>
              <a:tblGrid>
                <a:gridCol w="2032000">
                  <a:extLst>
                    <a:ext uri="{9D8B030D-6E8A-4147-A177-3AD203B41FA5}">
                      <a16:colId xmlns:a16="http://schemas.microsoft.com/office/drawing/2014/main" val="20000"/>
                    </a:ext>
                  </a:extLst>
                </a:gridCol>
                <a:gridCol w="2006600">
                  <a:extLst>
                    <a:ext uri="{9D8B030D-6E8A-4147-A177-3AD203B41FA5}">
                      <a16:colId xmlns:a16="http://schemas.microsoft.com/office/drawing/2014/main" val="20001"/>
                    </a:ext>
                  </a:extLst>
                </a:gridCol>
                <a:gridCol w="2057400">
                  <a:extLst>
                    <a:ext uri="{9D8B030D-6E8A-4147-A177-3AD203B41FA5}">
                      <a16:colId xmlns:a16="http://schemas.microsoft.com/office/drawing/2014/main" val="20002"/>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Cooperate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Defect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Cooperate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354138">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Defect</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3600" b="0" i="0" u="none" strike="noStrike" cap="none" normalizeH="0" baseline="0">
                          <a:ln>
                            <a:noFill/>
                          </a:ln>
                          <a:solidFill>
                            <a:srgbClr val="B90000"/>
                          </a:solidFill>
                          <a:effectLst/>
                          <a:latin typeface="Verdana" charset="0"/>
                          <a:ea typeface="MS PGothic" charset="0"/>
                          <a:cs typeface="MS PGothic" charset="0"/>
                        </a:rPr>
                        <a:t>0</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2"/>
                  </a:ext>
                </a:extLst>
              </a:tr>
            </a:tbl>
          </a:graphicData>
        </a:graphic>
      </p:graphicFrame>
      <p:sp>
        <p:nvSpPr>
          <p:cNvPr id="67605" name="Text Box 20">
            <a:extLst>
              <a:ext uri="{FF2B5EF4-FFF2-40B4-BE49-F238E27FC236}">
                <a16:creationId xmlns:a16="http://schemas.microsoft.com/office/drawing/2014/main" id="{F8D189E8-7381-2C4C-1AC5-D2F7C85128F4}"/>
              </a:ext>
            </a:extLst>
          </p:cNvPr>
          <p:cNvSpPr txBox="1">
            <a:spLocks noChangeArrowheads="1"/>
          </p:cNvSpPr>
          <p:nvPr/>
        </p:nvSpPr>
        <p:spPr bwMode="auto">
          <a:xfrm>
            <a:off x="4953000" y="17526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2</a:t>
            </a:r>
          </a:p>
        </p:txBody>
      </p:sp>
      <p:sp>
        <p:nvSpPr>
          <p:cNvPr id="67606" name="Text Box 23">
            <a:extLst>
              <a:ext uri="{FF2B5EF4-FFF2-40B4-BE49-F238E27FC236}">
                <a16:creationId xmlns:a16="http://schemas.microsoft.com/office/drawing/2014/main" id="{EBAC5FE9-3F19-B602-DEB6-350108F4F960}"/>
              </a:ext>
            </a:extLst>
          </p:cNvPr>
          <p:cNvSpPr txBox="1">
            <a:spLocks noChangeArrowheads="1"/>
          </p:cNvSpPr>
          <p:nvPr/>
        </p:nvSpPr>
        <p:spPr bwMode="auto">
          <a:xfrm>
            <a:off x="5851525" y="4862513"/>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latin typeface="Times New Roman" panose="02020603050405020304" pitchFamily="18" charset="0"/>
            </a:endParaRPr>
          </a:p>
        </p:txBody>
      </p:sp>
    </p:spTree>
  </p:cSld>
  <p:clrMapOvr>
    <a:masterClrMapping/>
  </p:clrMapOvr>
  <p:transition/>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2">
            <a:extLst>
              <a:ext uri="{FF2B5EF4-FFF2-40B4-BE49-F238E27FC236}">
                <a16:creationId xmlns:a16="http://schemas.microsoft.com/office/drawing/2014/main" id="{B3BCCB1A-E711-7AE7-EE98-7F00DB0A9B22}"/>
              </a:ext>
            </a:extLst>
          </p:cNvPr>
          <p:cNvSpPr>
            <a:spLocks noGrp="1" noChangeArrowheads="1"/>
          </p:cNvSpPr>
          <p:nvPr>
            <p:ph type="title"/>
          </p:nvPr>
        </p:nvSpPr>
        <p:spPr/>
        <p:txBody>
          <a:bodyPr/>
          <a:lstStyle/>
          <a:p>
            <a:pPr eaLnBrk="1" hangingPunct="1"/>
            <a:r>
              <a:rPr lang="en-US" altLang="en-US">
                <a:solidFill>
                  <a:schemeClr val="tx1"/>
                </a:solidFill>
              </a:rPr>
              <a:t>Trust and Contract Law</a:t>
            </a:r>
            <a:br>
              <a:rPr lang="en-US" altLang="en-US">
                <a:solidFill>
                  <a:schemeClr val="accent2"/>
                </a:solidFill>
              </a:rPr>
            </a:br>
            <a:r>
              <a:rPr lang="en-US" altLang="en-US">
                <a:solidFill>
                  <a:srgbClr val="C00000"/>
                </a:solidFill>
              </a:rPr>
              <a:t>Hobbes’ Leviathan (1651)</a:t>
            </a:r>
          </a:p>
        </p:txBody>
      </p:sp>
      <p:sp>
        <p:nvSpPr>
          <p:cNvPr id="69634" name="Rectangle 3">
            <a:extLst>
              <a:ext uri="{FF2B5EF4-FFF2-40B4-BE49-F238E27FC236}">
                <a16:creationId xmlns:a16="http://schemas.microsoft.com/office/drawing/2014/main" id="{C87E31A9-6476-E5BC-FE8F-908863B7879D}"/>
              </a:ext>
            </a:extLst>
          </p:cNvPr>
          <p:cNvSpPr>
            <a:spLocks noGrp="1" noChangeArrowheads="1"/>
          </p:cNvSpPr>
          <p:nvPr>
            <p:ph idx="1"/>
          </p:nvPr>
        </p:nvSpPr>
        <p:spPr/>
        <p:txBody>
          <a:bodyPr/>
          <a:lstStyle/>
          <a:p>
            <a:pPr eaLnBrk="1" hangingPunct="1"/>
            <a:endParaRPr lang="en-US" altLang="en-US"/>
          </a:p>
          <a:p>
            <a:pPr eaLnBrk="1" hangingPunct="1">
              <a:buFont typeface="Wingdings" pitchFamily="2" charset="2"/>
              <a:buNone/>
            </a:pPr>
            <a:endParaRPr lang="en-US" altLang="en-US"/>
          </a:p>
        </p:txBody>
      </p:sp>
      <p:sp>
        <p:nvSpPr>
          <p:cNvPr id="69635" name="Slide Number Placeholder 5">
            <a:extLst>
              <a:ext uri="{FF2B5EF4-FFF2-40B4-BE49-F238E27FC236}">
                <a16:creationId xmlns:a16="http://schemas.microsoft.com/office/drawing/2014/main" id="{F7C075A4-55A4-F482-8B0C-F9AD902D6C6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5FD5077B-A8AD-0C48-A354-8C2084A7F757}" type="slidenum">
              <a:rPr lang="en-US" altLang="en-US" sz="1200" smtClean="0">
                <a:latin typeface="Verdana" panose="020B0604030504040204" pitchFamily="34" charset="0"/>
              </a:rPr>
              <a:pPr>
                <a:spcBef>
                  <a:spcPct val="0"/>
                </a:spcBef>
                <a:buFontTx/>
                <a:buNone/>
              </a:pPr>
              <a:t>17</a:t>
            </a:fld>
            <a:endParaRPr lang="en-US" altLang="en-US" sz="1200">
              <a:latin typeface="Verdana" panose="020B0604030504040204" pitchFamily="34" charset="0"/>
            </a:endParaRPr>
          </a:p>
        </p:txBody>
      </p:sp>
      <p:pic>
        <p:nvPicPr>
          <p:cNvPr id="69636" name="Picture 1">
            <a:extLst>
              <a:ext uri="{FF2B5EF4-FFF2-40B4-BE49-F238E27FC236}">
                <a16:creationId xmlns:a16="http://schemas.microsoft.com/office/drawing/2014/main" id="{52C83B1E-E98E-6857-EF29-938751AC2F0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752600" y="1463675"/>
            <a:ext cx="5943600" cy="4551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1681" name="Rectangle 2">
            <a:extLst>
              <a:ext uri="{FF2B5EF4-FFF2-40B4-BE49-F238E27FC236}">
                <a16:creationId xmlns:a16="http://schemas.microsoft.com/office/drawing/2014/main" id="{AC6C0DBB-0470-2F40-5818-53963F31BF00}"/>
              </a:ext>
            </a:extLst>
          </p:cNvPr>
          <p:cNvSpPr>
            <a:spLocks noGrp="1" noChangeArrowheads="1"/>
          </p:cNvSpPr>
          <p:nvPr>
            <p:ph type="title"/>
          </p:nvPr>
        </p:nvSpPr>
        <p:spPr>
          <a:xfrm>
            <a:off x="533400" y="304800"/>
            <a:ext cx="8382000" cy="1066800"/>
          </a:xfrm>
        </p:spPr>
        <p:txBody>
          <a:bodyPr/>
          <a:lstStyle/>
          <a:p>
            <a:pPr eaLnBrk="1" hangingPunct="1"/>
            <a:r>
              <a:rPr lang="en-US" altLang="en-US" sz="4000">
                <a:solidFill>
                  <a:srgbClr val="C00000"/>
                </a:solidFill>
              </a:rPr>
              <a:t>Hobbes on Bare Promises in the State of Narure</a:t>
            </a:r>
            <a:br>
              <a:rPr lang="en-US" altLang="en-US" sz="2800">
                <a:solidFill>
                  <a:schemeClr val="accent2"/>
                </a:solidFill>
              </a:rPr>
            </a:br>
            <a:endParaRPr lang="en-US" altLang="en-US" sz="2400">
              <a:solidFill>
                <a:schemeClr val="tx1"/>
              </a:solidFill>
            </a:endParaRPr>
          </a:p>
        </p:txBody>
      </p:sp>
      <p:sp>
        <p:nvSpPr>
          <p:cNvPr id="71682" name="Rectangle 3">
            <a:extLst>
              <a:ext uri="{FF2B5EF4-FFF2-40B4-BE49-F238E27FC236}">
                <a16:creationId xmlns:a16="http://schemas.microsoft.com/office/drawing/2014/main" id="{0DAC1D9A-2759-FBCF-181D-6259A65304F8}"/>
              </a:ext>
            </a:extLst>
          </p:cNvPr>
          <p:cNvSpPr>
            <a:spLocks noGrp="1" noChangeArrowheads="1"/>
          </p:cNvSpPr>
          <p:nvPr>
            <p:ph idx="1"/>
          </p:nvPr>
        </p:nvSpPr>
        <p:spPr/>
        <p:txBody>
          <a:bodyPr/>
          <a:lstStyle/>
          <a:p>
            <a:pPr eaLnBrk="1" hangingPunct="1">
              <a:lnSpc>
                <a:spcPct val="80000"/>
              </a:lnSpc>
            </a:pPr>
            <a:endParaRPr lang="en-US" altLang="en-US" sz="1900" b="1">
              <a:solidFill>
                <a:srgbClr val="FF0000"/>
              </a:solidFill>
            </a:endParaRPr>
          </a:p>
          <a:p>
            <a:pPr eaLnBrk="1" hangingPunct="1">
              <a:lnSpc>
                <a:spcPct val="80000"/>
              </a:lnSpc>
            </a:pPr>
            <a:r>
              <a:rPr lang="en-US" altLang="en-US" sz="1900" b="1">
                <a:solidFill>
                  <a:srgbClr val="FF0000"/>
                </a:solidFill>
              </a:rPr>
              <a:t>If a covenant be made wherein</a:t>
            </a:r>
            <a:r>
              <a:rPr lang="en-US" altLang="en-US" sz="1900"/>
              <a:t> neither of </a:t>
            </a:r>
            <a:r>
              <a:rPr lang="en-US" altLang="en-US" sz="1900" b="1">
                <a:solidFill>
                  <a:srgbClr val="FF0000"/>
                </a:solidFill>
              </a:rPr>
              <a:t>the parties</a:t>
            </a:r>
            <a:r>
              <a:rPr lang="en-US" altLang="en-US" sz="1900"/>
              <a:t> perform presently, but </a:t>
            </a:r>
            <a:r>
              <a:rPr lang="en-US" altLang="en-US" sz="1900" b="1">
                <a:solidFill>
                  <a:srgbClr val="FF0000"/>
                </a:solidFill>
              </a:rPr>
              <a:t>trust one another, in the condition of mere nature</a:t>
            </a:r>
            <a:r>
              <a:rPr lang="en-US" altLang="en-US" sz="1900"/>
              <a:t> (which is a condition of war of every man against every man) upon any reasonable suspicion, </a:t>
            </a:r>
            <a:r>
              <a:rPr lang="en-US" altLang="en-US" sz="1900" b="1">
                <a:solidFill>
                  <a:srgbClr val="FF0000"/>
                </a:solidFill>
              </a:rPr>
              <a:t>it is void</a:t>
            </a:r>
            <a:r>
              <a:rPr lang="en-US" altLang="en-US" sz="1900"/>
              <a:t>…</a:t>
            </a:r>
          </a:p>
          <a:p>
            <a:pPr eaLnBrk="1" hangingPunct="1">
              <a:lnSpc>
                <a:spcPct val="80000"/>
              </a:lnSpc>
            </a:pPr>
            <a:endParaRPr lang="en-US" altLang="en-US" sz="1900"/>
          </a:p>
          <a:p>
            <a:pPr eaLnBrk="1" hangingPunct="1">
              <a:lnSpc>
                <a:spcPct val="80000"/>
              </a:lnSpc>
            </a:pPr>
            <a:r>
              <a:rPr lang="en-US" altLang="en-US" sz="1900"/>
              <a:t>For he that performeth first hath no assurance the other will perform after, because the bonds of words are too weak to bridle men's ambition, avarice, anger, and other passions, without the fear of some coercive power; which in the condition of mere nature, where all men are equal, and judges of the justness of their own fears, cannot possibly be supposed. And therefore </a:t>
            </a:r>
            <a:r>
              <a:rPr lang="en-US" altLang="en-US" sz="1900" b="1">
                <a:solidFill>
                  <a:srgbClr val="FF0000"/>
                </a:solidFill>
              </a:rPr>
              <a:t>he which performeth first doth but betray himself to his enemy.</a:t>
            </a:r>
          </a:p>
          <a:p>
            <a:pPr eaLnBrk="1" hangingPunct="1">
              <a:lnSpc>
                <a:spcPct val="80000"/>
              </a:lnSpc>
            </a:pPr>
            <a:endParaRPr lang="en-US" altLang="en-US" sz="1900" b="1">
              <a:solidFill>
                <a:srgbClr val="FF0000"/>
              </a:solidFill>
            </a:endParaRPr>
          </a:p>
          <a:p>
            <a:pPr eaLnBrk="1" hangingPunct="1">
              <a:lnSpc>
                <a:spcPct val="80000"/>
              </a:lnSpc>
            </a:pPr>
            <a:r>
              <a:rPr lang="en-US" altLang="en-US" sz="1800"/>
              <a:t>Hobbes, Leviathan 14.18</a:t>
            </a:r>
            <a:endParaRPr lang="en-US" altLang="en-US" sz="1800" b="1"/>
          </a:p>
        </p:txBody>
      </p:sp>
      <p:sp>
        <p:nvSpPr>
          <p:cNvPr id="71683" name="Slide Number Placeholder 5">
            <a:extLst>
              <a:ext uri="{FF2B5EF4-FFF2-40B4-BE49-F238E27FC236}">
                <a16:creationId xmlns:a16="http://schemas.microsoft.com/office/drawing/2014/main" id="{6F908455-A814-A648-08C0-8E98BEE1374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5AD90164-A465-6D48-9685-30C8FA1DC3F9}" type="slidenum">
              <a:rPr lang="en-US" altLang="en-US" sz="1200" smtClean="0">
                <a:latin typeface="Verdana" panose="020B0604030504040204" pitchFamily="34" charset="0"/>
              </a:rPr>
              <a:pPr>
                <a:spcBef>
                  <a:spcPct val="0"/>
                </a:spcBef>
                <a:buFontTx/>
                <a:buNone/>
              </a:pPr>
              <a:t>18</a:t>
            </a:fld>
            <a:endParaRPr lang="en-US" altLang="en-US" sz="1200">
              <a:latin typeface="Verdana" panose="020B0604030504040204" pitchFamily="34" charset="0"/>
            </a:endParaRPr>
          </a:p>
        </p:txBody>
      </p:sp>
    </p:spTree>
  </p:cSld>
  <p:clrMapOvr>
    <a:masterClrMapping/>
  </p:clrMapOvr>
  <p:transition/>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2">
            <a:extLst>
              <a:ext uri="{FF2B5EF4-FFF2-40B4-BE49-F238E27FC236}">
                <a16:creationId xmlns:a16="http://schemas.microsoft.com/office/drawing/2014/main" id="{C6EC5ACD-71B7-97C7-CDA3-963A564DBCC4}"/>
              </a:ext>
            </a:extLst>
          </p:cNvPr>
          <p:cNvSpPr>
            <a:spLocks noGrp="1" noChangeArrowheads="1"/>
          </p:cNvSpPr>
          <p:nvPr>
            <p:ph type="title"/>
          </p:nvPr>
        </p:nvSpPr>
        <p:spPr/>
        <p:txBody>
          <a:bodyPr/>
          <a:lstStyle/>
          <a:p>
            <a:pPr eaLnBrk="1" hangingPunct="1"/>
            <a:r>
              <a:rPr lang="en-US" altLang="en-US">
                <a:solidFill>
                  <a:srgbClr val="C00000"/>
                </a:solidFill>
              </a:rPr>
              <a:t>The paradox of the PD game</a:t>
            </a:r>
          </a:p>
        </p:txBody>
      </p:sp>
      <p:sp>
        <p:nvSpPr>
          <p:cNvPr id="73730" name="Rectangle 3">
            <a:extLst>
              <a:ext uri="{FF2B5EF4-FFF2-40B4-BE49-F238E27FC236}">
                <a16:creationId xmlns:a16="http://schemas.microsoft.com/office/drawing/2014/main" id="{A2F3BD60-2A05-C015-056B-6E552E2B8147}"/>
              </a:ext>
            </a:extLst>
          </p:cNvPr>
          <p:cNvSpPr>
            <a:spLocks noGrp="1" noChangeArrowheads="1"/>
          </p:cNvSpPr>
          <p:nvPr>
            <p:ph idx="1"/>
          </p:nvPr>
        </p:nvSpPr>
        <p:spPr/>
        <p:txBody>
          <a:bodyPr/>
          <a:lstStyle/>
          <a:p>
            <a:pPr eaLnBrk="1" hangingPunct="1"/>
            <a:r>
              <a:rPr lang="en-US" altLang="en-US"/>
              <a:t>While cooperation is collectively rational, defection is individually rational.</a:t>
            </a:r>
          </a:p>
          <a:p>
            <a:pPr eaLnBrk="1" hangingPunct="1"/>
            <a:endParaRPr lang="en-US" altLang="en-US"/>
          </a:p>
          <a:p>
            <a:pPr eaLnBrk="1" hangingPunct="1"/>
            <a:r>
              <a:rPr lang="en-US" altLang="en-US">
                <a:solidFill>
                  <a:srgbClr val="C00000"/>
                </a:solidFill>
              </a:rPr>
              <a:t>The undersupply of cooperation is </a:t>
            </a:r>
            <a:r>
              <a:rPr lang="ja-JP" altLang="en-US">
                <a:solidFill>
                  <a:srgbClr val="C00000"/>
                </a:solidFill>
              </a:rPr>
              <a:t>“</a:t>
            </a:r>
            <a:r>
              <a:rPr lang="en-US" altLang="ja-JP">
                <a:solidFill>
                  <a:srgbClr val="C00000"/>
                </a:solidFill>
              </a:rPr>
              <a:t>the tragedy of the commons.</a:t>
            </a:r>
            <a:r>
              <a:rPr lang="ja-JP" altLang="en-US">
                <a:solidFill>
                  <a:schemeClr val="accent2"/>
                </a:solidFill>
              </a:rPr>
              <a:t>”</a:t>
            </a:r>
            <a:r>
              <a:rPr lang="en-US" altLang="ja-JP">
                <a:solidFill>
                  <a:schemeClr val="accent2"/>
                </a:solidFill>
              </a:rPr>
              <a:t> </a:t>
            </a:r>
          </a:p>
          <a:p>
            <a:pPr lvl="1" eaLnBrk="1" hangingPunct="1"/>
            <a:r>
              <a:rPr lang="en-US" altLang="ja-JP"/>
              <a:t>Garrett Hardin, (1968).</a:t>
            </a:r>
            <a:endParaRPr lang="en-US" altLang="en-US"/>
          </a:p>
        </p:txBody>
      </p:sp>
      <p:sp>
        <p:nvSpPr>
          <p:cNvPr id="73731" name="Slide Number Placeholder 5">
            <a:extLst>
              <a:ext uri="{FF2B5EF4-FFF2-40B4-BE49-F238E27FC236}">
                <a16:creationId xmlns:a16="http://schemas.microsoft.com/office/drawing/2014/main" id="{C8A48014-FEA7-1B02-515C-13324AA69F3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3E0F7B59-9867-B54B-8693-08E839AFF0AD}" type="slidenum">
              <a:rPr lang="en-US" altLang="en-US" sz="1200" smtClean="0">
                <a:latin typeface="Verdana" panose="020B0604030504040204" pitchFamily="34" charset="0"/>
              </a:rPr>
              <a:pPr>
                <a:spcBef>
                  <a:spcPct val="0"/>
                </a:spcBef>
                <a:buFontTx/>
                <a:buNone/>
              </a:pPr>
              <a:t>19</a:t>
            </a:fld>
            <a:endParaRPr lang="en-US" altLang="en-US" sz="1200">
              <a:latin typeface="Verdana" panose="020B0604030504040204" pitchFamily="34" charset="0"/>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Title 1">
            <a:extLst>
              <a:ext uri="{FF2B5EF4-FFF2-40B4-BE49-F238E27FC236}">
                <a16:creationId xmlns:a16="http://schemas.microsoft.com/office/drawing/2014/main" id="{C3E3BC1B-5A1E-80BB-C74A-F7F5470CEFEC}"/>
              </a:ext>
            </a:extLst>
          </p:cNvPr>
          <p:cNvSpPr>
            <a:spLocks noGrp="1" noChangeArrowheads="1"/>
          </p:cNvSpPr>
          <p:nvPr>
            <p:ph type="title"/>
          </p:nvPr>
        </p:nvSpPr>
        <p:spPr/>
        <p:txBody>
          <a:bodyPr/>
          <a:lstStyle/>
          <a:p>
            <a:br>
              <a:rPr lang="en-US" altLang="en-US"/>
            </a:br>
            <a:r>
              <a:rPr lang="en-US" altLang="en-US"/>
              <a:t>Law and Economics at George Mason</a:t>
            </a:r>
          </a:p>
        </p:txBody>
      </p:sp>
      <p:sp>
        <p:nvSpPr>
          <p:cNvPr id="39938" name="Slide Number Placeholder 3">
            <a:extLst>
              <a:ext uri="{FF2B5EF4-FFF2-40B4-BE49-F238E27FC236}">
                <a16:creationId xmlns:a16="http://schemas.microsoft.com/office/drawing/2014/main" id="{BD9DD371-EE80-F59E-4F56-8378BC864EA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A58A7955-D8A6-EC4A-9823-501DAF02EDDF}" type="slidenum">
              <a:rPr lang="en-US" altLang="en-US" sz="1200" smtClean="0">
                <a:latin typeface="Verdana" panose="020B0604030504040204" pitchFamily="34" charset="0"/>
              </a:rPr>
              <a:pPr>
                <a:spcBef>
                  <a:spcPct val="0"/>
                </a:spcBef>
                <a:buFontTx/>
                <a:buNone/>
              </a:pPr>
              <a:t>2</a:t>
            </a:fld>
            <a:endParaRPr lang="en-US" altLang="en-US" sz="1200">
              <a:latin typeface="Verdana" panose="020B0604030504040204" pitchFamily="34" charset="0"/>
            </a:endParaRPr>
          </a:p>
        </p:txBody>
      </p:sp>
      <p:sp>
        <p:nvSpPr>
          <p:cNvPr id="8" name="TextBox 7">
            <a:extLst>
              <a:ext uri="{FF2B5EF4-FFF2-40B4-BE49-F238E27FC236}">
                <a16:creationId xmlns:a16="http://schemas.microsoft.com/office/drawing/2014/main" id="{4193996E-F50F-91E3-E669-FF265374BD3B}"/>
              </a:ext>
            </a:extLst>
          </p:cNvPr>
          <p:cNvSpPr txBox="1"/>
          <p:nvPr/>
        </p:nvSpPr>
        <p:spPr>
          <a:xfrm>
            <a:off x="3657600" y="5949950"/>
            <a:ext cx="2235200" cy="461963"/>
          </a:xfrm>
          <a:prstGeom prst="rect">
            <a:avLst/>
          </a:prstGeom>
          <a:solidFill>
            <a:schemeClr val="bg1">
              <a:lumMod val="85000"/>
            </a:schemeClr>
          </a:solidFill>
          <a:ln>
            <a:solidFill>
              <a:schemeClr val="accent2"/>
            </a:solidFill>
          </a:ln>
        </p:spPr>
        <p:txBody>
          <a:bodyPr wrap="none">
            <a:spAutoFit/>
          </a:bodyPr>
          <a:lstStyle/>
          <a:p>
            <a:pPr>
              <a:defRPr/>
            </a:pPr>
            <a:r>
              <a:rPr lang="en-US" sz="2400" dirty="0">
                <a:solidFill>
                  <a:srgbClr val="C00000"/>
                </a:solidFill>
                <a:ea typeface="+mn-ea"/>
              </a:rPr>
              <a:t>Henry </a:t>
            </a:r>
            <a:r>
              <a:rPr lang="en-US" sz="2400" dirty="0" err="1">
                <a:solidFill>
                  <a:srgbClr val="C00000"/>
                </a:solidFill>
                <a:ea typeface="+mn-ea"/>
              </a:rPr>
              <a:t>Manne</a:t>
            </a:r>
            <a:endParaRPr lang="en-US" sz="2400" dirty="0">
              <a:solidFill>
                <a:srgbClr val="C00000"/>
              </a:solidFill>
              <a:ea typeface="+mn-ea"/>
            </a:endParaRPr>
          </a:p>
        </p:txBody>
      </p:sp>
      <p:pic>
        <p:nvPicPr>
          <p:cNvPr id="39940" name="Picture 2" descr="Henry G. Manne | The Federalist Society">
            <a:extLst>
              <a:ext uri="{FF2B5EF4-FFF2-40B4-BE49-F238E27FC236}">
                <a16:creationId xmlns:a16="http://schemas.microsoft.com/office/drawing/2014/main" id="{EC39BDFB-9E56-835E-10A2-85B4CCD28815}"/>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2459038" y="1298575"/>
            <a:ext cx="4419600" cy="4419600"/>
          </a:xfrm>
          <a:noFill/>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Slide Number Placeholder 3">
            <a:extLst>
              <a:ext uri="{FF2B5EF4-FFF2-40B4-BE49-F238E27FC236}">
                <a16:creationId xmlns:a16="http://schemas.microsoft.com/office/drawing/2014/main" id="{CF36B885-0837-E0B7-8EB1-C32E2897B05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CD8F28C3-28CF-5A40-8041-564E1825BC7B}" type="slidenum">
              <a:rPr lang="en-US" altLang="en-US" sz="1200" smtClean="0">
                <a:latin typeface="Verdana" panose="020B0604030504040204" pitchFamily="34" charset="0"/>
              </a:rPr>
              <a:pPr>
                <a:spcBef>
                  <a:spcPct val="0"/>
                </a:spcBef>
                <a:buFontTx/>
                <a:buNone/>
              </a:pPr>
              <a:t>20</a:t>
            </a:fld>
            <a:endParaRPr lang="en-US" altLang="en-US" sz="1200">
              <a:latin typeface="Verdana" panose="020B0604030504040204" pitchFamily="34" charset="0"/>
            </a:endParaRPr>
          </a:p>
        </p:txBody>
      </p:sp>
      <p:sp>
        <p:nvSpPr>
          <p:cNvPr id="75778" name="Text Box 3">
            <a:extLst>
              <a:ext uri="{FF2B5EF4-FFF2-40B4-BE49-F238E27FC236}">
                <a16:creationId xmlns:a16="http://schemas.microsoft.com/office/drawing/2014/main" id="{5A8DDDBE-7C79-5B70-8291-1DECA673C1C8}"/>
              </a:ext>
            </a:extLst>
          </p:cNvPr>
          <p:cNvSpPr txBox="1">
            <a:spLocks noChangeArrowheads="1"/>
          </p:cNvSpPr>
          <p:nvPr/>
        </p:nvSpPr>
        <p:spPr bwMode="auto">
          <a:xfrm>
            <a:off x="381000" y="228600"/>
            <a:ext cx="8763000"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a:spcBef>
                <a:spcPct val="0"/>
              </a:spcBef>
              <a:buFontTx/>
              <a:buNone/>
            </a:pPr>
            <a:r>
              <a:rPr lang="en-US" altLang="en-US">
                <a:solidFill>
                  <a:srgbClr val="CC0000"/>
                </a:solidFill>
                <a:latin typeface="Verdana" panose="020B0604030504040204" pitchFamily="34" charset="0"/>
              </a:rPr>
              <a:t>The Tragedy of the Commons </a:t>
            </a:r>
          </a:p>
          <a:p>
            <a:pPr algn="ctr">
              <a:spcBef>
                <a:spcPct val="0"/>
              </a:spcBef>
              <a:buFontTx/>
              <a:buNone/>
            </a:pPr>
            <a:r>
              <a:rPr lang="en-US" altLang="en-US">
                <a:solidFill>
                  <a:srgbClr val="CC0000"/>
                </a:solidFill>
                <a:latin typeface="Verdana" panose="020B0604030504040204" pitchFamily="34" charset="0"/>
              </a:rPr>
              <a:t>and the Law of the Sea</a:t>
            </a:r>
          </a:p>
        </p:txBody>
      </p:sp>
      <p:pic>
        <p:nvPicPr>
          <p:cNvPr id="75779" name="Picture 5" descr="Baleen whales eat far more than once thought | Courthouse News Service">
            <a:extLst>
              <a:ext uri="{FF2B5EF4-FFF2-40B4-BE49-F238E27FC236}">
                <a16:creationId xmlns:a16="http://schemas.microsoft.com/office/drawing/2014/main" id="{56222065-BE27-33C6-6683-AF91CCD8985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1676400"/>
            <a:ext cx="6477000" cy="4310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Slide Number Placeholder 3">
            <a:extLst>
              <a:ext uri="{FF2B5EF4-FFF2-40B4-BE49-F238E27FC236}">
                <a16:creationId xmlns:a16="http://schemas.microsoft.com/office/drawing/2014/main" id="{A21F6FC1-D707-771F-691B-8A3C989BD2B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E615AAC5-CCAE-F842-8C70-EFDFEB9693A7}" type="slidenum">
              <a:rPr lang="en-US" altLang="en-US" sz="1200" smtClean="0">
                <a:latin typeface="Verdana" panose="020B0604030504040204" pitchFamily="34" charset="0"/>
              </a:rPr>
              <a:pPr>
                <a:spcBef>
                  <a:spcPct val="0"/>
                </a:spcBef>
                <a:buFontTx/>
                <a:buNone/>
              </a:pPr>
              <a:t>21</a:t>
            </a:fld>
            <a:endParaRPr lang="en-US" altLang="en-US" sz="1200">
              <a:latin typeface="Verdana" panose="020B0604030504040204" pitchFamily="34" charset="0"/>
            </a:endParaRPr>
          </a:p>
        </p:txBody>
      </p:sp>
      <p:sp>
        <p:nvSpPr>
          <p:cNvPr id="77826" name="Rectangle 22">
            <a:extLst>
              <a:ext uri="{FF2B5EF4-FFF2-40B4-BE49-F238E27FC236}">
                <a16:creationId xmlns:a16="http://schemas.microsoft.com/office/drawing/2014/main" id="{998F4620-BEFA-A5DC-C874-8566F583A7A7}"/>
              </a:ext>
            </a:extLst>
          </p:cNvPr>
          <p:cNvSpPr>
            <a:spLocks noGrp="1" noChangeArrowheads="1"/>
          </p:cNvSpPr>
          <p:nvPr>
            <p:ph type="title" idx="4294967295"/>
          </p:nvPr>
        </p:nvSpPr>
        <p:spPr>
          <a:xfrm>
            <a:off x="685800" y="0"/>
            <a:ext cx="8458200" cy="1447800"/>
          </a:xfrm>
        </p:spPr>
        <p:txBody>
          <a:bodyPr/>
          <a:lstStyle/>
          <a:p>
            <a:pPr eaLnBrk="1" hangingPunct="1"/>
            <a:r>
              <a:rPr lang="en-US" altLang="en-US" sz="4000">
                <a:solidFill>
                  <a:srgbClr val="B90000"/>
                </a:solidFill>
              </a:rPr>
              <a:t>PD Games </a:t>
            </a:r>
            <a:r>
              <a:rPr lang="en-US" altLang="en-US" sz="4000" b="1">
                <a:solidFill>
                  <a:srgbClr val="B90000"/>
                </a:solidFill>
              </a:rPr>
              <a:t>after</a:t>
            </a:r>
            <a:r>
              <a:rPr lang="en-US" altLang="en-US" sz="4000">
                <a:solidFill>
                  <a:srgbClr val="B90000"/>
                </a:solidFill>
              </a:rPr>
              <a:t> damages for breach</a:t>
            </a:r>
            <a:endParaRPr lang="en-US" altLang="en-US" sz="1800">
              <a:solidFill>
                <a:srgbClr val="B90000"/>
              </a:solidFill>
            </a:endParaRPr>
          </a:p>
        </p:txBody>
      </p:sp>
      <p:graphicFrame>
        <p:nvGraphicFramePr>
          <p:cNvPr id="890882" name="Group 2">
            <a:extLst>
              <a:ext uri="{FF2B5EF4-FFF2-40B4-BE49-F238E27FC236}">
                <a16:creationId xmlns:a16="http://schemas.microsoft.com/office/drawing/2014/main" id="{C147DD09-0E44-1B76-1BD3-524719BDD5FD}"/>
              </a:ext>
            </a:extLst>
          </p:cNvPr>
          <p:cNvGraphicFramePr>
            <a:graphicFrameLocks noGrp="1"/>
          </p:cNvGraphicFramePr>
          <p:nvPr/>
        </p:nvGraphicFramePr>
        <p:xfrm>
          <a:off x="1828800" y="2362200"/>
          <a:ext cx="6096000" cy="3471863"/>
        </p:xfrm>
        <a:graphic>
          <a:graphicData uri="http://schemas.openxmlformats.org/drawingml/2006/table">
            <a:tbl>
              <a:tblPr/>
              <a:tblGrid>
                <a:gridCol w="2032000">
                  <a:extLst>
                    <a:ext uri="{9D8B030D-6E8A-4147-A177-3AD203B41FA5}">
                      <a16:colId xmlns:a16="http://schemas.microsoft.com/office/drawing/2014/main" val="20000"/>
                    </a:ext>
                  </a:extLst>
                </a:gridCol>
                <a:gridCol w="2032000">
                  <a:extLst>
                    <a:ext uri="{9D8B030D-6E8A-4147-A177-3AD203B41FA5}">
                      <a16:colId xmlns:a16="http://schemas.microsoft.com/office/drawing/2014/main" val="20001"/>
                    </a:ext>
                  </a:extLst>
                </a:gridCol>
                <a:gridCol w="2032000">
                  <a:extLst>
                    <a:ext uri="{9D8B030D-6E8A-4147-A177-3AD203B41FA5}">
                      <a16:colId xmlns:a16="http://schemas.microsoft.com/office/drawing/2014/main" val="20002"/>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Cooperate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dirty="0">
                          <a:ln>
                            <a:noFill/>
                          </a:ln>
                          <a:solidFill>
                            <a:srgbClr val="FF0000"/>
                          </a:solidFill>
                          <a:effectLst/>
                          <a:latin typeface="Verdana" charset="0"/>
                          <a:ea typeface="MS PGothic" charset="0"/>
                          <a:cs typeface="MS PGothic" charset="0"/>
                        </a:rPr>
                        <a:t>Defect</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Cooperate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dirty="0">
                          <a:ln>
                            <a:noFill/>
                          </a:ln>
                          <a:solidFill>
                            <a:schemeClr val="tx1"/>
                          </a:solidFill>
                          <a:effectLst/>
                          <a:latin typeface="Verdana" charset="0"/>
                          <a:ea typeface="MS PGothic" charset="0"/>
                          <a:cs typeface="MS PGothic" charset="0"/>
                        </a:rPr>
                        <a:t>3, 3</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dirty="0">
                          <a:ln>
                            <a:noFill/>
                          </a:ln>
                          <a:solidFill>
                            <a:schemeClr val="tx1"/>
                          </a:solidFill>
                          <a:effectLst/>
                          <a:latin typeface="Verdana" charset="0"/>
                          <a:ea typeface="MS PGothic" charset="0"/>
                          <a:cs typeface="MS PGothic" charset="0"/>
                        </a:rPr>
                        <a:t>2, </a:t>
                      </a:r>
                      <a:r>
                        <a:rPr kumimoji="0" lang="en-US" sz="2600" b="0" i="0" u="none" strike="noStrike" cap="none" normalizeH="0" baseline="0" dirty="0">
                          <a:ln>
                            <a:noFill/>
                          </a:ln>
                          <a:solidFill>
                            <a:srgbClr val="C00000"/>
                          </a:solidFill>
                          <a:effectLst/>
                          <a:latin typeface="Verdana" charset="0"/>
                          <a:ea typeface="MS PGothic" charset="0"/>
                          <a:cs typeface="MS PGothic" charset="0"/>
                        </a:rPr>
                        <a:t>-3</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DD3FF"/>
                    </a:solidFill>
                  </a:tcPr>
                </a:tc>
                <a:extLst>
                  <a:ext uri="{0D108BD9-81ED-4DB2-BD59-A6C34878D82A}">
                    <a16:rowId xmlns:a16="http://schemas.microsoft.com/office/drawing/2014/main" val="10001"/>
                  </a:ext>
                </a:extLst>
              </a:tr>
              <a:tr h="1354138">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Defect</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dirty="0">
                          <a:ln>
                            <a:noFill/>
                          </a:ln>
                          <a:solidFill>
                            <a:schemeClr val="tx1"/>
                          </a:solidFill>
                          <a:effectLst/>
                          <a:latin typeface="Verdana" charset="0"/>
                          <a:ea typeface="MS PGothic" charset="0"/>
                          <a:cs typeface="MS PGothic" charset="0"/>
                        </a:rPr>
                        <a:t>-3, 2</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dirty="0">
                          <a:ln>
                            <a:noFill/>
                          </a:ln>
                          <a:solidFill>
                            <a:schemeClr val="tx1"/>
                          </a:solidFill>
                          <a:effectLst/>
                          <a:latin typeface="Verdana" charset="0"/>
                          <a:ea typeface="MS PGothic" charset="0"/>
                          <a:cs typeface="MS PGothic" charset="0"/>
                        </a:rPr>
                        <a:t>0, 0</a:t>
                      </a: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77845" name="Text Box 20">
            <a:extLst>
              <a:ext uri="{FF2B5EF4-FFF2-40B4-BE49-F238E27FC236}">
                <a16:creationId xmlns:a16="http://schemas.microsoft.com/office/drawing/2014/main" id="{2041A988-143E-0ECE-9350-A0CD42AC32BD}"/>
              </a:ext>
            </a:extLst>
          </p:cNvPr>
          <p:cNvSpPr txBox="1">
            <a:spLocks noChangeArrowheads="1"/>
          </p:cNvSpPr>
          <p:nvPr/>
        </p:nvSpPr>
        <p:spPr bwMode="auto">
          <a:xfrm>
            <a:off x="4953000" y="18288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2</a:t>
            </a:r>
          </a:p>
        </p:txBody>
      </p:sp>
      <p:sp>
        <p:nvSpPr>
          <p:cNvPr id="77846" name="Text Box 21">
            <a:extLst>
              <a:ext uri="{FF2B5EF4-FFF2-40B4-BE49-F238E27FC236}">
                <a16:creationId xmlns:a16="http://schemas.microsoft.com/office/drawing/2014/main" id="{F06C7923-B05C-27AD-E31E-9C0B1584D7A8}"/>
              </a:ext>
            </a:extLst>
          </p:cNvPr>
          <p:cNvSpPr txBox="1">
            <a:spLocks noChangeArrowheads="1"/>
          </p:cNvSpPr>
          <p:nvPr/>
        </p:nvSpPr>
        <p:spPr bwMode="auto">
          <a:xfrm>
            <a:off x="381000" y="37338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1</a:t>
            </a:r>
          </a:p>
        </p:txBody>
      </p:sp>
    </p:spTree>
  </p:cSld>
  <p:clrMapOvr>
    <a:masterClrMapping/>
  </p:clrMapOvr>
  <p:transition/>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Title 1">
            <a:extLst>
              <a:ext uri="{FF2B5EF4-FFF2-40B4-BE49-F238E27FC236}">
                <a16:creationId xmlns:a16="http://schemas.microsoft.com/office/drawing/2014/main" id="{2D313206-9F0A-53F7-26F6-5007C5A79DD1}"/>
              </a:ext>
            </a:extLst>
          </p:cNvPr>
          <p:cNvSpPr>
            <a:spLocks noGrp="1" noChangeArrowheads="1"/>
          </p:cNvSpPr>
          <p:nvPr>
            <p:ph type="title"/>
          </p:nvPr>
        </p:nvSpPr>
        <p:spPr/>
        <p:txBody>
          <a:bodyPr/>
          <a:lstStyle/>
          <a:p>
            <a:r>
              <a:rPr lang="en-US" altLang="en-US"/>
              <a:t>Contract enforceability and the Rule of Law</a:t>
            </a:r>
          </a:p>
        </p:txBody>
      </p:sp>
      <p:sp>
        <p:nvSpPr>
          <p:cNvPr id="79874" name="Content Placeholder 2">
            <a:extLst>
              <a:ext uri="{FF2B5EF4-FFF2-40B4-BE49-F238E27FC236}">
                <a16:creationId xmlns:a16="http://schemas.microsoft.com/office/drawing/2014/main" id="{9D5CF232-B166-9526-3DBD-3E9B3D49248A}"/>
              </a:ext>
            </a:extLst>
          </p:cNvPr>
          <p:cNvSpPr>
            <a:spLocks noGrp="1" noChangeArrowheads="1"/>
          </p:cNvSpPr>
          <p:nvPr>
            <p:ph idx="1"/>
          </p:nvPr>
        </p:nvSpPr>
        <p:spPr/>
        <p:txBody>
          <a:bodyPr/>
          <a:lstStyle/>
          <a:p>
            <a:r>
              <a:rPr lang="en-US" altLang="en-US" sz="2400"/>
              <a:t>The World Bank estimates that </a:t>
            </a:r>
            <a:r>
              <a:rPr lang="en-US" altLang="en-US" sz="2400">
                <a:solidFill>
                  <a:srgbClr val="C00000"/>
                </a:solidFill>
              </a:rPr>
              <a:t>natural and capital assets amount to only 23</a:t>
            </a:r>
            <a:r>
              <a:rPr lang="en-US" altLang="en-US" sz="2400">
                <a:solidFill>
                  <a:schemeClr val="accent2"/>
                </a:solidFill>
              </a:rPr>
              <a:t> </a:t>
            </a:r>
            <a:r>
              <a:rPr lang="en-US" altLang="en-US" sz="2400"/>
              <a:t>percent of a country’s riches. </a:t>
            </a:r>
          </a:p>
          <a:p>
            <a:r>
              <a:rPr lang="en-US" altLang="en-US" sz="2400"/>
              <a:t>The rest is intangible assets, the </a:t>
            </a:r>
            <a:r>
              <a:rPr lang="en-US" altLang="en-US" sz="2400">
                <a:solidFill>
                  <a:srgbClr val="C00000"/>
                </a:solidFill>
              </a:rPr>
              <a:t>difference in institutions, of which the most important element is adherence to the rule of law</a:t>
            </a:r>
            <a:r>
              <a:rPr lang="en-US" altLang="en-US" sz="2400"/>
              <a:t>: equality before the law, an efficient and honest judicial system and the absence of corruption.</a:t>
            </a:r>
          </a:p>
          <a:p>
            <a:r>
              <a:rPr lang="en-US" altLang="en-US" sz="2400"/>
              <a:t>Remarkably, that accounts for </a:t>
            </a:r>
            <a:r>
              <a:rPr lang="en-US" altLang="en-US" sz="2400">
                <a:solidFill>
                  <a:srgbClr val="C00000"/>
                </a:solidFill>
              </a:rPr>
              <a:t>44 percent </a:t>
            </a:r>
            <a:r>
              <a:rPr lang="en-US" altLang="en-US" sz="2400"/>
              <a:t>of a country’s total wealth according to the World Bank.</a:t>
            </a:r>
          </a:p>
          <a:p>
            <a:endParaRPr lang="en-US" altLang="en-US"/>
          </a:p>
        </p:txBody>
      </p:sp>
      <p:sp>
        <p:nvSpPr>
          <p:cNvPr id="79875" name="Slide Number Placeholder 3">
            <a:extLst>
              <a:ext uri="{FF2B5EF4-FFF2-40B4-BE49-F238E27FC236}">
                <a16:creationId xmlns:a16="http://schemas.microsoft.com/office/drawing/2014/main" id="{C50DAD43-5293-2085-9FAA-06D69BE53384}"/>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52A350B6-7889-F74F-9819-6016E80DF668}" type="slidenum">
              <a:rPr lang="en-US" altLang="en-US" sz="1200" smtClean="0">
                <a:latin typeface="Verdana" panose="020B0604030504040204" pitchFamily="34" charset="0"/>
              </a:rPr>
              <a:pPr>
                <a:spcBef>
                  <a:spcPct val="0"/>
                </a:spcBef>
                <a:buFontTx/>
                <a:buNone/>
              </a:pPr>
              <a:t>22</a:t>
            </a:fld>
            <a:endParaRPr lang="en-US" altLang="en-US" sz="1200">
              <a:latin typeface="Verdana" panose="020B0604030504040204" pitchFamily="34" charset="0"/>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a:extLst>
              <a:ext uri="{FF2B5EF4-FFF2-40B4-BE49-F238E27FC236}">
                <a16:creationId xmlns:a16="http://schemas.microsoft.com/office/drawing/2014/main" id="{10BCD754-FC06-63D6-9FC3-1998AA8C94C0}"/>
              </a:ext>
            </a:extLst>
          </p:cNvPr>
          <p:cNvSpPr>
            <a:spLocks noGrp="1" noChangeArrowheads="1"/>
          </p:cNvSpPr>
          <p:nvPr>
            <p:ph type="title"/>
          </p:nvPr>
        </p:nvSpPr>
        <p:spPr/>
        <p:txBody>
          <a:bodyPr/>
          <a:lstStyle/>
          <a:p>
            <a:endParaRPr lang="en-US" altLang="en-US"/>
          </a:p>
        </p:txBody>
      </p:sp>
      <p:sp>
        <p:nvSpPr>
          <p:cNvPr id="80898" name="Slide Number Placeholder 3">
            <a:extLst>
              <a:ext uri="{FF2B5EF4-FFF2-40B4-BE49-F238E27FC236}">
                <a16:creationId xmlns:a16="http://schemas.microsoft.com/office/drawing/2014/main" id="{708CB92C-0778-63FF-43B9-2031CD5BE07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24E58128-9706-A840-B99F-B6B630F7F0B1}" type="slidenum">
              <a:rPr lang="en-US" altLang="en-US" sz="1200" smtClean="0">
                <a:latin typeface="Verdana" panose="020B0604030504040204" pitchFamily="34" charset="0"/>
              </a:rPr>
              <a:pPr>
                <a:spcBef>
                  <a:spcPct val="0"/>
                </a:spcBef>
                <a:buFontTx/>
                <a:buNone/>
              </a:pPr>
              <a:t>23</a:t>
            </a:fld>
            <a:endParaRPr lang="en-US" altLang="en-US" sz="1200">
              <a:latin typeface="Verdana" panose="020B0604030504040204" pitchFamily="34" charset="0"/>
            </a:endParaRPr>
          </a:p>
        </p:txBody>
      </p:sp>
      <p:pic>
        <p:nvPicPr>
          <p:cNvPr id="80899" name="Picture 4">
            <a:extLst>
              <a:ext uri="{FF2B5EF4-FFF2-40B4-BE49-F238E27FC236}">
                <a16:creationId xmlns:a16="http://schemas.microsoft.com/office/drawing/2014/main" id="{A3CED781-2BD4-A08C-80E1-A8D51AB980F5}"/>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876300" y="0"/>
            <a:ext cx="73914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Title 1">
            <a:extLst>
              <a:ext uri="{FF2B5EF4-FFF2-40B4-BE49-F238E27FC236}">
                <a16:creationId xmlns:a16="http://schemas.microsoft.com/office/drawing/2014/main" id="{350733C6-AD93-AC69-80C3-8972516EA92E}"/>
              </a:ext>
            </a:extLst>
          </p:cNvPr>
          <p:cNvSpPr>
            <a:spLocks noGrp="1" noChangeArrowheads="1"/>
          </p:cNvSpPr>
          <p:nvPr>
            <p:ph type="title"/>
          </p:nvPr>
        </p:nvSpPr>
        <p:spPr>
          <a:xfrm>
            <a:off x="574675" y="304800"/>
            <a:ext cx="8493125" cy="1219200"/>
          </a:xfrm>
        </p:spPr>
        <p:txBody>
          <a:bodyPr/>
          <a:lstStyle/>
          <a:p>
            <a:r>
              <a:rPr lang="en-US" altLang="en-US" sz="3600"/>
              <a:t>GDP per capita England</a:t>
            </a:r>
          </a:p>
        </p:txBody>
      </p:sp>
      <p:sp>
        <p:nvSpPr>
          <p:cNvPr id="81922" name="Slide Number Placeholder 3">
            <a:extLst>
              <a:ext uri="{FF2B5EF4-FFF2-40B4-BE49-F238E27FC236}">
                <a16:creationId xmlns:a16="http://schemas.microsoft.com/office/drawing/2014/main" id="{1E3D0E17-1BF6-571D-EA8C-C474DB1761D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0B046EC3-6AE6-6D4E-A7A7-6F7A9B9AEBAC}" type="slidenum">
              <a:rPr lang="en-US" altLang="en-US" sz="1200" smtClean="0">
                <a:latin typeface="Verdana" panose="020B0604030504040204" pitchFamily="34" charset="0"/>
              </a:rPr>
              <a:pPr>
                <a:spcBef>
                  <a:spcPct val="0"/>
                </a:spcBef>
                <a:buFontTx/>
                <a:buNone/>
              </a:pPr>
              <a:t>24</a:t>
            </a:fld>
            <a:endParaRPr lang="en-US" altLang="en-US" sz="1200">
              <a:latin typeface="Verdana" panose="020B0604030504040204" pitchFamily="34" charset="0"/>
            </a:endParaRPr>
          </a:p>
        </p:txBody>
      </p:sp>
      <p:pic>
        <p:nvPicPr>
          <p:cNvPr id="81923" name="Picture 1">
            <a:extLst>
              <a:ext uri="{FF2B5EF4-FFF2-40B4-BE49-F238E27FC236}">
                <a16:creationId xmlns:a16="http://schemas.microsoft.com/office/drawing/2014/main" id="{0CA5D177-78E4-BD03-1EAD-67ED929A29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62000" y="1793875"/>
            <a:ext cx="7745413" cy="5064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itle 1">
            <a:extLst>
              <a:ext uri="{FF2B5EF4-FFF2-40B4-BE49-F238E27FC236}">
                <a16:creationId xmlns:a16="http://schemas.microsoft.com/office/drawing/2014/main" id="{35CDB48F-90A2-3FA6-BE67-0DF9F49121F7}"/>
              </a:ext>
            </a:extLst>
          </p:cNvPr>
          <p:cNvSpPr>
            <a:spLocks noGrp="1" noChangeArrowheads="1"/>
          </p:cNvSpPr>
          <p:nvPr>
            <p:ph type="title"/>
          </p:nvPr>
        </p:nvSpPr>
        <p:spPr/>
        <p:txBody>
          <a:bodyPr/>
          <a:lstStyle/>
          <a:p>
            <a:r>
              <a:rPr lang="en-US" altLang="en-US"/>
              <a:t>What this did to contract law</a:t>
            </a:r>
          </a:p>
        </p:txBody>
      </p:sp>
      <p:sp>
        <p:nvSpPr>
          <p:cNvPr id="82946" name="Slide Number Placeholder 3">
            <a:extLst>
              <a:ext uri="{FF2B5EF4-FFF2-40B4-BE49-F238E27FC236}">
                <a16:creationId xmlns:a16="http://schemas.microsoft.com/office/drawing/2014/main" id="{6319344C-E364-6BC0-82E2-65E3350C28F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C7AB78EF-38D3-6849-A972-BC74A2888A53}" type="slidenum">
              <a:rPr lang="en-US" altLang="en-US" sz="1200" smtClean="0">
                <a:latin typeface="Verdana" panose="020B0604030504040204" pitchFamily="34" charset="0"/>
              </a:rPr>
              <a:pPr>
                <a:spcBef>
                  <a:spcPct val="0"/>
                </a:spcBef>
                <a:buFontTx/>
                <a:buNone/>
              </a:pPr>
              <a:t>25</a:t>
            </a:fld>
            <a:endParaRPr lang="en-US" altLang="en-US" sz="1200">
              <a:latin typeface="Verdana" panose="020B0604030504040204" pitchFamily="34" charset="0"/>
            </a:endParaRPr>
          </a:p>
        </p:txBody>
      </p:sp>
      <p:pic>
        <p:nvPicPr>
          <p:cNvPr id="82947" name="Picture 5">
            <a:extLst>
              <a:ext uri="{FF2B5EF4-FFF2-40B4-BE49-F238E27FC236}">
                <a16:creationId xmlns:a16="http://schemas.microsoft.com/office/drawing/2014/main" id="{D856E114-D175-0CF0-2756-1EBE7C2D823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752600"/>
            <a:ext cx="5146675" cy="391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TextBox 6">
            <a:extLst>
              <a:ext uri="{FF2B5EF4-FFF2-40B4-BE49-F238E27FC236}">
                <a16:creationId xmlns:a16="http://schemas.microsoft.com/office/drawing/2014/main" id="{D78BC14F-5BB3-F8FC-6C0F-DF9EE101EA5D}"/>
              </a:ext>
            </a:extLst>
          </p:cNvPr>
          <p:cNvSpPr txBox="1"/>
          <p:nvPr/>
        </p:nvSpPr>
        <p:spPr>
          <a:xfrm>
            <a:off x="1447800" y="5791200"/>
            <a:ext cx="2189163" cy="369888"/>
          </a:xfrm>
          <a:prstGeom prst="rect">
            <a:avLst/>
          </a:prstGeom>
          <a:solidFill>
            <a:schemeClr val="bg2"/>
          </a:solidFill>
          <a:ln>
            <a:solidFill>
              <a:schemeClr val="accent6"/>
            </a:solidFill>
          </a:ln>
        </p:spPr>
        <p:txBody>
          <a:bodyPr wrap="none">
            <a:spAutoFit/>
          </a:bodyPr>
          <a:lstStyle/>
          <a:p>
            <a:pPr>
              <a:defRPr/>
            </a:pPr>
            <a:r>
              <a:rPr lang="en-US" dirty="0">
                <a:solidFill>
                  <a:schemeClr val="bg1"/>
                </a:solidFill>
                <a:latin typeface="Verdana" charset="0"/>
                <a:ea typeface="MS PGothic" charset="0"/>
                <a:cs typeface="MS PGothic" charset="0"/>
              </a:rPr>
              <a:t>Blackstone, 1765</a:t>
            </a:r>
          </a:p>
        </p:txBody>
      </p:sp>
      <p:pic>
        <p:nvPicPr>
          <p:cNvPr id="82949" name="Picture 8">
            <a:extLst>
              <a:ext uri="{FF2B5EF4-FFF2-40B4-BE49-F238E27FC236}">
                <a16:creationId xmlns:a16="http://schemas.microsoft.com/office/drawing/2014/main" id="{460646FE-60A4-027D-FA9B-1680CF4681F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019800" y="1524000"/>
            <a:ext cx="2601913"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50" name="TextBox 9">
            <a:extLst>
              <a:ext uri="{FF2B5EF4-FFF2-40B4-BE49-F238E27FC236}">
                <a16:creationId xmlns:a16="http://schemas.microsoft.com/office/drawing/2014/main" id="{41F6AE97-AA3A-C5D3-0798-D2463A666CCE}"/>
              </a:ext>
            </a:extLst>
          </p:cNvPr>
          <p:cNvSpPr txBox="1">
            <a:spLocks noChangeArrowheads="1"/>
          </p:cNvSpPr>
          <p:nvPr/>
        </p:nvSpPr>
        <p:spPr bwMode="auto">
          <a:xfrm>
            <a:off x="6324600" y="5715000"/>
            <a:ext cx="2308225" cy="369888"/>
          </a:xfrm>
          <a:prstGeom prst="rect">
            <a:avLst/>
          </a:prstGeom>
          <a:solidFill>
            <a:schemeClr val="bg2"/>
          </a:solidFill>
          <a:ln w="9525">
            <a:solidFill>
              <a:srgbClr val="B9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chemeClr val="bg1"/>
                </a:solidFill>
                <a:latin typeface="Verdana" panose="020B0604030504040204" pitchFamily="34" charset="0"/>
              </a:rPr>
              <a:t>First edition, 1826</a:t>
            </a: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a:extLst>
              <a:ext uri="{FF2B5EF4-FFF2-40B4-BE49-F238E27FC236}">
                <a16:creationId xmlns:a16="http://schemas.microsoft.com/office/drawing/2014/main" id="{4F0F0E21-EEEF-C5BA-1E3B-59231108BD45}"/>
              </a:ext>
            </a:extLst>
          </p:cNvPr>
          <p:cNvSpPr>
            <a:spLocks noGrp="1" noChangeArrowheads="1"/>
          </p:cNvSpPr>
          <p:nvPr>
            <p:ph type="title"/>
          </p:nvPr>
        </p:nvSpPr>
        <p:spPr>
          <a:xfrm>
            <a:off x="609600" y="304800"/>
            <a:ext cx="8001000" cy="1216025"/>
          </a:xfrm>
        </p:spPr>
        <p:txBody>
          <a:bodyPr/>
          <a:lstStyle/>
          <a:p>
            <a:r>
              <a:rPr lang="en-US" altLang="en-US">
                <a:solidFill>
                  <a:schemeClr val="tx1"/>
                </a:solidFill>
              </a:rPr>
              <a:t>Printing &amp; Numerical </a:t>
            </a:r>
            <a:br>
              <a:rPr lang="en-US" altLang="en-US">
                <a:solidFill>
                  <a:schemeClr val="tx1"/>
                </a:solidFill>
              </a:rPr>
            </a:br>
            <a:r>
              <a:rPr lang="en-US" altLang="en-US">
                <a:solidFill>
                  <a:schemeClr val="tx1"/>
                </a:solidFill>
              </a:rPr>
              <a:t>v. Sampson</a:t>
            </a:r>
          </a:p>
        </p:txBody>
      </p:sp>
      <p:sp>
        <p:nvSpPr>
          <p:cNvPr id="83970" name="Content Placeholder 2">
            <a:extLst>
              <a:ext uri="{FF2B5EF4-FFF2-40B4-BE49-F238E27FC236}">
                <a16:creationId xmlns:a16="http://schemas.microsoft.com/office/drawing/2014/main" id="{3A5365BE-E424-37D0-4232-9E5639C95484}"/>
              </a:ext>
            </a:extLst>
          </p:cNvPr>
          <p:cNvSpPr>
            <a:spLocks noGrp="1" noChangeArrowheads="1"/>
          </p:cNvSpPr>
          <p:nvPr>
            <p:ph idx="1"/>
          </p:nvPr>
        </p:nvSpPr>
        <p:spPr/>
        <p:txBody>
          <a:bodyPr/>
          <a:lstStyle/>
          <a:p>
            <a:pPr eaLnBrk="1" hangingPunct="1"/>
            <a:endParaRPr lang="en-US" altLang="en-US"/>
          </a:p>
          <a:p>
            <a:pPr eaLnBrk="1" hangingPunct="1"/>
            <a:endParaRPr lang="en-US" altLang="en-US"/>
          </a:p>
          <a:p>
            <a:pPr eaLnBrk="1" hangingPunct="1"/>
            <a:r>
              <a:rPr lang="en-US" altLang="en-US"/>
              <a:t>What was the public policy argument</a:t>
            </a:r>
          </a:p>
        </p:txBody>
      </p:sp>
      <p:sp>
        <p:nvSpPr>
          <p:cNvPr id="83971" name="Slide Number Placeholder 3">
            <a:extLst>
              <a:ext uri="{FF2B5EF4-FFF2-40B4-BE49-F238E27FC236}">
                <a16:creationId xmlns:a16="http://schemas.microsoft.com/office/drawing/2014/main" id="{DA10DA90-0AFC-E31D-E771-2A5AAB46024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7ED32F83-A651-4E43-8111-03871D0163C8}" type="slidenum">
              <a:rPr lang="en-US" altLang="en-US" sz="1200" smtClean="0">
                <a:latin typeface="Verdana" panose="020B0604030504040204" pitchFamily="34" charset="0"/>
              </a:rPr>
              <a:pPr>
                <a:spcBef>
                  <a:spcPct val="0"/>
                </a:spcBef>
                <a:buFontTx/>
                <a:buNone/>
              </a:pPr>
              <a:t>26</a:t>
            </a:fld>
            <a:endParaRPr lang="en-US" altLang="en-US" sz="1200">
              <a:latin typeface="Verdana" panose="020B0604030504040204" pitchFamily="34" charset="0"/>
            </a:endParaRPr>
          </a:p>
        </p:txBody>
      </p:sp>
      <p:pic>
        <p:nvPicPr>
          <p:cNvPr id="83972" name="Picture 6">
            <a:extLst>
              <a:ext uri="{FF2B5EF4-FFF2-40B4-BE49-F238E27FC236}">
                <a16:creationId xmlns:a16="http://schemas.microsoft.com/office/drawing/2014/main" id="{D78B9286-2348-96B3-E30A-5CFA9FC70D4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0909" t="8183" r="12727" b="28687"/>
          <a:stretch>
            <a:fillRect/>
          </a:stretch>
        </p:blipFill>
        <p:spPr bwMode="auto">
          <a:xfrm>
            <a:off x="7510463" y="11113"/>
            <a:ext cx="16002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Title 1">
            <a:extLst>
              <a:ext uri="{FF2B5EF4-FFF2-40B4-BE49-F238E27FC236}">
                <a16:creationId xmlns:a16="http://schemas.microsoft.com/office/drawing/2014/main" id="{54D1A00C-1F6B-DA98-E1BE-F8BB0D466F51}"/>
              </a:ext>
            </a:extLst>
          </p:cNvPr>
          <p:cNvSpPr>
            <a:spLocks noGrp="1" noChangeArrowheads="1"/>
          </p:cNvSpPr>
          <p:nvPr>
            <p:ph type="title"/>
          </p:nvPr>
        </p:nvSpPr>
        <p:spPr>
          <a:xfrm>
            <a:off x="609600" y="304800"/>
            <a:ext cx="8001000" cy="1216025"/>
          </a:xfrm>
        </p:spPr>
        <p:txBody>
          <a:bodyPr/>
          <a:lstStyle/>
          <a:p>
            <a:r>
              <a:rPr lang="en-US" altLang="en-US">
                <a:solidFill>
                  <a:schemeClr val="tx1"/>
                </a:solidFill>
              </a:rPr>
              <a:t>Printing &amp; Numerical </a:t>
            </a:r>
            <a:br>
              <a:rPr lang="en-US" altLang="en-US">
                <a:solidFill>
                  <a:schemeClr val="tx1"/>
                </a:solidFill>
              </a:rPr>
            </a:br>
            <a:r>
              <a:rPr lang="en-US" altLang="en-US">
                <a:solidFill>
                  <a:schemeClr val="tx1"/>
                </a:solidFill>
              </a:rPr>
              <a:t>v. Sampson</a:t>
            </a:r>
          </a:p>
        </p:txBody>
      </p:sp>
      <p:sp>
        <p:nvSpPr>
          <p:cNvPr id="84994" name="Content Placeholder 2">
            <a:extLst>
              <a:ext uri="{FF2B5EF4-FFF2-40B4-BE49-F238E27FC236}">
                <a16:creationId xmlns:a16="http://schemas.microsoft.com/office/drawing/2014/main" id="{4A628876-C4E3-9D34-6D08-6E7EDEE31994}"/>
              </a:ext>
            </a:extLst>
          </p:cNvPr>
          <p:cNvSpPr>
            <a:spLocks noGrp="1" noChangeArrowheads="1"/>
          </p:cNvSpPr>
          <p:nvPr>
            <p:ph idx="1"/>
          </p:nvPr>
        </p:nvSpPr>
        <p:spPr/>
        <p:txBody>
          <a:bodyPr/>
          <a:lstStyle/>
          <a:p>
            <a:pPr eaLnBrk="1" hangingPunct="1"/>
            <a:endParaRPr lang="en-US" altLang="en-US"/>
          </a:p>
          <a:p>
            <a:pPr eaLnBrk="1" hangingPunct="1"/>
            <a:endParaRPr lang="en-US" altLang="en-US" sz="2800">
              <a:solidFill>
                <a:srgbClr val="B90000"/>
              </a:solidFill>
            </a:endParaRPr>
          </a:p>
          <a:p>
            <a:pPr eaLnBrk="1" hangingPunct="1"/>
            <a:r>
              <a:rPr lang="en-US" altLang="en-US" sz="2800">
                <a:solidFill>
                  <a:srgbClr val="B90000"/>
                </a:solidFill>
              </a:rPr>
              <a:t>If there is one thing which more than another public policy requires it is that </a:t>
            </a:r>
            <a:r>
              <a:rPr lang="en-US" altLang="en-US" sz="2800"/>
              <a:t>men of full age and competent understanding shall have the utmost liberty of contracting, and that their </a:t>
            </a:r>
            <a:r>
              <a:rPr lang="en-US" altLang="en-US" sz="2800">
                <a:solidFill>
                  <a:srgbClr val="B90000"/>
                </a:solidFill>
              </a:rPr>
              <a:t>contracts when entered into freely and voluntarily shall be held sacred </a:t>
            </a:r>
            <a:r>
              <a:rPr lang="en-US" altLang="en-US" sz="2800"/>
              <a:t>and shall be enforced by Courts of justice. </a:t>
            </a:r>
            <a:endParaRPr lang="en-US" altLang="en-US" sz="2800">
              <a:solidFill>
                <a:srgbClr val="B90000"/>
              </a:solidFill>
            </a:endParaRPr>
          </a:p>
        </p:txBody>
      </p:sp>
      <p:sp>
        <p:nvSpPr>
          <p:cNvPr id="84995" name="Slide Number Placeholder 3">
            <a:extLst>
              <a:ext uri="{FF2B5EF4-FFF2-40B4-BE49-F238E27FC236}">
                <a16:creationId xmlns:a16="http://schemas.microsoft.com/office/drawing/2014/main" id="{2C189BB6-AD7B-906C-8020-95F973B9B7E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7B3228F3-BAA1-5F41-A5C0-95A6C73843FF}" type="slidenum">
              <a:rPr lang="en-US" altLang="en-US" sz="1200" smtClean="0">
                <a:latin typeface="Verdana" panose="020B0604030504040204" pitchFamily="34" charset="0"/>
              </a:rPr>
              <a:pPr>
                <a:spcBef>
                  <a:spcPct val="0"/>
                </a:spcBef>
                <a:buFontTx/>
                <a:buNone/>
              </a:pPr>
              <a:t>27</a:t>
            </a:fld>
            <a:endParaRPr lang="en-US" altLang="en-US" sz="1200">
              <a:latin typeface="Verdana" panose="020B0604030504040204" pitchFamily="34" charset="0"/>
            </a:endParaRPr>
          </a:p>
        </p:txBody>
      </p:sp>
      <p:pic>
        <p:nvPicPr>
          <p:cNvPr id="84996" name="Picture 6">
            <a:extLst>
              <a:ext uri="{FF2B5EF4-FFF2-40B4-BE49-F238E27FC236}">
                <a16:creationId xmlns:a16="http://schemas.microsoft.com/office/drawing/2014/main" id="{55043B96-DC8D-DB9F-15D0-B761A7B90E9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l="10909" t="8183" r="12727" b="28687"/>
          <a:stretch>
            <a:fillRect/>
          </a:stretch>
        </p:blipFill>
        <p:spPr bwMode="auto">
          <a:xfrm>
            <a:off x="7510463" y="11113"/>
            <a:ext cx="16002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7" name="Title 1">
            <a:extLst>
              <a:ext uri="{FF2B5EF4-FFF2-40B4-BE49-F238E27FC236}">
                <a16:creationId xmlns:a16="http://schemas.microsoft.com/office/drawing/2014/main" id="{1D5F585C-17C3-D828-559B-7704FDC5EAF9}"/>
              </a:ext>
            </a:extLst>
          </p:cNvPr>
          <p:cNvSpPr>
            <a:spLocks noGrp="1" noChangeArrowheads="1"/>
          </p:cNvSpPr>
          <p:nvPr>
            <p:ph type="title"/>
          </p:nvPr>
        </p:nvSpPr>
        <p:spPr>
          <a:xfrm>
            <a:off x="609600" y="304800"/>
            <a:ext cx="8001000" cy="1216025"/>
          </a:xfrm>
        </p:spPr>
        <p:txBody>
          <a:bodyPr/>
          <a:lstStyle/>
          <a:p>
            <a:r>
              <a:rPr lang="en-US" altLang="en-US">
                <a:solidFill>
                  <a:srgbClr val="000000"/>
                </a:solidFill>
              </a:rPr>
              <a:t>Printing &amp; Numerical </a:t>
            </a:r>
            <a:br>
              <a:rPr lang="en-US" altLang="en-US">
                <a:solidFill>
                  <a:srgbClr val="000000"/>
                </a:solidFill>
              </a:rPr>
            </a:br>
            <a:r>
              <a:rPr lang="en-US" altLang="en-US">
                <a:solidFill>
                  <a:srgbClr val="000000"/>
                </a:solidFill>
              </a:rPr>
              <a:t>v. Sampson</a:t>
            </a:r>
          </a:p>
        </p:txBody>
      </p:sp>
      <p:sp>
        <p:nvSpPr>
          <p:cNvPr id="86018" name="Content Placeholder 2">
            <a:extLst>
              <a:ext uri="{FF2B5EF4-FFF2-40B4-BE49-F238E27FC236}">
                <a16:creationId xmlns:a16="http://schemas.microsoft.com/office/drawing/2014/main" id="{582D22CE-A68F-A0F7-49EB-412B82F439AD}"/>
              </a:ext>
            </a:extLst>
          </p:cNvPr>
          <p:cNvSpPr>
            <a:spLocks noGrp="1" noChangeArrowheads="1"/>
          </p:cNvSpPr>
          <p:nvPr>
            <p:ph idx="1"/>
          </p:nvPr>
        </p:nvSpPr>
        <p:spPr/>
        <p:txBody>
          <a:bodyPr/>
          <a:lstStyle/>
          <a:p>
            <a:pPr eaLnBrk="1" hangingPunct="1"/>
            <a:endParaRPr lang="en-US" altLang="en-US"/>
          </a:p>
          <a:p>
            <a:pPr eaLnBrk="1" hangingPunct="1"/>
            <a:r>
              <a:rPr lang="en-US" altLang="en-US" sz="2800">
                <a:solidFill>
                  <a:srgbClr val="C00000"/>
                </a:solidFill>
              </a:rPr>
              <a:t>Who benefits in a case such from contract enforcement?</a:t>
            </a:r>
          </a:p>
        </p:txBody>
      </p:sp>
      <p:sp>
        <p:nvSpPr>
          <p:cNvPr id="86019" name="Slide Number Placeholder 3">
            <a:extLst>
              <a:ext uri="{FF2B5EF4-FFF2-40B4-BE49-F238E27FC236}">
                <a16:creationId xmlns:a16="http://schemas.microsoft.com/office/drawing/2014/main" id="{63BD4E57-E5F2-9C8E-9FEA-2FB52DD4260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7D4E0AC6-A848-1043-A2E6-D116701A5BF6}" type="slidenum">
              <a:rPr lang="en-US" altLang="en-US" sz="1200" smtClean="0">
                <a:latin typeface="Verdana" panose="020B0604030504040204" pitchFamily="34" charset="0"/>
              </a:rPr>
              <a:pPr>
                <a:spcBef>
                  <a:spcPct val="0"/>
                </a:spcBef>
                <a:buFontTx/>
                <a:buNone/>
              </a:pPr>
              <a:t>28</a:t>
            </a:fld>
            <a:endParaRPr lang="en-US" altLang="en-US" sz="1200">
              <a:latin typeface="Verdana" panose="020B0604030504040204" pitchFamily="34" charset="0"/>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Title 1">
            <a:extLst>
              <a:ext uri="{FF2B5EF4-FFF2-40B4-BE49-F238E27FC236}">
                <a16:creationId xmlns:a16="http://schemas.microsoft.com/office/drawing/2014/main" id="{D27EBC39-C770-4979-61F8-F10BEC3AB4C4}"/>
              </a:ext>
            </a:extLst>
          </p:cNvPr>
          <p:cNvSpPr>
            <a:spLocks noGrp="1" noChangeArrowheads="1"/>
          </p:cNvSpPr>
          <p:nvPr>
            <p:ph type="title"/>
          </p:nvPr>
        </p:nvSpPr>
        <p:spPr>
          <a:xfrm>
            <a:off x="609600" y="304800"/>
            <a:ext cx="8001000" cy="1216025"/>
          </a:xfrm>
        </p:spPr>
        <p:txBody>
          <a:bodyPr/>
          <a:lstStyle/>
          <a:p>
            <a:r>
              <a:rPr lang="en-US" altLang="en-US">
                <a:solidFill>
                  <a:srgbClr val="000000"/>
                </a:solidFill>
              </a:rPr>
              <a:t>Printing &amp; Numerical </a:t>
            </a:r>
            <a:br>
              <a:rPr lang="en-US" altLang="en-US">
                <a:solidFill>
                  <a:srgbClr val="000000"/>
                </a:solidFill>
              </a:rPr>
            </a:br>
            <a:r>
              <a:rPr lang="en-US" altLang="en-US">
                <a:solidFill>
                  <a:srgbClr val="000000"/>
                </a:solidFill>
              </a:rPr>
              <a:t>v. Sampson</a:t>
            </a:r>
          </a:p>
        </p:txBody>
      </p:sp>
      <p:sp>
        <p:nvSpPr>
          <p:cNvPr id="87042" name="Content Placeholder 2">
            <a:extLst>
              <a:ext uri="{FF2B5EF4-FFF2-40B4-BE49-F238E27FC236}">
                <a16:creationId xmlns:a16="http://schemas.microsoft.com/office/drawing/2014/main" id="{C5186F8F-711E-ED73-C065-5FF46ABB25F9}"/>
              </a:ext>
            </a:extLst>
          </p:cNvPr>
          <p:cNvSpPr>
            <a:spLocks noGrp="1" noChangeArrowheads="1"/>
          </p:cNvSpPr>
          <p:nvPr>
            <p:ph idx="1"/>
          </p:nvPr>
        </p:nvSpPr>
        <p:spPr/>
        <p:txBody>
          <a:bodyPr/>
          <a:lstStyle/>
          <a:p>
            <a:pPr eaLnBrk="1" hangingPunct="1"/>
            <a:endParaRPr lang="en-US" altLang="en-US"/>
          </a:p>
          <a:p>
            <a:pPr eaLnBrk="1" hangingPunct="1"/>
            <a:r>
              <a:rPr lang="en-US" altLang="en-US" sz="2800"/>
              <a:t>Who benefits?</a:t>
            </a:r>
          </a:p>
          <a:p>
            <a:pPr lvl="1" eaLnBrk="1" hangingPunct="1"/>
            <a:r>
              <a:rPr lang="en-US" altLang="en-US" sz="2400"/>
              <a:t>A man who is a needy and struggling inventor may well agree either for a present payment in money down, or for an annual payment, to put his intellectual gifts at the service of a purchaser. </a:t>
            </a:r>
          </a:p>
          <a:p>
            <a:pPr lvl="1" eaLnBrk="1" hangingPunct="1"/>
            <a:r>
              <a:rPr lang="en-US" altLang="en-US" sz="2400">
                <a:solidFill>
                  <a:srgbClr val="B90000"/>
                </a:solidFill>
              </a:rPr>
              <a:t>The New Men</a:t>
            </a:r>
          </a:p>
        </p:txBody>
      </p:sp>
      <p:sp>
        <p:nvSpPr>
          <p:cNvPr id="87043" name="Slide Number Placeholder 3">
            <a:extLst>
              <a:ext uri="{FF2B5EF4-FFF2-40B4-BE49-F238E27FC236}">
                <a16:creationId xmlns:a16="http://schemas.microsoft.com/office/drawing/2014/main" id="{73472538-FD1E-B41E-8948-84680C1A91D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5E640A2F-B249-534A-A389-57D8E9EF4348}" type="slidenum">
              <a:rPr lang="en-US" altLang="en-US" sz="1200" smtClean="0">
                <a:latin typeface="Verdana" panose="020B0604030504040204" pitchFamily="34" charset="0"/>
              </a:rPr>
              <a:pPr>
                <a:spcBef>
                  <a:spcPct val="0"/>
                </a:spcBef>
                <a:buFontTx/>
                <a:buNone/>
              </a:pPr>
              <a:t>29</a:t>
            </a:fld>
            <a:endParaRPr lang="en-US" altLang="en-US" sz="1200">
              <a:latin typeface="Verdana" panose="020B0604030504040204" pitchFamily="34" charset="0"/>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Title 1">
            <a:extLst>
              <a:ext uri="{FF2B5EF4-FFF2-40B4-BE49-F238E27FC236}">
                <a16:creationId xmlns:a16="http://schemas.microsoft.com/office/drawing/2014/main" id="{CA178752-2A39-91C6-1895-5399614E1566}"/>
              </a:ext>
            </a:extLst>
          </p:cNvPr>
          <p:cNvSpPr>
            <a:spLocks noGrp="1" noChangeArrowheads="1"/>
          </p:cNvSpPr>
          <p:nvPr>
            <p:ph type="title"/>
          </p:nvPr>
        </p:nvSpPr>
        <p:spPr/>
        <p:txBody>
          <a:bodyPr/>
          <a:lstStyle/>
          <a:p>
            <a:r>
              <a:rPr lang="en-US" altLang="en-US"/>
              <a:t>What we’ll cover today</a:t>
            </a:r>
          </a:p>
        </p:txBody>
      </p:sp>
      <p:sp>
        <p:nvSpPr>
          <p:cNvPr id="17410" name="Content Placeholder 2">
            <a:extLst>
              <a:ext uri="{FF2B5EF4-FFF2-40B4-BE49-F238E27FC236}">
                <a16:creationId xmlns:a16="http://schemas.microsoft.com/office/drawing/2014/main" id="{EE9FAB8E-7978-2993-83D2-A50CBEA1ED0D}"/>
              </a:ext>
            </a:extLst>
          </p:cNvPr>
          <p:cNvSpPr>
            <a:spLocks noGrp="1" noChangeArrowheads="1"/>
          </p:cNvSpPr>
          <p:nvPr>
            <p:ph idx="1"/>
          </p:nvPr>
        </p:nvSpPr>
        <p:spPr>
          <a:xfrm>
            <a:off x="457200" y="1143000"/>
            <a:ext cx="8229600" cy="4525963"/>
          </a:xfrm>
        </p:spPr>
        <p:txBody>
          <a:bodyPr/>
          <a:lstStyle/>
          <a:p>
            <a:pPr>
              <a:defRPr/>
            </a:pPr>
            <a:endParaRPr lang="en-US" altLang="en-US" dirty="0"/>
          </a:p>
          <a:p>
            <a:pPr>
              <a:defRPr/>
            </a:pPr>
            <a:r>
              <a:rPr lang="en-US" altLang="en-US" dirty="0"/>
              <a:t>Prisoner Dilemma Games and the trust problem in promising </a:t>
            </a:r>
          </a:p>
          <a:p>
            <a:pPr>
              <a:defRPr/>
            </a:pPr>
            <a:r>
              <a:rPr lang="en-US" altLang="en-US" dirty="0"/>
              <a:t>Contract Law as a Solution</a:t>
            </a:r>
          </a:p>
          <a:p>
            <a:pPr>
              <a:defRPr/>
            </a:pPr>
            <a:r>
              <a:rPr lang="en-US" altLang="en-US" dirty="0"/>
              <a:t>Econ 101 on Bargaining</a:t>
            </a:r>
          </a:p>
          <a:p>
            <a:pPr marL="0" indent="0">
              <a:buFontTx/>
              <a:buNone/>
              <a:defRPr/>
            </a:pPr>
            <a:endParaRPr lang="en-US" altLang="en-US" dirty="0"/>
          </a:p>
        </p:txBody>
      </p:sp>
      <p:sp>
        <p:nvSpPr>
          <p:cNvPr id="40963" name="Slide Number Placeholder 3">
            <a:extLst>
              <a:ext uri="{FF2B5EF4-FFF2-40B4-BE49-F238E27FC236}">
                <a16:creationId xmlns:a16="http://schemas.microsoft.com/office/drawing/2014/main" id="{B21336E1-D6D6-24C8-C0FB-E897EFE3ED6A}"/>
              </a:ext>
            </a:extLst>
          </p:cNvPr>
          <p:cNvSpPr>
            <a:spLocks noGrp="1" noChangeArrowheads="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7ADFF5B6-95EE-7A4A-B227-FECC7DB6BEFF}" type="slidenum">
              <a:rPr lang="en-US" altLang="en-US" sz="1200" smtClean="0">
                <a:latin typeface="Verdana" panose="020B0604030504040204" pitchFamily="34" charset="0"/>
              </a:rPr>
              <a:pPr>
                <a:spcBef>
                  <a:spcPct val="0"/>
                </a:spcBef>
                <a:buFontTx/>
                <a:buNone/>
              </a:pPr>
              <a:t>3</a:t>
            </a:fld>
            <a:endParaRPr lang="en-US" altLang="en-US" sz="1200">
              <a:latin typeface="Verdana" panose="020B0604030504040204" pitchFamily="34" charset="0"/>
            </a:endParaRPr>
          </a:p>
        </p:txBody>
      </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88065" name="Slide Number Placeholder 5">
            <a:extLst>
              <a:ext uri="{FF2B5EF4-FFF2-40B4-BE49-F238E27FC236}">
                <a16:creationId xmlns:a16="http://schemas.microsoft.com/office/drawing/2014/main" id="{DC79B804-5EE1-3F5C-FAC1-7006A4BBC17B}"/>
              </a:ext>
            </a:extLst>
          </p:cNvPr>
          <p:cNvSpPr txBox="1">
            <a:spLocks noGrp="1"/>
          </p:cNvSpPr>
          <p:nvPr/>
        </p:nvSpPr>
        <p:spPr bwMode="auto">
          <a:xfrm>
            <a:off x="0" y="6624638"/>
            <a:ext cx="533400" cy="233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r" eaLnBrk="1" hangingPunct="1">
              <a:spcBef>
                <a:spcPct val="0"/>
              </a:spcBef>
              <a:buFontTx/>
              <a:buNone/>
            </a:pPr>
            <a:fld id="{E098C289-43CE-B944-98F7-D40EBA102E7C}" type="slidenum">
              <a:rPr lang="en-US" altLang="en-US" sz="1200">
                <a:latin typeface="Verdana" panose="020B0604030504040204" pitchFamily="34" charset="0"/>
              </a:rPr>
              <a:pPr algn="r" eaLnBrk="1" hangingPunct="1">
                <a:spcBef>
                  <a:spcPct val="0"/>
                </a:spcBef>
                <a:buFontTx/>
                <a:buNone/>
              </a:pPr>
              <a:t>30</a:t>
            </a:fld>
            <a:endParaRPr lang="en-US" altLang="en-US" sz="1200">
              <a:latin typeface="Verdana" panose="020B0604030504040204" pitchFamily="34" charset="0"/>
            </a:endParaRPr>
          </a:p>
        </p:txBody>
      </p:sp>
      <p:sp>
        <p:nvSpPr>
          <p:cNvPr id="88066" name="Rectangle 2">
            <a:extLst>
              <a:ext uri="{FF2B5EF4-FFF2-40B4-BE49-F238E27FC236}">
                <a16:creationId xmlns:a16="http://schemas.microsoft.com/office/drawing/2014/main" id="{28F4D3D0-39CC-5CAC-5E16-F2DF2629D903}"/>
              </a:ext>
            </a:extLst>
          </p:cNvPr>
          <p:cNvSpPr>
            <a:spLocks noGrp="1" noChangeArrowheads="1"/>
          </p:cNvSpPr>
          <p:nvPr>
            <p:ph type="title" idx="4294967295"/>
          </p:nvPr>
        </p:nvSpPr>
        <p:spPr>
          <a:xfrm>
            <a:off x="0" y="285750"/>
            <a:ext cx="9144000" cy="1143000"/>
          </a:xfrm>
        </p:spPr>
        <p:txBody>
          <a:bodyPr/>
          <a:lstStyle/>
          <a:p>
            <a:pPr eaLnBrk="1" hangingPunct="1"/>
            <a:r>
              <a:rPr lang="en-US" altLang="en-US" sz="3600">
                <a:solidFill>
                  <a:srgbClr val="C00000"/>
                </a:solidFill>
              </a:rPr>
              <a:t>Old-boy Networks substitute for enforceable contracts</a:t>
            </a:r>
          </a:p>
        </p:txBody>
      </p:sp>
      <p:sp>
        <p:nvSpPr>
          <p:cNvPr id="88067" name="Rectangle 3">
            <a:extLst>
              <a:ext uri="{FF2B5EF4-FFF2-40B4-BE49-F238E27FC236}">
                <a16:creationId xmlns:a16="http://schemas.microsoft.com/office/drawing/2014/main" id="{93BD37FB-448D-9F15-8328-FE62AE93E0FA}"/>
              </a:ext>
            </a:extLst>
          </p:cNvPr>
          <p:cNvSpPr>
            <a:spLocks noGrp="1" noChangeArrowheads="1"/>
          </p:cNvSpPr>
          <p:nvPr>
            <p:ph type="body" idx="4294967295"/>
          </p:nvPr>
        </p:nvSpPr>
        <p:spPr>
          <a:xfrm>
            <a:off x="609600" y="1752600"/>
            <a:ext cx="8001000" cy="4267200"/>
          </a:xfrm>
        </p:spPr>
        <p:txBody>
          <a:bodyPr/>
          <a:lstStyle/>
          <a:p>
            <a:pPr eaLnBrk="1" hangingPunct="1"/>
            <a:endParaRPr lang="en-US" altLang="en-US"/>
          </a:p>
          <a:p>
            <a:pPr eaLnBrk="1" hangingPunct="1">
              <a:buFont typeface="Wingdings" pitchFamily="2" charset="2"/>
              <a:buNone/>
            </a:pPr>
            <a:endParaRPr lang="en-US" altLang="en-US"/>
          </a:p>
          <a:p>
            <a:pPr eaLnBrk="1" hangingPunct="1">
              <a:buFont typeface="Wingdings" pitchFamily="2" charset="2"/>
              <a:buNone/>
            </a:pPr>
            <a:endParaRPr lang="en-US" altLang="en-US"/>
          </a:p>
          <a:p>
            <a:pPr lvl="1" eaLnBrk="1" hangingPunct="1">
              <a:buFont typeface="Wingdings" pitchFamily="2" charset="2"/>
              <a:buNone/>
            </a:pPr>
            <a:endParaRPr lang="en-US" altLang="en-US"/>
          </a:p>
          <a:p>
            <a:pPr eaLnBrk="1" hangingPunct="1"/>
            <a:endParaRPr lang="en-US" altLang="en-US"/>
          </a:p>
        </p:txBody>
      </p:sp>
      <p:pic>
        <p:nvPicPr>
          <p:cNvPr id="88068" name="Picture 4">
            <a:extLst>
              <a:ext uri="{FF2B5EF4-FFF2-40B4-BE49-F238E27FC236}">
                <a16:creationId xmlns:a16="http://schemas.microsoft.com/office/drawing/2014/main" id="{BD167EF7-39E6-0871-A165-5182DA50589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85800" y="1828800"/>
            <a:ext cx="5603875" cy="5029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8853" name="TextBox 5">
            <a:extLst>
              <a:ext uri="{FF2B5EF4-FFF2-40B4-BE49-F238E27FC236}">
                <a16:creationId xmlns:a16="http://schemas.microsoft.com/office/drawing/2014/main" id="{A1DB3909-06C2-93F7-85D5-E85413543BF4}"/>
              </a:ext>
            </a:extLst>
          </p:cNvPr>
          <p:cNvSpPr txBox="1">
            <a:spLocks noChangeArrowheads="1"/>
          </p:cNvSpPr>
          <p:nvPr/>
        </p:nvSpPr>
        <p:spPr bwMode="auto">
          <a:xfrm>
            <a:off x="6477000" y="3962400"/>
            <a:ext cx="2282825" cy="1200150"/>
          </a:xfrm>
          <a:prstGeom prst="rect">
            <a:avLst/>
          </a:prstGeom>
          <a:solidFill>
            <a:schemeClr val="bg1">
              <a:lumMod val="85000"/>
            </a:schemeClr>
          </a:solidFill>
          <a:ln w="9525">
            <a:solidFill>
              <a:srgbClr val="C00000"/>
            </a:solidFill>
            <a:miter lim="800000"/>
            <a:headEnd/>
            <a:tailEnd/>
          </a:ln>
        </p:spPr>
        <p:txBody>
          <a:bodyPr wrap="none">
            <a:spAutoFit/>
          </a:bodyPr>
          <a:lstStyle>
            <a:lvl1pPr>
              <a:defRPr sz="2400">
                <a:solidFill>
                  <a:schemeClr val="tx1"/>
                </a:solidFill>
                <a:latin typeface="Verdana" panose="020B0604030504040204" pitchFamily="34" charset="0"/>
                <a:ea typeface="MS PGothic" panose="020B0600070205080204" pitchFamily="34" charset="-128"/>
              </a:defRPr>
            </a:lvl1pPr>
            <a:lvl2pPr marL="742950" indent="-285750">
              <a:defRPr sz="2400">
                <a:solidFill>
                  <a:schemeClr val="tx1"/>
                </a:solidFill>
                <a:latin typeface="Verdana" panose="020B0604030504040204" pitchFamily="34" charset="0"/>
                <a:ea typeface="MS PGothic" panose="020B0600070205080204" pitchFamily="34" charset="-128"/>
              </a:defRPr>
            </a:lvl2pPr>
            <a:lvl3pPr marL="1143000" indent="-228600">
              <a:defRPr sz="2400">
                <a:solidFill>
                  <a:schemeClr val="tx1"/>
                </a:solidFill>
                <a:latin typeface="Verdana" panose="020B0604030504040204" pitchFamily="34" charset="0"/>
                <a:ea typeface="MS PGothic" panose="020B0600070205080204" pitchFamily="34" charset="-128"/>
              </a:defRPr>
            </a:lvl3pPr>
            <a:lvl4pPr marL="1600200" indent="-228600">
              <a:defRPr sz="2400">
                <a:solidFill>
                  <a:schemeClr val="tx1"/>
                </a:solidFill>
                <a:latin typeface="Verdana" panose="020B0604030504040204" pitchFamily="34" charset="0"/>
                <a:ea typeface="MS PGothic" panose="020B0600070205080204" pitchFamily="34" charset="-128"/>
              </a:defRPr>
            </a:lvl4pPr>
            <a:lvl5pPr marL="2057400" indent="-228600">
              <a:defRPr sz="2400">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MS PGothic" panose="020B0600070205080204" pitchFamily="34" charset="-128"/>
              </a:defRPr>
            </a:lvl9pPr>
          </a:lstStyle>
          <a:p>
            <a:pPr>
              <a:defRPr/>
            </a:pPr>
            <a:r>
              <a:rPr lang="en-US" altLang="en-US" sz="1800" dirty="0" err="1">
                <a:solidFill>
                  <a:schemeClr val="accent2"/>
                </a:solidFill>
              </a:rPr>
              <a:t>Bullington</a:t>
            </a:r>
            <a:r>
              <a:rPr lang="en-US" altLang="en-US" sz="1800" dirty="0">
                <a:solidFill>
                  <a:schemeClr val="accent2"/>
                </a:solidFill>
              </a:rPr>
              <a:t> Club </a:t>
            </a:r>
          </a:p>
          <a:p>
            <a:pPr>
              <a:defRPr/>
            </a:pPr>
            <a:r>
              <a:rPr lang="en-US" altLang="en-US" sz="1800" dirty="0">
                <a:solidFill>
                  <a:schemeClr val="accent2"/>
                </a:solidFill>
              </a:rPr>
              <a:t>members, 1987</a:t>
            </a:r>
          </a:p>
          <a:p>
            <a:pPr>
              <a:defRPr/>
            </a:pPr>
            <a:r>
              <a:rPr lang="en-US" altLang="en-US" sz="1800" dirty="0">
                <a:solidFill>
                  <a:schemeClr val="accent2"/>
                </a:solidFill>
              </a:rPr>
              <a:t>2. David Cameron</a:t>
            </a:r>
          </a:p>
          <a:p>
            <a:pPr>
              <a:defRPr/>
            </a:pPr>
            <a:r>
              <a:rPr lang="en-US" altLang="en-US" sz="1800" dirty="0">
                <a:solidFill>
                  <a:schemeClr val="accent2"/>
                </a:solidFill>
              </a:rPr>
              <a:t>8. Boris Johnson</a:t>
            </a:r>
          </a:p>
        </p:txBody>
      </p:sp>
      <p:sp>
        <p:nvSpPr>
          <p:cNvPr id="88070" name="Slide Number Placeholder 6">
            <a:extLst>
              <a:ext uri="{FF2B5EF4-FFF2-40B4-BE49-F238E27FC236}">
                <a16:creationId xmlns:a16="http://schemas.microsoft.com/office/drawing/2014/main" id="{AB607A9F-633D-136A-DA8C-330E45BC9072}"/>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ACA2A9EF-B7FC-224E-8368-4E6E980F7A79}" type="slidenum">
              <a:rPr lang="en-US" altLang="en-US" sz="1200" smtClean="0">
                <a:latin typeface="Verdana" panose="020B0604030504040204" pitchFamily="34" charset="0"/>
              </a:rPr>
              <a:pPr algn="l">
                <a:spcBef>
                  <a:spcPct val="0"/>
                </a:spcBef>
                <a:buFontTx/>
                <a:buNone/>
              </a:pPr>
              <a:t>30</a:t>
            </a:fld>
            <a:endParaRPr lang="en-US" altLang="en-US" sz="1200">
              <a:latin typeface="Verdana" panose="020B0604030504040204" pitchFamily="34" charset="0"/>
            </a:endParaRPr>
          </a:p>
        </p:txBody>
      </p:sp>
    </p:spTree>
  </p:cSld>
  <p:clrMapOvr>
    <a:masterClrMapping/>
  </p:clrMapOvr>
  <p:transition/>
</p:sld>
</file>

<file path=ppt/slides/slide3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0113" name="Rectangle 2">
            <a:extLst>
              <a:ext uri="{FF2B5EF4-FFF2-40B4-BE49-F238E27FC236}">
                <a16:creationId xmlns:a16="http://schemas.microsoft.com/office/drawing/2014/main" id="{B3FF3758-E318-D969-FE0E-8BFCF6BA68F0}"/>
              </a:ext>
            </a:extLst>
          </p:cNvPr>
          <p:cNvSpPr>
            <a:spLocks noGrp="1" noChangeArrowheads="1"/>
          </p:cNvSpPr>
          <p:nvPr>
            <p:ph type="title"/>
          </p:nvPr>
        </p:nvSpPr>
        <p:spPr/>
        <p:txBody>
          <a:bodyPr/>
          <a:lstStyle/>
          <a:p>
            <a:pPr eaLnBrk="1" hangingPunct="1"/>
            <a:br>
              <a:rPr lang="en-US" altLang="en-US" sz="3600">
                <a:solidFill>
                  <a:schemeClr val="accent2"/>
                </a:solidFill>
              </a:rPr>
            </a:br>
            <a:r>
              <a:rPr lang="en-US" altLang="en-US" sz="3600">
                <a:solidFill>
                  <a:srgbClr val="B90000"/>
                </a:solidFill>
              </a:rPr>
              <a:t>Modeling Bargaining Gains </a:t>
            </a:r>
          </a:p>
        </p:txBody>
      </p:sp>
      <p:sp>
        <p:nvSpPr>
          <p:cNvPr id="90114" name="Rectangle 3">
            <a:extLst>
              <a:ext uri="{FF2B5EF4-FFF2-40B4-BE49-F238E27FC236}">
                <a16:creationId xmlns:a16="http://schemas.microsoft.com/office/drawing/2014/main" id="{10D40353-20D2-F235-C4DB-3055864EEF98}"/>
              </a:ext>
            </a:extLst>
          </p:cNvPr>
          <p:cNvSpPr>
            <a:spLocks noGrp="1" noChangeArrowheads="1"/>
          </p:cNvSpPr>
          <p:nvPr>
            <p:ph idx="1"/>
          </p:nvPr>
        </p:nvSpPr>
        <p:spPr/>
        <p:txBody>
          <a:bodyPr/>
          <a:lstStyle/>
          <a:p>
            <a:pPr eaLnBrk="1" hangingPunct="1"/>
            <a:r>
              <a:rPr lang="en-US" altLang="en-US"/>
              <a:t>Indifference Curves</a:t>
            </a:r>
          </a:p>
          <a:p>
            <a:pPr eaLnBrk="1" hangingPunct="1"/>
            <a:r>
              <a:rPr lang="en-US" altLang="en-US"/>
              <a:t>The Budget Line</a:t>
            </a:r>
          </a:p>
          <a:p>
            <a:pPr eaLnBrk="1" hangingPunct="1"/>
            <a:r>
              <a:rPr lang="en-US" altLang="en-US"/>
              <a:t>Consumer Choice</a:t>
            </a:r>
          </a:p>
          <a:p>
            <a:pPr eaLnBrk="1" hangingPunct="1"/>
            <a:r>
              <a:rPr lang="en-US" altLang="en-US"/>
              <a:t>Beneficial Reliance</a:t>
            </a:r>
          </a:p>
          <a:p>
            <a:pPr eaLnBrk="1" hangingPunct="1"/>
            <a:r>
              <a:rPr lang="en-US" altLang="en-US"/>
              <a:t>The Edgeworth Box Function</a:t>
            </a:r>
          </a:p>
          <a:p>
            <a:pPr eaLnBrk="1" hangingPunct="1"/>
            <a:r>
              <a:rPr lang="en-US" altLang="en-US"/>
              <a:t>Pareto-Superiority and Pareto-Optimality</a:t>
            </a:r>
          </a:p>
        </p:txBody>
      </p:sp>
      <p:sp>
        <p:nvSpPr>
          <p:cNvPr id="90115" name="Slide Number Placeholder 5">
            <a:extLst>
              <a:ext uri="{FF2B5EF4-FFF2-40B4-BE49-F238E27FC236}">
                <a16:creationId xmlns:a16="http://schemas.microsoft.com/office/drawing/2014/main" id="{D927E736-5A93-60C6-C337-A04720972D5B}"/>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E724F4D8-4E3C-F84C-8EB0-0F262876469B}" type="slidenum">
              <a:rPr lang="en-US" altLang="en-US" sz="1200" smtClean="0">
                <a:latin typeface="Verdana" panose="020B0604030504040204" pitchFamily="34" charset="0"/>
              </a:rPr>
              <a:pPr>
                <a:spcBef>
                  <a:spcPct val="0"/>
                </a:spcBef>
                <a:buFontTx/>
                <a:buNone/>
              </a:pPr>
              <a:t>31</a:t>
            </a:fld>
            <a:endParaRPr lang="en-US" altLang="en-US" sz="1200">
              <a:latin typeface="Verdana" panose="020B0604030504040204" pitchFamily="34" charset="0"/>
            </a:endParaRPr>
          </a:p>
        </p:txBody>
      </p:sp>
    </p:spTree>
  </p:cSld>
  <p:clrMapOvr>
    <a:masterClrMapping/>
  </p:clrMapOvr>
  <p:transition/>
</p:sld>
</file>

<file path=ppt/slides/slide3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2161" name="Slide Number Placeholder 3">
            <a:extLst>
              <a:ext uri="{FF2B5EF4-FFF2-40B4-BE49-F238E27FC236}">
                <a16:creationId xmlns:a16="http://schemas.microsoft.com/office/drawing/2014/main" id="{03548AAB-8134-F141-4386-4F2D4D09808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DE095BE6-D6CE-844E-AAA2-D1AB15646692}" type="slidenum">
              <a:rPr lang="en-US" altLang="en-US" sz="1200" smtClean="0">
                <a:latin typeface="Verdana" panose="020B0604030504040204" pitchFamily="34" charset="0"/>
              </a:rPr>
              <a:pPr>
                <a:spcBef>
                  <a:spcPct val="0"/>
                </a:spcBef>
                <a:buFontTx/>
                <a:buNone/>
              </a:pPr>
              <a:t>32</a:t>
            </a:fld>
            <a:endParaRPr lang="en-US" altLang="en-US" sz="1200">
              <a:latin typeface="Verdana" panose="020B0604030504040204" pitchFamily="34" charset="0"/>
            </a:endParaRPr>
          </a:p>
        </p:txBody>
      </p:sp>
      <p:sp>
        <p:nvSpPr>
          <p:cNvPr id="92162" name="Rectangle 2">
            <a:extLst>
              <a:ext uri="{FF2B5EF4-FFF2-40B4-BE49-F238E27FC236}">
                <a16:creationId xmlns:a16="http://schemas.microsoft.com/office/drawing/2014/main" id="{264AF002-945A-E97C-8BAD-BC43920491C1}"/>
              </a:ext>
            </a:extLst>
          </p:cNvPr>
          <p:cNvSpPr>
            <a:spLocks noChangeArrowheads="1"/>
          </p:cNvSpPr>
          <p:nvPr/>
        </p:nvSpPr>
        <p:spPr bwMode="auto">
          <a:xfrm>
            <a:off x="1066800" y="1509713"/>
            <a:ext cx="13335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63" name="Rectangle 3">
            <a:extLst>
              <a:ext uri="{FF2B5EF4-FFF2-40B4-BE49-F238E27FC236}">
                <a16:creationId xmlns:a16="http://schemas.microsoft.com/office/drawing/2014/main" id="{CE93DE42-F828-9C1D-EA5B-243D42B35638}"/>
              </a:ext>
            </a:extLst>
          </p:cNvPr>
          <p:cNvSpPr>
            <a:spLocks noChangeArrowheads="1"/>
          </p:cNvSpPr>
          <p:nvPr/>
        </p:nvSpPr>
        <p:spPr bwMode="auto">
          <a:xfrm>
            <a:off x="1066800" y="1728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64" name="Rectangle 4">
            <a:extLst>
              <a:ext uri="{FF2B5EF4-FFF2-40B4-BE49-F238E27FC236}">
                <a16:creationId xmlns:a16="http://schemas.microsoft.com/office/drawing/2014/main" id="{94BE4B32-ABE7-491B-7DA9-57C6EDFC3775}"/>
              </a:ext>
            </a:extLst>
          </p:cNvPr>
          <p:cNvSpPr>
            <a:spLocks noChangeArrowheads="1"/>
          </p:cNvSpPr>
          <p:nvPr/>
        </p:nvSpPr>
        <p:spPr bwMode="auto">
          <a:xfrm>
            <a:off x="1066800"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65" name="Rectangle 5">
            <a:extLst>
              <a:ext uri="{FF2B5EF4-FFF2-40B4-BE49-F238E27FC236}">
                <a16:creationId xmlns:a16="http://schemas.microsoft.com/office/drawing/2014/main" id="{0979D720-96E3-3443-B05F-36A78EF5D231}"/>
              </a:ext>
            </a:extLst>
          </p:cNvPr>
          <p:cNvSpPr>
            <a:spLocks noChangeArrowheads="1"/>
          </p:cNvSpPr>
          <p:nvPr/>
        </p:nvSpPr>
        <p:spPr bwMode="auto">
          <a:xfrm>
            <a:off x="11144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66" name="Rectangle 6">
            <a:extLst>
              <a:ext uri="{FF2B5EF4-FFF2-40B4-BE49-F238E27FC236}">
                <a16:creationId xmlns:a16="http://schemas.microsoft.com/office/drawing/2014/main" id="{33DEF2B2-2CF9-3847-E1C3-E1F0AF7B1857}"/>
              </a:ext>
            </a:extLst>
          </p:cNvPr>
          <p:cNvSpPr>
            <a:spLocks noChangeArrowheads="1"/>
          </p:cNvSpPr>
          <p:nvPr/>
        </p:nvSpPr>
        <p:spPr bwMode="auto">
          <a:xfrm>
            <a:off x="1646238" y="1951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67" name="Rectangle 7">
            <a:extLst>
              <a:ext uri="{FF2B5EF4-FFF2-40B4-BE49-F238E27FC236}">
                <a16:creationId xmlns:a16="http://schemas.microsoft.com/office/drawing/2014/main" id="{FAA21394-4EE2-F6B3-D35C-23889A2C0BC0}"/>
              </a:ext>
            </a:extLst>
          </p:cNvPr>
          <p:cNvSpPr>
            <a:spLocks noChangeArrowheads="1"/>
          </p:cNvSpPr>
          <p:nvPr/>
        </p:nvSpPr>
        <p:spPr bwMode="auto">
          <a:xfrm>
            <a:off x="27781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68" name="Rectangle 8">
            <a:extLst>
              <a:ext uri="{FF2B5EF4-FFF2-40B4-BE49-F238E27FC236}">
                <a16:creationId xmlns:a16="http://schemas.microsoft.com/office/drawing/2014/main" id="{976DEE94-75A4-E759-F419-A18291CB3887}"/>
              </a:ext>
            </a:extLst>
          </p:cNvPr>
          <p:cNvSpPr>
            <a:spLocks noChangeArrowheads="1"/>
          </p:cNvSpPr>
          <p:nvPr/>
        </p:nvSpPr>
        <p:spPr bwMode="auto">
          <a:xfrm>
            <a:off x="1066800" y="217328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69" name="Rectangle 9">
            <a:extLst>
              <a:ext uri="{FF2B5EF4-FFF2-40B4-BE49-F238E27FC236}">
                <a16:creationId xmlns:a16="http://schemas.microsoft.com/office/drawing/2014/main" id="{BEDB5A6A-57BA-53FC-4674-85259E5AB44C}"/>
              </a:ext>
            </a:extLst>
          </p:cNvPr>
          <p:cNvSpPr>
            <a:spLocks noChangeArrowheads="1"/>
          </p:cNvSpPr>
          <p:nvPr/>
        </p:nvSpPr>
        <p:spPr bwMode="auto">
          <a:xfrm>
            <a:off x="1308100" y="2173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70" name="Rectangle 10">
            <a:extLst>
              <a:ext uri="{FF2B5EF4-FFF2-40B4-BE49-F238E27FC236}">
                <a16:creationId xmlns:a16="http://schemas.microsoft.com/office/drawing/2014/main" id="{4C81870D-DAAC-8F2D-8243-B5BCAF0EC471}"/>
              </a:ext>
            </a:extLst>
          </p:cNvPr>
          <p:cNvSpPr>
            <a:spLocks noChangeArrowheads="1"/>
          </p:cNvSpPr>
          <p:nvPr/>
        </p:nvSpPr>
        <p:spPr bwMode="auto">
          <a:xfrm>
            <a:off x="106680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71" name="Rectangle 11">
            <a:extLst>
              <a:ext uri="{FF2B5EF4-FFF2-40B4-BE49-F238E27FC236}">
                <a16:creationId xmlns:a16="http://schemas.microsoft.com/office/drawing/2014/main" id="{908341E0-EB8B-5B06-2EFB-3B7CFAC0B342}"/>
              </a:ext>
            </a:extLst>
          </p:cNvPr>
          <p:cNvSpPr>
            <a:spLocks noChangeArrowheads="1"/>
          </p:cNvSpPr>
          <p:nvPr/>
        </p:nvSpPr>
        <p:spPr bwMode="auto">
          <a:xfrm>
            <a:off x="164623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72" name="Rectangle 12">
            <a:extLst>
              <a:ext uri="{FF2B5EF4-FFF2-40B4-BE49-F238E27FC236}">
                <a16:creationId xmlns:a16="http://schemas.microsoft.com/office/drawing/2014/main" id="{5FBC81C8-B467-187B-DEFE-C09E65B198E9}"/>
              </a:ext>
            </a:extLst>
          </p:cNvPr>
          <p:cNvSpPr>
            <a:spLocks noChangeArrowheads="1"/>
          </p:cNvSpPr>
          <p:nvPr/>
        </p:nvSpPr>
        <p:spPr bwMode="auto">
          <a:xfrm>
            <a:off x="222567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73" name="Rectangle 13">
            <a:extLst>
              <a:ext uri="{FF2B5EF4-FFF2-40B4-BE49-F238E27FC236}">
                <a16:creationId xmlns:a16="http://schemas.microsoft.com/office/drawing/2014/main" id="{71BC490C-764C-4738-E073-13CC2EC2187B}"/>
              </a:ext>
            </a:extLst>
          </p:cNvPr>
          <p:cNvSpPr>
            <a:spLocks noChangeArrowheads="1"/>
          </p:cNvSpPr>
          <p:nvPr/>
        </p:nvSpPr>
        <p:spPr bwMode="auto">
          <a:xfrm>
            <a:off x="2805113"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74" name="Rectangle 14">
            <a:extLst>
              <a:ext uri="{FF2B5EF4-FFF2-40B4-BE49-F238E27FC236}">
                <a16:creationId xmlns:a16="http://schemas.microsoft.com/office/drawing/2014/main" id="{15CBE124-57A5-99EB-48FC-6203417471AA}"/>
              </a:ext>
            </a:extLst>
          </p:cNvPr>
          <p:cNvSpPr>
            <a:spLocks noChangeArrowheads="1"/>
          </p:cNvSpPr>
          <p:nvPr/>
        </p:nvSpPr>
        <p:spPr bwMode="auto">
          <a:xfrm>
            <a:off x="338455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75" name="Rectangle 15">
            <a:extLst>
              <a:ext uri="{FF2B5EF4-FFF2-40B4-BE49-F238E27FC236}">
                <a16:creationId xmlns:a16="http://schemas.microsoft.com/office/drawing/2014/main" id="{71FF55B4-560E-235B-70C3-68FBF6039EE4}"/>
              </a:ext>
            </a:extLst>
          </p:cNvPr>
          <p:cNvSpPr>
            <a:spLocks noChangeArrowheads="1"/>
          </p:cNvSpPr>
          <p:nvPr/>
        </p:nvSpPr>
        <p:spPr bwMode="auto">
          <a:xfrm>
            <a:off x="396398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76" name="Rectangle 16">
            <a:extLst>
              <a:ext uri="{FF2B5EF4-FFF2-40B4-BE49-F238E27FC236}">
                <a16:creationId xmlns:a16="http://schemas.microsoft.com/office/drawing/2014/main" id="{632D8620-EE23-A992-988B-32CC803AA6A0}"/>
              </a:ext>
            </a:extLst>
          </p:cNvPr>
          <p:cNvSpPr>
            <a:spLocks noChangeArrowheads="1"/>
          </p:cNvSpPr>
          <p:nvPr/>
        </p:nvSpPr>
        <p:spPr bwMode="auto">
          <a:xfrm>
            <a:off x="454342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77" name="Rectangle 17">
            <a:extLst>
              <a:ext uri="{FF2B5EF4-FFF2-40B4-BE49-F238E27FC236}">
                <a16:creationId xmlns:a16="http://schemas.microsoft.com/office/drawing/2014/main" id="{4FEE6C7C-9DEB-1D0E-955D-6ADE04345718}"/>
              </a:ext>
            </a:extLst>
          </p:cNvPr>
          <p:cNvSpPr>
            <a:spLocks noChangeArrowheads="1"/>
          </p:cNvSpPr>
          <p:nvPr/>
        </p:nvSpPr>
        <p:spPr bwMode="auto">
          <a:xfrm>
            <a:off x="1066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78" name="Rectangle 18">
            <a:extLst>
              <a:ext uri="{FF2B5EF4-FFF2-40B4-BE49-F238E27FC236}">
                <a16:creationId xmlns:a16="http://schemas.microsoft.com/office/drawing/2014/main" id="{7DA83505-21B4-771C-0478-1D8F18AD19A6}"/>
              </a:ext>
            </a:extLst>
          </p:cNvPr>
          <p:cNvSpPr>
            <a:spLocks noChangeArrowheads="1"/>
          </p:cNvSpPr>
          <p:nvPr/>
        </p:nvSpPr>
        <p:spPr bwMode="auto">
          <a:xfrm>
            <a:off x="164623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79" name="Rectangle 19">
            <a:extLst>
              <a:ext uri="{FF2B5EF4-FFF2-40B4-BE49-F238E27FC236}">
                <a16:creationId xmlns:a16="http://schemas.microsoft.com/office/drawing/2014/main" id="{56AFAC8C-A32E-EB38-8A98-64339BF60B06}"/>
              </a:ext>
            </a:extLst>
          </p:cNvPr>
          <p:cNvSpPr>
            <a:spLocks noChangeArrowheads="1"/>
          </p:cNvSpPr>
          <p:nvPr/>
        </p:nvSpPr>
        <p:spPr bwMode="auto">
          <a:xfrm>
            <a:off x="222567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80" name="Rectangle 20">
            <a:extLst>
              <a:ext uri="{FF2B5EF4-FFF2-40B4-BE49-F238E27FC236}">
                <a16:creationId xmlns:a16="http://schemas.microsoft.com/office/drawing/2014/main" id="{C0B15F72-909C-31F5-0C65-65F41DF98060}"/>
              </a:ext>
            </a:extLst>
          </p:cNvPr>
          <p:cNvSpPr>
            <a:spLocks noChangeArrowheads="1"/>
          </p:cNvSpPr>
          <p:nvPr/>
        </p:nvSpPr>
        <p:spPr bwMode="auto">
          <a:xfrm>
            <a:off x="2805113"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81" name="Rectangle 21">
            <a:extLst>
              <a:ext uri="{FF2B5EF4-FFF2-40B4-BE49-F238E27FC236}">
                <a16:creationId xmlns:a16="http://schemas.microsoft.com/office/drawing/2014/main" id="{8AD43DE3-5227-27D1-7212-1F426F255671}"/>
              </a:ext>
            </a:extLst>
          </p:cNvPr>
          <p:cNvSpPr>
            <a:spLocks noChangeArrowheads="1"/>
          </p:cNvSpPr>
          <p:nvPr/>
        </p:nvSpPr>
        <p:spPr bwMode="auto">
          <a:xfrm>
            <a:off x="3384550" y="261778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82" name="Rectangle 22">
            <a:extLst>
              <a:ext uri="{FF2B5EF4-FFF2-40B4-BE49-F238E27FC236}">
                <a16:creationId xmlns:a16="http://schemas.microsoft.com/office/drawing/2014/main" id="{F4E1F84D-7B21-A506-F5F1-86C827E001F8}"/>
              </a:ext>
            </a:extLst>
          </p:cNvPr>
          <p:cNvSpPr>
            <a:spLocks noChangeArrowheads="1"/>
          </p:cNvSpPr>
          <p:nvPr/>
        </p:nvSpPr>
        <p:spPr bwMode="auto">
          <a:xfrm>
            <a:off x="3479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83" name="Rectangle 23">
            <a:extLst>
              <a:ext uri="{FF2B5EF4-FFF2-40B4-BE49-F238E27FC236}">
                <a16:creationId xmlns:a16="http://schemas.microsoft.com/office/drawing/2014/main" id="{C6108FA6-2498-BD9C-FE58-89854A19DE82}"/>
              </a:ext>
            </a:extLst>
          </p:cNvPr>
          <p:cNvSpPr>
            <a:spLocks noChangeArrowheads="1"/>
          </p:cNvSpPr>
          <p:nvPr/>
        </p:nvSpPr>
        <p:spPr bwMode="auto">
          <a:xfrm>
            <a:off x="396398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84" name="Rectangle 24">
            <a:extLst>
              <a:ext uri="{FF2B5EF4-FFF2-40B4-BE49-F238E27FC236}">
                <a16:creationId xmlns:a16="http://schemas.microsoft.com/office/drawing/2014/main" id="{72676629-10FB-F557-0658-FCE3B7FE890F}"/>
              </a:ext>
            </a:extLst>
          </p:cNvPr>
          <p:cNvSpPr>
            <a:spLocks noChangeArrowheads="1"/>
          </p:cNvSpPr>
          <p:nvPr/>
        </p:nvSpPr>
        <p:spPr bwMode="auto">
          <a:xfrm>
            <a:off x="454342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85" name="Rectangle 25">
            <a:extLst>
              <a:ext uri="{FF2B5EF4-FFF2-40B4-BE49-F238E27FC236}">
                <a16:creationId xmlns:a16="http://schemas.microsoft.com/office/drawing/2014/main" id="{45C08191-02EF-F5B9-98D4-1D2A5B51CC34}"/>
              </a:ext>
            </a:extLst>
          </p:cNvPr>
          <p:cNvSpPr>
            <a:spLocks noChangeArrowheads="1"/>
          </p:cNvSpPr>
          <p:nvPr/>
        </p:nvSpPr>
        <p:spPr bwMode="auto">
          <a:xfrm>
            <a:off x="62357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86" name="Rectangle 26">
            <a:extLst>
              <a:ext uri="{FF2B5EF4-FFF2-40B4-BE49-F238E27FC236}">
                <a16:creationId xmlns:a16="http://schemas.microsoft.com/office/drawing/2014/main" id="{D92D312D-54BB-293F-5E8C-B469279E2F88}"/>
              </a:ext>
            </a:extLst>
          </p:cNvPr>
          <p:cNvSpPr>
            <a:spLocks noChangeArrowheads="1"/>
          </p:cNvSpPr>
          <p:nvPr/>
        </p:nvSpPr>
        <p:spPr bwMode="auto">
          <a:xfrm>
            <a:off x="2225675" y="284003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87" name="Rectangle 27">
            <a:extLst>
              <a:ext uri="{FF2B5EF4-FFF2-40B4-BE49-F238E27FC236}">
                <a16:creationId xmlns:a16="http://schemas.microsoft.com/office/drawing/2014/main" id="{F1E1D7B7-D8F1-905F-A7A5-9272A9702113}"/>
              </a:ext>
            </a:extLst>
          </p:cNvPr>
          <p:cNvSpPr>
            <a:spLocks noChangeArrowheads="1"/>
          </p:cNvSpPr>
          <p:nvPr/>
        </p:nvSpPr>
        <p:spPr bwMode="auto">
          <a:xfrm>
            <a:off x="23225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88" name="Rectangle 28">
            <a:extLst>
              <a:ext uri="{FF2B5EF4-FFF2-40B4-BE49-F238E27FC236}">
                <a16:creationId xmlns:a16="http://schemas.microsoft.com/office/drawing/2014/main" id="{B9206E45-7EEB-D494-86F0-5775B13E7E0C}"/>
              </a:ext>
            </a:extLst>
          </p:cNvPr>
          <p:cNvSpPr>
            <a:spLocks noChangeArrowheads="1"/>
          </p:cNvSpPr>
          <p:nvPr/>
        </p:nvSpPr>
        <p:spPr bwMode="auto">
          <a:xfrm>
            <a:off x="28051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89" name="Rectangle 29">
            <a:extLst>
              <a:ext uri="{FF2B5EF4-FFF2-40B4-BE49-F238E27FC236}">
                <a16:creationId xmlns:a16="http://schemas.microsoft.com/office/drawing/2014/main" id="{42016AB9-2458-FB7C-7035-264B1EA5BF46}"/>
              </a:ext>
            </a:extLst>
          </p:cNvPr>
          <p:cNvSpPr>
            <a:spLocks noChangeArrowheads="1"/>
          </p:cNvSpPr>
          <p:nvPr/>
        </p:nvSpPr>
        <p:spPr bwMode="auto">
          <a:xfrm>
            <a:off x="3384550"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90" name="Rectangle 30">
            <a:extLst>
              <a:ext uri="{FF2B5EF4-FFF2-40B4-BE49-F238E27FC236}">
                <a16:creationId xmlns:a16="http://schemas.microsoft.com/office/drawing/2014/main" id="{B178A151-699B-009A-FAFA-B9DFBD3C3F2C}"/>
              </a:ext>
            </a:extLst>
          </p:cNvPr>
          <p:cNvSpPr>
            <a:spLocks noChangeArrowheads="1"/>
          </p:cNvSpPr>
          <p:nvPr/>
        </p:nvSpPr>
        <p:spPr bwMode="auto">
          <a:xfrm>
            <a:off x="3963988"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91" name="Rectangle 31">
            <a:extLst>
              <a:ext uri="{FF2B5EF4-FFF2-40B4-BE49-F238E27FC236}">
                <a16:creationId xmlns:a16="http://schemas.microsoft.com/office/drawing/2014/main" id="{64C2B95C-0E96-039D-08D9-20D844C4048F}"/>
              </a:ext>
            </a:extLst>
          </p:cNvPr>
          <p:cNvSpPr>
            <a:spLocks noChangeArrowheads="1"/>
          </p:cNvSpPr>
          <p:nvPr/>
        </p:nvSpPr>
        <p:spPr bwMode="auto">
          <a:xfrm>
            <a:off x="4543425" y="284003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92" name="Rectangle 32">
            <a:extLst>
              <a:ext uri="{FF2B5EF4-FFF2-40B4-BE49-F238E27FC236}">
                <a16:creationId xmlns:a16="http://schemas.microsoft.com/office/drawing/2014/main" id="{E9C02578-69D5-9139-28D5-7B53DF92E012}"/>
              </a:ext>
            </a:extLst>
          </p:cNvPr>
          <p:cNvSpPr>
            <a:spLocks noChangeArrowheads="1"/>
          </p:cNvSpPr>
          <p:nvPr/>
        </p:nvSpPr>
        <p:spPr bwMode="auto">
          <a:xfrm>
            <a:off x="4784725"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93" name="Rectangle 33">
            <a:extLst>
              <a:ext uri="{FF2B5EF4-FFF2-40B4-BE49-F238E27FC236}">
                <a16:creationId xmlns:a16="http://schemas.microsoft.com/office/drawing/2014/main" id="{43283772-7E0D-806C-6800-EC9E44EB7E90}"/>
              </a:ext>
            </a:extLst>
          </p:cNvPr>
          <p:cNvSpPr>
            <a:spLocks noChangeArrowheads="1"/>
          </p:cNvSpPr>
          <p:nvPr/>
        </p:nvSpPr>
        <p:spPr bwMode="auto">
          <a:xfrm>
            <a:off x="1066800" y="3062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94" name="Rectangle 34">
            <a:extLst>
              <a:ext uri="{FF2B5EF4-FFF2-40B4-BE49-F238E27FC236}">
                <a16:creationId xmlns:a16="http://schemas.microsoft.com/office/drawing/2014/main" id="{7980B678-3E8F-78C1-F61C-59983DC5EEBB}"/>
              </a:ext>
            </a:extLst>
          </p:cNvPr>
          <p:cNvSpPr>
            <a:spLocks noChangeArrowheads="1"/>
          </p:cNvSpPr>
          <p:nvPr/>
        </p:nvSpPr>
        <p:spPr bwMode="auto">
          <a:xfrm>
            <a:off x="1066800" y="3284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95" name="Rectangle 35">
            <a:extLst>
              <a:ext uri="{FF2B5EF4-FFF2-40B4-BE49-F238E27FC236}">
                <a16:creationId xmlns:a16="http://schemas.microsoft.com/office/drawing/2014/main" id="{CBC3988F-F0A4-7110-3224-798A2EE9EB39}"/>
              </a:ext>
            </a:extLst>
          </p:cNvPr>
          <p:cNvSpPr>
            <a:spLocks noChangeArrowheads="1"/>
          </p:cNvSpPr>
          <p:nvPr/>
        </p:nvSpPr>
        <p:spPr bwMode="auto">
          <a:xfrm>
            <a:off x="106680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96" name="Rectangle 36">
            <a:extLst>
              <a:ext uri="{FF2B5EF4-FFF2-40B4-BE49-F238E27FC236}">
                <a16:creationId xmlns:a16="http://schemas.microsoft.com/office/drawing/2014/main" id="{CB4EB24D-B317-51F4-C881-F6BABA7728A8}"/>
              </a:ext>
            </a:extLst>
          </p:cNvPr>
          <p:cNvSpPr>
            <a:spLocks noChangeArrowheads="1"/>
          </p:cNvSpPr>
          <p:nvPr/>
        </p:nvSpPr>
        <p:spPr bwMode="auto">
          <a:xfrm>
            <a:off x="1646238"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97" name="Rectangle 37">
            <a:extLst>
              <a:ext uri="{FF2B5EF4-FFF2-40B4-BE49-F238E27FC236}">
                <a16:creationId xmlns:a16="http://schemas.microsoft.com/office/drawing/2014/main" id="{15F8D32B-E2B1-BFAB-A00C-FC9039F0DCC9}"/>
              </a:ext>
            </a:extLst>
          </p:cNvPr>
          <p:cNvSpPr>
            <a:spLocks noChangeArrowheads="1"/>
          </p:cNvSpPr>
          <p:nvPr/>
        </p:nvSpPr>
        <p:spPr bwMode="auto">
          <a:xfrm>
            <a:off x="2225675"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98" name="Rectangle 38">
            <a:extLst>
              <a:ext uri="{FF2B5EF4-FFF2-40B4-BE49-F238E27FC236}">
                <a16:creationId xmlns:a16="http://schemas.microsoft.com/office/drawing/2014/main" id="{594D52A5-F806-7A73-724E-15AF62129CFC}"/>
              </a:ext>
            </a:extLst>
          </p:cNvPr>
          <p:cNvSpPr>
            <a:spLocks noChangeArrowheads="1"/>
          </p:cNvSpPr>
          <p:nvPr/>
        </p:nvSpPr>
        <p:spPr bwMode="auto">
          <a:xfrm>
            <a:off x="2805113"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199" name="Rectangle 39">
            <a:extLst>
              <a:ext uri="{FF2B5EF4-FFF2-40B4-BE49-F238E27FC236}">
                <a16:creationId xmlns:a16="http://schemas.microsoft.com/office/drawing/2014/main" id="{2A1FA15D-BF2B-A18F-2B96-7F6A0204DABF}"/>
              </a:ext>
            </a:extLst>
          </p:cNvPr>
          <p:cNvSpPr>
            <a:spLocks noChangeArrowheads="1"/>
          </p:cNvSpPr>
          <p:nvPr/>
        </p:nvSpPr>
        <p:spPr bwMode="auto">
          <a:xfrm>
            <a:off x="33845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00" name="Rectangle 40">
            <a:extLst>
              <a:ext uri="{FF2B5EF4-FFF2-40B4-BE49-F238E27FC236}">
                <a16:creationId xmlns:a16="http://schemas.microsoft.com/office/drawing/2014/main" id="{6A7238BB-9C7C-CF54-674C-1104B9779FC7}"/>
              </a:ext>
            </a:extLst>
          </p:cNvPr>
          <p:cNvSpPr>
            <a:spLocks noChangeArrowheads="1"/>
          </p:cNvSpPr>
          <p:nvPr/>
        </p:nvSpPr>
        <p:spPr bwMode="auto">
          <a:xfrm>
            <a:off x="3963988" y="3506788"/>
            <a:ext cx="231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01" name="Rectangle 41">
            <a:extLst>
              <a:ext uri="{FF2B5EF4-FFF2-40B4-BE49-F238E27FC236}">
                <a16:creationId xmlns:a16="http://schemas.microsoft.com/office/drawing/2014/main" id="{1D00CF2A-4E85-BB80-D4FB-E41EAEB34061}"/>
              </a:ext>
            </a:extLst>
          </p:cNvPr>
          <p:cNvSpPr>
            <a:spLocks noChangeArrowheads="1"/>
          </p:cNvSpPr>
          <p:nvPr/>
        </p:nvSpPr>
        <p:spPr bwMode="auto">
          <a:xfrm>
            <a:off x="41084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02" name="Rectangle 42">
            <a:extLst>
              <a:ext uri="{FF2B5EF4-FFF2-40B4-BE49-F238E27FC236}">
                <a16:creationId xmlns:a16="http://schemas.microsoft.com/office/drawing/2014/main" id="{03562D90-164C-E022-6EE3-44796845978C}"/>
              </a:ext>
            </a:extLst>
          </p:cNvPr>
          <p:cNvSpPr>
            <a:spLocks noChangeArrowheads="1"/>
          </p:cNvSpPr>
          <p:nvPr/>
        </p:nvSpPr>
        <p:spPr bwMode="auto">
          <a:xfrm>
            <a:off x="4543425" y="3506788"/>
            <a:ext cx="382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03" name="Rectangle 43">
            <a:extLst>
              <a:ext uri="{FF2B5EF4-FFF2-40B4-BE49-F238E27FC236}">
                <a16:creationId xmlns:a16="http://schemas.microsoft.com/office/drawing/2014/main" id="{16995878-7F25-294B-3C9E-70EA8306D29F}"/>
              </a:ext>
            </a:extLst>
          </p:cNvPr>
          <p:cNvSpPr>
            <a:spLocks noChangeArrowheads="1"/>
          </p:cNvSpPr>
          <p:nvPr/>
        </p:nvSpPr>
        <p:spPr bwMode="auto">
          <a:xfrm>
            <a:off x="48323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04" name="Rectangle 44">
            <a:extLst>
              <a:ext uri="{FF2B5EF4-FFF2-40B4-BE49-F238E27FC236}">
                <a16:creationId xmlns:a16="http://schemas.microsoft.com/office/drawing/2014/main" id="{E2FF0C87-61DF-9757-87F2-53B0A9E20C2C}"/>
              </a:ext>
            </a:extLst>
          </p:cNvPr>
          <p:cNvSpPr>
            <a:spLocks noChangeArrowheads="1"/>
          </p:cNvSpPr>
          <p:nvPr/>
        </p:nvSpPr>
        <p:spPr bwMode="auto">
          <a:xfrm>
            <a:off x="106680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05" name="Rectangle 45">
            <a:extLst>
              <a:ext uri="{FF2B5EF4-FFF2-40B4-BE49-F238E27FC236}">
                <a16:creationId xmlns:a16="http://schemas.microsoft.com/office/drawing/2014/main" id="{1A71014D-58A6-30E9-6A3B-42AA6EF1F161}"/>
              </a:ext>
            </a:extLst>
          </p:cNvPr>
          <p:cNvSpPr>
            <a:spLocks noChangeArrowheads="1"/>
          </p:cNvSpPr>
          <p:nvPr/>
        </p:nvSpPr>
        <p:spPr bwMode="auto">
          <a:xfrm>
            <a:off x="164623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06" name="Rectangle 46">
            <a:extLst>
              <a:ext uri="{FF2B5EF4-FFF2-40B4-BE49-F238E27FC236}">
                <a16:creationId xmlns:a16="http://schemas.microsoft.com/office/drawing/2014/main" id="{9E33CB1A-F977-16E8-F7DE-586FC97BBCA6}"/>
              </a:ext>
            </a:extLst>
          </p:cNvPr>
          <p:cNvSpPr>
            <a:spLocks noChangeArrowheads="1"/>
          </p:cNvSpPr>
          <p:nvPr/>
        </p:nvSpPr>
        <p:spPr bwMode="auto">
          <a:xfrm>
            <a:off x="22256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07" name="Rectangle 47">
            <a:extLst>
              <a:ext uri="{FF2B5EF4-FFF2-40B4-BE49-F238E27FC236}">
                <a16:creationId xmlns:a16="http://schemas.microsoft.com/office/drawing/2014/main" id="{DE056964-9FD5-0ED4-F176-9F681E1B6183}"/>
              </a:ext>
            </a:extLst>
          </p:cNvPr>
          <p:cNvSpPr>
            <a:spLocks noChangeArrowheads="1"/>
          </p:cNvSpPr>
          <p:nvPr/>
        </p:nvSpPr>
        <p:spPr bwMode="auto">
          <a:xfrm>
            <a:off x="2805113"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08" name="Rectangle 48">
            <a:extLst>
              <a:ext uri="{FF2B5EF4-FFF2-40B4-BE49-F238E27FC236}">
                <a16:creationId xmlns:a16="http://schemas.microsoft.com/office/drawing/2014/main" id="{7B0E1AEE-1F9B-9CA8-17B7-68657D421E8D}"/>
              </a:ext>
            </a:extLst>
          </p:cNvPr>
          <p:cNvSpPr>
            <a:spLocks noChangeArrowheads="1"/>
          </p:cNvSpPr>
          <p:nvPr/>
        </p:nvSpPr>
        <p:spPr bwMode="auto">
          <a:xfrm>
            <a:off x="338455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09" name="Rectangle 49">
            <a:extLst>
              <a:ext uri="{FF2B5EF4-FFF2-40B4-BE49-F238E27FC236}">
                <a16:creationId xmlns:a16="http://schemas.microsoft.com/office/drawing/2014/main" id="{C4195988-50E5-D7DD-9852-89BC2462EB2A}"/>
              </a:ext>
            </a:extLst>
          </p:cNvPr>
          <p:cNvSpPr>
            <a:spLocks noChangeArrowheads="1"/>
          </p:cNvSpPr>
          <p:nvPr/>
        </p:nvSpPr>
        <p:spPr bwMode="auto">
          <a:xfrm>
            <a:off x="39639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10" name="Rectangle 50">
            <a:extLst>
              <a:ext uri="{FF2B5EF4-FFF2-40B4-BE49-F238E27FC236}">
                <a16:creationId xmlns:a16="http://schemas.microsoft.com/office/drawing/2014/main" id="{2A9DA863-A24C-C0F4-5E84-301789F6BA91}"/>
              </a:ext>
            </a:extLst>
          </p:cNvPr>
          <p:cNvSpPr>
            <a:spLocks noChangeArrowheads="1"/>
          </p:cNvSpPr>
          <p:nvPr/>
        </p:nvSpPr>
        <p:spPr bwMode="auto">
          <a:xfrm>
            <a:off x="454342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11" name="Rectangle 51">
            <a:extLst>
              <a:ext uri="{FF2B5EF4-FFF2-40B4-BE49-F238E27FC236}">
                <a16:creationId xmlns:a16="http://schemas.microsoft.com/office/drawing/2014/main" id="{2E95CB86-CDA1-487D-1E9D-CE3A3D7F2602}"/>
              </a:ext>
            </a:extLst>
          </p:cNvPr>
          <p:cNvSpPr>
            <a:spLocks noChangeArrowheads="1"/>
          </p:cNvSpPr>
          <p:nvPr/>
        </p:nvSpPr>
        <p:spPr bwMode="auto">
          <a:xfrm>
            <a:off x="51212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12" name="Rectangle 52">
            <a:extLst>
              <a:ext uri="{FF2B5EF4-FFF2-40B4-BE49-F238E27FC236}">
                <a16:creationId xmlns:a16="http://schemas.microsoft.com/office/drawing/2014/main" id="{8BFFBFF1-C16B-6D8F-6F97-7831A87CC0D9}"/>
              </a:ext>
            </a:extLst>
          </p:cNvPr>
          <p:cNvSpPr>
            <a:spLocks noChangeArrowheads="1"/>
          </p:cNvSpPr>
          <p:nvPr/>
        </p:nvSpPr>
        <p:spPr bwMode="auto">
          <a:xfrm>
            <a:off x="5700713" y="3729038"/>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13" name="Rectangle 53">
            <a:extLst>
              <a:ext uri="{FF2B5EF4-FFF2-40B4-BE49-F238E27FC236}">
                <a16:creationId xmlns:a16="http://schemas.microsoft.com/office/drawing/2014/main" id="{6BCFFDD6-C50B-E93F-68E2-3A864AF0E105}"/>
              </a:ext>
            </a:extLst>
          </p:cNvPr>
          <p:cNvSpPr>
            <a:spLocks noChangeArrowheads="1"/>
          </p:cNvSpPr>
          <p:nvPr/>
        </p:nvSpPr>
        <p:spPr bwMode="auto">
          <a:xfrm>
            <a:off x="58943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14" name="Rectangle 54">
            <a:extLst>
              <a:ext uri="{FF2B5EF4-FFF2-40B4-BE49-F238E27FC236}">
                <a16:creationId xmlns:a16="http://schemas.microsoft.com/office/drawing/2014/main" id="{33408DB7-BA0F-41AE-A2D3-64330DA15317}"/>
              </a:ext>
            </a:extLst>
          </p:cNvPr>
          <p:cNvSpPr>
            <a:spLocks noChangeArrowheads="1"/>
          </p:cNvSpPr>
          <p:nvPr/>
        </p:nvSpPr>
        <p:spPr bwMode="auto">
          <a:xfrm>
            <a:off x="106680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15" name="Rectangle 55">
            <a:extLst>
              <a:ext uri="{FF2B5EF4-FFF2-40B4-BE49-F238E27FC236}">
                <a16:creationId xmlns:a16="http://schemas.microsoft.com/office/drawing/2014/main" id="{88EC0B9D-9D07-8900-F9C7-A4A42FA045F9}"/>
              </a:ext>
            </a:extLst>
          </p:cNvPr>
          <p:cNvSpPr>
            <a:spLocks noChangeArrowheads="1"/>
          </p:cNvSpPr>
          <p:nvPr/>
        </p:nvSpPr>
        <p:spPr bwMode="auto">
          <a:xfrm>
            <a:off x="164623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16" name="Rectangle 56">
            <a:extLst>
              <a:ext uri="{FF2B5EF4-FFF2-40B4-BE49-F238E27FC236}">
                <a16:creationId xmlns:a16="http://schemas.microsoft.com/office/drawing/2014/main" id="{D665F79E-E2E9-7C40-1716-DA3C72CB641C}"/>
              </a:ext>
            </a:extLst>
          </p:cNvPr>
          <p:cNvSpPr>
            <a:spLocks noChangeArrowheads="1"/>
          </p:cNvSpPr>
          <p:nvPr/>
        </p:nvSpPr>
        <p:spPr bwMode="auto">
          <a:xfrm>
            <a:off x="2225675" y="3952875"/>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17" name="Rectangle 57">
            <a:extLst>
              <a:ext uri="{FF2B5EF4-FFF2-40B4-BE49-F238E27FC236}">
                <a16:creationId xmlns:a16="http://schemas.microsoft.com/office/drawing/2014/main" id="{AC654A10-7262-F32B-B085-E27F1448223D}"/>
              </a:ext>
            </a:extLst>
          </p:cNvPr>
          <p:cNvSpPr>
            <a:spLocks noChangeArrowheads="1"/>
          </p:cNvSpPr>
          <p:nvPr/>
        </p:nvSpPr>
        <p:spPr bwMode="auto">
          <a:xfrm>
            <a:off x="241776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18" name="Rectangle 58">
            <a:extLst>
              <a:ext uri="{FF2B5EF4-FFF2-40B4-BE49-F238E27FC236}">
                <a16:creationId xmlns:a16="http://schemas.microsoft.com/office/drawing/2014/main" id="{C2B4405F-6B8C-244C-F7E7-B53AE410DD49}"/>
              </a:ext>
            </a:extLst>
          </p:cNvPr>
          <p:cNvSpPr>
            <a:spLocks noChangeArrowheads="1"/>
          </p:cNvSpPr>
          <p:nvPr/>
        </p:nvSpPr>
        <p:spPr bwMode="auto">
          <a:xfrm>
            <a:off x="28051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19" name="Rectangle 59">
            <a:extLst>
              <a:ext uri="{FF2B5EF4-FFF2-40B4-BE49-F238E27FC236}">
                <a16:creationId xmlns:a16="http://schemas.microsoft.com/office/drawing/2014/main" id="{43F5F9A0-BFE0-E5F9-A938-DD515069E528}"/>
              </a:ext>
            </a:extLst>
          </p:cNvPr>
          <p:cNvSpPr>
            <a:spLocks noChangeArrowheads="1"/>
          </p:cNvSpPr>
          <p:nvPr/>
        </p:nvSpPr>
        <p:spPr bwMode="auto">
          <a:xfrm>
            <a:off x="33845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20" name="Rectangle 60">
            <a:extLst>
              <a:ext uri="{FF2B5EF4-FFF2-40B4-BE49-F238E27FC236}">
                <a16:creationId xmlns:a16="http://schemas.microsoft.com/office/drawing/2014/main" id="{6D17EBA3-A661-222D-BE72-D8EEB11447F4}"/>
              </a:ext>
            </a:extLst>
          </p:cNvPr>
          <p:cNvSpPr>
            <a:spLocks noChangeArrowheads="1"/>
          </p:cNvSpPr>
          <p:nvPr/>
        </p:nvSpPr>
        <p:spPr bwMode="auto">
          <a:xfrm>
            <a:off x="396398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21" name="Rectangle 61">
            <a:extLst>
              <a:ext uri="{FF2B5EF4-FFF2-40B4-BE49-F238E27FC236}">
                <a16:creationId xmlns:a16="http://schemas.microsoft.com/office/drawing/2014/main" id="{CFBD06BC-87A7-A72F-27EF-A62158A5048D}"/>
              </a:ext>
            </a:extLst>
          </p:cNvPr>
          <p:cNvSpPr>
            <a:spLocks noChangeArrowheads="1"/>
          </p:cNvSpPr>
          <p:nvPr/>
        </p:nvSpPr>
        <p:spPr bwMode="auto">
          <a:xfrm>
            <a:off x="454342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22" name="Rectangle 62">
            <a:extLst>
              <a:ext uri="{FF2B5EF4-FFF2-40B4-BE49-F238E27FC236}">
                <a16:creationId xmlns:a16="http://schemas.microsoft.com/office/drawing/2014/main" id="{683BED38-F73E-5D90-E23C-3BFABC86F96B}"/>
              </a:ext>
            </a:extLst>
          </p:cNvPr>
          <p:cNvSpPr>
            <a:spLocks noChangeArrowheads="1"/>
          </p:cNvSpPr>
          <p:nvPr/>
        </p:nvSpPr>
        <p:spPr bwMode="auto">
          <a:xfrm>
            <a:off x="512127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23" name="Rectangle 63">
            <a:extLst>
              <a:ext uri="{FF2B5EF4-FFF2-40B4-BE49-F238E27FC236}">
                <a16:creationId xmlns:a16="http://schemas.microsoft.com/office/drawing/2014/main" id="{6ECE95BC-A029-A6F7-B21C-5C02F6676EC7}"/>
              </a:ext>
            </a:extLst>
          </p:cNvPr>
          <p:cNvSpPr>
            <a:spLocks noChangeArrowheads="1"/>
          </p:cNvSpPr>
          <p:nvPr/>
        </p:nvSpPr>
        <p:spPr bwMode="auto">
          <a:xfrm>
            <a:off x="57007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24" name="Rectangle 64">
            <a:extLst>
              <a:ext uri="{FF2B5EF4-FFF2-40B4-BE49-F238E27FC236}">
                <a16:creationId xmlns:a16="http://schemas.microsoft.com/office/drawing/2014/main" id="{8F24741F-985C-64CC-A116-4DC5EA160AD4}"/>
              </a:ext>
            </a:extLst>
          </p:cNvPr>
          <p:cNvSpPr>
            <a:spLocks noChangeArrowheads="1"/>
          </p:cNvSpPr>
          <p:nvPr/>
        </p:nvSpPr>
        <p:spPr bwMode="auto">
          <a:xfrm>
            <a:off x="62801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25" name="Rectangle 65">
            <a:extLst>
              <a:ext uri="{FF2B5EF4-FFF2-40B4-BE49-F238E27FC236}">
                <a16:creationId xmlns:a16="http://schemas.microsoft.com/office/drawing/2014/main" id="{DBE68FBD-1320-4D61-595B-65D598BC2598}"/>
              </a:ext>
            </a:extLst>
          </p:cNvPr>
          <p:cNvSpPr>
            <a:spLocks noChangeArrowheads="1"/>
          </p:cNvSpPr>
          <p:nvPr/>
        </p:nvSpPr>
        <p:spPr bwMode="auto">
          <a:xfrm>
            <a:off x="1066800"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26" name="Rectangle 66">
            <a:extLst>
              <a:ext uri="{FF2B5EF4-FFF2-40B4-BE49-F238E27FC236}">
                <a16:creationId xmlns:a16="http://schemas.microsoft.com/office/drawing/2014/main" id="{DE9417ED-54D1-7A9A-E563-CD1FCCF01A6A}"/>
              </a:ext>
            </a:extLst>
          </p:cNvPr>
          <p:cNvSpPr>
            <a:spLocks noChangeArrowheads="1"/>
          </p:cNvSpPr>
          <p:nvPr/>
        </p:nvSpPr>
        <p:spPr bwMode="auto">
          <a:xfrm>
            <a:off x="1646238"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27" name="Rectangle 67">
            <a:extLst>
              <a:ext uri="{FF2B5EF4-FFF2-40B4-BE49-F238E27FC236}">
                <a16:creationId xmlns:a16="http://schemas.microsoft.com/office/drawing/2014/main" id="{EE8CDB93-830C-4AB8-25E8-3ABC214722CC}"/>
              </a:ext>
            </a:extLst>
          </p:cNvPr>
          <p:cNvSpPr>
            <a:spLocks noChangeArrowheads="1"/>
          </p:cNvSpPr>
          <p:nvPr/>
        </p:nvSpPr>
        <p:spPr bwMode="auto">
          <a:xfrm>
            <a:off x="22256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28" name="Rectangle 68">
            <a:extLst>
              <a:ext uri="{FF2B5EF4-FFF2-40B4-BE49-F238E27FC236}">
                <a16:creationId xmlns:a16="http://schemas.microsoft.com/office/drawing/2014/main" id="{873A34C0-A702-E798-7643-A45BC9F1AD58}"/>
              </a:ext>
            </a:extLst>
          </p:cNvPr>
          <p:cNvSpPr>
            <a:spLocks noChangeArrowheads="1"/>
          </p:cNvSpPr>
          <p:nvPr/>
        </p:nvSpPr>
        <p:spPr bwMode="auto">
          <a:xfrm>
            <a:off x="28051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29" name="Rectangle 69">
            <a:extLst>
              <a:ext uri="{FF2B5EF4-FFF2-40B4-BE49-F238E27FC236}">
                <a16:creationId xmlns:a16="http://schemas.microsoft.com/office/drawing/2014/main" id="{792CDEF2-537A-7FB3-1FD3-855B81FA905C}"/>
              </a:ext>
            </a:extLst>
          </p:cNvPr>
          <p:cNvSpPr>
            <a:spLocks noChangeArrowheads="1"/>
          </p:cNvSpPr>
          <p:nvPr/>
        </p:nvSpPr>
        <p:spPr bwMode="auto">
          <a:xfrm>
            <a:off x="3384550" y="4175125"/>
            <a:ext cx="733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30" name="Rectangle 70">
            <a:extLst>
              <a:ext uri="{FF2B5EF4-FFF2-40B4-BE49-F238E27FC236}">
                <a16:creationId xmlns:a16="http://schemas.microsoft.com/office/drawing/2014/main" id="{78C7C9A3-E3DF-AB38-7837-A8DB77D038A9}"/>
              </a:ext>
            </a:extLst>
          </p:cNvPr>
          <p:cNvSpPr>
            <a:spLocks noChangeArrowheads="1"/>
          </p:cNvSpPr>
          <p:nvPr/>
        </p:nvSpPr>
        <p:spPr bwMode="auto">
          <a:xfrm>
            <a:off x="40116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31" name="Rectangle 71">
            <a:extLst>
              <a:ext uri="{FF2B5EF4-FFF2-40B4-BE49-F238E27FC236}">
                <a16:creationId xmlns:a16="http://schemas.microsoft.com/office/drawing/2014/main" id="{1081D4AC-DD23-D106-1D5F-BAFC5A44430E}"/>
              </a:ext>
            </a:extLst>
          </p:cNvPr>
          <p:cNvSpPr>
            <a:spLocks noChangeArrowheads="1"/>
          </p:cNvSpPr>
          <p:nvPr/>
        </p:nvSpPr>
        <p:spPr bwMode="auto">
          <a:xfrm>
            <a:off x="454342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32" name="Rectangle 72">
            <a:extLst>
              <a:ext uri="{FF2B5EF4-FFF2-40B4-BE49-F238E27FC236}">
                <a16:creationId xmlns:a16="http://schemas.microsoft.com/office/drawing/2014/main" id="{C5662039-EA6F-D50B-C5D6-5C0CB6914C49}"/>
              </a:ext>
            </a:extLst>
          </p:cNvPr>
          <p:cNvSpPr>
            <a:spLocks noChangeArrowheads="1"/>
          </p:cNvSpPr>
          <p:nvPr/>
        </p:nvSpPr>
        <p:spPr bwMode="auto">
          <a:xfrm>
            <a:off x="51212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33" name="Rectangle 73">
            <a:extLst>
              <a:ext uri="{FF2B5EF4-FFF2-40B4-BE49-F238E27FC236}">
                <a16:creationId xmlns:a16="http://schemas.microsoft.com/office/drawing/2014/main" id="{5CB973E7-669A-34AC-107B-3D66D47D237E}"/>
              </a:ext>
            </a:extLst>
          </p:cNvPr>
          <p:cNvSpPr>
            <a:spLocks noChangeArrowheads="1"/>
          </p:cNvSpPr>
          <p:nvPr/>
        </p:nvSpPr>
        <p:spPr bwMode="auto">
          <a:xfrm>
            <a:off x="57007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34" name="Rectangle 74">
            <a:extLst>
              <a:ext uri="{FF2B5EF4-FFF2-40B4-BE49-F238E27FC236}">
                <a16:creationId xmlns:a16="http://schemas.microsoft.com/office/drawing/2014/main" id="{EB4BB387-D489-D9BC-86F0-8B1FE4DB5460}"/>
              </a:ext>
            </a:extLst>
          </p:cNvPr>
          <p:cNvSpPr>
            <a:spLocks noChangeArrowheads="1"/>
          </p:cNvSpPr>
          <p:nvPr/>
        </p:nvSpPr>
        <p:spPr bwMode="auto">
          <a:xfrm>
            <a:off x="106680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35" name="Rectangle 75">
            <a:extLst>
              <a:ext uri="{FF2B5EF4-FFF2-40B4-BE49-F238E27FC236}">
                <a16:creationId xmlns:a16="http://schemas.microsoft.com/office/drawing/2014/main" id="{F39DCF9A-B4EE-4D21-A856-C664ED2CD139}"/>
              </a:ext>
            </a:extLst>
          </p:cNvPr>
          <p:cNvSpPr>
            <a:spLocks noChangeArrowheads="1"/>
          </p:cNvSpPr>
          <p:nvPr/>
        </p:nvSpPr>
        <p:spPr bwMode="auto">
          <a:xfrm>
            <a:off x="164623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36" name="Rectangle 76">
            <a:extLst>
              <a:ext uri="{FF2B5EF4-FFF2-40B4-BE49-F238E27FC236}">
                <a16:creationId xmlns:a16="http://schemas.microsoft.com/office/drawing/2014/main" id="{B49B223D-8018-A830-EC52-5849F112245B}"/>
              </a:ext>
            </a:extLst>
          </p:cNvPr>
          <p:cNvSpPr>
            <a:spLocks noChangeArrowheads="1"/>
          </p:cNvSpPr>
          <p:nvPr/>
        </p:nvSpPr>
        <p:spPr bwMode="auto">
          <a:xfrm>
            <a:off x="222567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37" name="Rectangle 77">
            <a:extLst>
              <a:ext uri="{FF2B5EF4-FFF2-40B4-BE49-F238E27FC236}">
                <a16:creationId xmlns:a16="http://schemas.microsoft.com/office/drawing/2014/main" id="{9FDAE3F7-5CF6-6902-C0F4-F83DD87465E9}"/>
              </a:ext>
            </a:extLst>
          </p:cNvPr>
          <p:cNvSpPr>
            <a:spLocks noChangeArrowheads="1"/>
          </p:cNvSpPr>
          <p:nvPr/>
        </p:nvSpPr>
        <p:spPr bwMode="auto">
          <a:xfrm>
            <a:off x="2805113"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38" name="Rectangle 78">
            <a:extLst>
              <a:ext uri="{FF2B5EF4-FFF2-40B4-BE49-F238E27FC236}">
                <a16:creationId xmlns:a16="http://schemas.microsoft.com/office/drawing/2014/main" id="{C709E9F0-6F86-D8BC-6429-78FA5DE21D62}"/>
              </a:ext>
            </a:extLst>
          </p:cNvPr>
          <p:cNvSpPr>
            <a:spLocks noChangeArrowheads="1"/>
          </p:cNvSpPr>
          <p:nvPr/>
        </p:nvSpPr>
        <p:spPr bwMode="auto">
          <a:xfrm>
            <a:off x="338455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39" name="Rectangle 79">
            <a:extLst>
              <a:ext uri="{FF2B5EF4-FFF2-40B4-BE49-F238E27FC236}">
                <a16:creationId xmlns:a16="http://schemas.microsoft.com/office/drawing/2014/main" id="{4A46C5B5-BFA3-5D4B-4022-3D7B86BFEA07}"/>
              </a:ext>
            </a:extLst>
          </p:cNvPr>
          <p:cNvSpPr>
            <a:spLocks noChangeArrowheads="1"/>
          </p:cNvSpPr>
          <p:nvPr/>
        </p:nvSpPr>
        <p:spPr bwMode="auto">
          <a:xfrm>
            <a:off x="396398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40" name="Rectangle 80">
            <a:extLst>
              <a:ext uri="{FF2B5EF4-FFF2-40B4-BE49-F238E27FC236}">
                <a16:creationId xmlns:a16="http://schemas.microsoft.com/office/drawing/2014/main" id="{5070CF9C-F97D-8BA1-41F2-D7699BEF1B9A}"/>
              </a:ext>
            </a:extLst>
          </p:cNvPr>
          <p:cNvSpPr>
            <a:spLocks noChangeArrowheads="1"/>
          </p:cNvSpPr>
          <p:nvPr/>
        </p:nvSpPr>
        <p:spPr bwMode="auto">
          <a:xfrm>
            <a:off x="4543425" y="4397375"/>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41" name="Rectangle 81">
            <a:extLst>
              <a:ext uri="{FF2B5EF4-FFF2-40B4-BE49-F238E27FC236}">
                <a16:creationId xmlns:a16="http://schemas.microsoft.com/office/drawing/2014/main" id="{B0C09555-15C6-A164-A83A-8F7F9B28AF0E}"/>
              </a:ext>
            </a:extLst>
          </p:cNvPr>
          <p:cNvSpPr>
            <a:spLocks noChangeArrowheads="1"/>
          </p:cNvSpPr>
          <p:nvPr/>
        </p:nvSpPr>
        <p:spPr bwMode="auto">
          <a:xfrm>
            <a:off x="478472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42" name="Rectangle 82">
            <a:extLst>
              <a:ext uri="{FF2B5EF4-FFF2-40B4-BE49-F238E27FC236}">
                <a16:creationId xmlns:a16="http://schemas.microsoft.com/office/drawing/2014/main" id="{9EBEAB8E-93AB-2348-5183-EFC565BB4428}"/>
              </a:ext>
            </a:extLst>
          </p:cNvPr>
          <p:cNvSpPr>
            <a:spLocks noChangeArrowheads="1"/>
          </p:cNvSpPr>
          <p:nvPr/>
        </p:nvSpPr>
        <p:spPr bwMode="auto">
          <a:xfrm>
            <a:off x="106680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43" name="Rectangle 83">
            <a:extLst>
              <a:ext uri="{FF2B5EF4-FFF2-40B4-BE49-F238E27FC236}">
                <a16:creationId xmlns:a16="http://schemas.microsoft.com/office/drawing/2014/main" id="{89B38F2D-A5B9-4051-1F1C-708377989473}"/>
              </a:ext>
            </a:extLst>
          </p:cNvPr>
          <p:cNvSpPr>
            <a:spLocks noChangeArrowheads="1"/>
          </p:cNvSpPr>
          <p:nvPr/>
        </p:nvSpPr>
        <p:spPr bwMode="auto">
          <a:xfrm>
            <a:off x="1646238"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44" name="Rectangle 84">
            <a:extLst>
              <a:ext uri="{FF2B5EF4-FFF2-40B4-BE49-F238E27FC236}">
                <a16:creationId xmlns:a16="http://schemas.microsoft.com/office/drawing/2014/main" id="{A69A02B5-F67F-B638-C3CC-221D735825E2}"/>
              </a:ext>
            </a:extLst>
          </p:cNvPr>
          <p:cNvSpPr>
            <a:spLocks noChangeArrowheads="1"/>
          </p:cNvSpPr>
          <p:nvPr/>
        </p:nvSpPr>
        <p:spPr bwMode="auto">
          <a:xfrm>
            <a:off x="2225675"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45" name="Rectangle 85">
            <a:extLst>
              <a:ext uri="{FF2B5EF4-FFF2-40B4-BE49-F238E27FC236}">
                <a16:creationId xmlns:a16="http://schemas.microsoft.com/office/drawing/2014/main" id="{3E88D5E5-5927-48EB-3982-078F669E4680}"/>
              </a:ext>
            </a:extLst>
          </p:cNvPr>
          <p:cNvSpPr>
            <a:spLocks noChangeArrowheads="1"/>
          </p:cNvSpPr>
          <p:nvPr/>
        </p:nvSpPr>
        <p:spPr bwMode="auto">
          <a:xfrm>
            <a:off x="2805113"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46" name="Rectangle 86">
            <a:extLst>
              <a:ext uri="{FF2B5EF4-FFF2-40B4-BE49-F238E27FC236}">
                <a16:creationId xmlns:a16="http://schemas.microsoft.com/office/drawing/2014/main" id="{D20FEC0A-939D-ECCF-0704-709E3C0E75C3}"/>
              </a:ext>
            </a:extLst>
          </p:cNvPr>
          <p:cNvSpPr>
            <a:spLocks noChangeArrowheads="1"/>
          </p:cNvSpPr>
          <p:nvPr/>
        </p:nvSpPr>
        <p:spPr bwMode="auto">
          <a:xfrm>
            <a:off x="338455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47" name="Rectangle 87">
            <a:extLst>
              <a:ext uri="{FF2B5EF4-FFF2-40B4-BE49-F238E27FC236}">
                <a16:creationId xmlns:a16="http://schemas.microsoft.com/office/drawing/2014/main" id="{1E65B17B-A8CE-8C40-8D33-DE6A6B9F1D32}"/>
              </a:ext>
            </a:extLst>
          </p:cNvPr>
          <p:cNvSpPr>
            <a:spLocks noChangeArrowheads="1"/>
          </p:cNvSpPr>
          <p:nvPr/>
        </p:nvSpPr>
        <p:spPr bwMode="auto">
          <a:xfrm>
            <a:off x="1066800" y="4841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48" name="Rectangle 88">
            <a:extLst>
              <a:ext uri="{FF2B5EF4-FFF2-40B4-BE49-F238E27FC236}">
                <a16:creationId xmlns:a16="http://schemas.microsoft.com/office/drawing/2014/main" id="{FE1BCAAD-BD72-C3D9-AB46-430D0F66211D}"/>
              </a:ext>
            </a:extLst>
          </p:cNvPr>
          <p:cNvSpPr>
            <a:spLocks noChangeArrowheads="1"/>
          </p:cNvSpPr>
          <p:nvPr/>
        </p:nvSpPr>
        <p:spPr bwMode="auto">
          <a:xfrm>
            <a:off x="1066800" y="5064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49" name="Rectangle 89">
            <a:extLst>
              <a:ext uri="{FF2B5EF4-FFF2-40B4-BE49-F238E27FC236}">
                <a16:creationId xmlns:a16="http://schemas.microsoft.com/office/drawing/2014/main" id="{E58AF2B4-0274-6C4A-7210-95404ABB4DF1}"/>
              </a:ext>
            </a:extLst>
          </p:cNvPr>
          <p:cNvSpPr>
            <a:spLocks noChangeArrowheads="1"/>
          </p:cNvSpPr>
          <p:nvPr/>
        </p:nvSpPr>
        <p:spPr bwMode="auto">
          <a:xfrm>
            <a:off x="1066800"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50" name="Rectangle 90">
            <a:extLst>
              <a:ext uri="{FF2B5EF4-FFF2-40B4-BE49-F238E27FC236}">
                <a16:creationId xmlns:a16="http://schemas.microsoft.com/office/drawing/2014/main" id="{BBF92116-F473-F867-EF43-AE41E20FCFAA}"/>
              </a:ext>
            </a:extLst>
          </p:cNvPr>
          <p:cNvSpPr>
            <a:spLocks noChangeArrowheads="1"/>
          </p:cNvSpPr>
          <p:nvPr/>
        </p:nvSpPr>
        <p:spPr bwMode="auto">
          <a:xfrm>
            <a:off x="1646238"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51" name="Rectangle 91">
            <a:extLst>
              <a:ext uri="{FF2B5EF4-FFF2-40B4-BE49-F238E27FC236}">
                <a16:creationId xmlns:a16="http://schemas.microsoft.com/office/drawing/2014/main" id="{03A548A6-615D-C7B5-1028-02E852CC3970}"/>
              </a:ext>
            </a:extLst>
          </p:cNvPr>
          <p:cNvSpPr>
            <a:spLocks noChangeArrowheads="1"/>
          </p:cNvSpPr>
          <p:nvPr/>
        </p:nvSpPr>
        <p:spPr bwMode="auto">
          <a:xfrm>
            <a:off x="2225675"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52" name="Rectangle 92">
            <a:extLst>
              <a:ext uri="{FF2B5EF4-FFF2-40B4-BE49-F238E27FC236}">
                <a16:creationId xmlns:a16="http://schemas.microsoft.com/office/drawing/2014/main" id="{3E80F3C4-F7EF-45EB-7956-3E0A4F0B8752}"/>
              </a:ext>
            </a:extLst>
          </p:cNvPr>
          <p:cNvSpPr>
            <a:spLocks noChangeArrowheads="1"/>
          </p:cNvSpPr>
          <p:nvPr/>
        </p:nvSpPr>
        <p:spPr bwMode="auto">
          <a:xfrm>
            <a:off x="2805113"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53" name="Rectangle 93">
            <a:extLst>
              <a:ext uri="{FF2B5EF4-FFF2-40B4-BE49-F238E27FC236}">
                <a16:creationId xmlns:a16="http://schemas.microsoft.com/office/drawing/2014/main" id="{972BE4BE-4CF9-3DCE-3DCB-E27CD2013F1C}"/>
              </a:ext>
            </a:extLst>
          </p:cNvPr>
          <p:cNvSpPr>
            <a:spLocks noChangeArrowheads="1"/>
          </p:cNvSpPr>
          <p:nvPr/>
        </p:nvSpPr>
        <p:spPr bwMode="auto">
          <a:xfrm>
            <a:off x="106680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54" name="Rectangle 94">
            <a:extLst>
              <a:ext uri="{FF2B5EF4-FFF2-40B4-BE49-F238E27FC236}">
                <a16:creationId xmlns:a16="http://schemas.microsoft.com/office/drawing/2014/main" id="{C3221633-2803-3DE5-8A7A-FFB881FF46FC}"/>
              </a:ext>
            </a:extLst>
          </p:cNvPr>
          <p:cNvSpPr>
            <a:spLocks noChangeArrowheads="1"/>
          </p:cNvSpPr>
          <p:nvPr/>
        </p:nvSpPr>
        <p:spPr bwMode="auto">
          <a:xfrm>
            <a:off x="164623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55" name="Rectangle 95">
            <a:extLst>
              <a:ext uri="{FF2B5EF4-FFF2-40B4-BE49-F238E27FC236}">
                <a16:creationId xmlns:a16="http://schemas.microsoft.com/office/drawing/2014/main" id="{57FE49A9-5AF1-8132-4B64-93CD8CE7878F}"/>
              </a:ext>
            </a:extLst>
          </p:cNvPr>
          <p:cNvSpPr>
            <a:spLocks noChangeArrowheads="1"/>
          </p:cNvSpPr>
          <p:nvPr/>
        </p:nvSpPr>
        <p:spPr bwMode="auto">
          <a:xfrm>
            <a:off x="2225675" y="5334000"/>
            <a:ext cx="534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92256" name="Rectangle 96">
            <a:extLst>
              <a:ext uri="{FF2B5EF4-FFF2-40B4-BE49-F238E27FC236}">
                <a16:creationId xmlns:a16="http://schemas.microsoft.com/office/drawing/2014/main" id="{C8A6EA7A-46E5-C122-5B87-CAD9CDD03DFB}"/>
              </a:ext>
            </a:extLst>
          </p:cNvPr>
          <p:cNvSpPr>
            <a:spLocks noChangeArrowheads="1"/>
          </p:cNvSpPr>
          <p:nvPr/>
        </p:nvSpPr>
        <p:spPr bwMode="auto">
          <a:xfrm>
            <a:off x="2438400" y="53340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57" name="Rectangle 97">
            <a:extLst>
              <a:ext uri="{FF2B5EF4-FFF2-40B4-BE49-F238E27FC236}">
                <a16:creationId xmlns:a16="http://schemas.microsoft.com/office/drawing/2014/main" id="{B489EB69-7267-55AF-1B8D-C1D7F8923CBD}"/>
              </a:ext>
            </a:extLst>
          </p:cNvPr>
          <p:cNvSpPr>
            <a:spLocks noChangeArrowheads="1"/>
          </p:cNvSpPr>
          <p:nvPr/>
        </p:nvSpPr>
        <p:spPr bwMode="auto">
          <a:xfrm>
            <a:off x="28051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58" name="Rectangle 98">
            <a:extLst>
              <a:ext uri="{FF2B5EF4-FFF2-40B4-BE49-F238E27FC236}">
                <a16:creationId xmlns:a16="http://schemas.microsoft.com/office/drawing/2014/main" id="{9565C5AB-66B6-8665-6A2E-36DAC5456277}"/>
              </a:ext>
            </a:extLst>
          </p:cNvPr>
          <p:cNvSpPr>
            <a:spLocks noChangeArrowheads="1"/>
          </p:cNvSpPr>
          <p:nvPr/>
        </p:nvSpPr>
        <p:spPr bwMode="auto">
          <a:xfrm>
            <a:off x="33845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59" name="Rectangle 99">
            <a:extLst>
              <a:ext uri="{FF2B5EF4-FFF2-40B4-BE49-F238E27FC236}">
                <a16:creationId xmlns:a16="http://schemas.microsoft.com/office/drawing/2014/main" id="{C0FC628C-E8F1-3D72-DFBB-63C2666D6DF7}"/>
              </a:ext>
            </a:extLst>
          </p:cNvPr>
          <p:cNvSpPr>
            <a:spLocks noChangeArrowheads="1"/>
          </p:cNvSpPr>
          <p:nvPr/>
        </p:nvSpPr>
        <p:spPr bwMode="auto">
          <a:xfrm>
            <a:off x="396398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60" name="Rectangle 100">
            <a:extLst>
              <a:ext uri="{FF2B5EF4-FFF2-40B4-BE49-F238E27FC236}">
                <a16:creationId xmlns:a16="http://schemas.microsoft.com/office/drawing/2014/main" id="{9C19B13B-1E18-D71A-37EE-4CE096685952}"/>
              </a:ext>
            </a:extLst>
          </p:cNvPr>
          <p:cNvSpPr>
            <a:spLocks noChangeArrowheads="1"/>
          </p:cNvSpPr>
          <p:nvPr/>
        </p:nvSpPr>
        <p:spPr bwMode="auto">
          <a:xfrm>
            <a:off x="45434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61" name="Rectangle 101">
            <a:extLst>
              <a:ext uri="{FF2B5EF4-FFF2-40B4-BE49-F238E27FC236}">
                <a16:creationId xmlns:a16="http://schemas.microsoft.com/office/drawing/2014/main" id="{7BCF064F-8E8C-A11E-A791-FDE58FC4DFB6}"/>
              </a:ext>
            </a:extLst>
          </p:cNvPr>
          <p:cNvSpPr>
            <a:spLocks noChangeArrowheads="1"/>
          </p:cNvSpPr>
          <p:nvPr/>
        </p:nvSpPr>
        <p:spPr bwMode="auto">
          <a:xfrm>
            <a:off x="512127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62" name="Rectangle 102">
            <a:extLst>
              <a:ext uri="{FF2B5EF4-FFF2-40B4-BE49-F238E27FC236}">
                <a16:creationId xmlns:a16="http://schemas.microsoft.com/office/drawing/2014/main" id="{397AB2E8-BCA3-16BD-C658-C275FEC3351F}"/>
              </a:ext>
            </a:extLst>
          </p:cNvPr>
          <p:cNvSpPr>
            <a:spLocks noChangeArrowheads="1"/>
          </p:cNvSpPr>
          <p:nvPr/>
        </p:nvSpPr>
        <p:spPr bwMode="auto">
          <a:xfrm>
            <a:off x="57007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63" name="Rectangle 103">
            <a:extLst>
              <a:ext uri="{FF2B5EF4-FFF2-40B4-BE49-F238E27FC236}">
                <a16:creationId xmlns:a16="http://schemas.microsoft.com/office/drawing/2014/main" id="{62E9EBB7-4D8B-9ACB-F722-A3CF1173732F}"/>
              </a:ext>
            </a:extLst>
          </p:cNvPr>
          <p:cNvSpPr>
            <a:spLocks noChangeArrowheads="1"/>
          </p:cNvSpPr>
          <p:nvPr/>
        </p:nvSpPr>
        <p:spPr bwMode="auto">
          <a:xfrm>
            <a:off x="6280150" y="55086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64" name="Rectangle 104">
            <a:extLst>
              <a:ext uri="{FF2B5EF4-FFF2-40B4-BE49-F238E27FC236}">
                <a16:creationId xmlns:a16="http://schemas.microsoft.com/office/drawing/2014/main" id="{BE09A3AE-314F-8378-290C-047272B490BE}"/>
              </a:ext>
            </a:extLst>
          </p:cNvPr>
          <p:cNvSpPr>
            <a:spLocks noChangeArrowheads="1"/>
          </p:cNvSpPr>
          <p:nvPr/>
        </p:nvSpPr>
        <p:spPr bwMode="auto">
          <a:xfrm>
            <a:off x="68818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65" name="Rectangle 105">
            <a:extLst>
              <a:ext uri="{FF2B5EF4-FFF2-40B4-BE49-F238E27FC236}">
                <a16:creationId xmlns:a16="http://schemas.microsoft.com/office/drawing/2014/main" id="{99BCCD9F-8EC0-63FA-5E7A-8072D29DAF40}"/>
              </a:ext>
            </a:extLst>
          </p:cNvPr>
          <p:cNvSpPr>
            <a:spLocks noChangeArrowheads="1"/>
          </p:cNvSpPr>
          <p:nvPr/>
        </p:nvSpPr>
        <p:spPr bwMode="auto">
          <a:xfrm>
            <a:off x="74390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66" name="Rectangle 106">
            <a:extLst>
              <a:ext uri="{FF2B5EF4-FFF2-40B4-BE49-F238E27FC236}">
                <a16:creationId xmlns:a16="http://schemas.microsoft.com/office/drawing/2014/main" id="{8D83F9F5-C774-7D79-DCA8-9A21F35584DF}"/>
              </a:ext>
            </a:extLst>
          </p:cNvPr>
          <p:cNvSpPr>
            <a:spLocks noChangeArrowheads="1"/>
          </p:cNvSpPr>
          <p:nvPr/>
        </p:nvSpPr>
        <p:spPr bwMode="auto">
          <a:xfrm>
            <a:off x="5700713" y="5730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67" name="Rectangle 107">
            <a:extLst>
              <a:ext uri="{FF2B5EF4-FFF2-40B4-BE49-F238E27FC236}">
                <a16:creationId xmlns:a16="http://schemas.microsoft.com/office/drawing/2014/main" id="{5B34551D-7144-167C-80B4-E96A371B36DB}"/>
              </a:ext>
            </a:extLst>
          </p:cNvPr>
          <p:cNvSpPr>
            <a:spLocks noChangeArrowheads="1"/>
          </p:cNvSpPr>
          <p:nvPr/>
        </p:nvSpPr>
        <p:spPr bwMode="auto">
          <a:xfrm>
            <a:off x="5700713" y="5953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68" name="Rectangle 108">
            <a:extLst>
              <a:ext uri="{FF2B5EF4-FFF2-40B4-BE49-F238E27FC236}">
                <a16:creationId xmlns:a16="http://schemas.microsoft.com/office/drawing/2014/main" id="{64AC5ED4-E205-D381-D24A-F075B4170ED9}"/>
              </a:ext>
            </a:extLst>
          </p:cNvPr>
          <p:cNvSpPr>
            <a:spLocks noChangeArrowheads="1"/>
          </p:cNvSpPr>
          <p:nvPr/>
        </p:nvSpPr>
        <p:spPr bwMode="auto">
          <a:xfrm>
            <a:off x="6280150" y="5953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69" name="Rectangle 109">
            <a:extLst>
              <a:ext uri="{FF2B5EF4-FFF2-40B4-BE49-F238E27FC236}">
                <a16:creationId xmlns:a16="http://schemas.microsoft.com/office/drawing/2014/main" id="{45E5C380-F7BF-4870-280C-C62EE72F2E83}"/>
              </a:ext>
            </a:extLst>
          </p:cNvPr>
          <p:cNvSpPr>
            <a:spLocks noChangeArrowheads="1"/>
          </p:cNvSpPr>
          <p:nvPr/>
        </p:nvSpPr>
        <p:spPr bwMode="auto">
          <a:xfrm>
            <a:off x="1646238" y="6175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2270" name="Line 110">
            <a:extLst>
              <a:ext uri="{FF2B5EF4-FFF2-40B4-BE49-F238E27FC236}">
                <a16:creationId xmlns:a16="http://schemas.microsoft.com/office/drawing/2014/main" id="{B78FC498-D80D-BB1D-7039-0D69A5048635}"/>
              </a:ext>
            </a:extLst>
          </p:cNvPr>
          <p:cNvSpPr>
            <a:spLocks noChangeShapeType="1"/>
          </p:cNvSpPr>
          <p:nvPr/>
        </p:nvSpPr>
        <p:spPr bwMode="auto">
          <a:xfrm>
            <a:off x="2667000" y="2133600"/>
            <a:ext cx="1588" cy="31892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1" name="Line 111">
            <a:extLst>
              <a:ext uri="{FF2B5EF4-FFF2-40B4-BE49-F238E27FC236}">
                <a16:creationId xmlns:a16="http://schemas.microsoft.com/office/drawing/2014/main" id="{96B0F461-309C-23BD-84DF-F5C1E3C63CA2}"/>
              </a:ext>
            </a:extLst>
          </p:cNvPr>
          <p:cNvSpPr>
            <a:spLocks noChangeShapeType="1"/>
          </p:cNvSpPr>
          <p:nvPr/>
        </p:nvSpPr>
        <p:spPr bwMode="auto">
          <a:xfrm>
            <a:off x="2660650" y="5343525"/>
            <a:ext cx="33305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2" name="Line 112">
            <a:extLst>
              <a:ext uri="{FF2B5EF4-FFF2-40B4-BE49-F238E27FC236}">
                <a16:creationId xmlns:a16="http://schemas.microsoft.com/office/drawing/2014/main" id="{60010712-AA68-6E34-6D15-0959C751E920}"/>
              </a:ext>
            </a:extLst>
          </p:cNvPr>
          <p:cNvSpPr>
            <a:spLocks noChangeShapeType="1"/>
          </p:cNvSpPr>
          <p:nvPr/>
        </p:nvSpPr>
        <p:spPr bwMode="auto">
          <a:xfrm>
            <a:off x="5121275" y="526732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2273" name="Rectangle 113">
            <a:extLst>
              <a:ext uri="{FF2B5EF4-FFF2-40B4-BE49-F238E27FC236}">
                <a16:creationId xmlns:a16="http://schemas.microsoft.com/office/drawing/2014/main" id="{388CEC45-3E2C-AA40-388A-BE3192FD9992}"/>
              </a:ext>
            </a:extLst>
          </p:cNvPr>
          <p:cNvSpPr>
            <a:spLocks noGrp="1" noChangeArrowheads="1"/>
          </p:cNvSpPr>
          <p:nvPr>
            <p:ph type="title"/>
          </p:nvPr>
        </p:nvSpPr>
        <p:spPr/>
        <p:txBody>
          <a:bodyPr/>
          <a:lstStyle/>
          <a:p>
            <a:pPr eaLnBrk="1" hangingPunct="1"/>
            <a:r>
              <a:rPr lang="en-US" altLang="en-US"/>
              <a:t>Two-dimensional Commodity Space:</a:t>
            </a:r>
            <a:br>
              <a:rPr lang="en-US" altLang="en-US"/>
            </a:br>
            <a:r>
              <a:rPr lang="en-US" altLang="en-US" sz="2400"/>
              <a:t>Every point represents a combination of the two commodities</a:t>
            </a:r>
          </a:p>
        </p:txBody>
      </p:sp>
      <p:sp>
        <p:nvSpPr>
          <p:cNvPr id="92274" name="Text Box 124">
            <a:extLst>
              <a:ext uri="{FF2B5EF4-FFF2-40B4-BE49-F238E27FC236}">
                <a16:creationId xmlns:a16="http://schemas.microsoft.com/office/drawing/2014/main" id="{D09F6229-1BC0-B445-6FD5-301136654BD5}"/>
              </a:ext>
            </a:extLst>
          </p:cNvPr>
          <p:cNvSpPr txBox="1">
            <a:spLocks noChangeArrowheads="1"/>
          </p:cNvSpPr>
          <p:nvPr/>
        </p:nvSpPr>
        <p:spPr bwMode="auto">
          <a:xfrm>
            <a:off x="6096000" y="5106988"/>
            <a:ext cx="774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X axis</a:t>
            </a:r>
          </a:p>
        </p:txBody>
      </p:sp>
      <p:sp>
        <p:nvSpPr>
          <p:cNvPr id="92275" name="Text Box 125">
            <a:extLst>
              <a:ext uri="{FF2B5EF4-FFF2-40B4-BE49-F238E27FC236}">
                <a16:creationId xmlns:a16="http://schemas.microsoft.com/office/drawing/2014/main" id="{B4A77C2D-8331-03AA-3628-0CD8E186CB8A}"/>
              </a:ext>
            </a:extLst>
          </p:cNvPr>
          <p:cNvSpPr txBox="1">
            <a:spLocks noChangeArrowheads="1"/>
          </p:cNvSpPr>
          <p:nvPr/>
        </p:nvSpPr>
        <p:spPr bwMode="auto">
          <a:xfrm>
            <a:off x="2438400" y="1636713"/>
            <a:ext cx="942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Y axis</a:t>
            </a:r>
          </a:p>
        </p:txBody>
      </p:sp>
      <p:sp>
        <p:nvSpPr>
          <p:cNvPr id="92276" name="Text Box 133">
            <a:extLst>
              <a:ext uri="{FF2B5EF4-FFF2-40B4-BE49-F238E27FC236}">
                <a16:creationId xmlns:a16="http://schemas.microsoft.com/office/drawing/2014/main" id="{627D5BBB-C61B-8A35-9754-BB1C817D6CB7}"/>
              </a:ext>
            </a:extLst>
          </p:cNvPr>
          <p:cNvSpPr txBox="1">
            <a:spLocks noChangeArrowheads="1"/>
          </p:cNvSpPr>
          <p:nvPr/>
        </p:nvSpPr>
        <p:spPr bwMode="auto">
          <a:xfrm>
            <a:off x="4191000" y="5334000"/>
            <a:ext cx="28956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Verdana" panose="020B0604030504040204" pitchFamily="34" charset="0"/>
              </a:rPr>
              <a:t>Commodity x</a:t>
            </a:r>
          </a:p>
        </p:txBody>
      </p:sp>
      <p:sp>
        <p:nvSpPr>
          <p:cNvPr id="92277" name="Text Box 134">
            <a:extLst>
              <a:ext uri="{FF2B5EF4-FFF2-40B4-BE49-F238E27FC236}">
                <a16:creationId xmlns:a16="http://schemas.microsoft.com/office/drawing/2014/main" id="{495E5EE7-E876-C8A3-A8D9-D658BCCD831B}"/>
              </a:ext>
            </a:extLst>
          </p:cNvPr>
          <p:cNvSpPr txBox="1">
            <a:spLocks noChangeArrowheads="1"/>
          </p:cNvSpPr>
          <p:nvPr/>
        </p:nvSpPr>
        <p:spPr bwMode="auto">
          <a:xfrm>
            <a:off x="762000" y="2133600"/>
            <a:ext cx="2452688"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Verdana" panose="020B0604030504040204" pitchFamily="34" charset="0"/>
              </a:rPr>
              <a:t> Commodity y</a:t>
            </a:r>
          </a:p>
        </p:txBody>
      </p:sp>
    </p:spTree>
  </p:cSld>
  <p:clrMapOvr>
    <a:masterClrMapping/>
  </p:clrMapOvr>
  <p:transition/>
</p:sld>
</file>

<file path=ppt/slides/slide3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4209" name="Footer Placeholder 2">
            <a:extLst>
              <a:ext uri="{FF2B5EF4-FFF2-40B4-BE49-F238E27FC236}">
                <a16:creationId xmlns:a16="http://schemas.microsoft.com/office/drawing/2014/main" id="{D51F6A92-4CE0-B201-DF69-8447CDC26C82}"/>
              </a:ext>
            </a:extLst>
          </p:cNvPr>
          <p:cNvSpPr txBox="1">
            <a:spLocks noGrp="1"/>
          </p:cNvSpPr>
          <p:nvPr/>
        </p:nvSpPr>
        <p:spPr bwMode="auto">
          <a:xfrm>
            <a:off x="3124200" y="6245225"/>
            <a:ext cx="2895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1" hangingPunct="1">
              <a:spcBef>
                <a:spcPct val="0"/>
              </a:spcBef>
              <a:buFontTx/>
              <a:buNone/>
            </a:pPr>
            <a:r>
              <a:rPr lang="en-US" altLang="en-US" sz="1400">
                <a:latin typeface="Times New Roman" panose="02020603050405020304" pitchFamily="18" charset="0"/>
              </a:rPr>
              <a:t> </a:t>
            </a:r>
          </a:p>
        </p:txBody>
      </p:sp>
      <p:sp>
        <p:nvSpPr>
          <p:cNvPr id="94210" name="Slide Number Placeholder 3">
            <a:extLst>
              <a:ext uri="{FF2B5EF4-FFF2-40B4-BE49-F238E27FC236}">
                <a16:creationId xmlns:a16="http://schemas.microsoft.com/office/drawing/2014/main" id="{BB45DA26-AE41-D171-FB71-7E72D46875BF}"/>
              </a:ext>
            </a:extLst>
          </p:cNvPr>
          <p:cNvSpPr txBox="1">
            <a:spLocks noGrp="1"/>
          </p:cNvSpPr>
          <p:nvPr/>
        </p:nvSpPr>
        <p:spPr bwMode="auto">
          <a:xfrm>
            <a:off x="-1371600" y="64008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r" eaLnBrk="1" hangingPunct="1">
              <a:spcBef>
                <a:spcPct val="0"/>
              </a:spcBef>
              <a:buFontTx/>
              <a:buNone/>
            </a:pPr>
            <a:fld id="{F3A3096D-C342-7243-B721-29BF7C49DD84}" type="slidenum">
              <a:rPr lang="en-US" altLang="en-US" sz="1200">
                <a:latin typeface="Verdana" panose="020B0604030504040204" pitchFamily="34" charset="0"/>
              </a:rPr>
              <a:pPr algn="r" eaLnBrk="1" hangingPunct="1">
                <a:spcBef>
                  <a:spcPct val="0"/>
                </a:spcBef>
                <a:buFontTx/>
                <a:buNone/>
              </a:pPr>
              <a:t>33</a:t>
            </a:fld>
            <a:endParaRPr lang="en-US" altLang="en-US" sz="1200">
              <a:latin typeface="Verdana" panose="020B0604030504040204" pitchFamily="34" charset="0"/>
            </a:endParaRPr>
          </a:p>
        </p:txBody>
      </p:sp>
      <p:sp>
        <p:nvSpPr>
          <p:cNvPr id="94211" name="Rectangle 2">
            <a:extLst>
              <a:ext uri="{FF2B5EF4-FFF2-40B4-BE49-F238E27FC236}">
                <a16:creationId xmlns:a16="http://schemas.microsoft.com/office/drawing/2014/main" id="{11AAE8F7-4D50-17EF-1AE2-143CC5DB4C56}"/>
              </a:ext>
            </a:extLst>
          </p:cNvPr>
          <p:cNvSpPr>
            <a:spLocks noChangeArrowheads="1"/>
          </p:cNvSpPr>
          <p:nvPr/>
        </p:nvSpPr>
        <p:spPr bwMode="auto">
          <a:xfrm>
            <a:off x="1066800" y="1509713"/>
            <a:ext cx="13335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12" name="Rectangle 3">
            <a:extLst>
              <a:ext uri="{FF2B5EF4-FFF2-40B4-BE49-F238E27FC236}">
                <a16:creationId xmlns:a16="http://schemas.microsoft.com/office/drawing/2014/main" id="{936CFD9D-F1F9-A3F3-38CC-3BE625C298A7}"/>
              </a:ext>
            </a:extLst>
          </p:cNvPr>
          <p:cNvSpPr>
            <a:spLocks noChangeArrowheads="1"/>
          </p:cNvSpPr>
          <p:nvPr/>
        </p:nvSpPr>
        <p:spPr bwMode="auto">
          <a:xfrm>
            <a:off x="1066800" y="1728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13" name="Rectangle 4">
            <a:extLst>
              <a:ext uri="{FF2B5EF4-FFF2-40B4-BE49-F238E27FC236}">
                <a16:creationId xmlns:a16="http://schemas.microsoft.com/office/drawing/2014/main" id="{F9C1326D-E39F-8CBE-28C3-796A7FDF1511}"/>
              </a:ext>
            </a:extLst>
          </p:cNvPr>
          <p:cNvSpPr>
            <a:spLocks noChangeArrowheads="1"/>
          </p:cNvSpPr>
          <p:nvPr/>
        </p:nvSpPr>
        <p:spPr bwMode="auto">
          <a:xfrm>
            <a:off x="1066800"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14" name="Rectangle 5">
            <a:extLst>
              <a:ext uri="{FF2B5EF4-FFF2-40B4-BE49-F238E27FC236}">
                <a16:creationId xmlns:a16="http://schemas.microsoft.com/office/drawing/2014/main" id="{DA6BB3F5-A4F3-05FA-ED37-3C8F5100E659}"/>
              </a:ext>
            </a:extLst>
          </p:cNvPr>
          <p:cNvSpPr>
            <a:spLocks noChangeArrowheads="1"/>
          </p:cNvSpPr>
          <p:nvPr/>
        </p:nvSpPr>
        <p:spPr bwMode="auto">
          <a:xfrm>
            <a:off x="11144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15" name="Rectangle 6">
            <a:extLst>
              <a:ext uri="{FF2B5EF4-FFF2-40B4-BE49-F238E27FC236}">
                <a16:creationId xmlns:a16="http://schemas.microsoft.com/office/drawing/2014/main" id="{26B7DD95-915D-F6CF-5B75-0C62B7BCA6AB}"/>
              </a:ext>
            </a:extLst>
          </p:cNvPr>
          <p:cNvSpPr>
            <a:spLocks noChangeArrowheads="1"/>
          </p:cNvSpPr>
          <p:nvPr/>
        </p:nvSpPr>
        <p:spPr bwMode="auto">
          <a:xfrm>
            <a:off x="1646238" y="1951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16" name="Rectangle 7">
            <a:extLst>
              <a:ext uri="{FF2B5EF4-FFF2-40B4-BE49-F238E27FC236}">
                <a16:creationId xmlns:a16="http://schemas.microsoft.com/office/drawing/2014/main" id="{D1C3EE35-59DB-9536-3802-DBC1BA258914}"/>
              </a:ext>
            </a:extLst>
          </p:cNvPr>
          <p:cNvSpPr>
            <a:spLocks noChangeArrowheads="1"/>
          </p:cNvSpPr>
          <p:nvPr/>
        </p:nvSpPr>
        <p:spPr bwMode="auto">
          <a:xfrm>
            <a:off x="27781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17" name="Rectangle 8">
            <a:extLst>
              <a:ext uri="{FF2B5EF4-FFF2-40B4-BE49-F238E27FC236}">
                <a16:creationId xmlns:a16="http://schemas.microsoft.com/office/drawing/2014/main" id="{3E543524-FED9-1CA1-1320-2A5CDB50D982}"/>
              </a:ext>
            </a:extLst>
          </p:cNvPr>
          <p:cNvSpPr>
            <a:spLocks noChangeArrowheads="1"/>
          </p:cNvSpPr>
          <p:nvPr/>
        </p:nvSpPr>
        <p:spPr bwMode="auto">
          <a:xfrm>
            <a:off x="1066800" y="217328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18" name="Rectangle 9">
            <a:extLst>
              <a:ext uri="{FF2B5EF4-FFF2-40B4-BE49-F238E27FC236}">
                <a16:creationId xmlns:a16="http://schemas.microsoft.com/office/drawing/2014/main" id="{C0C7C8BC-BCF8-E56F-35E8-83EB6F88E761}"/>
              </a:ext>
            </a:extLst>
          </p:cNvPr>
          <p:cNvSpPr>
            <a:spLocks noChangeArrowheads="1"/>
          </p:cNvSpPr>
          <p:nvPr/>
        </p:nvSpPr>
        <p:spPr bwMode="auto">
          <a:xfrm>
            <a:off x="1308100" y="2173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19" name="Rectangle 10">
            <a:extLst>
              <a:ext uri="{FF2B5EF4-FFF2-40B4-BE49-F238E27FC236}">
                <a16:creationId xmlns:a16="http://schemas.microsoft.com/office/drawing/2014/main" id="{CB68440E-A812-CE2C-8532-6344CA97F06A}"/>
              </a:ext>
            </a:extLst>
          </p:cNvPr>
          <p:cNvSpPr>
            <a:spLocks noChangeArrowheads="1"/>
          </p:cNvSpPr>
          <p:nvPr/>
        </p:nvSpPr>
        <p:spPr bwMode="auto">
          <a:xfrm>
            <a:off x="106680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20" name="Rectangle 11">
            <a:extLst>
              <a:ext uri="{FF2B5EF4-FFF2-40B4-BE49-F238E27FC236}">
                <a16:creationId xmlns:a16="http://schemas.microsoft.com/office/drawing/2014/main" id="{9D3AFAE3-0CBA-6A11-5139-F3D4DDC65F63}"/>
              </a:ext>
            </a:extLst>
          </p:cNvPr>
          <p:cNvSpPr>
            <a:spLocks noChangeArrowheads="1"/>
          </p:cNvSpPr>
          <p:nvPr/>
        </p:nvSpPr>
        <p:spPr bwMode="auto">
          <a:xfrm>
            <a:off x="164623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21" name="Rectangle 12">
            <a:extLst>
              <a:ext uri="{FF2B5EF4-FFF2-40B4-BE49-F238E27FC236}">
                <a16:creationId xmlns:a16="http://schemas.microsoft.com/office/drawing/2014/main" id="{9FA5A819-80C3-BC8E-5279-C5330F22EDA3}"/>
              </a:ext>
            </a:extLst>
          </p:cNvPr>
          <p:cNvSpPr>
            <a:spLocks noChangeArrowheads="1"/>
          </p:cNvSpPr>
          <p:nvPr/>
        </p:nvSpPr>
        <p:spPr bwMode="auto">
          <a:xfrm>
            <a:off x="222567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22" name="Rectangle 13">
            <a:extLst>
              <a:ext uri="{FF2B5EF4-FFF2-40B4-BE49-F238E27FC236}">
                <a16:creationId xmlns:a16="http://schemas.microsoft.com/office/drawing/2014/main" id="{A54DCC0C-CC27-9515-1294-6C543E472396}"/>
              </a:ext>
            </a:extLst>
          </p:cNvPr>
          <p:cNvSpPr>
            <a:spLocks noChangeArrowheads="1"/>
          </p:cNvSpPr>
          <p:nvPr/>
        </p:nvSpPr>
        <p:spPr bwMode="auto">
          <a:xfrm>
            <a:off x="2805113"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23" name="Rectangle 14">
            <a:extLst>
              <a:ext uri="{FF2B5EF4-FFF2-40B4-BE49-F238E27FC236}">
                <a16:creationId xmlns:a16="http://schemas.microsoft.com/office/drawing/2014/main" id="{B9344C76-8816-D22C-57B6-34C91CE879A0}"/>
              </a:ext>
            </a:extLst>
          </p:cNvPr>
          <p:cNvSpPr>
            <a:spLocks noChangeArrowheads="1"/>
          </p:cNvSpPr>
          <p:nvPr/>
        </p:nvSpPr>
        <p:spPr bwMode="auto">
          <a:xfrm>
            <a:off x="338455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24" name="Rectangle 15">
            <a:extLst>
              <a:ext uri="{FF2B5EF4-FFF2-40B4-BE49-F238E27FC236}">
                <a16:creationId xmlns:a16="http://schemas.microsoft.com/office/drawing/2014/main" id="{3AB86CF8-F7EB-3EC0-B5FC-67A5C02B5B1F}"/>
              </a:ext>
            </a:extLst>
          </p:cNvPr>
          <p:cNvSpPr>
            <a:spLocks noChangeArrowheads="1"/>
          </p:cNvSpPr>
          <p:nvPr/>
        </p:nvSpPr>
        <p:spPr bwMode="auto">
          <a:xfrm>
            <a:off x="396398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25" name="Rectangle 16">
            <a:extLst>
              <a:ext uri="{FF2B5EF4-FFF2-40B4-BE49-F238E27FC236}">
                <a16:creationId xmlns:a16="http://schemas.microsoft.com/office/drawing/2014/main" id="{7EB0F508-25F9-3193-247C-7EE10F328BB6}"/>
              </a:ext>
            </a:extLst>
          </p:cNvPr>
          <p:cNvSpPr>
            <a:spLocks noChangeArrowheads="1"/>
          </p:cNvSpPr>
          <p:nvPr/>
        </p:nvSpPr>
        <p:spPr bwMode="auto">
          <a:xfrm>
            <a:off x="454342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26" name="Rectangle 17">
            <a:extLst>
              <a:ext uri="{FF2B5EF4-FFF2-40B4-BE49-F238E27FC236}">
                <a16:creationId xmlns:a16="http://schemas.microsoft.com/office/drawing/2014/main" id="{8929A8B4-37D4-E14C-0943-43F940CF1CEF}"/>
              </a:ext>
            </a:extLst>
          </p:cNvPr>
          <p:cNvSpPr>
            <a:spLocks noChangeArrowheads="1"/>
          </p:cNvSpPr>
          <p:nvPr/>
        </p:nvSpPr>
        <p:spPr bwMode="auto">
          <a:xfrm>
            <a:off x="1066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27" name="Rectangle 18">
            <a:extLst>
              <a:ext uri="{FF2B5EF4-FFF2-40B4-BE49-F238E27FC236}">
                <a16:creationId xmlns:a16="http://schemas.microsoft.com/office/drawing/2014/main" id="{6E31D013-27F7-D713-9245-66B8683C05B4}"/>
              </a:ext>
            </a:extLst>
          </p:cNvPr>
          <p:cNvSpPr>
            <a:spLocks noChangeArrowheads="1"/>
          </p:cNvSpPr>
          <p:nvPr/>
        </p:nvSpPr>
        <p:spPr bwMode="auto">
          <a:xfrm>
            <a:off x="164623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28" name="Rectangle 19">
            <a:extLst>
              <a:ext uri="{FF2B5EF4-FFF2-40B4-BE49-F238E27FC236}">
                <a16:creationId xmlns:a16="http://schemas.microsoft.com/office/drawing/2014/main" id="{765059D3-C945-14E9-B98E-FFFF955A1483}"/>
              </a:ext>
            </a:extLst>
          </p:cNvPr>
          <p:cNvSpPr>
            <a:spLocks noChangeArrowheads="1"/>
          </p:cNvSpPr>
          <p:nvPr/>
        </p:nvSpPr>
        <p:spPr bwMode="auto">
          <a:xfrm>
            <a:off x="222567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29" name="Rectangle 20">
            <a:extLst>
              <a:ext uri="{FF2B5EF4-FFF2-40B4-BE49-F238E27FC236}">
                <a16:creationId xmlns:a16="http://schemas.microsoft.com/office/drawing/2014/main" id="{6CFE3EDB-78D2-186E-0141-141BEFE442B7}"/>
              </a:ext>
            </a:extLst>
          </p:cNvPr>
          <p:cNvSpPr>
            <a:spLocks noChangeArrowheads="1"/>
          </p:cNvSpPr>
          <p:nvPr/>
        </p:nvSpPr>
        <p:spPr bwMode="auto">
          <a:xfrm>
            <a:off x="2805113"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30" name="Rectangle 21">
            <a:extLst>
              <a:ext uri="{FF2B5EF4-FFF2-40B4-BE49-F238E27FC236}">
                <a16:creationId xmlns:a16="http://schemas.microsoft.com/office/drawing/2014/main" id="{E0965E45-7E5D-E6BA-43D5-88AFDECC01D4}"/>
              </a:ext>
            </a:extLst>
          </p:cNvPr>
          <p:cNvSpPr>
            <a:spLocks noChangeArrowheads="1"/>
          </p:cNvSpPr>
          <p:nvPr/>
        </p:nvSpPr>
        <p:spPr bwMode="auto">
          <a:xfrm>
            <a:off x="3384550" y="261778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31" name="Rectangle 22">
            <a:extLst>
              <a:ext uri="{FF2B5EF4-FFF2-40B4-BE49-F238E27FC236}">
                <a16:creationId xmlns:a16="http://schemas.microsoft.com/office/drawing/2014/main" id="{876DB24A-FC8D-58D6-7D9D-B7857C3D5C21}"/>
              </a:ext>
            </a:extLst>
          </p:cNvPr>
          <p:cNvSpPr>
            <a:spLocks noChangeArrowheads="1"/>
          </p:cNvSpPr>
          <p:nvPr/>
        </p:nvSpPr>
        <p:spPr bwMode="auto">
          <a:xfrm>
            <a:off x="3479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32" name="Rectangle 23">
            <a:extLst>
              <a:ext uri="{FF2B5EF4-FFF2-40B4-BE49-F238E27FC236}">
                <a16:creationId xmlns:a16="http://schemas.microsoft.com/office/drawing/2014/main" id="{0759E632-6B07-D85B-118E-E74643A4615D}"/>
              </a:ext>
            </a:extLst>
          </p:cNvPr>
          <p:cNvSpPr>
            <a:spLocks noChangeArrowheads="1"/>
          </p:cNvSpPr>
          <p:nvPr/>
        </p:nvSpPr>
        <p:spPr bwMode="auto">
          <a:xfrm>
            <a:off x="396398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33" name="Rectangle 24">
            <a:extLst>
              <a:ext uri="{FF2B5EF4-FFF2-40B4-BE49-F238E27FC236}">
                <a16:creationId xmlns:a16="http://schemas.microsoft.com/office/drawing/2014/main" id="{94102E83-E28B-984D-6B07-930455D73441}"/>
              </a:ext>
            </a:extLst>
          </p:cNvPr>
          <p:cNvSpPr>
            <a:spLocks noChangeArrowheads="1"/>
          </p:cNvSpPr>
          <p:nvPr/>
        </p:nvSpPr>
        <p:spPr bwMode="auto">
          <a:xfrm>
            <a:off x="454342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34" name="Rectangle 25">
            <a:extLst>
              <a:ext uri="{FF2B5EF4-FFF2-40B4-BE49-F238E27FC236}">
                <a16:creationId xmlns:a16="http://schemas.microsoft.com/office/drawing/2014/main" id="{35FFBD48-39D5-7B3C-8850-219DECADA5C2}"/>
              </a:ext>
            </a:extLst>
          </p:cNvPr>
          <p:cNvSpPr>
            <a:spLocks noChangeArrowheads="1"/>
          </p:cNvSpPr>
          <p:nvPr/>
        </p:nvSpPr>
        <p:spPr bwMode="auto">
          <a:xfrm>
            <a:off x="62357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35" name="Rectangle 26">
            <a:extLst>
              <a:ext uri="{FF2B5EF4-FFF2-40B4-BE49-F238E27FC236}">
                <a16:creationId xmlns:a16="http://schemas.microsoft.com/office/drawing/2014/main" id="{2F55011D-DA04-8141-934E-4A6E451507D1}"/>
              </a:ext>
            </a:extLst>
          </p:cNvPr>
          <p:cNvSpPr>
            <a:spLocks noChangeArrowheads="1"/>
          </p:cNvSpPr>
          <p:nvPr/>
        </p:nvSpPr>
        <p:spPr bwMode="auto">
          <a:xfrm>
            <a:off x="2225675" y="284003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36" name="Rectangle 27">
            <a:extLst>
              <a:ext uri="{FF2B5EF4-FFF2-40B4-BE49-F238E27FC236}">
                <a16:creationId xmlns:a16="http://schemas.microsoft.com/office/drawing/2014/main" id="{D3AD82EF-7D77-4EAA-6E33-6D51B6AA08FD}"/>
              </a:ext>
            </a:extLst>
          </p:cNvPr>
          <p:cNvSpPr>
            <a:spLocks noChangeArrowheads="1"/>
          </p:cNvSpPr>
          <p:nvPr/>
        </p:nvSpPr>
        <p:spPr bwMode="auto">
          <a:xfrm>
            <a:off x="23225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37" name="Rectangle 28">
            <a:extLst>
              <a:ext uri="{FF2B5EF4-FFF2-40B4-BE49-F238E27FC236}">
                <a16:creationId xmlns:a16="http://schemas.microsoft.com/office/drawing/2014/main" id="{384C0B60-4826-0651-D31F-5E8FCB5CB4AE}"/>
              </a:ext>
            </a:extLst>
          </p:cNvPr>
          <p:cNvSpPr>
            <a:spLocks noChangeArrowheads="1"/>
          </p:cNvSpPr>
          <p:nvPr/>
        </p:nvSpPr>
        <p:spPr bwMode="auto">
          <a:xfrm>
            <a:off x="28051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38" name="Rectangle 29">
            <a:extLst>
              <a:ext uri="{FF2B5EF4-FFF2-40B4-BE49-F238E27FC236}">
                <a16:creationId xmlns:a16="http://schemas.microsoft.com/office/drawing/2014/main" id="{F710877D-DE19-41A9-B33F-2E014EEEE3A2}"/>
              </a:ext>
            </a:extLst>
          </p:cNvPr>
          <p:cNvSpPr>
            <a:spLocks noChangeArrowheads="1"/>
          </p:cNvSpPr>
          <p:nvPr/>
        </p:nvSpPr>
        <p:spPr bwMode="auto">
          <a:xfrm>
            <a:off x="3384550"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39" name="Rectangle 30">
            <a:extLst>
              <a:ext uri="{FF2B5EF4-FFF2-40B4-BE49-F238E27FC236}">
                <a16:creationId xmlns:a16="http://schemas.microsoft.com/office/drawing/2014/main" id="{90C2492C-F17D-E642-A365-A3512A161CFF}"/>
              </a:ext>
            </a:extLst>
          </p:cNvPr>
          <p:cNvSpPr>
            <a:spLocks noChangeArrowheads="1"/>
          </p:cNvSpPr>
          <p:nvPr/>
        </p:nvSpPr>
        <p:spPr bwMode="auto">
          <a:xfrm>
            <a:off x="3963988"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40" name="Rectangle 31">
            <a:extLst>
              <a:ext uri="{FF2B5EF4-FFF2-40B4-BE49-F238E27FC236}">
                <a16:creationId xmlns:a16="http://schemas.microsoft.com/office/drawing/2014/main" id="{F0EC45BA-7A8B-3E52-CB7C-B1E1396FAADE}"/>
              </a:ext>
            </a:extLst>
          </p:cNvPr>
          <p:cNvSpPr>
            <a:spLocks noChangeArrowheads="1"/>
          </p:cNvSpPr>
          <p:nvPr/>
        </p:nvSpPr>
        <p:spPr bwMode="auto">
          <a:xfrm>
            <a:off x="4543425" y="284003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41" name="Rectangle 32">
            <a:extLst>
              <a:ext uri="{FF2B5EF4-FFF2-40B4-BE49-F238E27FC236}">
                <a16:creationId xmlns:a16="http://schemas.microsoft.com/office/drawing/2014/main" id="{C36C74F2-A98F-42C0-8370-CE1A0FA4D749}"/>
              </a:ext>
            </a:extLst>
          </p:cNvPr>
          <p:cNvSpPr>
            <a:spLocks noChangeArrowheads="1"/>
          </p:cNvSpPr>
          <p:nvPr/>
        </p:nvSpPr>
        <p:spPr bwMode="auto">
          <a:xfrm>
            <a:off x="4784725"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42" name="Rectangle 33">
            <a:extLst>
              <a:ext uri="{FF2B5EF4-FFF2-40B4-BE49-F238E27FC236}">
                <a16:creationId xmlns:a16="http://schemas.microsoft.com/office/drawing/2014/main" id="{D784C5C3-EFA8-1D4B-C2D6-B2582B34D82A}"/>
              </a:ext>
            </a:extLst>
          </p:cNvPr>
          <p:cNvSpPr>
            <a:spLocks noChangeArrowheads="1"/>
          </p:cNvSpPr>
          <p:nvPr/>
        </p:nvSpPr>
        <p:spPr bwMode="auto">
          <a:xfrm>
            <a:off x="1066800" y="3062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43" name="Rectangle 34">
            <a:extLst>
              <a:ext uri="{FF2B5EF4-FFF2-40B4-BE49-F238E27FC236}">
                <a16:creationId xmlns:a16="http://schemas.microsoft.com/office/drawing/2014/main" id="{4B2ED7F6-913D-A24E-8D99-88AA74E61346}"/>
              </a:ext>
            </a:extLst>
          </p:cNvPr>
          <p:cNvSpPr>
            <a:spLocks noChangeArrowheads="1"/>
          </p:cNvSpPr>
          <p:nvPr/>
        </p:nvSpPr>
        <p:spPr bwMode="auto">
          <a:xfrm>
            <a:off x="1066800" y="3284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44" name="Rectangle 35">
            <a:extLst>
              <a:ext uri="{FF2B5EF4-FFF2-40B4-BE49-F238E27FC236}">
                <a16:creationId xmlns:a16="http://schemas.microsoft.com/office/drawing/2014/main" id="{FE062CD2-9754-DC88-C691-7B2CFC88E4D8}"/>
              </a:ext>
            </a:extLst>
          </p:cNvPr>
          <p:cNvSpPr>
            <a:spLocks noChangeArrowheads="1"/>
          </p:cNvSpPr>
          <p:nvPr/>
        </p:nvSpPr>
        <p:spPr bwMode="auto">
          <a:xfrm>
            <a:off x="106680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45" name="Rectangle 36">
            <a:extLst>
              <a:ext uri="{FF2B5EF4-FFF2-40B4-BE49-F238E27FC236}">
                <a16:creationId xmlns:a16="http://schemas.microsoft.com/office/drawing/2014/main" id="{0551D3FF-AC64-62EA-0B4B-F279B0C4A5B4}"/>
              </a:ext>
            </a:extLst>
          </p:cNvPr>
          <p:cNvSpPr>
            <a:spLocks noChangeArrowheads="1"/>
          </p:cNvSpPr>
          <p:nvPr/>
        </p:nvSpPr>
        <p:spPr bwMode="auto">
          <a:xfrm>
            <a:off x="1646238"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46" name="Rectangle 37">
            <a:extLst>
              <a:ext uri="{FF2B5EF4-FFF2-40B4-BE49-F238E27FC236}">
                <a16:creationId xmlns:a16="http://schemas.microsoft.com/office/drawing/2014/main" id="{AD839D48-8D72-5AA8-E220-99331BB93843}"/>
              </a:ext>
            </a:extLst>
          </p:cNvPr>
          <p:cNvSpPr>
            <a:spLocks noChangeArrowheads="1"/>
          </p:cNvSpPr>
          <p:nvPr/>
        </p:nvSpPr>
        <p:spPr bwMode="auto">
          <a:xfrm>
            <a:off x="2225675"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47" name="Rectangle 38">
            <a:extLst>
              <a:ext uri="{FF2B5EF4-FFF2-40B4-BE49-F238E27FC236}">
                <a16:creationId xmlns:a16="http://schemas.microsoft.com/office/drawing/2014/main" id="{5788D966-8EBF-45E5-E4C4-9BB21172E2C4}"/>
              </a:ext>
            </a:extLst>
          </p:cNvPr>
          <p:cNvSpPr>
            <a:spLocks noChangeArrowheads="1"/>
          </p:cNvSpPr>
          <p:nvPr/>
        </p:nvSpPr>
        <p:spPr bwMode="auto">
          <a:xfrm>
            <a:off x="2805113"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48" name="Rectangle 39">
            <a:extLst>
              <a:ext uri="{FF2B5EF4-FFF2-40B4-BE49-F238E27FC236}">
                <a16:creationId xmlns:a16="http://schemas.microsoft.com/office/drawing/2014/main" id="{E2041A02-A84E-556E-F794-F50AEF87542F}"/>
              </a:ext>
            </a:extLst>
          </p:cNvPr>
          <p:cNvSpPr>
            <a:spLocks noChangeArrowheads="1"/>
          </p:cNvSpPr>
          <p:nvPr/>
        </p:nvSpPr>
        <p:spPr bwMode="auto">
          <a:xfrm>
            <a:off x="33845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49" name="Rectangle 40">
            <a:extLst>
              <a:ext uri="{FF2B5EF4-FFF2-40B4-BE49-F238E27FC236}">
                <a16:creationId xmlns:a16="http://schemas.microsoft.com/office/drawing/2014/main" id="{D0A34778-E112-A918-154C-594021E9A480}"/>
              </a:ext>
            </a:extLst>
          </p:cNvPr>
          <p:cNvSpPr>
            <a:spLocks noChangeArrowheads="1"/>
          </p:cNvSpPr>
          <p:nvPr/>
        </p:nvSpPr>
        <p:spPr bwMode="auto">
          <a:xfrm>
            <a:off x="3963988" y="3506788"/>
            <a:ext cx="231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50" name="Rectangle 41">
            <a:extLst>
              <a:ext uri="{FF2B5EF4-FFF2-40B4-BE49-F238E27FC236}">
                <a16:creationId xmlns:a16="http://schemas.microsoft.com/office/drawing/2014/main" id="{0F42DA22-EAD3-E06A-43D5-16B882A8645F}"/>
              </a:ext>
            </a:extLst>
          </p:cNvPr>
          <p:cNvSpPr>
            <a:spLocks noChangeArrowheads="1"/>
          </p:cNvSpPr>
          <p:nvPr/>
        </p:nvSpPr>
        <p:spPr bwMode="auto">
          <a:xfrm>
            <a:off x="41084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51" name="Rectangle 42">
            <a:extLst>
              <a:ext uri="{FF2B5EF4-FFF2-40B4-BE49-F238E27FC236}">
                <a16:creationId xmlns:a16="http://schemas.microsoft.com/office/drawing/2014/main" id="{8B1BAA2F-BA40-A2A9-8186-27615B16D435}"/>
              </a:ext>
            </a:extLst>
          </p:cNvPr>
          <p:cNvSpPr>
            <a:spLocks noChangeArrowheads="1"/>
          </p:cNvSpPr>
          <p:nvPr/>
        </p:nvSpPr>
        <p:spPr bwMode="auto">
          <a:xfrm>
            <a:off x="4543425" y="3506788"/>
            <a:ext cx="382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52" name="Rectangle 43">
            <a:extLst>
              <a:ext uri="{FF2B5EF4-FFF2-40B4-BE49-F238E27FC236}">
                <a16:creationId xmlns:a16="http://schemas.microsoft.com/office/drawing/2014/main" id="{071AB08E-A64C-DB0D-926B-52CC63836B09}"/>
              </a:ext>
            </a:extLst>
          </p:cNvPr>
          <p:cNvSpPr>
            <a:spLocks noChangeArrowheads="1"/>
          </p:cNvSpPr>
          <p:nvPr/>
        </p:nvSpPr>
        <p:spPr bwMode="auto">
          <a:xfrm>
            <a:off x="48323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53" name="Rectangle 44">
            <a:extLst>
              <a:ext uri="{FF2B5EF4-FFF2-40B4-BE49-F238E27FC236}">
                <a16:creationId xmlns:a16="http://schemas.microsoft.com/office/drawing/2014/main" id="{1F1EBA43-778C-902D-2DEC-8AFCC2E4276D}"/>
              </a:ext>
            </a:extLst>
          </p:cNvPr>
          <p:cNvSpPr>
            <a:spLocks noChangeArrowheads="1"/>
          </p:cNvSpPr>
          <p:nvPr/>
        </p:nvSpPr>
        <p:spPr bwMode="auto">
          <a:xfrm>
            <a:off x="106680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54" name="Rectangle 45">
            <a:extLst>
              <a:ext uri="{FF2B5EF4-FFF2-40B4-BE49-F238E27FC236}">
                <a16:creationId xmlns:a16="http://schemas.microsoft.com/office/drawing/2014/main" id="{223934E8-83C3-AA28-7730-AC4EE2CD7AD6}"/>
              </a:ext>
            </a:extLst>
          </p:cNvPr>
          <p:cNvSpPr>
            <a:spLocks noChangeArrowheads="1"/>
          </p:cNvSpPr>
          <p:nvPr/>
        </p:nvSpPr>
        <p:spPr bwMode="auto">
          <a:xfrm>
            <a:off x="164623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55" name="Rectangle 46">
            <a:extLst>
              <a:ext uri="{FF2B5EF4-FFF2-40B4-BE49-F238E27FC236}">
                <a16:creationId xmlns:a16="http://schemas.microsoft.com/office/drawing/2014/main" id="{E617D33D-B4E6-D966-2F80-735A957252A4}"/>
              </a:ext>
            </a:extLst>
          </p:cNvPr>
          <p:cNvSpPr>
            <a:spLocks noChangeArrowheads="1"/>
          </p:cNvSpPr>
          <p:nvPr/>
        </p:nvSpPr>
        <p:spPr bwMode="auto">
          <a:xfrm>
            <a:off x="22256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56" name="Rectangle 47">
            <a:extLst>
              <a:ext uri="{FF2B5EF4-FFF2-40B4-BE49-F238E27FC236}">
                <a16:creationId xmlns:a16="http://schemas.microsoft.com/office/drawing/2014/main" id="{5EF40991-0EAB-224C-9043-2A317A0ED64E}"/>
              </a:ext>
            </a:extLst>
          </p:cNvPr>
          <p:cNvSpPr>
            <a:spLocks noChangeArrowheads="1"/>
          </p:cNvSpPr>
          <p:nvPr/>
        </p:nvSpPr>
        <p:spPr bwMode="auto">
          <a:xfrm>
            <a:off x="2805113"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57" name="Rectangle 48">
            <a:extLst>
              <a:ext uri="{FF2B5EF4-FFF2-40B4-BE49-F238E27FC236}">
                <a16:creationId xmlns:a16="http://schemas.microsoft.com/office/drawing/2014/main" id="{2E3186FD-8FCF-891F-29D2-0B43039307B8}"/>
              </a:ext>
            </a:extLst>
          </p:cNvPr>
          <p:cNvSpPr>
            <a:spLocks noChangeArrowheads="1"/>
          </p:cNvSpPr>
          <p:nvPr/>
        </p:nvSpPr>
        <p:spPr bwMode="auto">
          <a:xfrm>
            <a:off x="338455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58" name="Rectangle 49">
            <a:extLst>
              <a:ext uri="{FF2B5EF4-FFF2-40B4-BE49-F238E27FC236}">
                <a16:creationId xmlns:a16="http://schemas.microsoft.com/office/drawing/2014/main" id="{D27C6DC7-C249-B3F6-AE8B-5B97856CAF07}"/>
              </a:ext>
            </a:extLst>
          </p:cNvPr>
          <p:cNvSpPr>
            <a:spLocks noChangeArrowheads="1"/>
          </p:cNvSpPr>
          <p:nvPr/>
        </p:nvSpPr>
        <p:spPr bwMode="auto">
          <a:xfrm>
            <a:off x="39639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59" name="Rectangle 50">
            <a:extLst>
              <a:ext uri="{FF2B5EF4-FFF2-40B4-BE49-F238E27FC236}">
                <a16:creationId xmlns:a16="http://schemas.microsoft.com/office/drawing/2014/main" id="{13DB0F25-3784-902B-E094-707615DEF584}"/>
              </a:ext>
            </a:extLst>
          </p:cNvPr>
          <p:cNvSpPr>
            <a:spLocks noChangeArrowheads="1"/>
          </p:cNvSpPr>
          <p:nvPr/>
        </p:nvSpPr>
        <p:spPr bwMode="auto">
          <a:xfrm>
            <a:off x="454342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60" name="Rectangle 51">
            <a:extLst>
              <a:ext uri="{FF2B5EF4-FFF2-40B4-BE49-F238E27FC236}">
                <a16:creationId xmlns:a16="http://schemas.microsoft.com/office/drawing/2014/main" id="{D400C0A7-3B18-0362-037D-A0EE9BBCF2EA}"/>
              </a:ext>
            </a:extLst>
          </p:cNvPr>
          <p:cNvSpPr>
            <a:spLocks noChangeArrowheads="1"/>
          </p:cNvSpPr>
          <p:nvPr/>
        </p:nvSpPr>
        <p:spPr bwMode="auto">
          <a:xfrm>
            <a:off x="51212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61" name="Rectangle 52">
            <a:extLst>
              <a:ext uri="{FF2B5EF4-FFF2-40B4-BE49-F238E27FC236}">
                <a16:creationId xmlns:a16="http://schemas.microsoft.com/office/drawing/2014/main" id="{879008F8-D1AC-42F1-D9BF-8A7F7DD2BFD1}"/>
              </a:ext>
            </a:extLst>
          </p:cNvPr>
          <p:cNvSpPr>
            <a:spLocks noChangeArrowheads="1"/>
          </p:cNvSpPr>
          <p:nvPr/>
        </p:nvSpPr>
        <p:spPr bwMode="auto">
          <a:xfrm>
            <a:off x="5700713" y="3729038"/>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62" name="Rectangle 53">
            <a:extLst>
              <a:ext uri="{FF2B5EF4-FFF2-40B4-BE49-F238E27FC236}">
                <a16:creationId xmlns:a16="http://schemas.microsoft.com/office/drawing/2014/main" id="{2826E0F0-46FF-B553-0A1C-8C5EDA71FC35}"/>
              </a:ext>
            </a:extLst>
          </p:cNvPr>
          <p:cNvSpPr>
            <a:spLocks noChangeArrowheads="1"/>
          </p:cNvSpPr>
          <p:nvPr/>
        </p:nvSpPr>
        <p:spPr bwMode="auto">
          <a:xfrm>
            <a:off x="58943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63" name="Rectangle 54">
            <a:extLst>
              <a:ext uri="{FF2B5EF4-FFF2-40B4-BE49-F238E27FC236}">
                <a16:creationId xmlns:a16="http://schemas.microsoft.com/office/drawing/2014/main" id="{D4FA5515-5226-AC31-D245-4DF43B2EB8DB}"/>
              </a:ext>
            </a:extLst>
          </p:cNvPr>
          <p:cNvSpPr>
            <a:spLocks noChangeArrowheads="1"/>
          </p:cNvSpPr>
          <p:nvPr/>
        </p:nvSpPr>
        <p:spPr bwMode="auto">
          <a:xfrm>
            <a:off x="106680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64" name="Rectangle 55">
            <a:extLst>
              <a:ext uri="{FF2B5EF4-FFF2-40B4-BE49-F238E27FC236}">
                <a16:creationId xmlns:a16="http://schemas.microsoft.com/office/drawing/2014/main" id="{89129C65-86E1-1771-8FDC-EE89B3722B70}"/>
              </a:ext>
            </a:extLst>
          </p:cNvPr>
          <p:cNvSpPr>
            <a:spLocks noChangeArrowheads="1"/>
          </p:cNvSpPr>
          <p:nvPr/>
        </p:nvSpPr>
        <p:spPr bwMode="auto">
          <a:xfrm>
            <a:off x="164623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65" name="Rectangle 56">
            <a:extLst>
              <a:ext uri="{FF2B5EF4-FFF2-40B4-BE49-F238E27FC236}">
                <a16:creationId xmlns:a16="http://schemas.microsoft.com/office/drawing/2014/main" id="{FA88BA93-83DA-D777-5E0E-D714DB115A97}"/>
              </a:ext>
            </a:extLst>
          </p:cNvPr>
          <p:cNvSpPr>
            <a:spLocks noChangeArrowheads="1"/>
          </p:cNvSpPr>
          <p:nvPr/>
        </p:nvSpPr>
        <p:spPr bwMode="auto">
          <a:xfrm>
            <a:off x="2225675" y="3952875"/>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66" name="Rectangle 57">
            <a:extLst>
              <a:ext uri="{FF2B5EF4-FFF2-40B4-BE49-F238E27FC236}">
                <a16:creationId xmlns:a16="http://schemas.microsoft.com/office/drawing/2014/main" id="{7B747B3C-4FE4-B646-38D1-5AFD4BBE535C}"/>
              </a:ext>
            </a:extLst>
          </p:cNvPr>
          <p:cNvSpPr>
            <a:spLocks noChangeArrowheads="1"/>
          </p:cNvSpPr>
          <p:nvPr/>
        </p:nvSpPr>
        <p:spPr bwMode="auto">
          <a:xfrm>
            <a:off x="241776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67" name="Rectangle 58">
            <a:extLst>
              <a:ext uri="{FF2B5EF4-FFF2-40B4-BE49-F238E27FC236}">
                <a16:creationId xmlns:a16="http://schemas.microsoft.com/office/drawing/2014/main" id="{4F8E694F-ABA8-2D6F-1787-D0F0ADC7D5A2}"/>
              </a:ext>
            </a:extLst>
          </p:cNvPr>
          <p:cNvSpPr>
            <a:spLocks noChangeArrowheads="1"/>
          </p:cNvSpPr>
          <p:nvPr/>
        </p:nvSpPr>
        <p:spPr bwMode="auto">
          <a:xfrm>
            <a:off x="28051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68" name="Rectangle 59">
            <a:extLst>
              <a:ext uri="{FF2B5EF4-FFF2-40B4-BE49-F238E27FC236}">
                <a16:creationId xmlns:a16="http://schemas.microsoft.com/office/drawing/2014/main" id="{DC4C1D01-DC0D-1032-69C8-578AC2CC9296}"/>
              </a:ext>
            </a:extLst>
          </p:cNvPr>
          <p:cNvSpPr>
            <a:spLocks noChangeArrowheads="1"/>
          </p:cNvSpPr>
          <p:nvPr/>
        </p:nvSpPr>
        <p:spPr bwMode="auto">
          <a:xfrm>
            <a:off x="33845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69" name="Rectangle 60">
            <a:extLst>
              <a:ext uri="{FF2B5EF4-FFF2-40B4-BE49-F238E27FC236}">
                <a16:creationId xmlns:a16="http://schemas.microsoft.com/office/drawing/2014/main" id="{548730DA-44CA-F96C-9BF9-EF1BE7AD21B7}"/>
              </a:ext>
            </a:extLst>
          </p:cNvPr>
          <p:cNvSpPr>
            <a:spLocks noChangeArrowheads="1"/>
          </p:cNvSpPr>
          <p:nvPr/>
        </p:nvSpPr>
        <p:spPr bwMode="auto">
          <a:xfrm>
            <a:off x="396398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70" name="Rectangle 61">
            <a:extLst>
              <a:ext uri="{FF2B5EF4-FFF2-40B4-BE49-F238E27FC236}">
                <a16:creationId xmlns:a16="http://schemas.microsoft.com/office/drawing/2014/main" id="{6FCC587F-1094-DA53-E286-F95023109D73}"/>
              </a:ext>
            </a:extLst>
          </p:cNvPr>
          <p:cNvSpPr>
            <a:spLocks noChangeArrowheads="1"/>
          </p:cNvSpPr>
          <p:nvPr/>
        </p:nvSpPr>
        <p:spPr bwMode="auto">
          <a:xfrm>
            <a:off x="454342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71" name="Rectangle 62">
            <a:extLst>
              <a:ext uri="{FF2B5EF4-FFF2-40B4-BE49-F238E27FC236}">
                <a16:creationId xmlns:a16="http://schemas.microsoft.com/office/drawing/2014/main" id="{194B754B-A411-491C-DC2B-C739356D45F6}"/>
              </a:ext>
            </a:extLst>
          </p:cNvPr>
          <p:cNvSpPr>
            <a:spLocks noChangeArrowheads="1"/>
          </p:cNvSpPr>
          <p:nvPr/>
        </p:nvSpPr>
        <p:spPr bwMode="auto">
          <a:xfrm>
            <a:off x="512127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72" name="Rectangle 63">
            <a:extLst>
              <a:ext uri="{FF2B5EF4-FFF2-40B4-BE49-F238E27FC236}">
                <a16:creationId xmlns:a16="http://schemas.microsoft.com/office/drawing/2014/main" id="{1E813EE1-BA83-FAE5-BCEC-FDBF077E3BC2}"/>
              </a:ext>
            </a:extLst>
          </p:cNvPr>
          <p:cNvSpPr>
            <a:spLocks noChangeArrowheads="1"/>
          </p:cNvSpPr>
          <p:nvPr/>
        </p:nvSpPr>
        <p:spPr bwMode="auto">
          <a:xfrm>
            <a:off x="57007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73" name="Rectangle 64">
            <a:extLst>
              <a:ext uri="{FF2B5EF4-FFF2-40B4-BE49-F238E27FC236}">
                <a16:creationId xmlns:a16="http://schemas.microsoft.com/office/drawing/2014/main" id="{1EADD00C-9E84-96BB-D5B9-2008E65D6F53}"/>
              </a:ext>
            </a:extLst>
          </p:cNvPr>
          <p:cNvSpPr>
            <a:spLocks noChangeArrowheads="1"/>
          </p:cNvSpPr>
          <p:nvPr/>
        </p:nvSpPr>
        <p:spPr bwMode="auto">
          <a:xfrm>
            <a:off x="62801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74" name="Rectangle 65">
            <a:extLst>
              <a:ext uri="{FF2B5EF4-FFF2-40B4-BE49-F238E27FC236}">
                <a16:creationId xmlns:a16="http://schemas.microsoft.com/office/drawing/2014/main" id="{8E9E99EC-B82C-6C0A-6D24-BDD37A01FB1A}"/>
              </a:ext>
            </a:extLst>
          </p:cNvPr>
          <p:cNvSpPr>
            <a:spLocks noChangeArrowheads="1"/>
          </p:cNvSpPr>
          <p:nvPr/>
        </p:nvSpPr>
        <p:spPr bwMode="auto">
          <a:xfrm>
            <a:off x="1066800"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75" name="Rectangle 66">
            <a:extLst>
              <a:ext uri="{FF2B5EF4-FFF2-40B4-BE49-F238E27FC236}">
                <a16:creationId xmlns:a16="http://schemas.microsoft.com/office/drawing/2014/main" id="{F678323B-1416-5DE9-BED1-7E5C9BAA5A61}"/>
              </a:ext>
            </a:extLst>
          </p:cNvPr>
          <p:cNvSpPr>
            <a:spLocks noChangeArrowheads="1"/>
          </p:cNvSpPr>
          <p:nvPr/>
        </p:nvSpPr>
        <p:spPr bwMode="auto">
          <a:xfrm>
            <a:off x="1646238"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76" name="Rectangle 67">
            <a:extLst>
              <a:ext uri="{FF2B5EF4-FFF2-40B4-BE49-F238E27FC236}">
                <a16:creationId xmlns:a16="http://schemas.microsoft.com/office/drawing/2014/main" id="{A63B27BD-1184-8066-6EFE-54545995BCB5}"/>
              </a:ext>
            </a:extLst>
          </p:cNvPr>
          <p:cNvSpPr>
            <a:spLocks noChangeArrowheads="1"/>
          </p:cNvSpPr>
          <p:nvPr/>
        </p:nvSpPr>
        <p:spPr bwMode="auto">
          <a:xfrm>
            <a:off x="22256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77" name="Rectangle 68">
            <a:extLst>
              <a:ext uri="{FF2B5EF4-FFF2-40B4-BE49-F238E27FC236}">
                <a16:creationId xmlns:a16="http://schemas.microsoft.com/office/drawing/2014/main" id="{0CAD3E2A-91C5-DBB1-A63B-B39104097205}"/>
              </a:ext>
            </a:extLst>
          </p:cNvPr>
          <p:cNvSpPr>
            <a:spLocks noChangeArrowheads="1"/>
          </p:cNvSpPr>
          <p:nvPr/>
        </p:nvSpPr>
        <p:spPr bwMode="auto">
          <a:xfrm>
            <a:off x="28051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78" name="Rectangle 69">
            <a:extLst>
              <a:ext uri="{FF2B5EF4-FFF2-40B4-BE49-F238E27FC236}">
                <a16:creationId xmlns:a16="http://schemas.microsoft.com/office/drawing/2014/main" id="{9DD6D5BD-819E-4ADB-114D-BBBB411A00CC}"/>
              </a:ext>
            </a:extLst>
          </p:cNvPr>
          <p:cNvSpPr>
            <a:spLocks noChangeArrowheads="1"/>
          </p:cNvSpPr>
          <p:nvPr/>
        </p:nvSpPr>
        <p:spPr bwMode="auto">
          <a:xfrm>
            <a:off x="3384550" y="4175125"/>
            <a:ext cx="733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79" name="Rectangle 70">
            <a:extLst>
              <a:ext uri="{FF2B5EF4-FFF2-40B4-BE49-F238E27FC236}">
                <a16:creationId xmlns:a16="http://schemas.microsoft.com/office/drawing/2014/main" id="{C1CA0AF7-ED74-4F33-345E-A555F2D3B355}"/>
              </a:ext>
            </a:extLst>
          </p:cNvPr>
          <p:cNvSpPr>
            <a:spLocks noChangeArrowheads="1"/>
          </p:cNvSpPr>
          <p:nvPr/>
        </p:nvSpPr>
        <p:spPr bwMode="auto">
          <a:xfrm>
            <a:off x="40116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80" name="Rectangle 71">
            <a:extLst>
              <a:ext uri="{FF2B5EF4-FFF2-40B4-BE49-F238E27FC236}">
                <a16:creationId xmlns:a16="http://schemas.microsoft.com/office/drawing/2014/main" id="{CB7A2529-EB21-02CC-1A68-9131A06C83A7}"/>
              </a:ext>
            </a:extLst>
          </p:cNvPr>
          <p:cNvSpPr>
            <a:spLocks noChangeArrowheads="1"/>
          </p:cNvSpPr>
          <p:nvPr/>
        </p:nvSpPr>
        <p:spPr bwMode="auto">
          <a:xfrm>
            <a:off x="454342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81" name="Rectangle 72">
            <a:extLst>
              <a:ext uri="{FF2B5EF4-FFF2-40B4-BE49-F238E27FC236}">
                <a16:creationId xmlns:a16="http://schemas.microsoft.com/office/drawing/2014/main" id="{83572601-D6D8-2FCE-6FC7-CD56C5C11736}"/>
              </a:ext>
            </a:extLst>
          </p:cNvPr>
          <p:cNvSpPr>
            <a:spLocks noChangeArrowheads="1"/>
          </p:cNvSpPr>
          <p:nvPr/>
        </p:nvSpPr>
        <p:spPr bwMode="auto">
          <a:xfrm>
            <a:off x="51212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82" name="Rectangle 73">
            <a:extLst>
              <a:ext uri="{FF2B5EF4-FFF2-40B4-BE49-F238E27FC236}">
                <a16:creationId xmlns:a16="http://schemas.microsoft.com/office/drawing/2014/main" id="{827922C3-6248-DEE7-D71A-361C4112C01F}"/>
              </a:ext>
            </a:extLst>
          </p:cNvPr>
          <p:cNvSpPr>
            <a:spLocks noChangeArrowheads="1"/>
          </p:cNvSpPr>
          <p:nvPr/>
        </p:nvSpPr>
        <p:spPr bwMode="auto">
          <a:xfrm>
            <a:off x="57007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83" name="Rectangle 74">
            <a:extLst>
              <a:ext uri="{FF2B5EF4-FFF2-40B4-BE49-F238E27FC236}">
                <a16:creationId xmlns:a16="http://schemas.microsoft.com/office/drawing/2014/main" id="{C3C2CF59-E5B6-516E-A443-DEB1B6840DB3}"/>
              </a:ext>
            </a:extLst>
          </p:cNvPr>
          <p:cNvSpPr>
            <a:spLocks noChangeArrowheads="1"/>
          </p:cNvSpPr>
          <p:nvPr/>
        </p:nvSpPr>
        <p:spPr bwMode="auto">
          <a:xfrm>
            <a:off x="106680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84" name="Rectangle 75">
            <a:extLst>
              <a:ext uri="{FF2B5EF4-FFF2-40B4-BE49-F238E27FC236}">
                <a16:creationId xmlns:a16="http://schemas.microsoft.com/office/drawing/2014/main" id="{0D085876-38FE-09F4-5D9E-64FB8210C386}"/>
              </a:ext>
            </a:extLst>
          </p:cNvPr>
          <p:cNvSpPr>
            <a:spLocks noChangeArrowheads="1"/>
          </p:cNvSpPr>
          <p:nvPr/>
        </p:nvSpPr>
        <p:spPr bwMode="auto">
          <a:xfrm>
            <a:off x="164623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85" name="Rectangle 76">
            <a:extLst>
              <a:ext uri="{FF2B5EF4-FFF2-40B4-BE49-F238E27FC236}">
                <a16:creationId xmlns:a16="http://schemas.microsoft.com/office/drawing/2014/main" id="{6FD8CBCA-627B-094D-2227-0DBEE5A524EF}"/>
              </a:ext>
            </a:extLst>
          </p:cNvPr>
          <p:cNvSpPr>
            <a:spLocks noChangeArrowheads="1"/>
          </p:cNvSpPr>
          <p:nvPr/>
        </p:nvSpPr>
        <p:spPr bwMode="auto">
          <a:xfrm>
            <a:off x="222567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86" name="Rectangle 77">
            <a:extLst>
              <a:ext uri="{FF2B5EF4-FFF2-40B4-BE49-F238E27FC236}">
                <a16:creationId xmlns:a16="http://schemas.microsoft.com/office/drawing/2014/main" id="{BE95EBC3-469D-4138-BFF1-5E0F1E5F4372}"/>
              </a:ext>
            </a:extLst>
          </p:cNvPr>
          <p:cNvSpPr>
            <a:spLocks noChangeArrowheads="1"/>
          </p:cNvSpPr>
          <p:nvPr/>
        </p:nvSpPr>
        <p:spPr bwMode="auto">
          <a:xfrm>
            <a:off x="2805113"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87" name="Rectangle 78">
            <a:extLst>
              <a:ext uri="{FF2B5EF4-FFF2-40B4-BE49-F238E27FC236}">
                <a16:creationId xmlns:a16="http://schemas.microsoft.com/office/drawing/2014/main" id="{7DDC39F6-DDA3-3FEB-12E0-B26A1F312D63}"/>
              </a:ext>
            </a:extLst>
          </p:cNvPr>
          <p:cNvSpPr>
            <a:spLocks noChangeArrowheads="1"/>
          </p:cNvSpPr>
          <p:nvPr/>
        </p:nvSpPr>
        <p:spPr bwMode="auto">
          <a:xfrm>
            <a:off x="338455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88" name="Rectangle 79">
            <a:extLst>
              <a:ext uri="{FF2B5EF4-FFF2-40B4-BE49-F238E27FC236}">
                <a16:creationId xmlns:a16="http://schemas.microsoft.com/office/drawing/2014/main" id="{AECDB652-38F3-D080-9EE4-284FE2FE3B4B}"/>
              </a:ext>
            </a:extLst>
          </p:cNvPr>
          <p:cNvSpPr>
            <a:spLocks noChangeArrowheads="1"/>
          </p:cNvSpPr>
          <p:nvPr/>
        </p:nvSpPr>
        <p:spPr bwMode="auto">
          <a:xfrm>
            <a:off x="396398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89" name="Rectangle 80">
            <a:extLst>
              <a:ext uri="{FF2B5EF4-FFF2-40B4-BE49-F238E27FC236}">
                <a16:creationId xmlns:a16="http://schemas.microsoft.com/office/drawing/2014/main" id="{543F2B72-39A6-8902-3DED-F0B295EB4C11}"/>
              </a:ext>
            </a:extLst>
          </p:cNvPr>
          <p:cNvSpPr>
            <a:spLocks noChangeArrowheads="1"/>
          </p:cNvSpPr>
          <p:nvPr/>
        </p:nvSpPr>
        <p:spPr bwMode="auto">
          <a:xfrm>
            <a:off x="4543425" y="4397375"/>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90" name="Rectangle 81">
            <a:extLst>
              <a:ext uri="{FF2B5EF4-FFF2-40B4-BE49-F238E27FC236}">
                <a16:creationId xmlns:a16="http://schemas.microsoft.com/office/drawing/2014/main" id="{05DD97C0-0B79-5F54-A241-71597388D3C9}"/>
              </a:ext>
            </a:extLst>
          </p:cNvPr>
          <p:cNvSpPr>
            <a:spLocks noChangeArrowheads="1"/>
          </p:cNvSpPr>
          <p:nvPr/>
        </p:nvSpPr>
        <p:spPr bwMode="auto">
          <a:xfrm>
            <a:off x="478472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91" name="Rectangle 82">
            <a:extLst>
              <a:ext uri="{FF2B5EF4-FFF2-40B4-BE49-F238E27FC236}">
                <a16:creationId xmlns:a16="http://schemas.microsoft.com/office/drawing/2014/main" id="{6DB8ACF6-3E5D-E274-2A86-848EE956A3EA}"/>
              </a:ext>
            </a:extLst>
          </p:cNvPr>
          <p:cNvSpPr>
            <a:spLocks noChangeArrowheads="1"/>
          </p:cNvSpPr>
          <p:nvPr/>
        </p:nvSpPr>
        <p:spPr bwMode="auto">
          <a:xfrm>
            <a:off x="106680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92" name="Rectangle 83">
            <a:extLst>
              <a:ext uri="{FF2B5EF4-FFF2-40B4-BE49-F238E27FC236}">
                <a16:creationId xmlns:a16="http://schemas.microsoft.com/office/drawing/2014/main" id="{CC7D3C56-91FD-8F4C-6C2F-00BC7C30209C}"/>
              </a:ext>
            </a:extLst>
          </p:cNvPr>
          <p:cNvSpPr>
            <a:spLocks noChangeArrowheads="1"/>
          </p:cNvSpPr>
          <p:nvPr/>
        </p:nvSpPr>
        <p:spPr bwMode="auto">
          <a:xfrm>
            <a:off x="1646238"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93" name="Rectangle 84">
            <a:extLst>
              <a:ext uri="{FF2B5EF4-FFF2-40B4-BE49-F238E27FC236}">
                <a16:creationId xmlns:a16="http://schemas.microsoft.com/office/drawing/2014/main" id="{DE6E9F2B-591D-50F6-4147-2B409B9653F0}"/>
              </a:ext>
            </a:extLst>
          </p:cNvPr>
          <p:cNvSpPr>
            <a:spLocks noChangeArrowheads="1"/>
          </p:cNvSpPr>
          <p:nvPr/>
        </p:nvSpPr>
        <p:spPr bwMode="auto">
          <a:xfrm>
            <a:off x="2225675"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94" name="Rectangle 85">
            <a:extLst>
              <a:ext uri="{FF2B5EF4-FFF2-40B4-BE49-F238E27FC236}">
                <a16:creationId xmlns:a16="http://schemas.microsoft.com/office/drawing/2014/main" id="{EDF491B6-DCD7-6474-8B82-454B5A6F60D2}"/>
              </a:ext>
            </a:extLst>
          </p:cNvPr>
          <p:cNvSpPr>
            <a:spLocks noChangeArrowheads="1"/>
          </p:cNvSpPr>
          <p:nvPr/>
        </p:nvSpPr>
        <p:spPr bwMode="auto">
          <a:xfrm>
            <a:off x="2805113"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95" name="Rectangle 86">
            <a:extLst>
              <a:ext uri="{FF2B5EF4-FFF2-40B4-BE49-F238E27FC236}">
                <a16:creationId xmlns:a16="http://schemas.microsoft.com/office/drawing/2014/main" id="{D018134B-0E9D-6F91-DB62-1F3CD2D815B5}"/>
              </a:ext>
            </a:extLst>
          </p:cNvPr>
          <p:cNvSpPr>
            <a:spLocks noChangeArrowheads="1"/>
          </p:cNvSpPr>
          <p:nvPr/>
        </p:nvSpPr>
        <p:spPr bwMode="auto">
          <a:xfrm>
            <a:off x="338455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96" name="Rectangle 87">
            <a:extLst>
              <a:ext uri="{FF2B5EF4-FFF2-40B4-BE49-F238E27FC236}">
                <a16:creationId xmlns:a16="http://schemas.microsoft.com/office/drawing/2014/main" id="{9201FFDF-CF76-E99C-314C-29EA6E04254B}"/>
              </a:ext>
            </a:extLst>
          </p:cNvPr>
          <p:cNvSpPr>
            <a:spLocks noChangeArrowheads="1"/>
          </p:cNvSpPr>
          <p:nvPr/>
        </p:nvSpPr>
        <p:spPr bwMode="auto">
          <a:xfrm>
            <a:off x="1066800" y="4841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97" name="Rectangle 88">
            <a:extLst>
              <a:ext uri="{FF2B5EF4-FFF2-40B4-BE49-F238E27FC236}">
                <a16:creationId xmlns:a16="http://schemas.microsoft.com/office/drawing/2014/main" id="{768BEAB8-09AF-F186-CFA5-97E82E8A4C98}"/>
              </a:ext>
            </a:extLst>
          </p:cNvPr>
          <p:cNvSpPr>
            <a:spLocks noChangeArrowheads="1"/>
          </p:cNvSpPr>
          <p:nvPr/>
        </p:nvSpPr>
        <p:spPr bwMode="auto">
          <a:xfrm>
            <a:off x="1066800" y="5064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98" name="Rectangle 89">
            <a:extLst>
              <a:ext uri="{FF2B5EF4-FFF2-40B4-BE49-F238E27FC236}">
                <a16:creationId xmlns:a16="http://schemas.microsoft.com/office/drawing/2014/main" id="{FC4E7E3B-42C6-607A-9833-3C72B854C8B0}"/>
              </a:ext>
            </a:extLst>
          </p:cNvPr>
          <p:cNvSpPr>
            <a:spLocks noChangeArrowheads="1"/>
          </p:cNvSpPr>
          <p:nvPr/>
        </p:nvSpPr>
        <p:spPr bwMode="auto">
          <a:xfrm>
            <a:off x="1066800"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299" name="Rectangle 90">
            <a:extLst>
              <a:ext uri="{FF2B5EF4-FFF2-40B4-BE49-F238E27FC236}">
                <a16:creationId xmlns:a16="http://schemas.microsoft.com/office/drawing/2014/main" id="{FD9CFEE6-A04B-8A50-C304-5B5AC2490FE8}"/>
              </a:ext>
            </a:extLst>
          </p:cNvPr>
          <p:cNvSpPr>
            <a:spLocks noChangeArrowheads="1"/>
          </p:cNvSpPr>
          <p:nvPr/>
        </p:nvSpPr>
        <p:spPr bwMode="auto">
          <a:xfrm>
            <a:off x="1646238"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00" name="Rectangle 91">
            <a:extLst>
              <a:ext uri="{FF2B5EF4-FFF2-40B4-BE49-F238E27FC236}">
                <a16:creationId xmlns:a16="http://schemas.microsoft.com/office/drawing/2014/main" id="{7482AA79-BC20-05E6-554F-104DC9351E81}"/>
              </a:ext>
            </a:extLst>
          </p:cNvPr>
          <p:cNvSpPr>
            <a:spLocks noChangeArrowheads="1"/>
          </p:cNvSpPr>
          <p:nvPr/>
        </p:nvSpPr>
        <p:spPr bwMode="auto">
          <a:xfrm>
            <a:off x="2225675"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01" name="Rectangle 92">
            <a:extLst>
              <a:ext uri="{FF2B5EF4-FFF2-40B4-BE49-F238E27FC236}">
                <a16:creationId xmlns:a16="http://schemas.microsoft.com/office/drawing/2014/main" id="{8F8B72C4-22F6-DD4B-1E04-F5B3F3618B27}"/>
              </a:ext>
            </a:extLst>
          </p:cNvPr>
          <p:cNvSpPr>
            <a:spLocks noChangeArrowheads="1"/>
          </p:cNvSpPr>
          <p:nvPr/>
        </p:nvSpPr>
        <p:spPr bwMode="auto">
          <a:xfrm>
            <a:off x="2805113"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02" name="Rectangle 93">
            <a:extLst>
              <a:ext uri="{FF2B5EF4-FFF2-40B4-BE49-F238E27FC236}">
                <a16:creationId xmlns:a16="http://schemas.microsoft.com/office/drawing/2014/main" id="{C8F9A60C-C594-27CF-77A7-02C25214F3A2}"/>
              </a:ext>
            </a:extLst>
          </p:cNvPr>
          <p:cNvSpPr>
            <a:spLocks noChangeArrowheads="1"/>
          </p:cNvSpPr>
          <p:nvPr/>
        </p:nvSpPr>
        <p:spPr bwMode="auto">
          <a:xfrm>
            <a:off x="106680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03" name="Rectangle 94">
            <a:extLst>
              <a:ext uri="{FF2B5EF4-FFF2-40B4-BE49-F238E27FC236}">
                <a16:creationId xmlns:a16="http://schemas.microsoft.com/office/drawing/2014/main" id="{6C98550A-0403-814D-6C47-3D09A2FD3098}"/>
              </a:ext>
            </a:extLst>
          </p:cNvPr>
          <p:cNvSpPr>
            <a:spLocks noChangeArrowheads="1"/>
          </p:cNvSpPr>
          <p:nvPr/>
        </p:nvSpPr>
        <p:spPr bwMode="auto">
          <a:xfrm>
            <a:off x="164623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04" name="Rectangle 95">
            <a:extLst>
              <a:ext uri="{FF2B5EF4-FFF2-40B4-BE49-F238E27FC236}">
                <a16:creationId xmlns:a16="http://schemas.microsoft.com/office/drawing/2014/main" id="{D6723676-7988-60AF-AB5B-6D8EB93021DE}"/>
              </a:ext>
            </a:extLst>
          </p:cNvPr>
          <p:cNvSpPr>
            <a:spLocks noChangeArrowheads="1"/>
          </p:cNvSpPr>
          <p:nvPr/>
        </p:nvSpPr>
        <p:spPr bwMode="auto">
          <a:xfrm>
            <a:off x="2225675" y="5334000"/>
            <a:ext cx="534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94305" name="Rectangle 96">
            <a:extLst>
              <a:ext uri="{FF2B5EF4-FFF2-40B4-BE49-F238E27FC236}">
                <a16:creationId xmlns:a16="http://schemas.microsoft.com/office/drawing/2014/main" id="{5A2B6997-67D8-64EC-BAD5-3832F822465A}"/>
              </a:ext>
            </a:extLst>
          </p:cNvPr>
          <p:cNvSpPr>
            <a:spLocks noChangeArrowheads="1"/>
          </p:cNvSpPr>
          <p:nvPr/>
        </p:nvSpPr>
        <p:spPr bwMode="auto">
          <a:xfrm>
            <a:off x="2438400" y="53340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06" name="Rectangle 97">
            <a:extLst>
              <a:ext uri="{FF2B5EF4-FFF2-40B4-BE49-F238E27FC236}">
                <a16:creationId xmlns:a16="http://schemas.microsoft.com/office/drawing/2014/main" id="{3BE3E672-B0F0-9D4C-3886-116E7B8A0E35}"/>
              </a:ext>
            </a:extLst>
          </p:cNvPr>
          <p:cNvSpPr>
            <a:spLocks noChangeArrowheads="1"/>
          </p:cNvSpPr>
          <p:nvPr/>
        </p:nvSpPr>
        <p:spPr bwMode="auto">
          <a:xfrm>
            <a:off x="28051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07" name="Rectangle 98">
            <a:extLst>
              <a:ext uri="{FF2B5EF4-FFF2-40B4-BE49-F238E27FC236}">
                <a16:creationId xmlns:a16="http://schemas.microsoft.com/office/drawing/2014/main" id="{FD2CF94D-86F3-09F6-98BE-E369E8A485C3}"/>
              </a:ext>
            </a:extLst>
          </p:cNvPr>
          <p:cNvSpPr>
            <a:spLocks noChangeArrowheads="1"/>
          </p:cNvSpPr>
          <p:nvPr/>
        </p:nvSpPr>
        <p:spPr bwMode="auto">
          <a:xfrm>
            <a:off x="33845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08" name="Rectangle 99">
            <a:extLst>
              <a:ext uri="{FF2B5EF4-FFF2-40B4-BE49-F238E27FC236}">
                <a16:creationId xmlns:a16="http://schemas.microsoft.com/office/drawing/2014/main" id="{5FA05F23-2637-A21C-E479-9A8769858387}"/>
              </a:ext>
            </a:extLst>
          </p:cNvPr>
          <p:cNvSpPr>
            <a:spLocks noChangeArrowheads="1"/>
          </p:cNvSpPr>
          <p:nvPr/>
        </p:nvSpPr>
        <p:spPr bwMode="auto">
          <a:xfrm>
            <a:off x="396398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09" name="Rectangle 100">
            <a:extLst>
              <a:ext uri="{FF2B5EF4-FFF2-40B4-BE49-F238E27FC236}">
                <a16:creationId xmlns:a16="http://schemas.microsoft.com/office/drawing/2014/main" id="{63AB2526-0C0B-23AB-08F7-C99FBC1F1F87}"/>
              </a:ext>
            </a:extLst>
          </p:cNvPr>
          <p:cNvSpPr>
            <a:spLocks noChangeArrowheads="1"/>
          </p:cNvSpPr>
          <p:nvPr/>
        </p:nvSpPr>
        <p:spPr bwMode="auto">
          <a:xfrm>
            <a:off x="45434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10" name="Rectangle 101">
            <a:extLst>
              <a:ext uri="{FF2B5EF4-FFF2-40B4-BE49-F238E27FC236}">
                <a16:creationId xmlns:a16="http://schemas.microsoft.com/office/drawing/2014/main" id="{092FC3AB-DFD7-22B2-7657-0E64F1F316D1}"/>
              </a:ext>
            </a:extLst>
          </p:cNvPr>
          <p:cNvSpPr>
            <a:spLocks noChangeArrowheads="1"/>
          </p:cNvSpPr>
          <p:nvPr/>
        </p:nvSpPr>
        <p:spPr bwMode="auto">
          <a:xfrm>
            <a:off x="512127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11" name="Rectangle 102">
            <a:extLst>
              <a:ext uri="{FF2B5EF4-FFF2-40B4-BE49-F238E27FC236}">
                <a16:creationId xmlns:a16="http://schemas.microsoft.com/office/drawing/2014/main" id="{323CBAF3-4F59-CD85-D5BC-9C4A03BFCF10}"/>
              </a:ext>
            </a:extLst>
          </p:cNvPr>
          <p:cNvSpPr>
            <a:spLocks noChangeArrowheads="1"/>
          </p:cNvSpPr>
          <p:nvPr/>
        </p:nvSpPr>
        <p:spPr bwMode="auto">
          <a:xfrm>
            <a:off x="57007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12" name="Rectangle 103">
            <a:extLst>
              <a:ext uri="{FF2B5EF4-FFF2-40B4-BE49-F238E27FC236}">
                <a16:creationId xmlns:a16="http://schemas.microsoft.com/office/drawing/2014/main" id="{BFD89A3E-9780-2383-BC4D-4734A720AF68}"/>
              </a:ext>
            </a:extLst>
          </p:cNvPr>
          <p:cNvSpPr>
            <a:spLocks noChangeArrowheads="1"/>
          </p:cNvSpPr>
          <p:nvPr/>
        </p:nvSpPr>
        <p:spPr bwMode="auto">
          <a:xfrm>
            <a:off x="6280150" y="55086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13" name="Rectangle 104">
            <a:extLst>
              <a:ext uri="{FF2B5EF4-FFF2-40B4-BE49-F238E27FC236}">
                <a16:creationId xmlns:a16="http://schemas.microsoft.com/office/drawing/2014/main" id="{028C9A1F-AF2B-34F5-C805-AEC5AA379DC4}"/>
              </a:ext>
            </a:extLst>
          </p:cNvPr>
          <p:cNvSpPr>
            <a:spLocks noChangeArrowheads="1"/>
          </p:cNvSpPr>
          <p:nvPr/>
        </p:nvSpPr>
        <p:spPr bwMode="auto">
          <a:xfrm>
            <a:off x="68818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14" name="Rectangle 105">
            <a:extLst>
              <a:ext uri="{FF2B5EF4-FFF2-40B4-BE49-F238E27FC236}">
                <a16:creationId xmlns:a16="http://schemas.microsoft.com/office/drawing/2014/main" id="{CFE7BA8B-17C1-6E64-FB00-AFFB71923B83}"/>
              </a:ext>
            </a:extLst>
          </p:cNvPr>
          <p:cNvSpPr>
            <a:spLocks noChangeArrowheads="1"/>
          </p:cNvSpPr>
          <p:nvPr/>
        </p:nvSpPr>
        <p:spPr bwMode="auto">
          <a:xfrm>
            <a:off x="74390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15" name="Rectangle 106">
            <a:extLst>
              <a:ext uri="{FF2B5EF4-FFF2-40B4-BE49-F238E27FC236}">
                <a16:creationId xmlns:a16="http://schemas.microsoft.com/office/drawing/2014/main" id="{280A5E91-904B-F58E-507D-FB36B153C124}"/>
              </a:ext>
            </a:extLst>
          </p:cNvPr>
          <p:cNvSpPr>
            <a:spLocks noChangeArrowheads="1"/>
          </p:cNvSpPr>
          <p:nvPr/>
        </p:nvSpPr>
        <p:spPr bwMode="auto">
          <a:xfrm>
            <a:off x="5700713" y="5730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16" name="Rectangle 107">
            <a:extLst>
              <a:ext uri="{FF2B5EF4-FFF2-40B4-BE49-F238E27FC236}">
                <a16:creationId xmlns:a16="http://schemas.microsoft.com/office/drawing/2014/main" id="{9403010C-EEC4-8E77-39FC-B66502359F8C}"/>
              </a:ext>
            </a:extLst>
          </p:cNvPr>
          <p:cNvSpPr>
            <a:spLocks noChangeArrowheads="1"/>
          </p:cNvSpPr>
          <p:nvPr/>
        </p:nvSpPr>
        <p:spPr bwMode="auto">
          <a:xfrm>
            <a:off x="5700713" y="5953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17" name="Rectangle 108">
            <a:extLst>
              <a:ext uri="{FF2B5EF4-FFF2-40B4-BE49-F238E27FC236}">
                <a16:creationId xmlns:a16="http://schemas.microsoft.com/office/drawing/2014/main" id="{7D175DFE-C05E-7F2D-46EA-0AEB4C16B7EF}"/>
              </a:ext>
            </a:extLst>
          </p:cNvPr>
          <p:cNvSpPr>
            <a:spLocks noChangeArrowheads="1"/>
          </p:cNvSpPr>
          <p:nvPr/>
        </p:nvSpPr>
        <p:spPr bwMode="auto">
          <a:xfrm>
            <a:off x="6280150" y="5953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18" name="Rectangle 109">
            <a:extLst>
              <a:ext uri="{FF2B5EF4-FFF2-40B4-BE49-F238E27FC236}">
                <a16:creationId xmlns:a16="http://schemas.microsoft.com/office/drawing/2014/main" id="{59DA1104-A55C-49FB-FF48-3B20D5216A09}"/>
              </a:ext>
            </a:extLst>
          </p:cNvPr>
          <p:cNvSpPr>
            <a:spLocks noChangeArrowheads="1"/>
          </p:cNvSpPr>
          <p:nvPr/>
        </p:nvSpPr>
        <p:spPr bwMode="auto">
          <a:xfrm>
            <a:off x="1646238" y="6175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4319" name="Line 110">
            <a:extLst>
              <a:ext uri="{FF2B5EF4-FFF2-40B4-BE49-F238E27FC236}">
                <a16:creationId xmlns:a16="http://schemas.microsoft.com/office/drawing/2014/main" id="{E5E9DC46-2DAC-5CA4-D7E8-FF6D5456DE26}"/>
              </a:ext>
            </a:extLst>
          </p:cNvPr>
          <p:cNvSpPr>
            <a:spLocks noChangeShapeType="1"/>
          </p:cNvSpPr>
          <p:nvPr/>
        </p:nvSpPr>
        <p:spPr bwMode="auto">
          <a:xfrm>
            <a:off x="2667000" y="2133600"/>
            <a:ext cx="1588" cy="31892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20" name="Line 111">
            <a:extLst>
              <a:ext uri="{FF2B5EF4-FFF2-40B4-BE49-F238E27FC236}">
                <a16:creationId xmlns:a16="http://schemas.microsoft.com/office/drawing/2014/main" id="{38E70B5E-C780-ADF0-1C9C-0D01C15350A2}"/>
              </a:ext>
            </a:extLst>
          </p:cNvPr>
          <p:cNvSpPr>
            <a:spLocks noChangeShapeType="1"/>
          </p:cNvSpPr>
          <p:nvPr/>
        </p:nvSpPr>
        <p:spPr bwMode="auto">
          <a:xfrm>
            <a:off x="2660650" y="5343525"/>
            <a:ext cx="33305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21" name="Line 112">
            <a:extLst>
              <a:ext uri="{FF2B5EF4-FFF2-40B4-BE49-F238E27FC236}">
                <a16:creationId xmlns:a16="http://schemas.microsoft.com/office/drawing/2014/main" id="{BA29195F-04B8-6BC8-C81B-FE58BA888677}"/>
              </a:ext>
            </a:extLst>
          </p:cNvPr>
          <p:cNvSpPr>
            <a:spLocks noChangeShapeType="1"/>
          </p:cNvSpPr>
          <p:nvPr/>
        </p:nvSpPr>
        <p:spPr bwMode="auto">
          <a:xfrm>
            <a:off x="5121275" y="526732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4322" name="Rectangle 113">
            <a:extLst>
              <a:ext uri="{FF2B5EF4-FFF2-40B4-BE49-F238E27FC236}">
                <a16:creationId xmlns:a16="http://schemas.microsoft.com/office/drawing/2014/main" id="{AFFF2DDE-88A3-74D7-11DE-B5AD4E6301FD}"/>
              </a:ext>
            </a:extLst>
          </p:cNvPr>
          <p:cNvSpPr>
            <a:spLocks noGrp="1" noChangeArrowheads="1"/>
          </p:cNvSpPr>
          <p:nvPr>
            <p:ph type="title" idx="4294967295"/>
          </p:nvPr>
        </p:nvSpPr>
        <p:spPr/>
        <p:txBody>
          <a:bodyPr/>
          <a:lstStyle/>
          <a:p>
            <a:pPr eaLnBrk="1" hangingPunct="1"/>
            <a:r>
              <a:rPr lang="en-US" altLang="en-US"/>
              <a:t>Two-dimensional Commodity Space:</a:t>
            </a:r>
            <a:br>
              <a:rPr lang="en-US" altLang="en-US"/>
            </a:br>
            <a:r>
              <a:rPr lang="en-US" altLang="en-US" sz="2400"/>
              <a:t>Every point represents a combination of the two commodities</a:t>
            </a:r>
          </a:p>
        </p:txBody>
      </p:sp>
      <p:sp>
        <p:nvSpPr>
          <p:cNvPr id="94323" name="Text Box 124">
            <a:extLst>
              <a:ext uri="{FF2B5EF4-FFF2-40B4-BE49-F238E27FC236}">
                <a16:creationId xmlns:a16="http://schemas.microsoft.com/office/drawing/2014/main" id="{C84C87F1-21DE-D25B-3B9D-2DC7C123AFD9}"/>
              </a:ext>
            </a:extLst>
          </p:cNvPr>
          <p:cNvSpPr txBox="1">
            <a:spLocks noChangeArrowheads="1"/>
          </p:cNvSpPr>
          <p:nvPr/>
        </p:nvSpPr>
        <p:spPr bwMode="auto">
          <a:xfrm>
            <a:off x="6096000" y="5106988"/>
            <a:ext cx="774700"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X axis</a:t>
            </a:r>
          </a:p>
        </p:txBody>
      </p:sp>
      <p:sp>
        <p:nvSpPr>
          <p:cNvPr id="94324" name="Text Box 125">
            <a:extLst>
              <a:ext uri="{FF2B5EF4-FFF2-40B4-BE49-F238E27FC236}">
                <a16:creationId xmlns:a16="http://schemas.microsoft.com/office/drawing/2014/main" id="{B7A298F4-AD68-17E1-0624-E6195E7BD475}"/>
              </a:ext>
            </a:extLst>
          </p:cNvPr>
          <p:cNvSpPr txBox="1">
            <a:spLocks noChangeArrowheads="1"/>
          </p:cNvSpPr>
          <p:nvPr/>
        </p:nvSpPr>
        <p:spPr bwMode="auto">
          <a:xfrm>
            <a:off x="2438400" y="1636713"/>
            <a:ext cx="942975"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Y axis</a:t>
            </a:r>
          </a:p>
        </p:txBody>
      </p:sp>
      <p:sp>
        <p:nvSpPr>
          <p:cNvPr id="94325" name="Text Box 126">
            <a:extLst>
              <a:ext uri="{FF2B5EF4-FFF2-40B4-BE49-F238E27FC236}">
                <a16:creationId xmlns:a16="http://schemas.microsoft.com/office/drawing/2014/main" id="{BC58CC45-6D4E-C058-F2DA-645DF4BA3653}"/>
              </a:ext>
            </a:extLst>
          </p:cNvPr>
          <p:cNvSpPr txBox="1">
            <a:spLocks noChangeArrowheads="1"/>
          </p:cNvSpPr>
          <p:nvPr/>
        </p:nvSpPr>
        <p:spPr bwMode="auto">
          <a:xfrm>
            <a:off x="4556125" y="2851150"/>
            <a:ext cx="3905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Verdana" panose="020B0604030504040204" pitchFamily="34" charset="0"/>
              </a:rPr>
              <a:t> •</a:t>
            </a:r>
          </a:p>
        </p:txBody>
      </p:sp>
      <p:sp>
        <p:nvSpPr>
          <p:cNvPr id="94326" name="Line 130">
            <a:extLst>
              <a:ext uri="{FF2B5EF4-FFF2-40B4-BE49-F238E27FC236}">
                <a16:creationId xmlns:a16="http://schemas.microsoft.com/office/drawing/2014/main" id="{6ABB021B-D053-D100-DF73-876C833792E5}"/>
              </a:ext>
            </a:extLst>
          </p:cNvPr>
          <p:cNvSpPr>
            <a:spLocks noChangeShapeType="1"/>
          </p:cNvSpPr>
          <p:nvPr/>
        </p:nvSpPr>
        <p:spPr bwMode="auto">
          <a:xfrm flipH="1">
            <a:off x="2667000" y="3048000"/>
            <a:ext cx="2133600" cy="0"/>
          </a:xfrm>
          <a:prstGeom prst="line">
            <a:avLst/>
          </a:prstGeom>
          <a:noFill/>
          <a:ln w="9525">
            <a:solidFill>
              <a:srgbClr val="CC0000"/>
            </a:solidFill>
            <a:prstDash val="lgDash"/>
            <a:round/>
            <a:headEnd/>
            <a:tailEnd/>
          </a:ln>
          <a:extLst>
            <a:ext uri="{909E8E84-426E-40DD-AFC4-6F175D3DCCD1}">
              <a14:hiddenFill xmlns:a14="http://schemas.microsoft.com/office/drawing/2010/main">
                <a:noFill/>
              </a14:hiddenFill>
            </a:ext>
          </a:extLst>
        </p:spPr>
        <p:txBody>
          <a:bodyPr/>
          <a:lstStyle/>
          <a:p>
            <a:endParaRPr lang="en-US"/>
          </a:p>
        </p:txBody>
      </p:sp>
      <p:sp>
        <p:nvSpPr>
          <p:cNvPr id="94327" name="Text Box 131">
            <a:extLst>
              <a:ext uri="{FF2B5EF4-FFF2-40B4-BE49-F238E27FC236}">
                <a16:creationId xmlns:a16="http://schemas.microsoft.com/office/drawing/2014/main" id="{9F52DDE7-6416-F9B8-3473-DEB54D5617A2}"/>
              </a:ext>
            </a:extLst>
          </p:cNvPr>
          <p:cNvSpPr txBox="1">
            <a:spLocks noChangeArrowheads="1"/>
          </p:cNvSpPr>
          <p:nvPr/>
        </p:nvSpPr>
        <p:spPr bwMode="auto">
          <a:xfrm>
            <a:off x="4800600" y="2774950"/>
            <a:ext cx="498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CC0000"/>
                </a:solidFill>
                <a:latin typeface="Verdana" panose="020B0604030504040204" pitchFamily="34" charset="0"/>
              </a:rPr>
              <a:t>A</a:t>
            </a:r>
          </a:p>
        </p:txBody>
      </p:sp>
      <p:sp>
        <p:nvSpPr>
          <p:cNvPr id="94328" name="Line 132">
            <a:extLst>
              <a:ext uri="{FF2B5EF4-FFF2-40B4-BE49-F238E27FC236}">
                <a16:creationId xmlns:a16="http://schemas.microsoft.com/office/drawing/2014/main" id="{FA8E843D-79FB-D8B2-F782-53A42CC74FE2}"/>
              </a:ext>
            </a:extLst>
          </p:cNvPr>
          <p:cNvSpPr>
            <a:spLocks noChangeShapeType="1"/>
          </p:cNvSpPr>
          <p:nvPr/>
        </p:nvSpPr>
        <p:spPr bwMode="auto">
          <a:xfrm>
            <a:off x="4800600" y="3048000"/>
            <a:ext cx="0" cy="2286000"/>
          </a:xfrm>
          <a:prstGeom prst="line">
            <a:avLst/>
          </a:prstGeom>
          <a:noFill/>
          <a:ln w="9525">
            <a:solidFill>
              <a:srgbClr val="CC0000"/>
            </a:solidFill>
            <a:prstDash val="lgDash"/>
            <a:round/>
            <a:headEnd/>
            <a:tailEnd/>
          </a:ln>
          <a:extLst>
            <a:ext uri="{909E8E84-426E-40DD-AFC4-6F175D3DCCD1}">
              <a14:hiddenFill xmlns:a14="http://schemas.microsoft.com/office/drawing/2010/main">
                <a:noFill/>
              </a14:hiddenFill>
            </a:ext>
          </a:extLst>
        </p:spPr>
        <p:txBody>
          <a:bodyPr/>
          <a:lstStyle/>
          <a:p>
            <a:endParaRPr lang="en-US"/>
          </a:p>
        </p:txBody>
      </p:sp>
      <p:sp>
        <p:nvSpPr>
          <p:cNvPr id="94329" name="Text Box 133">
            <a:extLst>
              <a:ext uri="{FF2B5EF4-FFF2-40B4-BE49-F238E27FC236}">
                <a16:creationId xmlns:a16="http://schemas.microsoft.com/office/drawing/2014/main" id="{9520C52D-B1A5-FB50-35A9-63D8DAE69FD2}"/>
              </a:ext>
            </a:extLst>
          </p:cNvPr>
          <p:cNvSpPr txBox="1">
            <a:spLocks noChangeArrowheads="1"/>
          </p:cNvSpPr>
          <p:nvPr/>
        </p:nvSpPr>
        <p:spPr bwMode="auto">
          <a:xfrm>
            <a:off x="4572000" y="5334000"/>
            <a:ext cx="5476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Verdana" panose="020B0604030504040204" pitchFamily="34" charset="0"/>
              </a:rPr>
              <a:t>X*</a:t>
            </a:r>
          </a:p>
        </p:txBody>
      </p:sp>
      <p:sp>
        <p:nvSpPr>
          <p:cNvPr id="94330" name="Text Box 134">
            <a:extLst>
              <a:ext uri="{FF2B5EF4-FFF2-40B4-BE49-F238E27FC236}">
                <a16:creationId xmlns:a16="http://schemas.microsoft.com/office/drawing/2014/main" id="{665D837E-4742-5BC9-6B79-3AC196A3117F}"/>
              </a:ext>
            </a:extLst>
          </p:cNvPr>
          <p:cNvSpPr txBox="1">
            <a:spLocks noChangeArrowheads="1"/>
          </p:cNvSpPr>
          <p:nvPr/>
        </p:nvSpPr>
        <p:spPr bwMode="auto">
          <a:xfrm>
            <a:off x="2209800" y="2895600"/>
            <a:ext cx="4714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Verdana" panose="020B0604030504040204" pitchFamily="34" charset="0"/>
              </a:rPr>
              <a:t>Y*</a:t>
            </a:r>
          </a:p>
        </p:txBody>
      </p:sp>
      <p:sp>
        <p:nvSpPr>
          <p:cNvPr id="94331" name="Slide Number Placeholder 123">
            <a:extLst>
              <a:ext uri="{FF2B5EF4-FFF2-40B4-BE49-F238E27FC236}">
                <a16:creationId xmlns:a16="http://schemas.microsoft.com/office/drawing/2014/main" id="{7DA1ED2F-84D5-4793-007E-BA47BBFB410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07F0BB0F-DFB9-C041-A789-76FD8A19CC91}" type="slidenum">
              <a:rPr lang="en-US" altLang="en-US" sz="1200" smtClean="0">
                <a:latin typeface="Verdana" panose="020B0604030504040204" pitchFamily="34" charset="0"/>
              </a:rPr>
              <a:pPr>
                <a:spcBef>
                  <a:spcPct val="0"/>
                </a:spcBef>
                <a:buFontTx/>
                <a:buNone/>
              </a:pPr>
              <a:t>33</a:t>
            </a:fld>
            <a:endParaRPr lang="en-US" altLang="en-US" sz="1200">
              <a:latin typeface="Verdana" panose="020B0604030504040204" pitchFamily="34" charset="0"/>
            </a:endParaRPr>
          </a:p>
        </p:txBody>
      </p:sp>
    </p:spTree>
  </p:cSld>
  <p:clrMapOvr>
    <a:masterClrMapping/>
  </p:clrMapOvr>
  <p:transition/>
</p:sld>
</file>

<file path=ppt/slides/slide34.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6257" name="Footer Placeholder 2">
            <a:extLst>
              <a:ext uri="{FF2B5EF4-FFF2-40B4-BE49-F238E27FC236}">
                <a16:creationId xmlns:a16="http://schemas.microsoft.com/office/drawing/2014/main" id="{E15478AF-2179-57B8-D4B2-54F3A1A4D22C}"/>
              </a:ext>
            </a:extLst>
          </p:cNvPr>
          <p:cNvSpPr txBox="1">
            <a:spLocks noGrp="1"/>
          </p:cNvSpPr>
          <p:nvPr/>
        </p:nvSpPr>
        <p:spPr bwMode="auto">
          <a:xfrm>
            <a:off x="3124200" y="6245225"/>
            <a:ext cx="2895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1" hangingPunct="1">
              <a:spcBef>
                <a:spcPct val="0"/>
              </a:spcBef>
              <a:buFontTx/>
              <a:buNone/>
            </a:pPr>
            <a:r>
              <a:rPr lang="en-US" altLang="en-US" sz="1400">
                <a:latin typeface="Times New Roman" panose="02020603050405020304" pitchFamily="18" charset="0"/>
              </a:rPr>
              <a:t> </a:t>
            </a:r>
          </a:p>
        </p:txBody>
      </p:sp>
      <p:sp>
        <p:nvSpPr>
          <p:cNvPr id="96258" name="Slide Number Placeholder 3">
            <a:extLst>
              <a:ext uri="{FF2B5EF4-FFF2-40B4-BE49-F238E27FC236}">
                <a16:creationId xmlns:a16="http://schemas.microsoft.com/office/drawing/2014/main" id="{B347763A-B0C2-F8FA-36D8-400AD719B45C}"/>
              </a:ext>
            </a:extLst>
          </p:cNvPr>
          <p:cNvSpPr txBox="1">
            <a:spLocks noGrp="1"/>
          </p:cNvSpPr>
          <p:nvPr/>
        </p:nvSpPr>
        <p:spPr bwMode="auto">
          <a:xfrm>
            <a:off x="-1371600" y="64008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r" eaLnBrk="1" hangingPunct="1">
              <a:spcBef>
                <a:spcPct val="0"/>
              </a:spcBef>
              <a:buFontTx/>
              <a:buNone/>
            </a:pPr>
            <a:fld id="{0E71F614-3A45-0444-875D-759051607A15}" type="slidenum">
              <a:rPr lang="en-US" altLang="en-US" sz="1200">
                <a:latin typeface="Verdana" panose="020B0604030504040204" pitchFamily="34" charset="0"/>
              </a:rPr>
              <a:pPr algn="r" eaLnBrk="1" hangingPunct="1">
                <a:spcBef>
                  <a:spcPct val="0"/>
                </a:spcBef>
                <a:buFontTx/>
                <a:buNone/>
              </a:pPr>
              <a:t>34</a:t>
            </a:fld>
            <a:endParaRPr lang="en-US" altLang="en-US" sz="1200">
              <a:latin typeface="Verdana" panose="020B0604030504040204" pitchFamily="34" charset="0"/>
            </a:endParaRPr>
          </a:p>
        </p:txBody>
      </p:sp>
      <p:sp>
        <p:nvSpPr>
          <p:cNvPr id="96259" name="Rectangle 2">
            <a:extLst>
              <a:ext uri="{FF2B5EF4-FFF2-40B4-BE49-F238E27FC236}">
                <a16:creationId xmlns:a16="http://schemas.microsoft.com/office/drawing/2014/main" id="{8D0DB7DE-4C42-AFF8-9E6D-F449D03E7C47}"/>
              </a:ext>
            </a:extLst>
          </p:cNvPr>
          <p:cNvSpPr>
            <a:spLocks noChangeArrowheads="1"/>
          </p:cNvSpPr>
          <p:nvPr/>
        </p:nvSpPr>
        <p:spPr bwMode="auto">
          <a:xfrm>
            <a:off x="1066800" y="1509713"/>
            <a:ext cx="13335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60" name="Rectangle 3">
            <a:extLst>
              <a:ext uri="{FF2B5EF4-FFF2-40B4-BE49-F238E27FC236}">
                <a16:creationId xmlns:a16="http://schemas.microsoft.com/office/drawing/2014/main" id="{EA600D53-A776-006D-B8A1-4EFEDA6576F6}"/>
              </a:ext>
            </a:extLst>
          </p:cNvPr>
          <p:cNvSpPr>
            <a:spLocks noChangeArrowheads="1"/>
          </p:cNvSpPr>
          <p:nvPr/>
        </p:nvSpPr>
        <p:spPr bwMode="auto">
          <a:xfrm>
            <a:off x="1066800" y="1728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61" name="Rectangle 4">
            <a:extLst>
              <a:ext uri="{FF2B5EF4-FFF2-40B4-BE49-F238E27FC236}">
                <a16:creationId xmlns:a16="http://schemas.microsoft.com/office/drawing/2014/main" id="{DCAD6E6D-29E0-5884-7F34-B78469C47A8D}"/>
              </a:ext>
            </a:extLst>
          </p:cNvPr>
          <p:cNvSpPr>
            <a:spLocks noChangeArrowheads="1"/>
          </p:cNvSpPr>
          <p:nvPr/>
        </p:nvSpPr>
        <p:spPr bwMode="auto">
          <a:xfrm>
            <a:off x="1066800"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62" name="Rectangle 5">
            <a:extLst>
              <a:ext uri="{FF2B5EF4-FFF2-40B4-BE49-F238E27FC236}">
                <a16:creationId xmlns:a16="http://schemas.microsoft.com/office/drawing/2014/main" id="{55C89EE9-6616-8099-D599-CCB34D55C2EE}"/>
              </a:ext>
            </a:extLst>
          </p:cNvPr>
          <p:cNvSpPr>
            <a:spLocks noChangeArrowheads="1"/>
          </p:cNvSpPr>
          <p:nvPr/>
        </p:nvSpPr>
        <p:spPr bwMode="auto">
          <a:xfrm>
            <a:off x="11144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63" name="Rectangle 6">
            <a:extLst>
              <a:ext uri="{FF2B5EF4-FFF2-40B4-BE49-F238E27FC236}">
                <a16:creationId xmlns:a16="http://schemas.microsoft.com/office/drawing/2014/main" id="{28EAA430-C426-C6D2-9526-E6BFA1498B84}"/>
              </a:ext>
            </a:extLst>
          </p:cNvPr>
          <p:cNvSpPr>
            <a:spLocks noChangeArrowheads="1"/>
          </p:cNvSpPr>
          <p:nvPr/>
        </p:nvSpPr>
        <p:spPr bwMode="auto">
          <a:xfrm>
            <a:off x="1646238" y="1951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64" name="Rectangle 7">
            <a:extLst>
              <a:ext uri="{FF2B5EF4-FFF2-40B4-BE49-F238E27FC236}">
                <a16:creationId xmlns:a16="http://schemas.microsoft.com/office/drawing/2014/main" id="{77C439C7-6A29-F275-C7B8-87DDA0467F5F}"/>
              </a:ext>
            </a:extLst>
          </p:cNvPr>
          <p:cNvSpPr>
            <a:spLocks noChangeArrowheads="1"/>
          </p:cNvSpPr>
          <p:nvPr/>
        </p:nvSpPr>
        <p:spPr bwMode="auto">
          <a:xfrm>
            <a:off x="27781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65" name="Rectangle 8">
            <a:extLst>
              <a:ext uri="{FF2B5EF4-FFF2-40B4-BE49-F238E27FC236}">
                <a16:creationId xmlns:a16="http://schemas.microsoft.com/office/drawing/2014/main" id="{91F807EE-F50B-BDDF-1D65-0AB1A3B938C8}"/>
              </a:ext>
            </a:extLst>
          </p:cNvPr>
          <p:cNvSpPr>
            <a:spLocks noChangeArrowheads="1"/>
          </p:cNvSpPr>
          <p:nvPr/>
        </p:nvSpPr>
        <p:spPr bwMode="auto">
          <a:xfrm>
            <a:off x="1066800" y="217328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66" name="Rectangle 9">
            <a:extLst>
              <a:ext uri="{FF2B5EF4-FFF2-40B4-BE49-F238E27FC236}">
                <a16:creationId xmlns:a16="http://schemas.microsoft.com/office/drawing/2014/main" id="{68120B10-3761-3852-6AB3-056F399BC33E}"/>
              </a:ext>
            </a:extLst>
          </p:cNvPr>
          <p:cNvSpPr>
            <a:spLocks noChangeArrowheads="1"/>
          </p:cNvSpPr>
          <p:nvPr/>
        </p:nvSpPr>
        <p:spPr bwMode="auto">
          <a:xfrm>
            <a:off x="1308100" y="2173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67" name="Rectangle 10">
            <a:extLst>
              <a:ext uri="{FF2B5EF4-FFF2-40B4-BE49-F238E27FC236}">
                <a16:creationId xmlns:a16="http://schemas.microsoft.com/office/drawing/2014/main" id="{B2031096-F78D-6CA1-2CF4-4F7270D0EDB1}"/>
              </a:ext>
            </a:extLst>
          </p:cNvPr>
          <p:cNvSpPr>
            <a:spLocks noChangeArrowheads="1"/>
          </p:cNvSpPr>
          <p:nvPr/>
        </p:nvSpPr>
        <p:spPr bwMode="auto">
          <a:xfrm>
            <a:off x="106680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68" name="Rectangle 11">
            <a:extLst>
              <a:ext uri="{FF2B5EF4-FFF2-40B4-BE49-F238E27FC236}">
                <a16:creationId xmlns:a16="http://schemas.microsoft.com/office/drawing/2014/main" id="{08FA39F0-74B9-B25F-F31C-62765A98A413}"/>
              </a:ext>
            </a:extLst>
          </p:cNvPr>
          <p:cNvSpPr>
            <a:spLocks noChangeArrowheads="1"/>
          </p:cNvSpPr>
          <p:nvPr/>
        </p:nvSpPr>
        <p:spPr bwMode="auto">
          <a:xfrm>
            <a:off x="164623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69" name="Rectangle 12">
            <a:extLst>
              <a:ext uri="{FF2B5EF4-FFF2-40B4-BE49-F238E27FC236}">
                <a16:creationId xmlns:a16="http://schemas.microsoft.com/office/drawing/2014/main" id="{7C38FBC0-8504-5C09-B790-32F44365BE54}"/>
              </a:ext>
            </a:extLst>
          </p:cNvPr>
          <p:cNvSpPr>
            <a:spLocks noChangeArrowheads="1"/>
          </p:cNvSpPr>
          <p:nvPr/>
        </p:nvSpPr>
        <p:spPr bwMode="auto">
          <a:xfrm>
            <a:off x="222567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70" name="Rectangle 13">
            <a:extLst>
              <a:ext uri="{FF2B5EF4-FFF2-40B4-BE49-F238E27FC236}">
                <a16:creationId xmlns:a16="http://schemas.microsoft.com/office/drawing/2014/main" id="{0B7D664F-DAAB-668D-1BFB-425B437C44AB}"/>
              </a:ext>
            </a:extLst>
          </p:cNvPr>
          <p:cNvSpPr>
            <a:spLocks noChangeArrowheads="1"/>
          </p:cNvSpPr>
          <p:nvPr/>
        </p:nvSpPr>
        <p:spPr bwMode="auto">
          <a:xfrm>
            <a:off x="2805113"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71" name="Rectangle 14">
            <a:extLst>
              <a:ext uri="{FF2B5EF4-FFF2-40B4-BE49-F238E27FC236}">
                <a16:creationId xmlns:a16="http://schemas.microsoft.com/office/drawing/2014/main" id="{B4ADEECB-D0EF-060A-A60A-C3732469C4A3}"/>
              </a:ext>
            </a:extLst>
          </p:cNvPr>
          <p:cNvSpPr>
            <a:spLocks noChangeArrowheads="1"/>
          </p:cNvSpPr>
          <p:nvPr/>
        </p:nvSpPr>
        <p:spPr bwMode="auto">
          <a:xfrm>
            <a:off x="338455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72" name="Rectangle 15">
            <a:extLst>
              <a:ext uri="{FF2B5EF4-FFF2-40B4-BE49-F238E27FC236}">
                <a16:creationId xmlns:a16="http://schemas.microsoft.com/office/drawing/2014/main" id="{356342C3-D1C0-C67E-07CC-17743BC3BDDC}"/>
              </a:ext>
            </a:extLst>
          </p:cNvPr>
          <p:cNvSpPr>
            <a:spLocks noChangeArrowheads="1"/>
          </p:cNvSpPr>
          <p:nvPr/>
        </p:nvSpPr>
        <p:spPr bwMode="auto">
          <a:xfrm>
            <a:off x="396398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73" name="Rectangle 16">
            <a:extLst>
              <a:ext uri="{FF2B5EF4-FFF2-40B4-BE49-F238E27FC236}">
                <a16:creationId xmlns:a16="http://schemas.microsoft.com/office/drawing/2014/main" id="{1E1AC913-C2FE-DB78-C904-46EDBF0E5B1C}"/>
              </a:ext>
            </a:extLst>
          </p:cNvPr>
          <p:cNvSpPr>
            <a:spLocks noChangeArrowheads="1"/>
          </p:cNvSpPr>
          <p:nvPr/>
        </p:nvSpPr>
        <p:spPr bwMode="auto">
          <a:xfrm>
            <a:off x="454342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74" name="Rectangle 17">
            <a:extLst>
              <a:ext uri="{FF2B5EF4-FFF2-40B4-BE49-F238E27FC236}">
                <a16:creationId xmlns:a16="http://schemas.microsoft.com/office/drawing/2014/main" id="{C76D6E82-7A85-3608-CD7E-E482D4D67D78}"/>
              </a:ext>
            </a:extLst>
          </p:cNvPr>
          <p:cNvSpPr>
            <a:spLocks noChangeArrowheads="1"/>
          </p:cNvSpPr>
          <p:nvPr/>
        </p:nvSpPr>
        <p:spPr bwMode="auto">
          <a:xfrm>
            <a:off x="1066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75" name="Rectangle 18">
            <a:extLst>
              <a:ext uri="{FF2B5EF4-FFF2-40B4-BE49-F238E27FC236}">
                <a16:creationId xmlns:a16="http://schemas.microsoft.com/office/drawing/2014/main" id="{D0FE87D0-3ADC-DCC6-BC04-E254B28D7CC2}"/>
              </a:ext>
            </a:extLst>
          </p:cNvPr>
          <p:cNvSpPr>
            <a:spLocks noChangeArrowheads="1"/>
          </p:cNvSpPr>
          <p:nvPr/>
        </p:nvSpPr>
        <p:spPr bwMode="auto">
          <a:xfrm>
            <a:off x="164623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76" name="Rectangle 19">
            <a:extLst>
              <a:ext uri="{FF2B5EF4-FFF2-40B4-BE49-F238E27FC236}">
                <a16:creationId xmlns:a16="http://schemas.microsoft.com/office/drawing/2014/main" id="{9055C05E-8129-3420-8A67-57DB539997DA}"/>
              </a:ext>
            </a:extLst>
          </p:cNvPr>
          <p:cNvSpPr>
            <a:spLocks noChangeArrowheads="1"/>
          </p:cNvSpPr>
          <p:nvPr/>
        </p:nvSpPr>
        <p:spPr bwMode="auto">
          <a:xfrm>
            <a:off x="222567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77" name="Rectangle 20">
            <a:extLst>
              <a:ext uri="{FF2B5EF4-FFF2-40B4-BE49-F238E27FC236}">
                <a16:creationId xmlns:a16="http://schemas.microsoft.com/office/drawing/2014/main" id="{B7B635B0-06CF-EC75-73B0-F685164A9351}"/>
              </a:ext>
            </a:extLst>
          </p:cNvPr>
          <p:cNvSpPr>
            <a:spLocks noChangeArrowheads="1"/>
          </p:cNvSpPr>
          <p:nvPr/>
        </p:nvSpPr>
        <p:spPr bwMode="auto">
          <a:xfrm>
            <a:off x="2805113"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78" name="Rectangle 21">
            <a:extLst>
              <a:ext uri="{FF2B5EF4-FFF2-40B4-BE49-F238E27FC236}">
                <a16:creationId xmlns:a16="http://schemas.microsoft.com/office/drawing/2014/main" id="{7E78791F-CD14-4DDB-AB68-4F96394EEB66}"/>
              </a:ext>
            </a:extLst>
          </p:cNvPr>
          <p:cNvSpPr>
            <a:spLocks noChangeArrowheads="1"/>
          </p:cNvSpPr>
          <p:nvPr/>
        </p:nvSpPr>
        <p:spPr bwMode="auto">
          <a:xfrm>
            <a:off x="3384550" y="261778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79" name="Rectangle 22">
            <a:extLst>
              <a:ext uri="{FF2B5EF4-FFF2-40B4-BE49-F238E27FC236}">
                <a16:creationId xmlns:a16="http://schemas.microsoft.com/office/drawing/2014/main" id="{9536AE81-B399-CAEC-FAB0-9DC4E7127930}"/>
              </a:ext>
            </a:extLst>
          </p:cNvPr>
          <p:cNvSpPr>
            <a:spLocks noChangeArrowheads="1"/>
          </p:cNvSpPr>
          <p:nvPr/>
        </p:nvSpPr>
        <p:spPr bwMode="auto">
          <a:xfrm>
            <a:off x="3479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80" name="Rectangle 23">
            <a:extLst>
              <a:ext uri="{FF2B5EF4-FFF2-40B4-BE49-F238E27FC236}">
                <a16:creationId xmlns:a16="http://schemas.microsoft.com/office/drawing/2014/main" id="{D685CB63-CADB-6483-CD46-6CF2C4D6B2A0}"/>
              </a:ext>
            </a:extLst>
          </p:cNvPr>
          <p:cNvSpPr>
            <a:spLocks noChangeArrowheads="1"/>
          </p:cNvSpPr>
          <p:nvPr/>
        </p:nvSpPr>
        <p:spPr bwMode="auto">
          <a:xfrm>
            <a:off x="396398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81" name="Rectangle 24">
            <a:extLst>
              <a:ext uri="{FF2B5EF4-FFF2-40B4-BE49-F238E27FC236}">
                <a16:creationId xmlns:a16="http://schemas.microsoft.com/office/drawing/2014/main" id="{EEECA9FD-DAAC-6586-477B-01926F7D3E33}"/>
              </a:ext>
            </a:extLst>
          </p:cNvPr>
          <p:cNvSpPr>
            <a:spLocks noChangeArrowheads="1"/>
          </p:cNvSpPr>
          <p:nvPr/>
        </p:nvSpPr>
        <p:spPr bwMode="auto">
          <a:xfrm>
            <a:off x="454342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82" name="Rectangle 25">
            <a:extLst>
              <a:ext uri="{FF2B5EF4-FFF2-40B4-BE49-F238E27FC236}">
                <a16:creationId xmlns:a16="http://schemas.microsoft.com/office/drawing/2014/main" id="{B4639E96-0711-3B39-600D-A5BFE994F90D}"/>
              </a:ext>
            </a:extLst>
          </p:cNvPr>
          <p:cNvSpPr>
            <a:spLocks noChangeArrowheads="1"/>
          </p:cNvSpPr>
          <p:nvPr/>
        </p:nvSpPr>
        <p:spPr bwMode="auto">
          <a:xfrm>
            <a:off x="62357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83" name="Rectangle 26">
            <a:extLst>
              <a:ext uri="{FF2B5EF4-FFF2-40B4-BE49-F238E27FC236}">
                <a16:creationId xmlns:a16="http://schemas.microsoft.com/office/drawing/2014/main" id="{B37F4B46-9E51-6089-88E8-5C2B605CE527}"/>
              </a:ext>
            </a:extLst>
          </p:cNvPr>
          <p:cNvSpPr>
            <a:spLocks noChangeArrowheads="1"/>
          </p:cNvSpPr>
          <p:nvPr/>
        </p:nvSpPr>
        <p:spPr bwMode="auto">
          <a:xfrm>
            <a:off x="2225675" y="284003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84" name="Rectangle 27">
            <a:extLst>
              <a:ext uri="{FF2B5EF4-FFF2-40B4-BE49-F238E27FC236}">
                <a16:creationId xmlns:a16="http://schemas.microsoft.com/office/drawing/2014/main" id="{97E0B29D-6F5F-19EA-AE19-F7399CDD9EC3}"/>
              </a:ext>
            </a:extLst>
          </p:cNvPr>
          <p:cNvSpPr>
            <a:spLocks noChangeArrowheads="1"/>
          </p:cNvSpPr>
          <p:nvPr/>
        </p:nvSpPr>
        <p:spPr bwMode="auto">
          <a:xfrm>
            <a:off x="23225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85" name="Rectangle 28">
            <a:extLst>
              <a:ext uri="{FF2B5EF4-FFF2-40B4-BE49-F238E27FC236}">
                <a16:creationId xmlns:a16="http://schemas.microsoft.com/office/drawing/2014/main" id="{1F46669C-67E3-F94A-B10D-4BC029AD9A69}"/>
              </a:ext>
            </a:extLst>
          </p:cNvPr>
          <p:cNvSpPr>
            <a:spLocks noChangeArrowheads="1"/>
          </p:cNvSpPr>
          <p:nvPr/>
        </p:nvSpPr>
        <p:spPr bwMode="auto">
          <a:xfrm>
            <a:off x="28051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86" name="Rectangle 29">
            <a:extLst>
              <a:ext uri="{FF2B5EF4-FFF2-40B4-BE49-F238E27FC236}">
                <a16:creationId xmlns:a16="http://schemas.microsoft.com/office/drawing/2014/main" id="{53E16853-BFF0-BAB3-ECD6-3B57AF597B13}"/>
              </a:ext>
            </a:extLst>
          </p:cNvPr>
          <p:cNvSpPr>
            <a:spLocks noChangeArrowheads="1"/>
          </p:cNvSpPr>
          <p:nvPr/>
        </p:nvSpPr>
        <p:spPr bwMode="auto">
          <a:xfrm>
            <a:off x="3384550"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87" name="Rectangle 30">
            <a:extLst>
              <a:ext uri="{FF2B5EF4-FFF2-40B4-BE49-F238E27FC236}">
                <a16:creationId xmlns:a16="http://schemas.microsoft.com/office/drawing/2014/main" id="{4BE44D6A-BC97-101A-A623-1467FE82CA76}"/>
              </a:ext>
            </a:extLst>
          </p:cNvPr>
          <p:cNvSpPr>
            <a:spLocks noChangeArrowheads="1"/>
          </p:cNvSpPr>
          <p:nvPr/>
        </p:nvSpPr>
        <p:spPr bwMode="auto">
          <a:xfrm>
            <a:off x="3963988"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88" name="Rectangle 31">
            <a:extLst>
              <a:ext uri="{FF2B5EF4-FFF2-40B4-BE49-F238E27FC236}">
                <a16:creationId xmlns:a16="http://schemas.microsoft.com/office/drawing/2014/main" id="{EF269A73-D886-7208-F92C-C57A56FD4D02}"/>
              </a:ext>
            </a:extLst>
          </p:cNvPr>
          <p:cNvSpPr>
            <a:spLocks noChangeArrowheads="1"/>
          </p:cNvSpPr>
          <p:nvPr/>
        </p:nvSpPr>
        <p:spPr bwMode="auto">
          <a:xfrm>
            <a:off x="4543425" y="284003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89" name="Rectangle 32">
            <a:extLst>
              <a:ext uri="{FF2B5EF4-FFF2-40B4-BE49-F238E27FC236}">
                <a16:creationId xmlns:a16="http://schemas.microsoft.com/office/drawing/2014/main" id="{D3862650-A9C9-79FA-6350-B62BC4ECDC8A}"/>
              </a:ext>
            </a:extLst>
          </p:cNvPr>
          <p:cNvSpPr>
            <a:spLocks noChangeArrowheads="1"/>
          </p:cNvSpPr>
          <p:nvPr/>
        </p:nvSpPr>
        <p:spPr bwMode="auto">
          <a:xfrm>
            <a:off x="4784725"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90" name="Rectangle 33">
            <a:extLst>
              <a:ext uri="{FF2B5EF4-FFF2-40B4-BE49-F238E27FC236}">
                <a16:creationId xmlns:a16="http://schemas.microsoft.com/office/drawing/2014/main" id="{84147D90-B76D-2C9B-115B-E48DE864825B}"/>
              </a:ext>
            </a:extLst>
          </p:cNvPr>
          <p:cNvSpPr>
            <a:spLocks noChangeArrowheads="1"/>
          </p:cNvSpPr>
          <p:nvPr/>
        </p:nvSpPr>
        <p:spPr bwMode="auto">
          <a:xfrm>
            <a:off x="1066800" y="3062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91" name="Rectangle 34">
            <a:extLst>
              <a:ext uri="{FF2B5EF4-FFF2-40B4-BE49-F238E27FC236}">
                <a16:creationId xmlns:a16="http://schemas.microsoft.com/office/drawing/2014/main" id="{4D3A08B7-F075-9A52-28B7-08AE30E96197}"/>
              </a:ext>
            </a:extLst>
          </p:cNvPr>
          <p:cNvSpPr>
            <a:spLocks noChangeArrowheads="1"/>
          </p:cNvSpPr>
          <p:nvPr/>
        </p:nvSpPr>
        <p:spPr bwMode="auto">
          <a:xfrm>
            <a:off x="1066800" y="3284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92" name="Rectangle 35">
            <a:extLst>
              <a:ext uri="{FF2B5EF4-FFF2-40B4-BE49-F238E27FC236}">
                <a16:creationId xmlns:a16="http://schemas.microsoft.com/office/drawing/2014/main" id="{5DF9D3B9-4F3D-2F51-399C-7C4A673C6B1C}"/>
              </a:ext>
            </a:extLst>
          </p:cNvPr>
          <p:cNvSpPr>
            <a:spLocks noChangeArrowheads="1"/>
          </p:cNvSpPr>
          <p:nvPr/>
        </p:nvSpPr>
        <p:spPr bwMode="auto">
          <a:xfrm>
            <a:off x="106680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93" name="Rectangle 36">
            <a:extLst>
              <a:ext uri="{FF2B5EF4-FFF2-40B4-BE49-F238E27FC236}">
                <a16:creationId xmlns:a16="http://schemas.microsoft.com/office/drawing/2014/main" id="{C578CC0A-1942-44B4-C741-CBDB93F846A6}"/>
              </a:ext>
            </a:extLst>
          </p:cNvPr>
          <p:cNvSpPr>
            <a:spLocks noChangeArrowheads="1"/>
          </p:cNvSpPr>
          <p:nvPr/>
        </p:nvSpPr>
        <p:spPr bwMode="auto">
          <a:xfrm>
            <a:off x="1646238"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94" name="Rectangle 37">
            <a:extLst>
              <a:ext uri="{FF2B5EF4-FFF2-40B4-BE49-F238E27FC236}">
                <a16:creationId xmlns:a16="http://schemas.microsoft.com/office/drawing/2014/main" id="{45E3217A-D882-E942-F703-3D9D1CCC3FA0}"/>
              </a:ext>
            </a:extLst>
          </p:cNvPr>
          <p:cNvSpPr>
            <a:spLocks noChangeArrowheads="1"/>
          </p:cNvSpPr>
          <p:nvPr/>
        </p:nvSpPr>
        <p:spPr bwMode="auto">
          <a:xfrm>
            <a:off x="2225675"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95" name="Rectangle 38">
            <a:extLst>
              <a:ext uri="{FF2B5EF4-FFF2-40B4-BE49-F238E27FC236}">
                <a16:creationId xmlns:a16="http://schemas.microsoft.com/office/drawing/2014/main" id="{EEAB822A-83F1-64A9-9665-2AAAD3FB8AE3}"/>
              </a:ext>
            </a:extLst>
          </p:cNvPr>
          <p:cNvSpPr>
            <a:spLocks noChangeArrowheads="1"/>
          </p:cNvSpPr>
          <p:nvPr/>
        </p:nvSpPr>
        <p:spPr bwMode="auto">
          <a:xfrm>
            <a:off x="2805113"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96" name="Rectangle 39">
            <a:extLst>
              <a:ext uri="{FF2B5EF4-FFF2-40B4-BE49-F238E27FC236}">
                <a16:creationId xmlns:a16="http://schemas.microsoft.com/office/drawing/2014/main" id="{55893E90-55F0-04A8-7B6A-AE96D6DBD8BE}"/>
              </a:ext>
            </a:extLst>
          </p:cNvPr>
          <p:cNvSpPr>
            <a:spLocks noChangeArrowheads="1"/>
          </p:cNvSpPr>
          <p:nvPr/>
        </p:nvSpPr>
        <p:spPr bwMode="auto">
          <a:xfrm>
            <a:off x="33845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97" name="Rectangle 40">
            <a:extLst>
              <a:ext uri="{FF2B5EF4-FFF2-40B4-BE49-F238E27FC236}">
                <a16:creationId xmlns:a16="http://schemas.microsoft.com/office/drawing/2014/main" id="{3BBA28F7-151B-C527-2482-852C847D61B6}"/>
              </a:ext>
            </a:extLst>
          </p:cNvPr>
          <p:cNvSpPr>
            <a:spLocks noChangeArrowheads="1"/>
          </p:cNvSpPr>
          <p:nvPr/>
        </p:nvSpPr>
        <p:spPr bwMode="auto">
          <a:xfrm>
            <a:off x="3963988" y="3506788"/>
            <a:ext cx="231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98" name="Rectangle 41">
            <a:extLst>
              <a:ext uri="{FF2B5EF4-FFF2-40B4-BE49-F238E27FC236}">
                <a16:creationId xmlns:a16="http://schemas.microsoft.com/office/drawing/2014/main" id="{75292DB2-0C26-B4D5-F6FA-B2CB011811B7}"/>
              </a:ext>
            </a:extLst>
          </p:cNvPr>
          <p:cNvSpPr>
            <a:spLocks noChangeArrowheads="1"/>
          </p:cNvSpPr>
          <p:nvPr/>
        </p:nvSpPr>
        <p:spPr bwMode="auto">
          <a:xfrm>
            <a:off x="41084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299" name="Rectangle 42">
            <a:extLst>
              <a:ext uri="{FF2B5EF4-FFF2-40B4-BE49-F238E27FC236}">
                <a16:creationId xmlns:a16="http://schemas.microsoft.com/office/drawing/2014/main" id="{4677C0A7-A251-E925-33D2-6EB347B54147}"/>
              </a:ext>
            </a:extLst>
          </p:cNvPr>
          <p:cNvSpPr>
            <a:spLocks noChangeArrowheads="1"/>
          </p:cNvSpPr>
          <p:nvPr/>
        </p:nvSpPr>
        <p:spPr bwMode="auto">
          <a:xfrm>
            <a:off x="4543425" y="3506788"/>
            <a:ext cx="382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00" name="Rectangle 43">
            <a:extLst>
              <a:ext uri="{FF2B5EF4-FFF2-40B4-BE49-F238E27FC236}">
                <a16:creationId xmlns:a16="http://schemas.microsoft.com/office/drawing/2014/main" id="{5E53C058-9E09-469A-FEE7-9A7B84433158}"/>
              </a:ext>
            </a:extLst>
          </p:cNvPr>
          <p:cNvSpPr>
            <a:spLocks noChangeArrowheads="1"/>
          </p:cNvSpPr>
          <p:nvPr/>
        </p:nvSpPr>
        <p:spPr bwMode="auto">
          <a:xfrm>
            <a:off x="48323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01" name="Rectangle 44">
            <a:extLst>
              <a:ext uri="{FF2B5EF4-FFF2-40B4-BE49-F238E27FC236}">
                <a16:creationId xmlns:a16="http://schemas.microsoft.com/office/drawing/2014/main" id="{542F6CD8-B5A3-F18E-E3EC-B0E4935BF457}"/>
              </a:ext>
            </a:extLst>
          </p:cNvPr>
          <p:cNvSpPr>
            <a:spLocks noChangeArrowheads="1"/>
          </p:cNvSpPr>
          <p:nvPr/>
        </p:nvSpPr>
        <p:spPr bwMode="auto">
          <a:xfrm>
            <a:off x="106680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02" name="Rectangle 45">
            <a:extLst>
              <a:ext uri="{FF2B5EF4-FFF2-40B4-BE49-F238E27FC236}">
                <a16:creationId xmlns:a16="http://schemas.microsoft.com/office/drawing/2014/main" id="{62651D5B-C08C-8EAA-8A7B-90E2B9D625BC}"/>
              </a:ext>
            </a:extLst>
          </p:cNvPr>
          <p:cNvSpPr>
            <a:spLocks noChangeArrowheads="1"/>
          </p:cNvSpPr>
          <p:nvPr/>
        </p:nvSpPr>
        <p:spPr bwMode="auto">
          <a:xfrm>
            <a:off x="164623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03" name="Rectangle 46">
            <a:extLst>
              <a:ext uri="{FF2B5EF4-FFF2-40B4-BE49-F238E27FC236}">
                <a16:creationId xmlns:a16="http://schemas.microsoft.com/office/drawing/2014/main" id="{2F01565C-4913-573E-4422-043992121579}"/>
              </a:ext>
            </a:extLst>
          </p:cNvPr>
          <p:cNvSpPr>
            <a:spLocks noChangeArrowheads="1"/>
          </p:cNvSpPr>
          <p:nvPr/>
        </p:nvSpPr>
        <p:spPr bwMode="auto">
          <a:xfrm>
            <a:off x="22256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04" name="Rectangle 47">
            <a:extLst>
              <a:ext uri="{FF2B5EF4-FFF2-40B4-BE49-F238E27FC236}">
                <a16:creationId xmlns:a16="http://schemas.microsoft.com/office/drawing/2014/main" id="{D78AFBDC-9F81-4F92-0B0B-6D3527F99D83}"/>
              </a:ext>
            </a:extLst>
          </p:cNvPr>
          <p:cNvSpPr>
            <a:spLocks noChangeArrowheads="1"/>
          </p:cNvSpPr>
          <p:nvPr/>
        </p:nvSpPr>
        <p:spPr bwMode="auto">
          <a:xfrm>
            <a:off x="2805113"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05" name="Rectangle 48">
            <a:extLst>
              <a:ext uri="{FF2B5EF4-FFF2-40B4-BE49-F238E27FC236}">
                <a16:creationId xmlns:a16="http://schemas.microsoft.com/office/drawing/2014/main" id="{E9BF614F-8430-9E8B-E2FE-395C7A7506E1}"/>
              </a:ext>
            </a:extLst>
          </p:cNvPr>
          <p:cNvSpPr>
            <a:spLocks noChangeArrowheads="1"/>
          </p:cNvSpPr>
          <p:nvPr/>
        </p:nvSpPr>
        <p:spPr bwMode="auto">
          <a:xfrm>
            <a:off x="338455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06" name="Rectangle 49">
            <a:extLst>
              <a:ext uri="{FF2B5EF4-FFF2-40B4-BE49-F238E27FC236}">
                <a16:creationId xmlns:a16="http://schemas.microsoft.com/office/drawing/2014/main" id="{BC9D5496-B25D-AE27-068A-7C5499B7D23B}"/>
              </a:ext>
            </a:extLst>
          </p:cNvPr>
          <p:cNvSpPr>
            <a:spLocks noChangeArrowheads="1"/>
          </p:cNvSpPr>
          <p:nvPr/>
        </p:nvSpPr>
        <p:spPr bwMode="auto">
          <a:xfrm>
            <a:off x="39639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07" name="Rectangle 50">
            <a:extLst>
              <a:ext uri="{FF2B5EF4-FFF2-40B4-BE49-F238E27FC236}">
                <a16:creationId xmlns:a16="http://schemas.microsoft.com/office/drawing/2014/main" id="{E8C37A9F-7F2D-19EA-846E-91E57E075FC2}"/>
              </a:ext>
            </a:extLst>
          </p:cNvPr>
          <p:cNvSpPr>
            <a:spLocks noChangeArrowheads="1"/>
          </p:cNvSpPr>
          <p:nvPr/>
        </p:nvSpPr>
        <p:spPr bwMode="auto">
          <a:xfrm>
            <a:off x="454342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08" name="Rectangle 51">
            <a:extLst>
              <a:ext uri="{FF2B5EF4-FFF2-40B4-BE49-F238E27FC236}">
                <a16:creationId xmlns:a16="http://schemas.microsoft.com/office/drawing/2014/main" id="{E1D84D2D-0E85-E6C9-0FF3-338F12B963BB}"/>
              </a:ext>
            </a:extLst>
          </p:cNvPr>
          <p:cNvSpPr>
            <a:spLocks noChangeArrowheads="1"/>
          </p:cNvSpPr>
          <p:nvPr/>
        </p:nvSpPr>
        <p:spPr bwMode="auto">
          <a:xfrm>
            <a:off x="51212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09" name="Rectangle 52">
            <a:extLst>
              <a:ext uri="{FF2B5EF4-FFF2-40B4-BE49-F238E27FC236}">
                <a16:creationId xmlns:a16="http://schemas.microsoft.com/office/drawing/2014/main" id="{ADA01639-6D5A-948D-0549-94F344AC2F6B}"/>
              </a:ext>
            </a:extLst>
          </p:cNvPr>
          <p:cNvSpPr>
            <a:spLocks noChangeArrowheads="1"/>
          </p:cNvSpPr>
          <p:nvPr/>
        </p:nvSpPr>
        <p:spPr bwMode="auto">
          <a:xfrm>
            <a:off x="5700713" y="3729038"/>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10" name="Rectangle 53">
            <a:extLst>
              <a:ext uri="{FF2B5EF4-FFF2-40B4-BE49-F238E27FC236}">
                <a16:creationId xmlns:a16="http://schemas.microsoft.com/office/drawing/2014/main" id="{4E43E2C4-89A4-AD14-410C-B7132341660C}"/>
              </a:ext>
            </a:extLst>
          </p:cNvPr>
          <p:cNvSpPr>
            <a:spLocks noChangeArrowheads="1"/>
          </p:cNvSpPr>
          <p:nvPr/>
        </p:nvSpPr>
        <p:spPr bwMode="auto">
          <a:xfrm>
            <a:off x="58943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11" name="Rectangle 54">
            <a:extLst>
              <a:ext uri="{FF2B5EF4-FFF2-40B4-BE49-F238E27FC236}">
                <a16:creationId xmlns:a16="http://schemas.microsoft.com/office/drawing/2014/main" id="{F835114A-85CB-627C-8489-281C8B85AFCB}"/>
              </a:ext>
            </a:extLst>
          </p:cNvPr>
          <p:cNvSpPr>
            <a:spLocks noChangeArrowheads="1"/>
          </p:cNvSpPr>
          <p:nvPr/>
        </p:nvSpPr>
        <p:spPr bwMode="auto">
          <a:xfrm>
            <a:off x="106680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12" name="Rectangle 55">
            <a:extLst>
              <a:ext uri="{FF2B5EF4-FFF2-40B4-BE49-F238E27FC236}">
                <a16:creationId xmlns:a16="http://schemas.microsoft.com/office/drawing/2014/main" id="{5655E21F-6D4A-BD0B-D542-ED4D3C78500C}"/>
              </a:ext>
            </a:extLst>
          </p:cNvPr>
          <p:cNvSpPr>
            <a:spLocks noChangeArrowheads="1"/>
          </p:cNvSpPr>
          <p:nvPr/>
        </p:nvSpPr>
        <p:spPr bwMode="auto">
          <a:xfrm>
            <a:off x="164623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13" name="Rectangle 56">
            <a:extLst>
              <a:ext uri="{FF2B5EF4-FFF2-40B4-BE49-F238E27FC236}">
                <a16:creationId xmlns:a16="http://schemas.microsoft.com/office/drawing/2014/main" id="{F40648AC-1C04-099A-5398-F74B88F7E9C6}"/>
              </a:ext>
            </a:extLst>
          </p:cNvPr>
          <p:cNvSpPr>
            <a:spLocks noChangeArrowheads="1"/>
          </p:cNvSpPr>
          <p:nvPr/>
        </p:nvSpPr>
        <p:spPr bwMode="auto">
          <a:xfrm>
            <a:off x="2225675" y="3952875"/>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14" name="Rectangle 57">
            <a:extLst>
              <a:ext uri="{FF2B5EF4-FFF2-40B4-BE49-F238E27FC236}">
                <a16:creationId xmlns:a16="http://schemas.microsoft.com/office/drawing/2014/main" id="{AE645889-A25E-8F0B-4F1C-E58B121820B8}"/>
              </a:ext>
            </a:extLst>
          </p:cNvPr>
          <p:cNvSpPr>
            <a:spLocks noChangeArrowheads="1"/>
          </p:cNvSpPr>
          <p:nvPr/>
        </p:nvSpPr>
        <p:spPr bwMode="auto">
          <a:xfrm>
            <a:off x="241776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15" name="Rectangle 58">
            <a:extLst>
              <a:ext uri="{FF2B5EF4-FFF2-40B4-BE49-F238E27FC236}">
                <a16:creationId xmlns:a16="http://schemas.microsoft.com/office/drawing/2014/main" id="{7152364A-2D96-15DA-1D86-E76A58092BE2}"/>
              </a:ext>
            </a:extLst>
          </p:cNvPr>
          <p:cNvSpPr>
            <a:spLocks noChangeArrowheads="1"/>
          </p:cNvSpPr>
          <p:nvPr/>
        </p:nvSpPr>
        <p:spPr bwMode="auto">
          <a:xfrm>
            <a:off x="28051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16" name="Rectangle 59">
            <a:extLst>
              <a:ext uri="{FF2B5EF4-FFF2-40B4-BE49-F238E27FC236}">
                <a16:creationId xmlns:a16="http://schemas.microsoft.com/office/drawing/2014/main" id="{D5D4FB79-CEFF-60BA-1458-F96B7540C773}"/>
              </a:ext>
            </a:extLst>
          </p:cNvPr>
          <p:cNvSpPr>
            <a:spLocks noChangeArrowheads="1"/>
          </p:cNvSpPr>
          <p:nvPr/>
        </p:nvSpPr>
        <p:spPr bwMode="auto">
          <a:xfrm>
            <a:off x="33845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17" name="Rectangle 60">
            <a:extLst>
              <a:ext uri="{FF2B5EF4-FFF2-40B4-BE49-F238E27FC236}">
                <a16:creationId xmlns:a16="http://schemas.microsoft.com/office/drawing/2014/main" id="{A7D2C6D0-4746-4CDB-A412-60819491A51B}"/>
              </a:ext>
            </a:extLst>
          </p:cNvPr>
          <p:cNvSpPr>
            <a:spLocks noChangeArrowheads="1"/>
          </p:cNvSpPr>
          <p:nvPr/>
        </p:nvSpPr>
        <p:spPr bwMode="auto">
          <a:xfrm>
            <a:off x="396398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18" name="Rectangle 61">
            <a:extLst>
              <a:ext uri="{FF2B5EF4-FFF2-40B4-BE49-F238E27FC236}">
                <a16:creationId xmlns:a16="http://schemas.microsoft.com/office/drawing/2014/main" id="{DBEF9870-3106-4388-796C-4DDE84BC7CA0}"/>
              </a:ext>
            </a:extLst>
          </p:cNvPr>
          <p:cNvSpPr>
            <a:spLocks noChangeArrowheads="1"/>
          </p:cNvSpPr>
          <p:nvPr/>
        </p:nvSpPr>
        <p:spPr bwMode="auto">
          <a:xfrm>
            <a:off x="454342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19" name="Rectangle 62">
            <a:extLst>
              <a:ext uri="{FF2B5EF4-FFF2-40B4-BE49-F238E27FC236}">
                <a16:creationId xmlns:a16="http://schemas.microsoft.com/office/drawing/2014/main" id="{9CCCE900-FFEF-4D34-67F4-4647AFF476A3}"/>
              </a:ext>
            </a:extLst>
          </p:cNvPr>
          <p:cNvSpPr>
            <a:spLocks noChangeArrowheads="1"/>
          </p:cNvSpPr>
          <p:nvPr/>
        </p:nvSpPr>
        <p:spPr bwMode="auto">
          <a:xfrm>
            <a:off x="512127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20" name="Rectangle 63">
            <a:extLst>
              <a:ext uri="{FF2B5EF4-FFF2-40B4-BE49-F238E27FC236}">
                <a16:creationId xmlns:a16="http://schemas.microsoft.com/office/drawing/2014/main" id="{724965D8-6E06-8F04-2E11-69CBC81DBC2E}"/>
              </a:ext>
            </a:extLst>
          </p:cNvPr>
          <p:cNvSpPr>
            <a:spLocks noChangeArrowheads="1"/>
          </p:cNvSpPr>
          <p:nvPr/>
        </p:nvSpPr>
        <p:spPr bwMode="auto">
          <a:xfrm>
            <a:off x="57007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21" name="Rectangle 64">
            <a:extLst>
              <a:ext uri="{FF2B5EF4-FFF2-40B4-BE49-F238E27FC236}">
                <a16:creationId xmlns:a16="http://schemas.microsoft.com/office/drawing/2014/main" id="{47F10CD1-78E9-7ECB-9F8B-73EA16661F14}"/>
              </a:ext>
            </a:extLst>
          </p:cNvPr>
          <p:cNvSpPr>
            <a:spLocks noChangeArrowheads="1"/>
          </p:cNvSpPr>
          <p:nvPr/>
        </p:nvSpPr>
        <p:spPr bwMode="auto">
          <a:xfrm>
            <a:off x="62801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22" name="Rectangle 65">
            <a:extLst>
              <a:ext uri="{FF2B5EF4-FFF2-40B4-BE49-F238E27FC236}">
                <a16:creationId xmlns:a16="http://schemas.microsoft.com/office/drawing/2014/main" id="{CB88BB59-5CEF-25C4-1855-FD78BA1446C3}"/>
              </a:ext>
            </a:extLst>
          </p:cNvPr>
          <p:cNvSpPr>
            <a:spLocks noChangeArrowheads="1"/>
          </p:cNvSpPr>
          <p:nvPr/>
        </p:nvSpPr>
        <p:spPr bwMode="auto">
          <a:xfrm>
            <a:off x="1066800"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23" name="Rectangle 66">
            <a:extLst>
              <a:ext uri="{FF2B5EF4-FFF2-40B4-BE49-F238E27FC236}">
                <a16:creationId xmlns:a16="http://schemas.microsoft.com/office/drawing/2014/main" id="{557261A4-2EBA-E1A9-0F1C-6A05F671E84C}"/>
              </a:ext>
            </a:extLst>
          </p:cNvPr>
          <p:cNvSpPr>
            <a:spLocks noChangeArrowheads="1"/>
          </p:cNvSpPr>
          <p:nvPr/>
        </p:nvSpPr>
        <p:spPr bwMode="auto">
          <a:xfrm>
            <a:off x="1646238"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24" name="Rectangle 67">
            <a:extLst>
              <a:ext uri="{FF2B5EF4-FFF2-40B4-BE49-F238E27FC236}">
                <a16:creationId xmlns:a16="http://schemas.microsoft.com/office/drawing/2014/main" id="{38BE16CF-054D-F76D-570C-705B3EDFCE4E}"/>
              </a:ext>
            </a:extLst>
          </p:cNvPr>
          <p:cNvSpPr>
            <a:spLocks noChangeArrowheads="1"/>
          </p:cNvSpPr>
          <p:nvPr/>
        </p:nvSpPr>
        <p:spPr bwMode="auto">
          <a:xfrm>
            <a:off x="22256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25" name="Rectangle 68">
            <a:extLst>
              <a:ext uri="{FF2B5EF4-FFF2-40B4-BE49-F238E27FC236}">
                <a16:creationId xmlns:a16="http://schemas.microsoft.com/office/drawing/2014/main" id="{38CB5D53-59CB-7E44-A3E0-1FA432F706AA}"/>
              </a:ext>
            </a:extLst>
          </p:cNvPr>
          <p:cNvSpPr>
            <a:spLocks noChangeArrowheads="1"/>
          </p:cNvSpPr>
          <p:nvPr/>
        </p:nvSpPr>
        <p:spPr bwMode="auto">
          <a:xfrm>
            <a:off x="28051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26" name="Rectangle 69">
            <a:extLst>
              <a:ext uri="{FF2B5EF4-FFF2-40B4-BE49-F238E27FC236}">
                <a16:creationId xmlns:a16="http://schemas.microsoft.com/office/drawing/2014/main" id="{BE61D8B6-4DBD-A478-3187-9D135F6A1D5D}"/>
              </a:ext>
            </a:extLst>
          </p:cNvPr>
          <p:cNvSpPr>
            <a:spLocks noChangeArrowheads="1"/>
          </p:cNvSpPr>
          <p:nvPr/>
        </p:nvSpPr>
        <p:spPr bwMode="auto">
          <a:xfrm>
            <a:off x="3384550" y="4175125"/>
            <a:ext cx="733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27" name="Rectangle 70">
            <a:extLst>
              <a:ext uri="{FF2B5EF4-FFF2-40B4-BE49-F238E27FC236}">
                <a16:creationId xmlns:a16="http://schemas.microsoft.com/office/drawing/2014/main" id="{550EB512-260E-3A32-2B38-65ECAC3A7AA1}"/>
              </a:ext>
            </a:extLst>
          </p:cNvPr>
          <p:cNvSpPr>
            <a:spLocks noChangeArrowheads="1"/>
          </p:cNvSpPr>
          <p:nvPr/>
        </p:nvSpPr>
        <p:spPr bwMode="auto">
          <a:xfrm>
            <a:off x="40116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28" name="Rectangle 71">
            <a:extLst>
              <a:ext uri="{FF2B5EF4-FFF2-40B4-BE49-F238E27FC236}">
                <a16:creationId xmlns:a16="http://schemas.microsoft.com/office/drawing/2014/main" id="{A8705020-9A0C-585C-D011-34A638ECC996}"/>
              </a:ext>
            </a:extLst>
          </p:cNvPr>
          <p:cNvSpPr>
            <a:spLocks noChangeArrowheads="1"/>
          </p:cNvSpPr>
          <p:nvPr/>
        </p:nvSpPr>
        <p:spPr bwMode="auto">
          <a:xfrm>
            <a:off x="454342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29" name="Rectangle 72">
            <a:extLst>
              <a:ext uri="{FF2B5EF4-FFF2-40B4-BE49-F238E27FC236}">
                <a16:creationId xmlns:a16="http://schemas.microsoft.com/office/drawing/2014/main" id="{1940DC3F-B43A-BD0D-D1EC-EB7FD9C8DEC7}"/>
              </a:ext>
            </a:extLst>
          </p:cNvPr>
          <p:cNvSpPr>
            <a:spLocks noChangeArrowheads="1"/>
          </p:cNvSpPr>
          <p:nvPr/>
        </p:nvSpPr>
        <p:spPr bwMode="auto">
          <a:xfrm>
            <a:off x="51212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30" name="Rectangle 73">
            <a:extLst>
              <a:ext uri="{FF2B5EF4-FFF2-40B4-BE49-F238E27FC236}">
                <a16:creationId xmlns:a16="http://schemas.microsoft.com/office/drawing/2014/main" id="{40F5A63B-A76C-2A42-289C-487CCC4118C2}"/>
              </a:ext>
            </a:extLst>
          </p:cNvPr>
          <p:cNvSpPr>
            <a:spLocks noChangeArrowheads="1"/>
          </p:cNvSpPr>
          <p:nvPr/>
        </p:nvSpPr>
        <p:spPr bwMode="auto">
          <a:xfrm>
            <a:off x="57007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31" name="Rectangle 74">
            <a:extLst>
              <a:ext uri="{FF2B5EF4-FFF2-40B4-BE49-F238E27FC236}">
                <a16:creationId xmlns:a16="http://schemas.microsoft.com/office/drawing/2014/main" id="{E71138E9-AAE0-608B-82AB-FF5C50570578}"/>
              </a:ext>
            </a:extLst>
          </p:cNvPr>
          <p:cNvSpPr>
            <a:spLocks noChangeArrowheads="1"/>
          </p:cNvSpPr>
          <p:nvPr/>
        </p:nvSpPr>
        <p:spPr bwMode="auto">
          <a:xfrm>
            <a:off x="106680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32" name="Rectangle 75">
            <a:extLst>
              <a:ext uri="{FF2B5EF4-FFF2-40B4-BE49-F238E27FC236}">
                <a16:creationId xmlns:a16="http://schemas.microsoft.com/office/drawing/2014/main" id="{16A2CCC1-EEC8-2311-3F4A-E47C55A36DBB}"/>
              </a:ext>
            </a:extLst>
          </p:cNvPr>
          <p:cNvSpPr>
            <a:spLocks noChangeArrowheads="1"/>
          </p:cNvSpPr>
          <p:nvPr/>
        </p:nvSpPr>
        <p:spPr bwMode="auto">
          <a:xfrm>
            <a:off x="164623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33" name="Rectangle 76">
            <a:extLst>
              <a:ext uri="{FF2B5EF4-FFF2-40B4-BE49-F238E27FC236}">
                <a16:creationId xmlns:a16="http://schemas.microsoft.com/office/drawing/2014/main" id="{A89FD39F-9A38-6469-C2B1-71D199192564}"/>
              </a:ext>
            </a:extLst>
          </p:cNvPr>
          <p:cNvSpPr>
            <a:spLocks noChangeArrowheads="1"/>
          </p:cNvSpPr>
          <p:nvPr/>
        </p:nvSpPr>
        <p:spPr bwMode="auto">
          <a:xfrm>
            <a:off x="222567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34" name="Rectangle 77">
            <a:extLst>
              <a:ext uri="{FF2B5EF4-FFF2-40B4-BE49-F238E27FC236}">
                <a16:creationId xmlns:a16="http://schemas.microsoft.com/office/drawing/2014/main" id="{DD785FD9-1AA0-A507-6642-4477AD9B0059}"/>
              </a:ext>
            </a:extLst>
          </p:cNvPr>
          <p:cNvSpPr>
            <a:spLocks noChangeArrowheads="1"/>
          </p:cNvSpPr>
          <p:nvPr/>
        </p:nvSpPr>
        <p:spPr bwMode="auto">
          <a:xfrm>
            <a:off x="2805113"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35" name="Rectangle 78">
            <a:extLst>
              <a:ext uri="{FF2B5EF4-FFF2-40B4-BE49-F238E27FC236}">
                <a16:creationId xmlns:a16="http://schemas.microsoft.com/office/drawing/2014/main" id="{23ACBBD6-94B1-97A9-9DAB-183AE132C29F}"/>
              </a:ext>
            </a:extLst>
          </p:cNvPr>
          <p:cNvSpPr>
            <a:spLocks noChangeArrowheads="1"/>
          </p:cNvSpPr>
          <p:nvPr/>
        </p:nvSpPr>
        <p:spPr bwMode="auto">
          <a:xfrm>
            <a:off x="338455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36" name="Rectangle 79">
            <a:extLst>
              <a:ext uri="{FF2B5EF4-FFF2-40B4-BE49-F238E27FC236}">
                <a16:creationId xmlns:a16="http://schemas.microsoft.com/office/drawing/2014/main" id="{D68467C4-4512-7A0A-6092-05605F17B345}"/>
              </a:ext>
            </a:extLst>
          </p:cNvPr>
          <p:cNvSpPr>
            <a:spLocks noChangeArrowheads="1"/>
          </p:cNvSpPr>
          <p:nvPr/>
        </p:nvSpPr>
        <p:spPr bwMode="auto">
          <a:xfrm>
            <a:off x="396398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37" name="Rectangle 80">
            <a:extLst>
              <a:ext uri="{FF2B5EF4-FFF2-40B4-BE49-F238E27FC236}">
                <a16:creationId xmlns:a16="http://schemas.microsoft.com/office/drawing/2014/main" id="{FB995601-9677-C544-2D27-3DDAE4EECBBE}"/>
              </a:ext>
            </a:extLst>
          </p:cNvPr>
          <p:cNvSpPr>
            <a:spLocks noChangeArrowheads="1"/>
          </p:cNvSpPr>
          <p:nvPr/>
        </p:nvSpPr>
        <p:spPr bwMode="auto">
          <a:xfrm>
            <a:off x="4543425" y="4397375"/>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38" name="Rectangle 81">
            <a:extLst>
              <a:ext uri="{FF2B5EF4-FFF2-40B4-BE49-F238E27FC236}">
                <a16:creationId xmlns:a16="http://schemas.microsoft.com/office/drawing/2014/main" id="{DA2A0B37-379E-9660-91BF-B29880C36CD7}"/>
              </a:ext>
            </a:extLst>
          </p:cNvPr>
          <p:cNvSpPr>
            <a:spLocks noChangeArrowheads="1"/>
          </p:cNvSpPr>
          <p:nvPr/>
        </p:nvSpPr>
        <p:spPr bwMode="auto">
          <a:xfrm>
            <a:off x="478472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39" name="Rectangle 82">
            <a:extLst>
              <a:ext uri="{FF2B5EF4-FFF2-40B4-BE49-F238E27FC236}">
                <a16:creationId xmlns:a16="http://schemas.microsoft.com/office/drawing/2014/main" id="{3A578D53-D4A7-F42F-D85B-EFB98577AB71}"/>
              </a:ext>
            </a:extLst>
          </p:cNvPr>
          <p:cNvSpPr>
            <a:spLocks noChangeArrowheads="1"/>
          </p:cNvSpPr>
          <p:nvPr/>
        </p:nvSpPr>
        <p:spPr bwMode="auto">
          <a:xfrm>
            <a:off x="106680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40" name="Rectangle 83">
            <a:extLst>
              <a:ext uri="{FF2B5EF4-FFF2-40B4-BE49-F238E27FC236}">
                <a16:creationId xmlns:a16="http://schemas.microsoft.com/office/drawing/2014/main" id="{624B3D0C-8F6A-F114-B26A-E19907437828}"/>
              </a:ext>
            </a:extLst>
          </p:cNvPr>
          <p:cNvSpPr>
            <a:spLocks noChangeArrowheads="1"/>
          </p:cNvSpPr>
          <p:nvPr/>
        </p:nvSpPr>
        <p:spPr bwMode="auto">
          <a:xfrm>
            <a:off x="1646238"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41" name="Rectangle 84">
            <a:extLst>
              <a:ext uri="{FF2B5EF4-FFF2-40B4-BE49-F238E27FC236}">
                <a16:creationId xmlns:a16="http://schemas.microsoft.com/office/drawing/2014/main" id="{B545D94F-3965-EAD6-8FD8-86108F3F0CB3}"/>
              </a:ext>
            </a:extLst>
          </p:cNvPr>
          <p:cNvSpPr>
            <a:spLocks noChangeArrowheads="1"/>
          </p:cNvSpPr>
          <p:nvPr/>
        </p:nvSpPr>
        <p:spPr bwMode="auto">
          <a:xfrm>
            <a:off x="2225675"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42" name="Rectangle 85">
            <a:extLst>
              <a:ext uri="{FF2B5EF4-FFF2-40B4-BE49-F238E27FC236}">
                <a16:creationId xmlns:a16="http://schemas.microsoft.com/office/drawing/2014/main" id="{CBC75B04-CBF1-1D07-4154-054A99075A1C}"/>
              </a:ext>
            </a:extLst>
          </p:cNvPr>
          <p:cNvSpPr>
            <a:spLocks noChangeArrowheads="1"/>
          </p:cNvSpPr>
          <p:nvPr/>
        </p:nvSpPr>
        <p:spPr bwMode="auto">
          <a:xfrm>
            <a:off x="2805113"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43" name="Rectangle 86">
            <a:extLst>
              <a:ext uri="{FF2B5EF4-FFF2-40B4-BE49-F238E27FC236}">
                <a16:creationId xmlns:a16="http://schemas.microsoft.com/office/drawing/2014/main" id="{8344D77B-79CB-4D18-E1C7-BDF0397A44B4}"/>
              </a:ext>
            </a:extLst>
          </p:cNvPr>
          <p:cNvSpPr>
            <a:spLocks noChangeArrowheads="1"/>
          </p:cNvSpPr>
          <p:nvPr/>
        </p:nvSpPr>
        <p:spPr bwMode="auto">
          <a:xfrm>
            <a:off x="338455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44" name="Rectangle 87">
            <a:extLst>
              <a:ext uri="{FF2B5EF4-FFF2-40B4-BE49-F238E27FC236}">
                <a16:creationId xmlns:a16="http://schemas.microsoft.com/office/drawing/2014/main" id="{67BCFFE4-8E6A-3FEF-3DF9-E01CA33711F7}"/>
              </a:ext>
            </a:extLst>
          </p:cNvPr>
          <p:cNvSpPr>
            <a:spLocks noChangeArrowheads="1"/>
          </p:cNvSpPr>
          <p:nvPr/>
        </p:nvSpPr>
        <p:spPr bwMode="auto">
          <a:xfrm>
            <a:off x="1066800" y="4841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45" name="Rectangle 88">
            <a:extLst>
              <a:ext uri="{FF2B5EF4-FFF2-40B4-BE49-F238E27FC236}">
                <a16:creationId xmlns:a16="http://schemas.microsoft.com/office/drawing/2014/main" id="{AE15EAB3-5632-5B43-4B7E-52D54D28873E}"/>
              </a:ext>
            </a:extLst>
          </p:cNvPr>
          <p:cNvSpPr>
            <a:spLocks noChangeArrowheads="1"/>
          </p:cNvSpPr>
          <p:nvPr/>
        </p:nvSpPr>
        <p:spPr bwMode="auto">
          <a:xfrm>
            <a:off x="1066800" y="5064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46" name="Rectangle 89">
            <a:extLst>
              <a:ext uri="{FF2B5EF4-FFF2-40B4-BE49-F238E27FC236}">
                <a16:creationId xmlns:a16="http://schemas.microsoft.com/office/drawing/2014/main" id="{227BD21B-70D2-FF0D-BCA0-3798E733202C}"/>
              </a:ext>
            </a:extLst>
          </p:cNvPr>
          <p:cNvSpPr>
            <a:spLocks noChangeArrowheads="1"/>
          </p:cNvSpPr>
          <p:nvPr/>
        </p:nvSpPr>
        <p:spPr bwMode="auto">
          <a:xfrm>
            <a:off x="1066800"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47" name="Rectangle 90">
            <a:extLst>
              <a:ext uri="{FF2B5EF4-FFF2-40B4-BE49-F238E27FC236}">
                <a16:creationId xmlns:a16="http://schemas.microsoft.com/office/drawing/2014/main" id="{52F9652D-E656-F080-6C20-6E9F2EACE7DC}"/>
              </a:ext>
            </a:extLst>
          </p:cNvPr>
          <p:cNvSpPr>
            <a:spLocks noChangeArrowheads="1"/>
          </p:cNvSpPr>
          <p:nvPr/>
        </p:nvSpPr>
        <p:spPr bwMode="auto">
          <a:xfrm>
            <a:off x="1646238"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48" name="Rectangle 91">
            <a:extLst>
              <a:ext uri="{FF2B5EF4-FFF2-40B4-BE49-F238E27FC236}">
                <a16:creationId xmlns:a16="http://schemas.microsoft.com/office/drawing/2014/main" id="{5290A25C-4D34-88D7-FBC3-A8AB046A2560}"/>
              </a:ext>
            </a:extLst>
          </p:cNvPr>
          <p:cNvSpPr>
            <a:spLocks noChangeArrowheads="1"/>
          </p:cNvSpPr>
          <p:nvPr/>
        </p:nvSpPr>
        <p:spPr bwMode="auto">
          <a:xfrm>
            <a:off x="2225675"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49" name="Rectangle 92">
            <a:extLst>
              <a:ext uri="{FF2B5EF4-FFF2-40B4-BE49-F238E27FC236}">
                <a16:creationId xmlns:a16="http://schemas.microsoft.com/office/drawing/2014/main" id="{5C83FE86-FD3C-47C1-24B8-D029F7D97291}"/>
              </a:ext>
            </a:extLst>
          </p:cNvPr>
          <p:cNvSpPr>
            <a:spLocks noChangeArrowheads="1"/>
          </p:cNvSpPr>
          <p:nvPr/>
        </p:nvSpPr>
        <p:spPr bwMode="auto">
          <a:xfrm>
            <a:off x="2805113"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50" name="Rectangle 93">
            <a:extLst>
              <a:ext uri="{FF2B5EF4-FFF2-40B4-BE49-F238E27FC236}">
                <a16:creationId xmlns:a16="http://schemas.microsoft.com/office/drawing/2014/main" id="{7F6E96EB-9289-208A-F3F0-30E6065A2F2A}"/>
              </a:ext>
            </a:extLst>
          </p:cNvPr>
          <p:cNvSpPr>
            <a:spLocks noChangeArrowheads="1"/>
          </p:cNvSpPr>
          <p:nvPr/>
        </p:nvSpPr>
        <p:spPr bwMode="auto">
          <a:xfrm>
            <a:off x="106680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51" name="Rectangle 94">
            <a:extLst>
              <a:ext uri="{FF2B5EF4-FFF2-40B4-BE49-F238E27FC236}">
                <a16:creationId xmlns:a16="http://schemas.microsoft.com/office/drawing/2014/main" id="{9E543583-934B-EA35-FF30-4BA7007E6264}"/>
              </a:ext>
            </a:extLst>
          </p:cNvPr>
          <p:cNvSpPr>
            <a:spLocks noChangeArrowheads="1"/>
          </p:cNvSpPr>
          <p:nvPr/>
        </p:nvSpPr>
        <p:spPr bwMode="auto">
          <a:xfrm>
            <a:off x="164623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52" name="Rectangle 95">
            <a:extLst>
              <a:ext uri="{FF2B5EF4-FFF2-40B4-BE49-F238E27FC236}">
                <a16:creationId xmlns:a16="http://schemas.microsoft.com/office/drawing/2014/main" id="{C15FB71C-9173-D07C-4044-8D1B85E7D413}"/>
              </a:ext>
            </a:extLst>
          </p:cNvPr>
          <p:cNvSpPr>
            <a:spLocks noChangeArrowheads="1"/>
          </p:cNvSpPr>
          <p:nvPr/>
        </p:nvSpPr>
        <p:spPr bwMode="auto">
          <a:xfrm>
            <a:off x="2225675" y="5334000"/>
            <a:ext cx="534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96353" name="Rectangle 96">
            <a:extLst>
              <a:ext uri="{FF2B5EF4-FFF2-40B4-BE49-F238E27FC236}">
                <a16:creationId xmlns:a16="http://schemas.microsoft.com/office/drawing/2014/main" id="{47862310-84E1-2D38-5DAF-CAF39DE1BD24}"/>
              </a:ext>
            </a:extLst>
          </p:cNvPr>
          <p:cNvSpPr>
            <a:spLocks noChangeArrowheads="1"/>
          </p:cNvSpPr>
          <p:nvPr/>
        </p:nvSpPr>
        <p:spPr bwMode="auto">
          <a:xfrm>
            <a:off x="2438400" y="53340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54" name="Rectangle 97">
            <a:extLst>
              <a:ext uri="{FF2B5EF4-FFF2-40B4-BE49-F238E27FC236}">
                <a16:creationId xmlns:a16="http://schemas.microsoft.com/office/drawing/2014/main" id="{DCB12A0E-D43D-F08E-812F-ABE7D0C0F584}"/>
              </a:ext>
            </a:extLst>
          </p:cNvPr>
          <p:cNvSpPr>
            <a:spLocks noChangeArrowheads="1"/>
          </p:cNvSpPr>
          <p:nvPr/>
        </p:nvSpPr>
        <p:spPr bwMode="auto">
          <a:xfrm>
            <a:off x="28051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55" name="Rectangle 98">
            <a:extLst>
              <a:ext uri="{FF2B5EF4-FFF2-40B4-BE49-F238E27FC236}">
                <a16:creationId xmlns:a16="http://schemas.microsoft.com/office/drawing/2014/main" id="{7BD295EA-3BF4-371B-BCCD-6D8DBDA7FD43}"/>
              </a:ext>
            </a:extLst>
          </p:cNvPr>
          <p:cNvSpPr>
            <a:spLocks noChangeArrowheads="1"/>
          </p:cNvSpPr>
          <p:nvPr/>
        </p:nvSpPr>
        <p:spPr bwMode="auto">
          <a:xfrm>
            <a:off x="33845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56" name="Rectangle 99">
            <a:extLst>
              <a:ext uri="{FF2B5EF4-FFF2-40B4-BE49-F238E27FC236}">
                <a16:creationId xmlns:a16="http://schemas.microsoft.com/office/drawing/2014/main" id="{5F8FE517-D5DD-5F34-0AA9-6801C68BD09A}"/>
              </a:ext>
            </a:extLst>
          </p:cNvPr>
          <p:cNvSpPr>
            <a:spLocks noChangeArrowheads="1"/>
          </p:cNvSpPr>
          <p:nvPr/>
        </p:nvSpPr>
        <p:spPr bwMode="auto">
          <a:xfrm>
            <a:off x="396398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57" name="Rectangle 100">
            <a:extLst>
              <a:ext uri="{FF2B5EF4-FFF2-40B4-BE49-F238E27FC236}">
                <a16:creationId xmlns:a16="http://schemas.microsoft.com/office/drawing/2014/main" id="{4745001C-F24A-73ED-052B-520E9CB4E68F}"/>
              </a:ext>
            </a:extLst>
          </p:cNvPr>
          <p:cNvSpPr>
            <a:spLocks noChangeArrowheads="1"/>
          </p:cNvSpPr>
          <p:nvPr/>
        </p:nvSpPr>
        <p:spPr bwMode="auto">
          <a:xfrm>
            <a:off x="45434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58" name="Rectangle 101">
            <a:extLst>
              <a:ext uri="{FF2B5EF4-FFF2-40B4-BE49-F238E27FC236}">
                <a16:creationId xmlns:a16="http://schemas.microsoft.com/office/drawing/2014/main" id="{9FB9CE46-E9D5-95C6-8748-D16F0FCE1CCF}"/>
              </a:ext>
            </a:extLst>
          </p:cNvPr>
          <p:cNvSpPr>
            <a:spLocks noChangeArrowheads="1"/>
          </p:cNvSpPr>
          <p:nvPr/>
        </p:nvSpPr>
        <p:spPr bwMode="auto">
          <a:xfrm>
            <a:off x="512127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59" name="Rectangle 102">
            <a:extLst>
              <a:ext uri="{FF2B5EF4-FFF2-40B4-BE49-F238E27FC236}">
                <a16:creationId xmlns:a16="http://schemas.microsoft.com/office/drawing/2014/main" id="{CB8D5EF9-558C-9FC1-4607-188395F70E8B}"/>
              </a:ext>
            </a:extLst>
          </p:cNvPr>
          <p:cNvSpPr>
            <a:spLocks noChangeArrowheads="1"/>
          </p:cNvSpPr>
          <p:nvPr/>
        </p:nvSpPr>
        <p:spPr bwMode="auto">
          <a:xfrm>
            <a:off x="57007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60" name="Rectangle 103">
            <a:extLst>
              <a:ext uri="{FF2B5EF4-FFF2-40B4-BE49-F238E27FC236}">
                <a16:creationId xmlns:a16="http://schemas.microsoft.com/office/drawing/2014/main" id="{16E1B6AA-42DC-DB4C-8146-304C59DE8393}"/>
              </a:ext>
            </a:extLst>
          </p:cNvPr>
          <p:cNvSpPr>
            <a:spLocks noChangeArrowheads="1"/>
          </p:cNvSpPr>
          <p:nvPr/>
        </p:nvSpPr>
        <p:spPr bwMode="auto">
          <a:xfrm>
            <a:off x="6280150" y="55086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61" name="Rectangle 104">
            <a:extLst>
              <a:ext uri="{FF2B5EF4-FFF2-40B4-BE49-F238E27FC236}">
                <a16:creationId xmlns:a16="http://schemas.microsoft.com/office/drawing/2014/main" id="{90C9200C-C7BF-B24A-1B95-963710D11E4C}"/>
              </a:ext>
            </a:extLst>
          </p:cNvPr>
          <p:cNvSpPr>
            <a:spLocks noChangeArrowheads="1"/>
          </p:cNvSpPr>
          <p:nvPr/>
        </p:nvSpPr>
        <p:spPr bwMode="auto">
          <a:xfrm>
            <a:off x="68818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62" name="Rectangle 105">
            <a:extLst>
              <a:ext uri="{FF2B5EF4-FFF2-40B4-BE49-F238E27FC236}">
                <a16:creationId xmlns:a16="http://schemas.microsoft.com/office/drawing/2014/main" id="{65A77427-E0A8-35A6-3B72-72FE1CC27E5F}"/>
              </a:ext>
            </a:extLst>
          </p:cNvPr>
          <p:cNvSpPr>
            <a:spLocks noChangeArrowheads="1"/>
          </p:cNvSpPr>
          <p:nvPr/>
        </p:nvSpPr>
        <p:spPr bwMode="auto">
          <a:xfrm>
            <a:off x="74390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63" name="Rectangle 106">
            <a:extLst>
              <a:ext uri="{FF2B5EF4-FFF2-40B4-BE49-F238E27FC236}">
                <a16:creationId xmlns:a16="http://schemas.microsoft.com/office/drawing/2014/main" id="{B3D9CD28-51FA-AE64-3B3D-544BED6F1DAD}"/>
              </a:ext>
            </a:extLst>
          </p:cNvPr>
          <p:cNvSpPr>
            <a:spLocks noChangeArrowheads="1"/>
          </p:cNvSpPr>
          <p:nvPr/>
        </p:nvSpPr>
        <p:spPr bwMode="auto">
          <a:xfrm>
            <a:off x="5700713" y="5730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64" name="Rectangle 107">
            <a:extLst>
              <a:ext uri="{FF2B5EF4-FFF2-40B4-BE49-F238E27FC236}">
                <a16:creationId xmlns:a16="http://schemas.microsoft.com/office/drawing/2014/main" id="{F4C227B3-A616-3625-27DC-9E778EF97BAC}"/>
              </a:ext>
            </a:extLst>
          </p:cNvPr>
          <p:cNvSpPr>
            <a:spLocks noChangeArrowheads="1"/>
          </p:cNvSpPr>
          <p:nvPr/>
        </p:nvSpPr>
        <p:spPr bwMode="auto">
          <a:xfrm>
            <a:off x="5700713" y="5953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65" name="Rectangle 108">
            <a:extLst>
              <a:ext uri="{FF2B5EF4-FFF2-40B4-BE49-F238E27FC236}">
                <a16:creationId xmlns:a16="http://schemas.microsoft.com/office/drawing/2014/main" id="{C7472974-C8E5-1888-1198-DDECFB7465E9}"/>
              </a:ext>
            </a:extLst>
          </p:cNvPr>
          <p:cNvSpPr>
            <a:spLocks noChangeArrowheads="1"/>
          </p:cNvSpPr>
          <p:nvPr/>
        </p:nvSpPr>
        <p:spPr bwMode="auto">
          <a:xfrm>
            <a:off x="6280150" y="5953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66" name="Rectangle 109">
            <a:extLst>
              <a:ext uri="{FF2B5EF4-FFF2-40B4-BE49-F238E27FC236}">
                <a16:creationId xmlns:a16="http://schemas.microsoft.com/office/drawing/2014/main" id="{F9AA689F-BB3F-B444-9F6B-57B6801BD8C2}"/>
              </a:ext>
            </a:extLst>
          </p:cNvPr>
          <p:cNvSpPr>
            <a:spLocks noChangeArrowheads="1"/>
          </p:cNvSpPr>
          <p:nvPr/>
        </p:nvSpPr>
        <p:spPr bwMode="auto">
          <a:xfrm>
            <a:off x="1646238" y="6175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6367" name="Line 110">
            <a:extLst>
              <a:ext uri="{FF2B5EF4-FFF2-40B4-BE49-F238E27FC236}">
                <a16:creationId xmlns:a16="http://schemas.microsoft.com/office/drawing/2014/main" id="{11D0F105-91F1-BF14-686D-75CDDC82F7C0}"/>
              </a:ext>
            </a:extLst>
          </p:cNvPr>
          <p:cNvSpPr>
            <a:spLocks noChangeShapeType="1"/>
          </p:cNvSpPr>
          <p:nvPr/>
        </p:nvSpPr>
        <p:spPr bwMode="auto">
          <a:xfrm>
            <a:off x="2667000" y="2133600"/>
            <a:ext cx="1588" cy="31892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8" name="Line 111">
            <a:extLst>
              <a:ext uri="{FF2B5EF4-FFF2-40B4-BE49-F238E27FC236}">
                <a16:creationId xmlns:a16="http://schemas.microsoft.com/office/drawing/2014/main" id="{CE562FCF-56DD-460F-7A21-0C83CC832E16}"/>
              </a:ext>
            </a:extLst>
          </p:cNvPr>
          <p:cNvSpPr>
            <a:spLocks noChangeShapeType="1"/>
          </p:cNvSpPr>
          <p:nvPr/>
        </p:nvSpPr>
        <p:spPr bwMode="auto">
          <a:xfrm>
            <a:off x="2660650" y="5343525"/>
            <a:ext cx="33305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69" name="Line 112">
            <a:extLst>
              <a:ext uri="{FF2B5EF4-FFF2-40B4-BE49-F238E27FC236}">
                <a16:creationId xmlns:a16="http://schemas.microsoft.com/office/drawing/2014/main" id="{ECDBA5E5-514C-939F-FA91-3AB5D0C66AC1}"/>
              </a:ext>
            </a:extLst>
          </p:cNvPr>
          <p:cNvSpPr>
            <a:spLocks noChangeShapeType="1"/>
          </p:cNvSpPr>
          <p:nvPr/>
        </p:nvSpPr>
        <p:spPr bwMode="auto">
          <a:xfrm>
            <a:off x="5121275" y="526732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370" name="Rectangle 113">
            <a:extLst>
              <a:ext uri="{FF2B5EF4-FFF2-40B4-BE49-F238E27FC236}">
                <a16:creationId xmlns:a16="http://schemas.microsoft.com/office/drawing/2014/main" id="{33A41E0E-B916-5CCC-8EFD-BD08E185915D}"/>
              </a:ext>
            </a:extLst>
          </p:cNvPr>
          <p:cNvSpPr>
            <a:spLocks noGrp="1" noChangeArrowheads="1"/>
          </p:cNvSpPr>
          <p:nvPr>
            <p:ph type="title" idx="4294967295"/>
          </p:nvPr>
        </p:nvSpPr>
        <p:spPr/>
        <p:txBody>
          <a:bodyPr/>
          <a:lstStyle/>
          <a:p>
            <a:pPr eaLnBrk="1" hangingPunct="1"/>
            <a:r>
              <a:rPr lang="en-US" altLang="en-US"/>
              <a:t>The Commodities: Dollars in Two Time Periods</a:t>
            </a:r>
            <a:endParaRPr lang="en-US" altLang="en-US" sz="2400"/>
          </a:p>
        </p:txBody>
      </p:sp>
      <p:sp>
        <p:nvSpPr>
          <p:cNvPr id="96371" name="Text Box 124">
            <a:extLst>
              <a:ext uri="{FF2B5EF4-FFF2-40B4-BE49-F238E27FC236}">
                <a16:creationId xmlns:a16="http://schemas.microsoft.com/office/drawing/2014/main" id="{1E754608-1706-ED40-18C3-84B61F8D6BCF}"/>
              </a:ext>
            </a:extLst>
          </p:cNvPr>
          <p:cNvSpPr txBox="1">
            <a:spLocks noChangeArrowheads="1"/>
          </p:cNvSpPr>
          <p:nvPr/>
        </p:nvSpPr>
        <p:spPr bwMode="auto">
          <a:xfrm>
            <a:off x="6096000" y="5106988"/>
            <a:ext cx="1808163"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Dollars in Time 2</a:t>
            </a:r>
          </a:p>
        </p:txBody>
      </p:sp>
      <p:sp>
        <p:nvSpPr>
          <p:cNvPr id="96372" name="Text Box 125">
            <a:extLst>
              <a:ext uri="{FF2B5EF4-FFF2-40B4-BE49-F238E27FC236}">
                <a16:creationId xmlns:a16="http://schemas.microsoft.com/office/drawing/2014/main" id="{FD512954-438E-8AA7-D465-AB1EC5188DC4}"/>
              </a:ext>
            </a:extLst>
          </p:cNvPr>
          <p:cNvSpPr txBox="1">
            <a:spLocks noChangeArrowheads="1"/>
          </p:cNvSpPr>
          <p:nvPr/>
        </p:nvSpPr>
        <p:spPr bwMode="auto">
          <a:xfrm>
            <a:off x="2133600" y="1636713"/>
            <a:ext cx="1828800"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Dollars in Time 1</a:t>
            </a:r>
          </a:p>
        </p:txBody>
      </p:sp>
      <p:sp>
        <p:nvSpPr>
          <p:cNvPr id="96373" name="Text Box 126">
            <a:extLst>
              <a:ext uri="{FF2B5EF4-FFF2-40B4-BE49-F238E27FC236}">
                <a16:creationId xmlns:a16="http://schemas.microsoft.com/office/drawing/2014/main" id="{57F0EF80-9FF2-96C6-5B62-3C7506C32C96}"/>
              </a:ext>
            </a:extLst>
          </p:cNvPr>
          <p:cNvSpPr txBox="1">
            <a:spLocks noChangeArrowheads="1"/>
          </p:cNvSpPr>
          <p:nvPr/>
        </p:nvSpPr>
        <p:spPr bwMode="auto">
          <a:xfrm>
            <a:off x="4556125" y="2851150"/>
            <a:ext cx="39052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Verdana" panose="020B0604030504040204" pitchFamily="34" charset="0"/>
              </a:rPr>
              <a:t> •</a:t>
            </a:r>
          </a:p>
        </p:txBody>
      </p:sp>
      <p:sp>
        <p:nvSpPr>
          <p:cNvPr id="96374" name="Line 130">
            <a:extLst>
              <a:ext uri="{FF2B5EF4-FFF2-40B4-BE49-F238E27FC236}">
                <a16:creationId xmlns:a16="http://schemas.microsoft.com/office/drawing/2014/main" id="{96D582F6-356C-5FFD-C5D0-B29A74D9758C}"/>
              </a:ext>
            </a:extLst>
          </p:cNvPr>
          <p:cNvSpPr>
            <a:spLocks noChangeShapeType="1"/>
          </p:cNvSpPr>
          <p:nvPr/>
        </p:nvSpPr>
        <p:spPr bwMode="auto">
          <a:xfrm flipH="1">
            <a:off x="2667000" y="3048000"/>
            <a:ext cx="2133600" cy="0"/>
          </a:xfrm>
          <a:prstGeom prst="line">
            <a:avLst/>
          </a:prstGeom>
          <a:noFill/>
          <a:ln w="9525">
            <a:solidFill>
              <a:srgbClr val="CC0000"/>
            </a:solidFill>
            <a:prstDash val="lgDash"/>
            <a:round/>
            <a:headEnd/>
            <a:tailEnd/>
          </a:ln>
          <a:extLst>
            <a:ext uri="{909E8E84-426E-40DD-AFC4-6F175D3DCCD1}">
              <a14:hiddenFill xmlns:a14="http://schemas.microsoft.com/office/drawing/2010/main">
                <a:noFill/>
              </a14:hiddenFill>
            </a:ext>
          </a:extLst>
        </p:spPr>
        <p:txBody>
          <a:bodyPr/>
          <a:lstStyle/>
          <a:p>
            <a:endParaRPr lang="en-US"/>
          </a:p>
        </p:txBody>
      </p:sp>
      <p:sp>
        <p:nvSpPr>
          <p:cNvPr id="96375" name="Text Box 131">
            <a:extLst>
              <a:ext uri="{FF2B5EF4-FFF2-40B4-BE49-F238E27FC236}">
                <a16:creationId xmlns:a16="http://schemas.microsoft.com/office/drawing/2014/main" id="{77620606-2857-77B6-5ADD-D0385EAEFDA3}"/>
              </a:ext>
            </a:extLst>
          </p:cNvPr>
          <p:cNvSpPr txBox="1">
            <a:spLocks noChangeArrowheads="1"/>
          </p:cNvSpPr>
          <p:nvPr/>
        </p:nvSpPr>
        <p:spPr bwMode="auto">
          <a:xfrm>
            <a:off x="4800600" y="2774950"/>
            <a:ext cx="498475"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CC0000"/>
                </a:solidFill>
                <a:latin typeface="Verdana" panose="020B0604030504040204" pitchFamily="34" charset="0"/>
              </a:rPr>
              <a:t>A</a:t>
            </a:r>
          </a:p>
        </p:txBody>
      </p:sp>
      <p:sp>
        <p:nvSpPr>
          <p:cNvPr id="96376" name="Line 132">
            <a:extLst>
              <a:ext uri="{FF2B5EF4-FFF2-40B4-BE49-F238E27FC236}">
                <a16:creationId xmlns:a16="http://schemas.microsoft.com/office/drawing/2014/main" id="{686E2350-FF87-6597-36B2-B36AE9F22EA0}"/>
              </a:ext>
            </a:extLst>
          </p:cNvPr>
          <p:cNvSpPr>
            <a:spLocks noChangeShapeType="1"/>
          </p:cNvSpPr>
          <p:nvPr/>
        </p:nvSpPr>
        <p:spPr bwMode="auto">
          <a:xfrm>
            <a:off x="4800600" y="3048000"/>
            <a:ext cx="0" cy="2286000"/>
          </a:xfrm>
          <a:prstGeom prst="line">
            <a:avLst/>
          </a:prstGeom>
          <a:noFill/>
          <a:ln w="9525">
            <a:solidFill>
              <a:srgbClr val="CC0000"/>
            </a:solidFill>
            <a:prstDash val="lgDash"/>
            <a:round/>
            <a:headEnd/>
            <a:tailEnd/>
          </a:ln>
          <a:extLst>
            <a:ext uri="{909E8E84-426E-40DD-AFC4-6F175D3DCCD1}">
              <a14:hiddenFill xmlns:a14="http://schemas.microsoft.com/office/drawing/2010/main">
                <a:noFill/>
              </a14:hiddenFill>
            </a:ext>
          </a:extLst>
        </p:spPr>
        <p:txBody>
          <a:bodyPr/>
          <a:lstStyle/>
          <a:p>
            <a:endParaRPr lang="en-US"/>
          </a:p>
        </p:txBody>
      </p:sp>
      <p:sp>
        <p:nvSpPr>
          <p:cNvPr id="96377" name="Text Box 133">
            <a:extLst>
              <a:ext uri="{FF2B5EF4-FFF2-40B4-BE49-F238E27FC236}">
                <a16:creationId xmlns:a16="http://schemas.microsoft.com/office/drawing/2014/main" id="{30363869-A73C-9E6E-F8E0-3936D45C6A20}"/>
              </a:ext>
            </a:extLst>
          </p:cNvPr>
          <p:cNvSpPr txBox="1">
            <a:spLocks noChangeArrowheads="1"/>
          </p:cNvSpPr>
          <p:nvPr/>
        </p:nvSpPr>
        <p:spPr bwMode="auto">
          <a:xfrm>
            <a:off x="4572000" y="5334000"/>
            <a:ext cx="5476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Verdana" panose="020B0604030504040204" pitchFamily="34" charset="0"/>
              </a:rPr>
              <a:t>X*</a:t>
            </a:r>
          </a:p>
        </p:txBody>
      </p:sp>
      <p:sp>
        <p:nvSpPr>
          <p:cNvPr id="96378" name="Text Box 134">
            <a:extLst>
              <a:ext uri="{FF2B5EF4-FFF2-40B4-BE49-F238E27FC236}">
                <a16:creationId xmlns:a16="http://schemas.microsoft.com/office/drawing/2014/main" id="{63195173-F7F5-73E8-9292-D3C46004EE1A}"/>
              </a:ext>
            </a:extLst>
          </p:cNvPr>
          <p:cNvSpPr txBox="1">
            <a:spLocks noChangeArrowheads="1"/>
          </p:cNvSpPr>
          <p:nvPr/>
        </p:nvSpPr>
        <p:spPr bwMode="auto">
          <a:xfrm>
            <a:off x="2209800" y="2895600"/>
            <a:ext cx="471488"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Verdana" panose="020B0604030504040204" pitchFamily="34" charset="0"/>
              </a:rPr>
              <a:t>Y*</a:t>
            </a:r>
          </a:p>
        </p:txBody>
      </p:sp>
      <p:sp>
        <p:nvSpPr>
          <p:cNvPr id="96379" name="Slide Number Placeholder 123">
            <a:extLst>
              <a:ext uri="{FF2B5EF4-FFF2-40B4-BE49-F238E27FC236}">
                <a16:creationId xmlns:a16="http://schemas.microsoft.com/office/drawing/2014/main" id="{5AD3EF61-6F5D-A0A0-8C11-27B880B190B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EAAFC1DE-D813-9D4B-8743-65D76677476F}" type="slidenum">
              <a:rPr lang="en-US" altLang="en-US" sz="1200" smtClean="0">
                <a:latin typeface="Verdana" panose="020B0604030504040204" pitchFamily="34" charset="0"/>
              </a:rPr>
              <a:pPr>
                <a:spcBef>
                  <a:spcPct val="0"/>
                </a:spcBef>
                <a:buFontTx/>
                <a:buNone/>
              </a:pPr>
              <a:t>34</a:t>
            </a:fld>
            <a:endParaRPr lang="en-US" altLang="en-US" sz="1200">
              <a:latin typeface="Verdana" panose="020B0604030504040204" pitchFamily="34" charset="0"/>
            </a:endParaRPr>
          </a:p>
        </p:txBody>
      </p:sp>
    </p:spTree>
  </p:cSld>
  <p:clrMapOvr>
    <a:masterClrMapping/>
  </p:clrMapOvr>
  <p:transition/>
</p:sld>
</file>

<file path=ppt/slides/slide35.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98305" name="Slide Number Placeholder 3">
            <a:extLst>
              <a:ext uri="{FF2B5EF4-FFF2-40B4-BE49-F238E27FC236}">
                <a16:creationId xmlns:a16="http://schemas.microsoft.com/office/drawing/2014/main" id="{3F55C8B0-4104-1D9B-789D-29B68C343A1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C34CDF92-3923-B54A-B3D6-3303116C23C7}" type="slidenum">
              <a:rPr lang="en-US" altLang="en-US" sz="1200" smtClean="0">
                <a:latin typeface="Verdana" panose="020B0604030504040204" pitchFamily="34" charset="0"/>
              </a:rPr>
              <a:pPr>
                <a:spcBef>
                  <a:spcPct val="0"/>
                </a:spcBef>
                <a:buFontTx/>
                <a:buNone/>
              </a:pPr>
              <a:t>35</a:t>
            </a:fld>
            <a:endParaRPr lang="en-US" altLang="en-US" sz="1200">
              <a:latin typeface="Verdana" panose="020B0604030504040204" pitchFamily="34" charset="0"/>
            </a:endParaRPr>
          </a:p>
        </p:txBody>
      </p:sp>
      <p:sp>
        <p:nvSpPr>
          <p:cNvPr id="98306" name="Rectangle 2">
            <a:extLst>
              <a:ext uri="{FF2B5EF4-FFF2-40B4-BE49-F238E27FC236}">
                <a16:creationId xmlns:a16="http://schemas.microsoft.com/office/drawing/2014/main" id="{443EC59C-6FE3-5467-B177-1D9C0FEF1374}"/>
              </a:ext>
            </a:extLst>
          </p:cNvPr>
          <p:cNvSpPr>
            <a:spLocks noChangeArrowheads="1"/>
          </p:cNvSpPr>
          <p:nvPr/>
        </p:nvSpPr>
        <p:spPr bwMode="auto">
          <a:xfrm>
            <a:off x="1066800" y="1509713"/>
            <a:ext cx="13335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07" name="Rectangle 3">
            <a:extLst>
              <a:ext uri="{FF2B5EF4-FFF2-40B4-BE49-F238E27FC236}">
                <a16:creationId xmlns:a16="http://schemas.microsoft.com/office/drawing/2014/main" id="{F4516D3F-6240-0CEF-08C5-87D77F150DB6}"/>
              </a:ext>
            </a:extLst>
          </p:cNvPr>
          <p:cNvSpPr>
            <a:spLocks noChangeArrowheads="1"/>
          </p:cNvSpPr>
          <p:nvPr/>
        </p:nvSpPr>
        <p:spPr bwMode="auto">
          <a:xfrm>
            <a:off x="1066800" y="1728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08" name="Rectangle 4">
            <a:extLst>
              <a:ext uri="{FF2B5EF4-FFF2-40B4-BE49-F238E27FC236}">
                <a16:creationId xmlns:a16="http://schemas.microsoft.com/office/drawing/2014/main" id="{357C32E0-DF63-F616-FBA0-3F231E36EEDE}"/>
              </a:ext>
            </a:extLst>
          </p:cNvPr>
          <p:cNvSpPr>
            <a:spLocks noChangeArrowheads="1"/>
          </p:cNvSpPr>
          <p:nvPr/>
        </p:nvSpPr>
        <p:spPr bwMode="auto">
          <a:xfrm>
            <a:off x="1066800"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09" name="Rectangle 5">
            <a:extLst>
              <a:ext uri="{FF2B5EF4-FFF2-40B4-BE49-F238E27FC236}">
                <a16:creationId xmlns:a16="http://schemas.microsoft.com/office/drawing/2014/main" id="{267C0CB3-64CB-9F99-9D07-63AB38E1B390}"/>
              </a:ext>
            </a:extLst>
          </p:cNvPr>
          <p:cNvSpPr>
            <a:spLocks noChangeArrowheads="1"/>
          </p:cNvSpPr>
          <p:nvPr/>
        </p:nvSpPr>
        <p:spPr bwMode="auto">
          <a:xfrm>
            <a:off x="11144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10" name="Rectangle 6">
            <a:extLst>
              <a:ext uri="{FF2B5EF4-FFF2-40B4-BE49-F238E27FC236}">
                <a16:creationId xmlns:a16="http://schemas.microsoft.com/office/drawing/2014/main" id="{B6603116-854F-202C-B8A7-59571E61AB64}"/>
              </a:ext>
            </a:extLst>
          </p:cNvPr>
          <p:cNvSpPr>
            <a:spLocks noChangeArrowheads="1"/>
          </p:cNvSpPr>
          <p:nvPr/>
        </p:nvSpPr>
        <p:spPr bwMode="auto">
          <a:xfrm>
            <a:off x="1646238" y="1951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11" name="Rectangle 7">
            <a:extLst>
              <a:ext uri="{FF2B5EF4-FFF2-40B4-BE49-F238E27FC236}">
                <a16:creationId xmlns:a16="http://schemas.microsoft.com/office/drawing/2014/main" id="{3137705F-BC6B-AAA5-1CB3-6B4FF014C8E7}"/>
              </a:ext>
            </a:extLst>
          </p:cNvPr>
          <p:cNvSpPr>
            <a:spLocks noChangeArrowheads="1"/>
          </p:cNvSpPr>
          <p:nvPr/>
        </p:nvSpPr>
        <p:spPr bwMode="auto">
          <a:xfrm>
            <a:off x="2209800" y="1905000"/>
            <a:ext cx="1346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Dollars in Time 1</a:t>
            </a:r>
            <a:endParaRPr lang="en-US" altLang="en-US" sz="2400">
              <a:latin typeface="Times New Roman" panose="02020603050405020304" pitchFamily="18" charset="0"/>
            </a:endParaRPr>
          </a:p>
        </p:txBody>
      </p:sp>
      <p:sp>
        <p:nvSpPr>
          <p:cNvPr id="98312" name="Rectangle 8">
            <a:extLst>
              <a:ext uri="{FF2B5EF4-FFF2-40B4-BE49-F238E27FC236}">
                <a16:creationId xmlns:a16="http://schemas.microsoft.com/office/drawing/2014/main" id="{6FC7A93E-8411-2C65-F7D5-C0C3B609D397}"/>
              </a:ext>
            </a:extLst>
          </p:cNvPr>
          <p:cNvSpPr>
            <a:spLocks noChangeArrowheads="1"/>
          </p:cNvSpPr>
          <p:nvPr/>
        </p:nvSpPr>
        <p:spPr bwMode="auto">
          <a:xfrm>
            <a:off x="27781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13" name="Rectangle 9">
            <a:extLst>
              <a:ext uri="{FF2B5EF4-FFF2-40B4-BE49-F238E27FC236}">
                <a16:creationId xmlns:a16="http://schemas.microsoft.com/office/drawing/2014/main" id="{F7E0F52F-2341-C5C2-9704-3C30934A915F}"/>
              </a:ext>
            </a:extLst>
          </p:cNvPr>
          <p:cNvSpPr>
            <a:spLocks noChangeArrowheads="1"/>
          </p:cNvSpPr>
          <p:nvPr/>
        </p:nvSpPr>
        <p:spPr bwMode="auto">
          <a:xfrm>
            <a:off x="1066800" y="217328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14" name="Rectangle 10">
            <a:extLst>
              <a:ext uri="{FF2B5EF4-FFF2-40B4-BE49-F238E27FC236}">
                <a16:creationId xmlns:a16="http://schemas.microsoft.com/office/drawing/2014/main" id="{F7369812-4C31-0ADE-AEDC-79F992A67E33}"/>
              </a:ext>
            </a:extLst>
          </p:cNvPr>
          <p:cNvSpPr>
            <a:spLocks noChangeArrowheads="1"/>
          </p:cNvSpPr>
          <p:nvPr/>
        </p:nvSpPr>
        <p:spPr bwMode="auto">
          <a:xfrm>
            <a:off x="1308100" y="2173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15" name="Rectangle 11">
            <a:extLst>
              <a:ext uri="{FF2B5EF4-FFF2-40B4-BE49-F238E27FC236}">
                <a16:creationId xmlns:a16="http://schemas.microsoft.com/office/drawing/2014/main" id="{C6192268-3539-DFBE-D8A1-A92DBED5A292}"/>
              </a:ext>
            </a:extLst>
          </p:cNvPr>
          <p:cNvSpPr>
            <a:spLocks noChangeArrowheads="1"/>
          </p:cNvSpPr>
          <p:nvPr/>
        </p:nvSpPr>
        <p:spPr bwMode="auto">
          <a:xfrm>
            <a:off x="106680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16" name="Rectangle 12">
            <a:extLst>
              <a:ext uri="{FF2B5EF4-FFF2-40B4-BE49-F238E27FC236}">
                <a16:creationId xmlns:a16="http://schemas.microsoft.com/office/drawing/2014/main" id="{5B66CE06-8A9D-26F7-27DF-C6F3E41CC4BB}"/>
              </a:ext>
            </a:extLst>
          </p:cNvPr>
          <p:cNvSpPr>
            <a:spLocks noChangeArrowheads="1"/>
          </p:cNvSpPr>
          <p:nvPr/>
        </p:nvSpPr>
        <p:spPr bwMode="auto">
          <a:xfrm>
            <a:off x="164623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17" name="Rectangle 13">
            <a:extLst>
              <a:ext uri="{FF2B5EF4-FFF2-40B4-BE49-F238E27FC236}">
                <a16:creationId xmlns:a16="http://schemas.microsoft.com/office/drawing/2014/main" id="{8E33FAFB-7D0B-2F9E-48AA-D4B34F1BB5FB}"/>
              </a:ext>
            </a:extLst>
          </p:cNvPr>
          <p:cNvSpPr>
            <a:spLocks noChangeArrowheads="1"/>
          </p:cNvSpPr>
          <p:nvPr/>
        </p:nvSpPr>
        <p:spPr bwMode="auto">
          <a:xfrm>
            <a:off x="222567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18" name="Rectangle 14">
            <a:extLst>
              <a:ext uri="{FF2B5EF4-FFF2-40B4-BE49-F238E27FC236}">
                <a16:creationId xmlns:a16="http://schemas.microsoft.com/office/drawing/2014/main" id="{301D1D7F-F1FF-C331-BFE9-B9C5FF3F165E}"/>
              </a:ext>
            </a:extLst>
          </p:cNvPr>
          <p:cNvSpPr>
            <a:spLocks noChangeArrowheads="1"/>
          </p:cNvSpPr>
          <p:nvPr/>
        </p:nvSpPr>
        <p:spPr bwMode="auto">
          <a:xfrm>
            <a:off x="2805113"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19" name="Rectangle 15">
            <a:extLst>
              <a:ext uri="{FF2B5EF4-FFF2-40B4-BE49-F238E27FC236}">
                <a16:creationId xmlns:a16="http://schemas.microsoft.com/office/drawing/2014/main" id="{FFAEF383-C9B6-B133-2CBE-B2FD79D2D5CD}"/>
              </a:ext>
            </a:extLst>
          </p:cNvPr>
          <p:cNvSpPr>
            <a:spLocks noChangeArrowheads="1"/>
          </p:cNvSpPr>
          <p:nvPr/>
        </p:nvSpPr>
        <p:spPr bwMode="auto">
          <a:xfrm>
            <a:off x="338455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20" name="Rectangle 16">
            <a:extLst>
              <a:ext uri="{FF2B5EF4-FFF2-40B4-BE49-F238E27FC236}">
                <a16:creationId xmlns:a16="http://schemas.microsoft.com/office/drawing/2014/main" id="{9F4CCB6A-E016-702C-E643-1E50C7E3EA75}"/>
              </a:ext>
            </a:extLst>
          </p:cNvPr>
          <p:cNvSpPr>
            <a:spLocks noChangeArrowheads="1"/>
          </p:cNvSpPr>
          <p:nvPr/>
        </p:nvSpPr>
        <p:spPr bwMode="auto">
          <a:xfrm>
            <a:off x="396398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21" name="Rectangle 17">
            <a:extLst>
              <a:ext uri="{FF2B5EF4-FFF2-40B4-BE49-F238E27FC236}">
                <a16:creationId xmlns:a16="http://schemas.microsoft.com/office/drawing/2014/main" id="{5E21BBFE-8936-82E4-0708-662BF57DB81E}"/>
              </a:ext>
            </a:extLst>
          </p:cNvPr>
          <p:cNvSpPr>
            <a:spLocks noChangeArrowheads="1"/>
          </p:cNvSpPr>
          <p:nvPr/>
        </p:nvSpPr>
        <p:spPr bwMode="auto">
          <a:xfrm>
            <a:off x="454342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22" name="Rectangle 18">
            <a:extLst>
              <a:ext uri="{FF2B5EF4-FFF2-40B4-BE49-F238E27FC236}">
                <a16:creationId xmlns:a16="http://schemas.microsoft.com/office/drawing/2014/main" id="{6B4537DC-2E65-EFA7-9A8A-D85C152CD1ED}"/>
              </a:ext>
            </a:extLst>
          </p:cNvPr>
          <p:cNvSpPr>
            <a:spLocks noChangeArrowheads="1"/>
          </p:cNvSpPr>
          <p:nvPr/>
        </p:nvSpPr>
        <p:spPr bwMode="auto">
          <a:xfrm>
            <a:off x="1066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23" name="Rectangle 19">
            <a:extLst>
              <a:ext uri="{FF2B5EF4-FFF2-40B4-BE49-F238E27FC236}">
                <a16:creationId xmlns:a16="http://schemas.microsoft.com/office/drawing/2014/main" id="{55BE9F7D-19C7-1461-DF20-B26BA256AD78}"/>
              </a:ext>
            </a:extLst>
          </p:cNvPr>
          <p:cNvSpPr>
            <a:spLocks noChangeArrowheads="1"/>
          </p:cNvSpPr>
          <p:nvPr/>
        </p:nvSpPr>
        <p:spPr bwMode="auto">
          <a:xfrm>
            <a:off x="164623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24" name="Rectangle 20">
            <a:extLst>
              <a:ext uri="{FF2B5EF4-FFF2-40B4-BE49-F238E27FC236}">
                <a16:creationId xmlns:a16="http://schemas.microsoft.com/office/drawing/2014/main" id="{E33E42B8-F62A-0C49-80AC-7BFA68F515CF}"/>
              </a:ext>
            </a:extLst>
          </p:cNvPr>
          <p:cNvSpPr>
            <a:spLocks noChangeArrowheads="1"/>
          </p:cNvSpPr>
          <p:nvPr/>
        </p:nvSpPr>
        <p:spPr bwMode="auto">
          <a:xfrm>
            <a:off x="222567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25" name="Rectangle 21">
            <a:extLst>
              <a:ext uri="{FF2B5EF4-FFF2-40B4-BE49-F238E27FC236}">
                <a16:creationId xmlns:a16="http://schemas.microsoft.com/office/drawing/2014/main" id="{2CB15044-62EA-4AFF-FB00-52C0159DE255}"/>
              </a:ext>
            </a:extLst>
          </p:cNvPr>
          <p:cNvSpPr>
            <a:spLocks noChangeArrowheads="1"/>
          </p:cNvSpPr>
          <p:nvPr/>
        </p:nvSpPr>
        <p:spPr bwMode="auto">
          <a:xfrm>
            <a:off x="2805113"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26" name="Rectangle 22">
            <a:extLst>
              <a:ext uri="{FF2B5EF4-FFF2-40B4-BE49-F238E27FC236}">
                <a16:creationId xmlns:a16="http://schemas.microsoft.com/office/drawing/2014/main" id="{E137F35D-6B6D-BD6E-F7CA-FF86F80C9C76}"/>
              </a:ext>
            </a:extLst>
          </p:cNvPr>
          <p:cNvSpPr>
            <a:spLocks noChangeArrowheads="1"/>
          </p:cNvSpPr>
          <p:nvPr/>
        </p:nvSpPr>
        <p:spPr bwMode="auto">
          <a:xfrm>
            <a:off x="3384550" y="261778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27" name="Rectangle 23">
            <a:extLst>
              <a:ext uri="{FF2B5EF4-FFF2-40B4-BE49-F238E27FC236}">
                <a16:creationId xmlns:a16="http://schemas.microsoft.com/office/drawing/2014/main" id="{6E8CFE69-7FBC-DBD8-A850-6BE546E8C1EE}"/>
              </a:ext>
            </a:extLst>
          </p:cNvPr>
          <p:cNvSpPr>
            <a:spLocks noChangeArrowheads="1"/>
          </p:cNvSpPr>
          <p:nvPr/>
        </p:nvSpPr>
        <p:spPr bwMode="auto">
          <a:xfrm>
            <a:off x="3479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28" name="Rectangle 24">
            <a:extLst>
              <a:ext uri="{FF2B5EF4-FFF2-40B4-BE49-F238E27FC236}">
                <a16:creationId xmlns:a16="http://schemas.microsoft.com/office/drawing/2014/main" id="{8D49F6A0-769F-0A23-CF13-E6E8CEDB2EB2}"/>
              </a:ext>
            </a:extLst>
          </p:cNvPr>
          <p:cNvSpPr>
            <a:spLocks noChangeArrowheads="1"/>
          </p:cNvSpPr>
          <p:nvPr/>
        </p:nvSpPr>
        <p:spPr bwMode="auto">
          <a:xfrm>
            <a:off x="396398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29" name="Rectangle 25">
            <a:extLst>
              <a:ext uri="{FF2B5EF4-FFF2-40B4-BE49-F238E27FC236}">
                <a16:creationId xmlns:a16="http://schemas.microsoft.com/office/drawing/2014/main" id="{294F6328-2EAB-079F-BC5A-808439A336BE}"/>
              </a:ext>
            </a:extLst>
          </p:cNvPr>
          <p:cNvSpPr>
            <a:spLocks noChangeArrowheads="1"/>
          </p:cNvSpPr>
          <p:nvPr/>
        </p:nvSpPr>
        <p:spPr bwMode="auto">
          <a:xfrm>
            <a:off x="454342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30" name="Rectangle 26">
            <a:extLst>
              <a:ext uri="{FF2B5EF4-FFF2-40B4-BE49-F238E27FC236}">
                <a16:creationId xmlns:a16="http://schemas.microsoft.com/office/drawing/2014/main" id="{8D38C436-5622-4769-A3C6-7CF5A57F81BC}"/>
              </a:ext>
            </a:extLst>
          </p:cNvPr>
          <p:cNvSpPr>
            <a:spLocks noChangeArrowheads="1"/>
          </p:cNvSpPr>
          <p:nvPr/>
        </p:nvSpPr>
        <p:spPr bwMode="auto">
          <a:xfrm>
            <a:off x="62357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31" name="Rectangle 27">
            <a:extLst>
              <a:ext uri="{FF2B5EF4-FFF2-40B4-BE49-F238E27FC236}">
                <a16:creationId xmlns:a16="http://schemas.microsoft.com/office/drawing/2014/main" id="{E6D9D02E-8F98-1952-A1BA-CC08693025C0}"/>
              </a:ext>
            </a:extLst>
          </p:cNvPr>
          <p:cNvSpPr>
            <a:spLocks noChangeArrowheads="1"/>
          </p:cNvSpPr>
          <p:nvPr/>
        </p:nvSpPr>
        <p:spPr bwMode="auto">
          <a:xfrm>
            <a:off x="2225675" y="284003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32" name="Rectangle 28">
            <a:extLst>
              <a:ext uri="{FF2B5EF4-FFF2-40B4-BE49-F238E27FC236}">
                <a16:creationId xmlns:a16="http://schemas.microsoft.com/office/drawing/2014/main" id="{71AB77AB-7F17-8909-1D92-36416B2767F3}"/>
              </a:ext>
            </a:extLst>
          </p:cNvPr>
          <p:cNvSpPr>
            <a:spLocks noChangeArrowheads="1"/>
          </p:cNvSpPr>
          <p:nvPr/>
        </p:nvSpPr>
        <p:spPr bwMode="auto">
          <a:xfrm>
            <a:off x="23225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33" name="Rectangle 29">
            <a:extLst>
              <a:ext uri="{FF2B5EF4-FFF2-40B4-BE49-F238E27FC236}">
                <a16:creationId xmlns:a16="http://schemas.microsoft.com/office/drawing/2014/main" id="{2FE8A385-09C9-E101-612D-42DEC80B2258}"/>
              </a:ext>
            </a:extLst>
          </p:cNvPr>
          <p:cNvSpPr>
            <a:spLocks noChangeArrowheads="1"/>
          </p:cNvSpPr>
          <p:nvPr/>
        </p:nvSpPr>
        <p:spPr bwMode="auto">
          <a:xfrm>
            <a:off x="28051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34" name="Rectangle 30">
            <a:extLst>
              <a:ext uri="{FF2B5EF4-FFF2-40B4-BE49-F238E27FC236}">
                <a16:creationId xmlns:a16="http://schemas.microsoft.com/office/drawing/2014/main" id="{2FA895CB-CED5-97EE-5B66-5E49069ACD61}"/>
              </a:ext>
            </a:extLst>
          </p:cNvPr>
          <p:cNvSpPr>
            <a:spLocks noChangeArrowheads="1"/>
          </p:cNvSpPr>
          <p:nvPr/>
        </p:nvSpPr>
        <p:spPr bwMode="auto">
          <a:xfrm>
            <a:off x="3384550"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35" name="Rectangle 31">
            <a:extLst>
              <a:ext uri="{FF2B5EF4-FFF2-40B4-BE49-F238E27FC236}">
                <a16:creationId xmlns:a16="http://schemas.microsoft.com/office/drawing/2014/main" id="{E241DB6A-7133-A45B-B455-E0F4D3BA0B7C}"/>
              </a:ext>
            </a:extLst>
          </p:cNvPr>
          <p:cNvSpPr>
            <a:spLocks noChangeArrowheads="1"/>
          </p:cNvSpPr>
          <p:nvPr/>
        </p:nvSpPr>
        <p:spPr bwMode="auto">
          <a:xfrm>
            <a:off x="3963988"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36" name="Rectangle 32">
            <a:extLst>
              <a:ext uri="{FF2B5EF4-FFF2-40B4-BE49-F238E27FC236}">
                <a16:creationId xmlns:a16="http://schemas.microsoft.com/office/drawing/2014/main" id="{1D090335-02F1-7460-CDC2-B2FEAA817CBC}"/>
              </a:ext>
            </a:extLst>
          </p:cNvPr>
          <p:cNvSpPr>
            <a:spLocks noChangeArrowheads="1"/>
          </p:cNvSpPr>
          <p:nvPr/>
        </p:nvSpPr>
        <p:spPr bwMode="auto">
          <a:xfrm>
            <a:off x="4543425" y="284003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37" name="Rectangle 33">
            <a:extLst>
              <a:ext uri="{FF2B5EF4-FFF2-40B4-BE49-F238E27FC236}">
                <a16:creationId xmlns:a16="http://schemas.microsoft.com/office/drawing/2014/main" id="{DD971DB1-F14B-FF34-6D8C-00A00494805F}"/>
              </a:ext>
            </a:extLst>
          </p:cNvPr>
          <p:cNvSpPr>
            <a:spLocks noChangeArrowheads="1"/>
          </p:cNvSpPr>
          <p:nvPr/>
        </p:nvSpPr>
        <p:spPr bwMode="auto">
          <a:xfrm>
            <a:off x="4784725"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38" name="Rectangle 34">
            <a:extLst>
              <a:ext uri="{FF2B5EF4-FFF2-40B4-BE49-F238E27FC236}">
                <a16:creationId xmlns:a16="http://schemas.microsoft.com/office/drawing/2014/main" id="{71B9823E-82FC-3D0F-D183-04FEB5FD5DC8}"/>
              </a:ext>
            </a:extLst>
          </p:cNvPr>
          <p:cNvSpPr>
            <a:spLocks noChangeArrowheads="1"/>
          </p:cNvSpPr>
          <p:nvPr/>
        </p:nvSpPr>
        <p:spPr bwMode="auto">
          <a:xfrm>
            <a:off x="1066800" y="3062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39" name="Rectangle 35">
            <a:extLst>
              <a:ext uri="{FF2B5EF4-FFF2-40B4-BE49-F238E27FC236}">
                <a16:creationId xmlns:a16="http://schemas.microsoft.com/office/drawing/2014/main" id="{6FDA8E6B-3322-947D-BE27-5D23D7F515BA}"/>
              </a:ext>
            </a:extLst>
          </p:cNvPr>
          <p:cNvSpPr>
            <a:spLocks noChangeArrowheads="1"/>
          </p:cNvSpPr>
          <p:nvPr/>
        </p:nvSpPr>
        <p:spPr bwMode="auto">
          <a:xfrm>
            <a:off x="1066800" y="3284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40" name="Rectangle 36">
            <a:extLst>
              <a:ext uri="{FF2B5EF4-FFF2-40B4-BE49-F238E27FC236}">
                <a16:creationId xmlns:a16="http://schemas.microsoft.com/office/drawing/2014/main" id="{4AB84BA9-52E9-2F9E-B558-9F020291A130}"/>
              </a:ext>
            </a:extLst>
          </p:cNvPr>
          <p:cNvSpPr>
            <a:spLocks noChangeArrowheads="1"/>
          </p:cNvSpPr>
          <p:nvPr/>
        </p:nvSpPr>
        <p:spPr bwMode="auto">
          <a:xfrm>
            <a:off x="106680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41" name="Rectangle 37">
            <a:extLst>
              <a:ext uri="{FF2B5EF4-FFF2-40B4-BE49-F238E27FC236}">
                <a16:creationId xmlns:a16="http://schemas.microsoft.com/office/drawing/2014/main" id="{BAACDFCB-853C-2535-A6A9-82C30AC63DC7}"/>
              </a:ext>
            </a:extLst>
          </p:cNvPr>
          <p:cNvSpPr>
            <a:spLocks noChangeArrowheads="1"/>
          </p:cNvSpPr>
          <p:nvPr/>
        </p:nvSpPr>
        <p:spPr bwMode="auto">
          <a:xfrm>
            <a:off x="1646238"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42" name="Rectangle 38">
            <a:extLst>
              <a:ext uri="{FF2B5EF4-FFF2-40B4-BE49-F238E27FC236}">
                <a16:creationId xmlns:a16="http://schemas.microsoft.com/office/drawing/2014/main" id="{4976B66F-F84D-B9B2-1D3D-511B294F2036}"/>
              </a:ext>
            </a:extLst>
          </p:cNvPr>
          <p:cNvSpPr>
            <a:spLocks noChangeArrowheads="1"/>
          </p:cNvSpPr>
          <p:nvPr/>
        </p:nvSpPr>
        <p:spPr bwMode="auto">
          <a:xfrm>
            <a:off x="2225675"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43" name="Rectangle 39">
            <a:extLst>
              <a:ext uri="{FF2B5EF4-FFF2-40B4-BE49-F238E27FC236}">
                <a16:creationId xmlns:a16="http://schemas.microsoft.com/office/drawing/2014/main" id="{CECCF4FC-E74B-BD1A-BF86-B10EE8E2CE18}"/>
              </a:ext>
            </a:extLst>
          </p:cNvPr>
          <p:cNvSpPr>
            <a:spLocks noChangeArrowheads="1"/>
          </p:cNvSpPr>
          <p:nvPr/>
        </p:nvSpPr>
        <p:spPr bwMode="auto">
          <a:xfrm>
            <a:off x="2805113"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44" name="Rectangle 40">
            <a:extLst>
              <a:ext uri="{FF2B5EF4-FFF2-40B4-BE49-F238E27FC236}">
                <a16:creationId xmlns:a16="http://schemas.microsoft.com/office/drawing/2014/main" id="{1FED100C-0793-49B9-535E-D90605058EFE}"/>
              </a:ext>
            </a:extLst>
          </p:cNvPr>
          <p:cNvSpPr>
            <a:spLocks noChangeArrowheads="1"/>
          </p:cNvSpPr>
          <p:nvPr/>
        </p:nvSpPr>
        <p:spPr bwMode="auto">
          <a:xfrm>
            <a:off x="33845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45" name="Rectangle 41">
            <a:extLst>
              <a:ext uri="{FF2B5EF4-FFF2-40B4-BE49-F238E27FC236}">
                <a16:creationId xmlns:a16="http://schemas.microsoft.com/office/drawing/2014/main" id="{737C0B88-C0DA-91CC-5226-28A5634C8F00}"/>
              </a:ext>
            </a:extLst>
          </p:cNvPr>
          <p:cNvSpPr>
            <a:spLocks noChangeArrowheads="1"/>
          </p:cNvSpPr>
          <p:nvPr/>
        </p:nvSpPr>
        <p:spPr bwMode="auto">
          <a:xfrm>
            <a:off x="3963988" y="3506788"/>
            <a:ext cx="231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46" name="Rectangle 42">
            <a:extLst>
              <a:ext uri="{FF2B5EF4-FFF2-40B4-BE49-F238E27FC236}">
                <a16:creationId xmlns:a16="http://schemas.microsoft.com/office/drawing/2014/main" id="{1AF4D056-9FFE-DB48-D2AE-F6F5DA1EAE55}"/>
              </a:ext>
            </a:extLst>
          </p:cNvPr>
          <p:cNvSpPr>
            <a:spLocks noChangeArrowheads="1"/>
          </p:cNvSpPr>
          <p:nvPr/>
        </p:nvSpPr>
        <p:spPr bwMode="auto">
          <a:xfrm>
            <a:off x="41084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47" name="Rectangle 43">
            <a:extLst>
              <a:ext uri="{FF2B5EF4-FFF2-40B4-BE49-F238E27FC236}">
                <a16:creationId xmlns:a16="http://schemas.microsoft.com/office/drawing/2014/main" id="{5F15BFDB-CECE-0EE2-AD44-ED530C2EF839}"/>
              </a:ext>
            </a:extLst>
          </p:cNvPr>
          <p:cNvSpPr>
            <a:spLocks noChangeArrowheads="1"/>
          </p:cNvSpPr>
          <p:nvPr/>
        </p:nvSpPr>
        <p:spPr bwMode="auto">
          <a:xfrm>
            <a:off x="4543425" y="3506788"/>
            <a:ext cx="382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48" name="Rectangle 44">
            <a:extLst>
              <a:ext uri="{FF2B5EF4-FFF2-40B4-BE49-F238E27FC236}">
                <a16:creationId xmlns:a16="http://schemas.microsoft.com/office/drawing/2014/main" id="{B666B02F-E89E-336F-5D73-B451FAC5774F}"/>
              </a:ext>
            </a:extLst>
          </p:cNvPr>
          <p:cNvSpPr>
            <a:spLocks noChangeArrowheads="1"/>
          </p:cNvSpPr>
          <p:nvPr/>
        </p:nvSpPr>
        <p:spPr bwMode="auto">
          <a:xfrm>
            <a:off x="48323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49" name="Rectangle 45">
            <a:extLst>
              <a:ext uri="{FF2B5EF4-FFF2-40B4-BE49-F238E27FC236}">
                <a16:creationId xmlns:a16="http://schemas.microsoft.com/office/drawing/2014/main" id="{727DD3D2-F490-BBE5-DE50-34B297715320}"/>
              </a:ext>
            </a:extLst>
          </p:cNvPr>
          <p:cNvSpPr>
            <a:spLocks noChangeArrowheads="1"/>
          </p:cNvSpPr>
          <p:nvPr/>
        </p:nvSpPr>
        <p:spPr bwMode="auto">
          <a:xfrm>
            <a:off x="106680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50" name="Rectangle 46">
            <a:extLst>
              <a:ext uri="{FF2B5EF4-FFF2-40B4-BE49-F238E27FC236}">
                <a16:creationId xmlns:a16="http://schemas.microsoft.com/office/drawing/2014/main" id="{3CE0C13F-3A09-A3E3-C347-018DC0C93E95}"/>
              </a:ext>
            </a:extLst>
          </p:cNvPr>
          <p:cNvSpPr>
            <a:spLocks noChangeArrowheads="1"/>
          </p:cNvSpPr>
          <p:nvPr/>
        </p:nvSpPr>
        <p:spPr bwMode="auto">
          <a:xfrm>
            <a:off x="164623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51" name="Rectangle 47">
            <a:extLst>
              <a:ext uri="{FF2B5EF4-FFF2-40B4-BE49-F238E27FC236}">
                <a16:creationId xmlns:a16="http://schemas.microsoft.com/office/drawing/2014/main" id="{4E36F7D4-5AFD-09F0-10EA-1F9D011C1456}"/>
              </a:ext>
            </a:extLst>
          </p:cNvPr>
          <p:cNvSpPr>
            <a:spLocks noChangeArrowheads="1"/>
          </p:cNvSpPr>
          <p:nvPr/>
        </p:nvSpPr>
        <p:spPr bwMode="auto">
          <a:xfrm>
            <a:off x="22256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52" name="Rectangle 48">
            <a:extLst>
              <a:ext uri="{FF2B5EF4-FFF2-40B4-BE49-F238E27FC236}">
                <a16:creationId xmlns:a16="http://schemas.microsoft.com/office/drawing/2014/main" id="{B466E218-6D75-0240-3485-F1CAA5C7F47E}"/>
              </a:ext>
            </a:extLst>
          </p:cNvPr>
          <p:cNvSpPr>
            <a:spLocks noChangeArrowheads="1"/>
          </p:cNvSpPr>
          <p:nvPr/>
        </p:nvSpPr>
        <p:spPr bwMode="auto">
          <a:xfrm>
            <a:off x="2805113"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53" name="Rectangle 49">
            <a:extLst>
              <a:ext uri="{FF2B5EF4-FFF2-40B4-BE49-F238E27FC236}">
                <a16:creationId xmlns:a16="http://schemas.microsoft.com/office/drawing/2014/main" id="{41AF3D9B-B838-1AD2-4A50-391F3DE7A1D1}"/>
              </a:ext>
            </a:extLst>
          </p:cNvPr>
          <p:cNvSpPr>
            <a:spLocks noChangeArrowheads="1"/>
          </p:cNvSpPr>
          <p:nvPr/>
        </p:nvSpPr>
        <p:spPr bwMode="auto">
          <a:xfrm>
            <a:off x="338455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54" name="Rectangle 50">
            <a:extLst>
              <a:ext uri="{FF2B5EF4-FFF2-40B4-BE49-F238E27FC236}">
                <a16:creationId xmlns:a16="http://schemas.microsoft.com/office/drawing/2014/main" id="{00384DFD-107A-1896-EA01-B94860B12D1F}"/>
              </a:ext>
            </a:extLst>
          </p:cNvPr>
          <p:cNvSpPr>
            <a:spLocks noChangeArrowheads="1"/>
          </p:cNvSpPr>
          <p:nvPr/>
        </p:nvSpPr>
        <p:spPr bwMode="auto">
          <a:xfrm>
            <a:off x="39639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55" name="Rectangle 51">
            <a:extLst>
              <a:ext uri="{FF2B5EF4-FFF2-40B4-BE49-F238E27FC236}">
                <a16:creationId xmlns:a16="http://schemas.microsoft.com/office/drawing/2014/main" id="{6596D41E-5DC5-98DC-09FB-B90A6F1C70D8}"/>
              </a:ext>
            </a:extLst>
          </p:cNvPr>
          <p:cNvSpPr>
            <a:spLocks noChangeArrowheads="1"/>
          </p:cNvSpPr>
          <p:nvPr/>
        </p:nvSpPr>
        <p:spPr bwMode="auto">
          <a:xfrm>
            <a:off x="454342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56" name="Rectangle 52">
            <a:extLst>
              <a:ext uri="{FF2B5EF4-FFF2-40B4-BE49-F238E27FC236}">
                <a16:creationId xmlns:a16="http://schemas.microsoft.com/office/drawing/2014/main" id="{8FC96920-0E85-8660-D603-41CE75849267}"/>
              </a:ext>
            </a:extLst>
          </p:cNvPr>
          <p:cNvSpPr>
            <a:spLocks noChangeArrowheads="1"/>
          </p:cNvSpPr>
          <p:nvPr/>
        </p:nvSpPr>
        <p:spPr bwMode="auto">
          <a:xfrm>
            <a:off x="51212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57" name="Rectangle 53">
            <a:extLst>
              <a:ext uri="{FF2B5EF4-FFF2-40B4-BE49-F238E27FC236}">
                <a16:creationId xmlns:a16="http://schemas.microsoft.com/office/drawing/2014/main" id="{15F86183-DE07-7C78-1B3C-F6E992FBD5C1}"/>
              </a:ext>
            </a:extLst>
          </p:cNvPr>
          <p:cNvSpPr>
            <a:spLocks noChangeArrowheads="1"/>
          </p:cNvSpPr>
          <p:nvPr/>
        </p:nvSpPr>
        <p:spPr bwMode="auto">
          <a:xfrm>
            <a:off x="5700713" y="3729038"/>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58" name="Rectangle 54">
            <a:extLst>
              <a:ext uri="{FF2B5EF4-FFF2-40B4-BE49-F238E27FC236}">
                <a16:creationId xmlns:a16="http://schemas.microsoft.com/office/drawing/2014/main" id="{4C6BBFD9-CF31-20EA-C53A-0F754EEA59B1}"/>
              </a:ext>
            </a:extLst>
          </p:cNvPr>
          <p:cNvSpPr>
            <a:spLocks noChangeArrowheads="1"/>
          </p:cNvSpPr>
          <p:nvPr/>
        </p:nvSpPr>
        <p:spPr bwMode="auto">
          <a:xfrm>
            <a:off x="58943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59" name="Rectangle 55">
            <a:extLst>
              <a:ext uri="{FF2B5EF4-FFF2-40B4-BE49-F238E27FC236}">
                <a16:creationId xmlns:a16="http://schemas.microsoft.com/office/drawing/2014/main" id="{7755EBC9-3236-6A47-7FCE-C3768B3A2605}"/>
              </a:ext>
            </a:extLst>
          </p:cNvPr>
          <p:cNvSpPr>
            <a:spLocks noChangeArrowheads="1"/>
          </p:cNvSpPr>
          <p:nvPr/>
        </p:nvSpPr>
        <p:spPr bwMode="auto">
          <a:xfrm>
            <a:off x="106680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60" name="Rectangle 56">
            <a:extLst>
              <a:ext uri="{FF2B5EF4-FFF2-40B4-BE49-F238E27FC236}">
                <a16:creationId xmlns:a16="http://schemas.microsoft.com/office/drawing/2014/main" id="{E43DFAA8-2644-4B97-D4FE-19147FF6BB06}"/>
              </a:ext>
            </a:extLst>
          </p:cNvPr>
          <p:cNvSpPr>
            <a:spLocks noChangeArrowheads="1"/>
          </p:cNvSpPr>
          <p:nvPr/>
        </p:nvSpPr>
        <p:spPr bwMode="auto">
          <a:xfrm>
            <a:off x="164623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61" name="Rectangle 57">
            <a:extLst>
              <a:ext uri="{FF2B5EF4-FFF2-40B4-BE49-F238E27FC236}">
                <a16:creationId xmlns:a16="http://schemas.microsoft.com/office/drawing/2014/main" id="{FE8C5AF1-A996-0F17-43D5-A46F22A01C53}"/>
              </a:ext>
            </a:extLst>
          </p:cNvPr>
          <p:cNvSpPr>
            <a:spLocks noChangeArrowheads="1"/>
          </p:cNvSpPr>
          <p:nvPr/>
        </p:nvSpPr>
        <p:spPr bwMode="auto">
          <a:xfrm>
            <a:off x="2225675" y="3952875"/>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62" name="Rectangle 58">
            <a:extLst>
              <a:ext uri="{FF2B5EF4-FFF2-40B4-BE49-F238E27FC236}">
                <a16:creationId xmlns:a16="http://schemas.microsoft.com/office/drawing/2014/main" id="{F8C87F2A-A4E5-7F08-80C4-6C942B632674}"/>
              </a:ext>
            </a:extLst>
          </p:cNvPr>
          <p:cNvSpPr>
            <a:spLocks noChangeArrowheads="1"/>
          </p:cNvSpPr>
          <p:nvPr/>
        </p:nvSpPr>
        <p:spPr bwMode="auto">
          <a:xfrm>
            <a:off x="241776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63" name="Rectangle 59">
            <a:extLst>
              <a:ext uri="{FF2B5EF4-FFF2-40B4-BE49-F238E27FC236}">
                <a16:creationId xmlns:a16="http://schemas.microsoft.com/office/drawing/2014/main" id="{B039772A-4182-AF7C-FD1B-7E6C56CDA202}"/>
              </a:ext>
            </a:extLst>
          </p:cNvPr>
          <p:cNvSpPr>
            <a:spLocks noChangeArrowheads="1"/>
          </p:cNvSpPr>
          <p:nvPr/>
        </p:nvSpPr>
        <p:spPr bwMode="auto">
          <a:xfrm>
            <a:off x="28051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64" name="Rectangle 60">
            <a:extLst>
              <a:ext uri="{FF2B5EF4-FFF2-40B4-BE49-F238E27FC236}">
                <a16:creationId xmlns:a16="http://schemas.microsoft.com/office/drawing/2014/main" id="{055BB62C-B488-D88C-F70D-52A412BC9E14}"/>
              </a:ext>
            </a:extLst>
          </p:cNvPr>
          <p:cNvSpPr>
            <a:spLocks noChangeArrowheads="1"/>
          </p:cNvSpPr>
          <p:nvPr/>
        </p:nvSpPr>
        <p:spPr bwMode="auto">
          <a:xfrm>
            <a:off x="33845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65" name="Rectangle 61">
            <a:extLst>
              <a:ext uri="{FF2B5EF4-FFF2-40B4-BE49-F238E27FC236}">
                <a16:creationId xmlns:a16="http://schemas.microsoft.com/office/drawing/2014/main" id="{6293DFC9-AD11-4A3D-19C3-3EBFF38C764E}"/>
              </a:ext>
            </a:extLst>
          </p:cNvPr>
          <p:cNvSpPr>
            <a:spLocks noChangeArrowheads="1"/>
          </p:cNvSpPr>
          <p:nvPr/>
        </p:nvSpPr>
        <p:spPr bwMode="auto">
          <a:xfrm>
            <a:off x="396398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66" name="Rectangle 62">
            <a:extLst>
              <a:ext uri="{FF2B5EF4-FFF2-40B4-BE49-F238E27FC236}">
                <a16:creationId xmlns:a16="http://schemas.microsoft.com/office/drawing/2014/main" id="{941FA757-5329-743D-8AA3-EDD507ACDA3F}"/>
              </a:ext>
            </a:extLst>
          </p:cNvPr>
          <p:cNvSpPr>
            <a:spLocks noChangeArrowheads="1"/>
          </p:cNvSpPr>
          <p:nvPr/>
        </p:nvSpPr>
        <p:spPr bwMode="auto">
          <a:xfrm>
            <a:off x="454342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67" name="Rectangle 63">
            <a:extLst>
              <a:ext uri="{FF2B5EF4-FFF2-40B4-BE49-F238E27FC236}">
                <a16:creationId xmlns:a16="http://schemas.microsoft.com/office/drawing/2014/main" id="{9322284F-5BB6-00F2-263D-DA393355FBFF}"/>
              </a:ext>
            </a:extLst>
          </p:cNvPr>
          <p:cNvSpPr>
            <a:spLocks noChangeArrowheads="1"/>
          </p:cNvSpPr>
          <p:nvPr/>
        </p:nvSpPr>
        <p:spPr bwMode="auto">
          <a:xfrm>
            <a:off x="512127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68" name="Rectangle 64">
            <a:extLst>
              <a:ext uri="{FF2B5EF4-FFF2-40B4-BE49-F238E27FC236}">
                <a16:creationId xmlns:a16="http://schemas.microsoft.com/office/drawing/2014/main" id="{19A634BC-4A54-2B6A-A44B-239DCC5404A3}"/>
              </a:ext>
            </a:extLst>
          </p:cNvPr>
          <p:cNvSpPr>
            <a:spLocks noChangeArrowheads="1"/>
          </p:cNvSpPr>
          <p:nvPr/>
        </p:nvSpPr>
        <p:spPr bwMode="auto">
          <a:xfrm>
            <a:off x="57007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69" name="Rectangle 65">
            <a:extLst>
              <a:ext uri="{FF2B5EF4-FFF2-40B4-BE49-F238E27FC236}">
                <a16:creationId xmlns:a16="http://schemas.microsoft.com/office/drawing/2014/main" id="{A9B4F8B6-F79C-7E03-F4E4-910F805B5186}"/>
              </a:ext>
            </a:extLst>
          </p:cNvPr>
          <p:cNvSpPr>
            <a:spLocks noChangeArrowheads="1"/>
          </p:cNvSpPr>
          <p:nvPr/>
        </p:nvSpPr>
        <p:spPr bwMode="auto">
          <a:xfrm>
            <a:off x="62801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70" name="Rectangle 66">
            <a:extLst>
              <a:ext uri="{FF2B5EF4-FFF2-40B4-BE49-F238E27FC236}">
                <a16:creationId xmlns:a16="http://schemas.microsoft.com/office/drawing/2014/main" id="{D5C7EC0F-568B-E502-ADF1-E74E89C04C2A}"/>
              </a:ext>
            </a:extLst>
          </p:cNvPr>
          <p:cNvSpPr>
            <a:spLocks noChangeArrowheads="1"/>
          </p:cNvSpPr>
          <p:nvPr/>
        </p:nvSpPr>
        <p:spPr bwMode="auto">
          <a:xfrm>
            <a:off x="1066800"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71" name="Rectangle 67">
            <a:extLst>
              <a:ext uri="{FF2B5EF4-FFF2-40B4-BE49-F238E27FC236}">
                <a16:creationId xmlns:a16="http://schemas.microsoft.com/office/drawing/2014/main" id="{231A0246-A03D-6592-C260-04265CAE338A}"/>
              </a:ext>
            </a:extLst>
          </p:cNvPr>
          <p:cNvSpPr>
            <a:spLocks noChangeArrowheads="1"/>
          </p:cNvSpPr>
          <p:nvPr/>
        </p:nvSpPr>
        <p:spPr bwMode="auto">
          <a:xfrm>
            <a:off x="1646238"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72" name="Rectangle 68">
            <a:extLst>
              <a:ext uri="{FF2B5EF4-FFF2-40B4-BE49-F238E27FC236}">
                <a16:creationId xmlns:a16="http://schemas.microsoft.com/office/drawing/2014/main" id="{A2F02771-8EC8-EB2F-8DF4-4955CD1CC307}"/>
              </a:ext>
            </a:extLst>
          </p:cNvPr>
          <p:cNvSpPr>
            <a:spLocks noChangeArrowheads="1"/>
          </p:cNvSpPr>
          <p:nvPr/>
        </p:nvSpPr>
        <p:spPr bwMode="auto">
          <a:xfrm>
            <a:off x="22256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73" name="Rectangle 69">
            <a:extLst>
              <a:ext uri="{FF2B5EF4-FFF2-40B4-BE49-F238E27FC236}">
                <a16:creationId xmlns:a16="http://schemas.microsoft.com/office/drawing/2014/main" id="{1162A944-458B-3068-3C5C-BB704E8D2C0C}"/>
              </a:ext>
            </a:extLst>
          </p:cNvPr>
          <p:cNvSpPr>
            <a:spLocks noChangeArrowheads="1"/>
          </p:cNvSpPr>
          <p:nvPr/>
        </p:nvSpPr>
        <p:spPr bwMode="auto">
          <a:xfrm>
            <a:off x="28051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74" name="Rectangle 70">
            <a:extLst>
              <a:ext uri="{FF2B5EF4-FFF2-40B4-BE49-F238E27FC236}">
                <a16:creationId xmlns:a16="http://schemas.microsoft.com/office/drawing/2014/main" id="{4B731BB9-B914-2FF2-F9D9-67BA52CCAF32}"/>
              </a:ext>
            </a:extLst>
          </p:cNvPr>
          <p:cNvSpPr>
            <a:spLocks noChangeArrowheads="1"/>
          </p:cNvSpPr>
          <p:nvPr/>
        </p:nvSpPr>
        <p:spPr bwMode="auto">
          <a:xfrm>
            <a:off x="3384550" y="4175125"/>
            <a:ext cx="733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75" name="Rectangle 71">
            <a:extLst>
              <a:ext uri="{FF2B5EF4-FFF2-40B4-BE49-F238E27FC236}">
                <a16:creationId xmlns:a16="http://schemas.microsoft.com/office/drawing/2014/main" id="{BA7EAE33-8DD2-3AA7-CF26-CA11B071057C}"/>
              </a:ext>
            </a:extLst>
          </p:cNvPr>
          <p:cNvSpPr>
            <a:spLocks noChangeArrowheads="1"/>
          </p:cNvSpPr>
          <p:nvPr/>
        </p:nvSpPr>
        <p:spPr bwMode="auto">
          <a:xfrm>
            <a:off x="40116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76" name="Rectangle 72">
            <a:extLst>
              <a:ext uri="{FF2B5EF4-FFF2-40B4-BE49-F238E27FC236}">
                <a16:creationId xmlns:a16="http://schemas.microsoft.com/office/drawing/2014/main" id="{746A09C4-59D5-D84D-F5E2-B34B99FE6508}"/>
              </a:ext>
            </a:extLst>
          </p:cNvPr>
          <p:cNvSpPr>
            <a:spLocks noChangeArrowheads="1"/>
          </p:cNvSpPr>
          <p:nvPr/>
        </p:nvSpPr>
        <p:spPr bwMode="auto">
          <a:xfrm>
            <a:off x="454342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77" name="Rectangle 73">
            <a:extLst>
              <a:ext uri="{FF2B5EF4-FFF2-40B4-BE49-F238E27FC236}">
                <a16:creationId xmlns:a16="http://schemas.microsoft.com/office/drawing/2014/main" id="{387BDD1B-9B83-DFBD-9E16-32BC4E34669F}"/>
              </a:ext>
            </a:extLst>
          </p:cNvPr>
          <p:cNvSpPr>
            <a:spLocks noChangeArrowheads="1"/>
          </p:cNvSpPr>
          <p:nvPr/>
        </p:nvSpPr>
        <p:spPr bwMode="auto">
          <a:xfrm>
            <a:off x="51212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78" name="Rectangle 74">
            <a:extLst>
              <a:ext uri="{FF2B5EF4-FFF2-40B4-BE49-F238E27FC236}">
                <a16:creationId xmlns:a16="http://schemas.microsoft.com/office/drawing/2014/main" id="{3EE22193-1C4A-1594-7461-A636785C342A}"/>
              </a:ext>
            </a:extLst>
          </p:cNvPr>
          <p:cNvSpPr>
            <a:spLocks noChangeArrowheads="1"/>
          </p:cNvSpPr>
          <p:nvPr/>
        </p:nvSpPr>
        <p:spPr bwMode="auto">
          <a:xfrm>
            <a:off x="57007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79" name="Rectangle 75">
            <a:extLst>
              <a:ext uri="{FF2B5EF4-FFF2-40B4-BE49-F238E27FC236}">
                <a16:creationId xmlns:a16="http://schemas.microsoft.com/office/drawing/2014/main" id="{54075F5A-0F70-E275-B2FF-A683CED08337}"/>
              </a:ext>
            </a:extLst>
          </p:cNvPr>
          <p:cNvSpPr>
            <a:spLocks noChangeArrowheads="1"/>
          </p:cNvSpPr>
          <p:nvPr/>
        </p:nvSpPr>
        <p:spPr bwMode="auto">
          <a:xfrm>
            <a:off x="106680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80" name="Rectangle 76">
            <a:extLst>
              <a:ext uri="{FF2B5EF4-FFF2-40B4-BE49-F238E27FC236}">
                <a16:creationId xmlns:a16="http://schemas.microsoft.com/office/drawing/2014/main" id="{68CD5131-4DC5-613A-9A80-9189A579D2FD}"/>
              </a:ext>
            </a:extLst>
          </p:cNvPr>
          <p:cNvSpPr>
            <a:spLocks noChangeArrowheads="1"/>
          </p:cNvSpPr>
          <p:nvPr/>
        </p:nvSpPr>
        <p:spPr bwMode="auto">
          <a:xfrm>
            <a:off x="164623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81" name="Rectangle 77">
            <a:extLst>
              <a:ext uri="{FF2B5EF4-FFF2-40B4-BE49-F238E27FC236}">
                <a16:creationId xmlns:a16="http://schemas.microsoft.com/office/drawing/2014/main" id="{C8E67057-4598-54D0-16FF-CAD1EBF22DFC}"/>
              </a:ext>
            </a:extLst>
          </p:cNvPr>
          <p:cNvSpPr>
            <a:spLocks noChangeArrowheads="1"/>
          </p:cNvSpPr>
          <p:nvPr/>
        </p:nvSpPr>
        <p:spPr bwMode="auto">
          <a:xfrm>
            <a:off x="222567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82" name="Rectangle 78">
            <a:extLst>
              <a:ext uri="{FF2B5EF4-FFF2-40B4-BE49-F238E27FC236}">
                <a16:creationId xmlns:a16="http://schemas.microsoft.com/office/drawing/2014/main" id="{BE8BB261-5844-44C4-137A-165E45BDE69E}"/>
              </a:ext>
            </a:extLst>
          </p:cNvPr>
          <p:cNvSpPr>
            <a:spLocks noChangeArrowheads="1"/>
          </p:cNvSpPr>
          <p:nvPr/>
        </p:nvSpPr>
        <p:spPr bwMode="auto">
          <a:xfrm>
            <a:off x="2805113"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83" name="Rectangle 79">
            <a:extLst>
              <a:ext uri="{FF2B5EF4-FFF2-40B4-BE49-F238E27FC236}">
                <a16:creationId xmlns:a16="http://schemas.microsoft.com/office/drawing/2014/main" id="{54AF2A1E-1E34-7B80-8630-6EBA5776DFFF}"/>
              </a:ext>
            </a:extLst>
          </p:cNvPr>
          <p:cNvSpPr>
            <a:spLocks noChangeArrowheads="1"/>
          </p:cNvSpPr>
          <p:nvPr/>
        </p:nvSpPr>
        <p:spPr bwMode="auto">
          <a:xfrm>
            <a:off x="338455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84" name="Rectangle 80">
            <a:extLst>
              <a:ext uri="{FF2B5EF4-FFF2-40B4-BE49-F238E27FC236}">
                <a16:creationId xmlns:a16="http://schemas.microsoft.com/office/drawing/2014/main" id="{9A7F6BB0-4113-B99D-517F-90AE0C1F5D56}"/>
              </a:ext>
            </a:extLst>
          </p:cNvPr>
          <p:cNvSpPr>
            <a:spLocks noChangeArrowheads="1"/>
          </p:cNvSpPr>
          <p:nvPr/>
        </p:nvSpPr>
        <p:spPr bwMode="auto">
          <a:xfrm>
            <a:off x="396398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85" name="Rectangle 81">
            <a:extLst>
              <a:ext uri="{FF2B5EF4-FFF2-40B4-BE49-F238E27FC236}">
                <a16:creationId xmlns:a16="http://schemas.microsoft.com/office/drawing/2014/main" id="{6071ADD0-010B-DADC-8584-BC5625E3F6C9}"/>
              </a:ext>
            </a:extLst>
          </p:cNvPr>
          <p:cNvSpPr>
            <a:spLocks noChangeArrowheads="1"/>
          </p:cNvSpPr>
          <p:nvPr/>
        </p:nvSpPr>
        <p:spPr bwMode="auto">
          <a:xfrm>
            <a:off x="4543425" y="4397375"/>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86" name="Rectangle 82">
            <a:extLst>
              <a:ext uri="{FF2B5EF4-FFF2-40B4-BE49-F238E27FC236}">
                <a16:creationId xmlns:a16="http://schemas.microsoft.com/office/drawing/2014/main" id="{08451074-F00A-FD8F-3D4D-BF121F3B546A}"/>
              </a:ext>
            </a:extLst>
          </p:cNvPr>
          <p:cNvSpPr>
            <a:spLocks noChangeArrowheads="1"/>
          </p:cNvSpPr>
          <p:nvPr/>
        </p:nvSpPr>
        <p:spPr bwMode="auto">
          <a:xfrm>
            <a:off x="478472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87" name="Rectangle 83">
            <a:extLst>
              <a:ext uri="{FF2B5EF4-FFF2-40B4-BE49-F238E27FC236}">
                <a16:creationId xmlns:a16="http://schemas.microsoft.com/office/drawing/2014/main" id="{E1EBD227-5801-8651-DCA3-5010F160260D}"/>
              </a:ext>
            </a:extLst>
          </p:cNvPr>
          <p:cNvSpPr>
            <a:spLocks noChangeArrowheads="1"/>
          </p:cNvSpPr>
          <p:nvPr/>
        </p:nvSpPr>
        <p:spPr bwMode="auto">
          <a:xfrm>
            <a:off x="106680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88" name="Rectangle 84">
            <a:extLst>
              <a:ext uri="{FF2B5EF4-FFF2-40B4-BE49-F238E27FC236}">
                <a16:creationId xmlns:a16="http://schemas.microsoft.com/office/drawing/2014/main" id="{95600E39-D523-0F00-77C2-056402DB7622}"/>
              </a:ext>
            </a:extLst>
          </p:cNvPr>
          <p:cNvSpPr>
            <a:spLocks noChangeArrowheads="1"/>
          </p:cNvSpPr>
          <p:nvPr/>
        </p:nvSpPr>
        <p:spPr bwMode="auto">
          <a:xfrm>
            <a:off x="1646238"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89" name="Rectangle 85">
            <a:extLst>
              <a:ext uri="{FF2B5EF4-FFF2-40B4-BE49-F238E27FC236}">
                <a16:creationId xmlns:a16="http://schemas.microsoft.com/office/drawing/2014/main" id="{10D1711D-6491-3854-8F96-63328CEDCCF1}"/>
              </a:ext>
            </a:extLst>
          </p:cNvPr>
          <p:cNvSpPr>
            <a:spLocks noChangeArrowheads="1"/>
          </p:cNvSpPr>
          <p:nvPr/>
        </p:nvSpPr>
        <p:spPr bwMode="auto">
          <a:xfrm>
            <a:off x="2225675"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90" name="Rectangle 86">
            <a:extLst>
              <a:ext uri="{FF2B5EF4-FFF2-40B4-BE49-F238E27FC236}">
                <a16:creationId xmlns:a16="http://schemas.microsoft.com/office/drawing/2014/main" id="{97B11DCD-F689-7479-ECC3-79B1650F3F41}"/>
              </a:ext>
            </a:extLst>
          </p:cNvPr>
          <p:cNvSpPr>
            <a:spLocks noChangeArrowheads="1"/>
          </p:cNvSpPr>
          <p:nvPr/>
        </p:nvSpPr>
        <p:spPr bwMode="auto">
          <a:xfrm>
            <a:off x="2805113"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91" name="Rectangle 87">
            <a:extLst>
              <a:ext uri="{FF2B5EF4-FFF2-40B4-BE49-F238E27FC236}">
                <a16:creationId xmlns:a16="http://schemas.microsoft.com/office/drawing/2014/main" id="{E12A4F54-A631-328B-852B-F11087D3139D}"/>
              </a:ext>
            </a:extLst>
          </p:cNvPr>
          <p:cNvSpPr>
            <a:spLocks noChangeArrowheads="1"/>
          </p:cNvSpPr>
          <p:nvPr/>
        </p:nvSpPr>
        <p:spPr bwMode="auto">
          <a:xfrm>
            <a:off x="338455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92" name="Rectangle 88">
            <a:extLst>
              <a:ext uri="{FF2B5EF4-FFF2-40B4-BE49-F238E27FC236}">
                <a16:creationId xmlns:a16="http://schemas.microsoft.com/office/drawing/2014/main" id="{56D44CE2-168E-61DB-BFF9-452BFAAA993B}"/>
              </a:ext>
            </a:extLst>
          </p:cNvPr>
          <p:cNvSpPr>
            <a:spLocks noChangeArrowheads="1"/>
          </p:cNvSpPr>
          <p:nvPr/>
        </p:nvSpPr>
        <p:spPr bwMode="auto">
          <a:xfrm>
            <a:off x="1066800" y="4841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93" name="Rectangle 89">
            <a:extLst>
              <a:ext uri="{FF2B5EF4-FFF2-40B4-BE49-F238E27FC236}">
                <a16:creationId xmlns:a16="http://schemas.microsoft.com/office/drawing/2014/main" id="{39EF242F-242C-C45C-7DBC-7BCA3421B2DB}"/>
              </a:ext>
            </a:extLst>
          </p:cNvPr>
          <p:cNvSpPr>
            <a:spLocks noChangeArrowheads="1"/>
          </p:cNvSpPr>
          <p:nvPr/>
        </p:nvSpPr>
        <p:spPr bwMode="auto">
          <a:xfrm>
            <a:off x="1066800" y="5064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94" name="Rectangle 90">
            <a:extLst>
              <a:ext uri="{FF2B5EF4-FFF2-40B4-BE49-F238E27FC236}">
                <a16:creationId xmlns:a16="http://schemas.microsoft.com/office/drawing/2014/main" id="{B33B015C-D3CA-5E31-866B-724A01627E35}"/>
              </a:ext>
            </a:extLst>
          </p:cNvPr>
          <p:cNvSpPr>
            <a:spLocks noChangeArrowheads="1"/>
          </p:cNvSpPr>
          <p:nvPr/>
        </p:nvSpPr>
        <p:spPr bwMode="auto">
          <a:xfrm>
            <a:off x="1066800"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95" name="Rectangle 91">
            <a:extLst>
              <a:ext uri="{FF2B5EF4-FFF2-40B4-BE49-F238E27FC236}">
                <a16:creationId xmlns:a16="http://schemas.microsoft.com/office/drawing/2014/main" id="{8FE5C6C6-A3F1-9EC7-52CD-19904273092B}"/>
              </a:ext>
            </a:extLst>
          </p:cNvPr>
          <p:cNvSpPr>
            <a:spLocks noChangeArrowheads="1"/>
          </p:cNvSpPr>
          <p:nvPr/>
        </p:nvSpPr>
        <p:spPr bwMode="auto">
          <a:xfrm>
            <a:off x="1646238"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96" name="Rectangle 92">
            <a:extLst>
              <a:ext uri="{FF2B5EF4-FFF2-40B4-BE49-F238E27FC236}">
                <a16:creationId xmlns:a16="http://schemas.microsoft.com/office/drawing/2014/main" id="{E8C46F3E-F8DA-2A48-9256-F957EDE19DB8}"/>
              </a:ext>
            </a:extLst>
          </p:cNvPr>
          <p:cNvSpPr>
            <a:spLocks noChangeArrowheads="1"/>
          </p:cNvSpPr>
          <p:nvPr/>
        </p:nvSpPr>
        <p:spPr bwMode="auto">
          <a:xfrm>
            <a:off x="2225675"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97" name="Rectangle 93">
            <a:extLst>
              <a:ext uri="{FF2B5EF4-FFF2-40B4-BE49-F238E27FC236}">
                <a16:creationId xmlns:a16="http://schemas.microsoft.com/office/drawing/2014/main" id="{0B945A83-12C1-5277-7E74-7BFCF65FCCF5}"/>
              </a:ext>
            </a:extLst>
          </p:cNvPr>
          <p:cNvSpPr>
            <a:spLocks noChangeArrowheads="1"/>
          </p:cNvSpPr>
          <p:nvPr/>
        </p:nvSpPr>
        <p:spPr bwMode="auto">
          <a:xfrm>
            <a:off x="2805113"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98" name="Rectangle 94">
            <a:extLst>
              <a:ext uri="{FF2B5EF4-FFF2-40B4-BE49-F238E27FC236}">
                <a16:creationId xmlns:a16="http://schemas.microsoft.com/office/drawing/2014/main" id="{116A1F39-DBA5-5718-9B52-C295ECCCE194}"/>
              </a:ext>
            </a:extLst>
          </p:cNvPr>
          <p:cNvSpPr>
            <a:spLocks noChangeArrowheads="1"/>
          </p:cNvSpPr>
          <p:nvPr/>
        </p:nvSpPr>
        <p:spPr bwMode="auto">
          <a:xfrm>
            <a:off x="106680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399" name="Rectangle 95">
            <a:extLst>
              <a:ext uri="{FF2B5EF4-FFF2-40B4-BE49-F238E27FC236}">
                <a16:creationId xmlns:a16="http://schemas.microsoft.com/office/drawing/2014/main" id="{909F9BD2-90E1-A5A2-1D65-6CD8B2F37C6E}"/>
              </a:ext>
            </a:extLst>
          </p:cNvPr>
          <p:cNvSpPr>
            <a:spLocks noChangeArrowheads="1"/>
          </p:cNvSpPr>
          <p:nvPr/>
        </p:nvSpPr>
        <p:spPr bwMode="auto">
          <a:xfrm>
            <a:off x="164623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00" name="Rectangle 96">
            <a:extLst>
              <a:ext uri="{FF2B5EF4-FFF2-40B4-BE49-F238E27FC236}">
                <a16:creationId xmlns:a16="http://schemas.microsoft.com/office/drawing/2014/main" id="{D42CABB4-CB5A-89B4-684E-297D30A8C53D}"/>
              </a:ext>
            </a:extLst>
          </p:cNvPr>
          <p:cNvSpPr>
            <a:spLocks noChangeArrowheads="1"/>
          </p:cNvSpPr>
          <p:nvPr/>
        </p:nvSpPr>
        <p:spPr bwMode="auto">
          <a:xfrm>
            <a:off x="2225675" y="5410200"/>
            <a:ext cx="534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98401" name="Rectangle 97">
            <a:extLst>
              <a:ext uri="{FF2B5EF4-FFF2-40B4-BE49-F238E27FC236}">
                <a16:creationId xmlns:a16="http://schemas.microsoft.com/office/drawing/2014/main" id="{E21C6B49-C76D-8E22-3E6C-F83392F5807A}"/>
              </a:ext>
            </a:extLst>
          </p:cNvPr>
          <p:cNvSpPr>
            <a:spLocks noChangeArrowheads="1"/>
          </p:cNvSpPr>
          <p:nvPr/>
        </p:nvSpPr>
        <p:spPr bwMode="auto">
          <a:xfrm>
            <a:off x="2362200" y="5334000"/>
            <a:ext cx="1524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02" name="Rectangle 98">
            <a:extLst>
              <a:ext uri="{FF2B5EF4-FFF2-40B4-BE49-F238E27FC236}">
                <a16:creationId xmlns:a16="http://schemas.microsoft.com/office/drawing/2014/main" id="{64146018-5C95-7542-4FE8-ED175574E2E5}"/>
              </a:ext>
            </a:extLst>
          </p:cNvPr>
          <p:cNvSpPr>
            <a:spLocks noChangeArrowheads="1"/>
          </p:cNvSpPr>
          <p:nvPr/>
        </p:nvSpPr>
        <p:spPr bwMode="auto">
          <a:xfrm>
            <a:off x="28051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03" name="Rectangle 99">
            <a:extLst>
              <a:ext uri="{FF2B5EF4-FFF2-40B4-BE49-F238E27FC236}">
                <a16:creationId xmlns:a16="http://schemas.microsoft.com/office/drawing/2014/main" id="{90071688-747B-F858-CBEA-791ABC2479FE}"/>
              </a:ext>
            </a:extLst>
          </p:cNvPr>
          <p:cNvSpPr>
            <a:spLocks noChangeArrowheads="1"/>
          </p:cNvSpPr>
          <p:nvPr/>
        </p:nvSpPr>
        <p:spPr bwMode="auto">
          <a:xfrm>
            <a:off x="33845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04" name="Rectangle 100">
            <a:extLst>
              <a:ext uri="{FF2B5EF4-FFF2-40B4-BE49-F238E27FC236}">
                <a16:creationId xmlns:a16="http://schemas.microsoft.com/office/drawing/2014/main" id="{DEFE8B14-5611-48AE-1703-63679C2B5BA6}"/>
              </a:ext>
            </a:extLst>
          </p:cNvPr>
          <p:cNvSpPr>
            <a:spLocks noChangeArrowheads="1"/>
          </p:cNvSpPr>
          <p:nvPr/>
        </p:nvSpPr>
        <p:spPr bwMode="auto">
          <a:xfrm>
            <a:off x="396398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05" name="Rectangle 101">
            <a:extLst>
              <a:ext uri="{FF2B5EF4-FFF2-40B4-BE49-F238E27FC236}">
                <a16:creationId xmlns:a16="http://schemas.microsoft.com/office/drawing/2014/main" id="{90A26F0C-A112-E07E-ED1A-870CF96EAEEA}"/>
              </a:ext>
            </a:extLst>
          </p:cNvPr>
          <p:cNvSpPr>
            <a:spLocks noChangeArrowheads="1"/>
          </p:cNvSpPr>
          <p:nvPr/>
        </p:nvSpPr>
        <p:spPr bwMode="auto">
          <a:xfrm>
            <a:off x="45434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06" name="Rectangle 102">
            <a:extLst>
              <a:ext uri="{FF2B5EF4-FFF2-40B4-BE49-F238E27FC236}">
                <a16:creationId xmlns:a16="http://schemas.microsoft.com/office/drawing/2014/main" id="{3F08D67F-F109-3328-7A44-B85B537D1159}"/>
              </a:ext>
            </a:extLst>
          </p:cNvPr>
          <p:cNvSpPr>
            <a:spLocks noChangeArrowheads="1"/>
          </p:cNvSpPr>
          <p:nvPr/>
        </p:nvSpPr>
        <p:spPr bwMode="auto">
          <a:xfrm>
            <a:off x="512127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07" name="Rectangle 103">
            <a:extLst>
              <a:ext uri="{FF2B5EF4-FFF2-40B4-BE49-F238E27FC236}">
                <a16:creationId xmlns:a16="http://schemas.microsoft.com/office/drawing/2014/main" id="{E9F1B530-31C4-AC8F-CD1B-FE4C6EDB384E}"/>
              </a:ext>
            </a:extLst>
          </p:cNvPr>
          <p:cNvSpPr>
            <a:spLocks noChangeArrowheads="1"/>
          </p:cNvSpPr>
          <p:nvPr/>
        </p:nvSpPr>
        <p:spPr bwMode="auto">
          <a:xfrm>
            <a:off x="57007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08" name="Rectangle 104">
            <a:extLst>
              <a:ext uri="{FF2B5EF4-FFF2-40B4-BE49-F238E27FC236}">
                <a16:creationId xmlns:a16="http://schemas.microsoft.com/office/drawing/2014/main" id="{19360152-2441-41B1-B52F-92A6BFE10D73}"/>
              </a:ext>
            </a:extLst>
          </p:cNvPr>
          <p:cNvSpPr>
            <a:spLocks noChangeArrowheads="1"/>
          </p:cNvSpPr>
          <p:nvPr/>
        </p:nvSpPr>
        <p:spPr bwMode="auto">
          <a:xfrm>
            <a:off x="6172200" y="5257800"/>
            <a:ext cx="13938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Dollars in Time 2 </a:t>
            </a:r>
            <a:endParaRPr lang="en-US" altLang="en-US" sz="2400">
              <a:latin typeface="Times New Roman" panose="02020603050405020304" pitchFamily="18" charset="0"/>
            </a:endParaRPr>
          </a:p>
        </p:txBody>
      </p:sp>
      <p:sp>
        <p:nvSpPr>
          <p:cNvPr id="98409" name="Rectangle 105">
            <a:extLst>
              <a:ext uri="{FF2B5EF4-FFF2-40B4-BE49-F238E27FC236}">
                <a16:creationId xmlns:a16="http://schemas.microsoft.com/office/drawing/2014/main" id="{007A903F-8FEE-3C1E-F6CA-DE3B6A25B121}"/>
              </a:ext>
            </a:extLst>
          </p:cNvPr>
          <p:cNvSpPr>
            <a:spLocks noChangeArrowheads="1"/>
          </p:cNvSpPr>
          <p:nvPr/>
        </p:nvSpPr>
        <p:spPr bwMode="auto">
          <a:xfrm>
            <a:off x="68818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10" name="Rectangle 106">
            <a:extLst>
              <a:ext uri="{FF2B5EF4-FFF2-40B4-BE49-F238E27FC236}">
                <a16:creationId xmlns:a16="http://schemas.microsoft.com/office/drawing/2014/main" id="{AA2792B5-0BE0-6987-237C-62D98D008659}"/>
              </a:ext>
            </a:extLst>
          </p:cNvPr>
          <p:cNvSpPr>
            <a:spLocks noChangeArrowheads="1"/>
          </p:cNvSpPr>
          <p:nvPr/>
        </p:nvSpPr>
        <p:spPr bwMode="auto">
          <a:xfrm>
            <a:off x="74390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11" name="Rectangle 107">
            <a:extLst>
              <a:ext uri="{FF2B5EF4-FFF2-40B4-BE49-F238E27FC236}">
                <a16:creationId xmlns:a16="http://schemas.microsoft.com/office/drawing/2014/main" id="{D35E2597-1E0C-FADA-5ED0-20C52305877A}"/>
              </a:ext>
            </a:extLst>
          </p:cNvPr>
          <p:cNvSpPr>
            <a:spLocks noChangeArrowheads="1"/>
          </p:cNvSpPr>
          <p:nvPr/>
        </p:nvSpPr>
        <p:spPr bwMode="auto">
          <a:xfrm>
            <a:off x="5700713" y="5730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12" name="Rectangle 108">
            <a:extLst>
              <a:ext uri="{FF2B5EF4-FFF2-40B4-BE49-F238E27FC236}">
                <a16:creationId xmlns:a16="http://schemas.microsoft.com/office/drawing/2014/main" id="{25C0808B-EFBA-0CF4-E912-364AEB5D93CC}"/>
              </a:ext>
            </a:extLst>
          </p:cNvPr>
          <p:cNvSpPr>
            <a:spLocks noChangeArrowheads="1"/>
          </p:cNvSpPr>
          <p:nvPr/>
        </p:nvSpPr>
        <p:spPr bwMode="auto">
          <a:xfrm>
            <a:off x="5700713" y="5953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13" name="Rectangle 109">
            <a:extLst>
              <a:ext uri="{FF2B5EF4-FFF2-40B4-BE49-F238E27FC236}">
                <a16:creationId xmlns:a16="http://schemas.microsoft.com/office/drawing/2014/main" id="{01ABD58F-B24A-1252-0261-7595D060CEBF}"/>
              </a:ext>
            </a:extLst>
          </p:cNvPr>
          <p:cNvSpPr>
            <a:spLocks noChangeArrowheads="1"/>
          </p:cNvSpPr>
          <p:nvPr/>
        </p:nvSpPr>
        <p:spPr bwMode="auto">
          <a:xfrm>
            <a:off x="6280150" y="5953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14" name="Rectangle 110">
            <a:extLst>
              <a:ext uri="{FF2B5EF4-FFF2-40B4-BE49-F238E27FC236}">
                <a16:creationId xmlns:a16="http://schemas.microsoft.com/office/drawing/2014/main" id="{A71ADC7C-F356-2980-B793-E5F07225DEFE}"/>
              </a:ext>
            </a:extLst>
          </p:cNvPr>
          <p:cNvSpPr>
            <a:spLocks noChangeArrowheads="1"/>
          </p:cNvSpPr>
          <p:nvPr/>
        </p:nvSpPr>
        <p:spPr bwMode="auto">
          <a:xfrm>
            <a:off x="1646238" y="6175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98415" name="Line 111">
            <a:extLst>
              <a:ext uri="{FF2B5EF4-FFF2-40B4-BE49-F238E27FC236}">
                <a16:creationId xmlns:a16="http://schemas.microsoft.com/office/drawing/2014/main" id="{DD1B5151-2FC1-3551-2A5B-E3DA32F4CE27}"/>
              </a:ext>
            </a:extLst>
          </p:cNvPr>
          <p:cNvSpPr>
            <a:spLocks noChangeShapeType="1"/>
          </p:cNvSpPr>
          <p:nvPr/>
        </p:nvSpPr>
        <p:spPr bwMode="auto">
          <a:xfrm>
            <a:off x="2660650" y="2154238"/>
            <a:ext cx="1588" cy="31892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6" name="Line 112">
            <a:extLst>
              <a:ext uri="{FF2B5EF4-FFF2-40B4-BE49-F238E27FC236}">
                <a16:creationId xmlns:a16="http://schemas.microsoft.com/office/drawing/2014/main" id="{99C4D806-5B77-0A2E-E951-D7DE657005F0}"/>
              </a:ext>
            </a:extLst>
          </p:cNvPr>
          <p:cNvSpPr>
            <a:spLocks noChangeShapeType="1"/>
          </p:cNvSpPr>
          <p:nvPr/>
        </p:nvSpPr>
        <p:spPr bwMode="auto">
          <a:xfrm>
            <a:off x="2660650" y="5343525"/>
            <a:ext cx="33305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7" name="Line 113">
            <a:extLst>
              <a:ext uri="{FF2B5EF4-FFF2-40B4-BE49-F238E27FC236}">
                <a16:creationId xmlns:a16="http://schemas.microsoft.com/office/drawing/2014/main" id="{42EB215F-7DA2-72F0-2136-EFD066E7B3FE}"/>
              </a:ext>
            </a:extLst>
          </p:cNvPr>
          <p:cNvSpPr>
            <a:spLocks noChangeShapeType="1"/>
          </p:cNvSpPr>
          <p:nvPr/>
        </p:nvSpPr>
        <p:spPr bwMode="auto">
          <a:xfrm>
            <a:off x="5121275" y="526732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8418" name="Rectangle 114">
            <a:extLst>
              <a:ext uri="{FF2B5EF4-FFF2-40B4-BE49-F238E27FC236}">
                <a16:creationId xmlns:a16="http://schemas.microsoft.com/office/drawing/2014/main" id="{BADA559B-0C60-3B5C-570E-59FB743D010B}"/>
              </a:ext>
            </a:extLst>
          </p:cNvPr>
          <p:cNvSpPr>
            <a:spLocks noGrp="1" noChangeArrowheads="1"/>
          </p:cNvSpPr>
          <p:nvPr>
            <p:ph type="title"/>
          </p:nvPr>
        </p:nvSpPr>
        <p:spPr/>
        <p:txBody>
          <a:bodyPr/>
          <a:lstStyle/>
          <a:p>
            <a:pPr eaLnBrk="1" hangingPunct="1"/>
            <a:r>
              <a:rPr lang="en-US" altLang="en-US"/>
              <a:t>Commodity space:</a:t>
            </a:r>
            <a:r>
              <a:rPr lang="en-US" altLang="en-US" sz="2400"/>
              <a:t> </a:t>
            </a:r>
            <a:br>
              <a:rPr lang="en-US" altLang="en-US" sz="2400"/>
            </a:br>
            <a:r>
              <a:rPr lang="en-US" altLang="en-US" sz="2400"/>
              <a:t>Dollars consumed in two time periods</a:t>
            </a:r>
          </a:p>
        </p:txBody>
      </p:sp>
      <p:sp>
        <p:nvSpPr>
          <p:cNvPr id="98419" name="Line 115">
            <a:extLst>
              <a:ext uri="{FF2B5EF4-FFF2-40B4-BE49-F238E27FC236}">
                <a16:creationId xmlns:a16="http://schemas.microsoft.com/office/drawing/2014/main" id="{5269A95D-2DCE-5FE5-5A5F-150E07273015}"/>
              </a:ext>
            </a:extLst>
          </p:cNvPr>
          <p:cNvSpPr>
            <a:spLocks noChangeShapeType="1"/>
          </p:cNvSpPr>
          <p:nvPr/>
        </p:nvSpPr>
        <p:spPr bwMode="auto">
          <a:xfrm flipV="1">
            <a:off x="2667000" y="2895600"/>
            <a:ext cx="2362200" cy="24384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98420" name="Text Box 116">
            <a:extLst>
              <a:ext uri="{FF2B5EF4-FFF2-40B4-BE49-F238E27FC236}">
                <a16:creationId xmlns:a16="http://schemas.microsoft.com/office/drawing/2014/main" id="{8AF72605-CE01-7868-2FA8-0F8E876F6731}"/>
              </a:ext>
            </a:extLst>
          </p:cNvPr>
          <p:cNvSpPr txBox="1">
            <a:spLocks noChangeArrowheads="1"/>
          </p:cNvSpPr>
          <p:nvPr/>
        </p:nvSpPr>
        <p:spPr bwMode="auto">
          <a:xfrm>
            <a:off x="5181600" y="2362200"/>
            <a:ext cx="1828800" cy="376238"/>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FF0000"/>
                </a:solidFill>
                <a:latin typeface="Times New Roman" panose="02020603050405020304" pitchFamily="18" charset="0"/>
              </a:rPr>
              <a:t>More of both</a:t>
            </a:r>
          </a:p>
        </p:txBody>
      </p:sp>
    </p:spTree>
  </p:cSld>
  <p:clrMapOvr>
    <a:masterClrMapping/>
  </p:clrMapOvr>
  <p:transition/>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Slide Number Placeholder 3">
            <a:extLst>
              <a:ext uri="{FF2B5EF4-FFF2-40B4-BE49-F238E27FC236}">
                <a16:creationId xmlns:a16="http://schemas.microsoft.com/office/drawing/2014/main" id="{7F386E3B-82A6-55D1-DE57-8B788FF1E31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5BA58976-9712-7C4D-9681-8165363B7B2D}" type="slidenum">
              <a:rPr lang="en-US" altLang="en-US" sz="1200" smtClean="0">
                <a:latin typeface="Verdana" panose="020B0604030504040204" pitchFamily="34" charset="0"/>
              </a:rPr>
              <a:pPr>
                <a:spcBef>
                  <a:spcPct val="0"/>
                </a:spcBef>
                <a:buFontTx/>
                <a:buNone/>
              </a:pPr>
              <a:t>36</a:t>
            </a:fld>
            <a:endParaRPr lang="en-US" altLang="en-US" sz="1200">
              <a:latin typeface="Verdana" panose="020B0604030504040204" pitchFamily="34" charset="0"/>
            </a:endParaRPr>
          </a:p>
        </p:txBody>
      </p:sp>
      <p:sp>
        <p:nvSpPr>
          <p:cNvPr id="100354" name="Rectangle 3">
            <a:extLst>
              <a:ext uri="{FF2B5EF4-FFF2-40B4-BE49-F238E27FC236}">
                <a16:creationId xmlns:a16="http://schemas.microsoft.com/office/drawing/2014/main" id="{C7819D5E-4E73-F8C6-EE58-09B514FDFE0D}"/>
              </a:ext>
            </a:extLst>
          </p:cNvPr>
          <p:cNvSpPr>
            <a:spLocks noGrp="1" noChangeArrowheads="1"/>
          </p:cNvSpPr>
          <p:nvPr>
            <p:ph type="title"/>
          </p:nvPr>
        </p:nvSpPr>
        <p:spPr/>
        <p:txBody>
          <a:bodyPr/>
          <a:lstStyle/>
          <a:p>
            <a:pPr eaLnBrk="1" hangingPunct="1"/>
            <a:r>
              <a:rPr lang="en-US" altLang="en-US"/>
              <a:t>The Budget Line:</a:t>
            </a:r>
            <a:br>
              <a:rPr lang="en-US" altLang="en-US"/>
            </a:br>
            <a:r>
              <a:rPr lang="en-US" altLang="en-US" sz="2400"/>
              <a:t> Allocating $100 between two periods</a:t>
            </a:r>
          </a:p>
        </p:txBody>
      </p:sp>
      <p:sp>
        <p:nvSpPr>
          <p:cNvPr id="100355" name="AutoShape 4">
            <a:extLst>
              <a:ext uri="{FF2B5EF4-FFF2-40B4-BE49-F238E27FC236}">
                <a16:creationId xmlns:a16="http://schemas.microsoft.com/office/drawing/2014/main" id="{CE33394E-113D-240E-CAFF-2742F445FAC2}"/>
              </a:ext>
            </a:extLst>
          </p:cNvPr>
          <p:cNvSpPr>
            <a:spLocks noChangeAspect="1" noChangeArrowheads="1" noTextEdit="1"/>
          </p:cNvSpPr>
          <p:nvPr/>
        </p:nvSpPr>
        <p:spPr bwMode="auto">
          <a:xfrm>
            <a:off x="1371600" y="1295400"/>
            <a:ext cx="7010400" cy="513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0356" name="Rectangle 6">
            <a:extLst>
              <a:ext uri="{FF2B5EF4-FFF2-40B4-BE49-F238E27FC236}">
                <a16:creationId xmlns:a16="http://schemas.microsoft.com/office/drawing/2014/main" id="{B318328E-1B52-F6EB-8B6B-1FC10F05ADA4}"/>
              </a:ext>
            </a:extLst>
          </p:cNvPr>
          <p:cNvSpPr>
            <a:spLocks noChangeArrowheads="1"/>
          </p:cNvSpPr>
          <p:nvPr/>
        </p:nvSpPr>
        <p:spPr bwMode="auto">
          <a:xfrm>
            <a:off x="1295400" y="1452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57" name="Rectangle 7">
            <a:extLst>
              <a:ext uri="{FF2B5EF4-FFF2-40B4-BE49-F238E27FC236}">
                <a16:creationId xmlns:a16="http://schemas.microsoft.com/office/drawing/2014/main" id="{CAEAD807-79A6-36EB-BDA9-96792A4A73B6}"/>
              </a:ext>
            </a:extLst>
          </p:cNvPr>
          <p:cNvSpPr>
            <a:spLocks noChangeArrowheads="1"/>
          </p:cNvSpPr>
          <p:nvPr/>
        </p:nvSpPr>
        <p:spPr bwMode="auto">
          <a:xfrm>
            <a:off x="1295400" y="1681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58" name="Rectangle 8">
            <a:extLst>
              <a:ext uri="{FF2B5EF4-FFF2-40B4-BE49-F238E27FC236}">
                <a16:creationId xmlns:a16="http://schemas.microsoft.com/office/drawing/2014/main" id="{7895FD55-AC48-72E5-D03E-02F4A4EBCC6E}"/>
              </a:ext>
            </a:extLst>
          </p:cNvPr>
          <p:cNvSpPr>
            <a:spLocks noChangeArrowheads="1"/>
          </p:cNvSpPr>
          <p:nvPr/>
        </p:nvSpPr>
        <p:spPr bwMode="auto">
          <a:xfrm>
            <a:off x="1295400" y="19145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59" name="Rectangle 9">
            <a:extLst>
              <a:ext uri="{FF2B5EF4-FFF2-40B4-BE49-F238E27FC236}">
                <a16:creationId xmlns:a16="http://schemas.microsoft.com/office/drawing/2014/main" id="{0C3E1C19-E13C-0631-D22B-B8223618CDCC}"/>
              </a:ext>
            </a:extLst>
          </p:cNvPr>
          <p:cNvSpPr>
            <a:spLocks noChangeArrowheads="1"/>
          </p:cNvSpPr>
          <p:nvPr/>
        </p:nvSpPr>
        <p:spPr bwMode="auto">
          <a:xfrm>
            <a:off x="1344613" y="19145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60" name="Rectangle 10">
            <a:extLst>
              <a:ext uri="{FF2B5EF4-FFF2-40B4-BE49-F238E27FC236}">
                <a16:creationId xmlns:a16="http://schemas.microsoft.com/office/drawing/2014/main" id="{E0CDC607-B25B-CC1B-D34A-24572AC6308D}"/>
              </a:ext>
            </a:extLst>
          </p:cNvPr>
          <p:cNvSpPr>
            <a:spLocks noChangeArrowheads="1"/>
          </p:cNvSpPr>
          <p:nvPr/>
        </p:nvSpPr>
        <p:spPr bwMode="auto">
          <a:xfrm>
            <a:off x="1879600" y="19145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61" name="Rectangle 11">
            <a:extLst>
              <a:ext uri="{FF2B5EF4-FFF2-40B4-BE49-F238E27FC236}">
                <a16:creationId xmlns:a16="http://schemas.microsoft.com/office/drawing/2014/main" id="{C0635AC3-27B0-F455-3890-DC56BC06D66A}"/>
              </a:ext>
            </a:extLst>
          </p:cNvPr>
          <p:cNvSpPr>
            <a:spLocks noChangeArrowheads="1"/>
          </p:cNvSpPr>
          <p:nvPr/>
        </p:nvSpPr>
        <p:spPr bwMode="auto">
          <a:xfrm>
            <a:off x="2438400" y="1828800"/>
            <a:ext cx="14430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Dollars in Time 1</a:t>
            </a:r>
            <a:endParaRPr lang="en-US" altLang="en-US" sz="1600">
              <a:latin typeface="Times New Roman" panose="02020603050405020304" pitchFamily="18" charset="0"/>
            </a:endParaRPr>
          </a:p>
        </p:txBody>
      </p:sp>
      <p:sp>
        <p:nvSpPr>
          <p:cNvPr id="100362" name="Rectangle 12">
            <a:extLst>
              <a:ext uri="{FF2B5EF4-FFF2-40B4-BE49-F238E27FC236}">
                <a16:creationId xmlns:a16="http://schemas.microsoft.com/office/drawing/2014/main" id="{B84C6A71-3BCC-B45F-FB25-7186F477A6D4}"/>
              </a:ext>
            </a:extLst>
          </p:cNvPr>
          <p:cNvSpPr>
            <a:spLocks noChangeArrowheads="1"/>
          </p:cNvSpPr>
          <p:nvPr/>
        </p:nvSpPr>
        <p:spPr bwMode="auto">
          <a:xfrm>
            <a:off x="3021013" y="19145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63" name="Rectangle 13">
            <a:extLst>
              <a:ext uri="{FF2B5EF4-FFF2-40B4-BE49-F238E27FC236}">
                <a16:creationId xmlns:a16="http://schemas.microsoft.com/office/drawing/2014/main" id="{F2EF02D1-CCB7-60D0-49A1-BBF168EFC813}"/>
              </a:ext>
            </a:extLst>
          </p:cNvPr>
          <p:cNvSpPr>
            <a:spLocks noChangeArrowheads="1"/>
          </p:cNvSpPr>
          <p:nvPr/>
        </p:nvSpPr>
        <p:spPr bwMode="auto">
          <a:xfrm>
            <a:off x="1295400" y="2147888"/>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64" name="Rectangle 14">
            <a:extLst>
              <a:ext uri="{FF2B5EF4-FFF2-40B4-BE49-F238E27FC236}">
                <a16:creationId xmlns:a16="http://schemas.microsoft.com/office/drawing/2014/main" id="{9233A49B-931C-17BA-0446-075F48ACBB35}"/>
              </a:ext>
            </a:extLst>
          </p:cNvPr>
          <p:cNvSpPr>
            <a:spLocks noChangeArrowheads="1"/>
          </p:cNvSpPr>
          <p:nvPr/>
        </p:nvSpPr>
        <p:spPr bwMode="auto">
          <a:xfrm>
            <a:off x="1538288" y="21478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65" name="Rectangle 15">
            <a:extLst>
              <a:ext uri="{FF2B5EF4-FFF2-40B4-BE49-F238E27FC236}">
                <a16:creationId xmlns:a16="http://schemas.microsoft.com/office/drawing/2014/main" id="{E5CA35A1-F122-8C59-4352-7E8C70E84D76}"/>
              </a:ext>
            </a:extLst>
          </p:cNvPr>
          <p:cNvSpPr>
            <a:spLocks noChangeArrowheads="1"/>
          </p:cNvSpPr>
          <p:nvPr/>
        </p:nvSpPr>
        <p:spPr bwMode="auto">
          <a:xfrm>
            <a:off x="12954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66" name="Rectangle 16">
            <a:extLst>
              <a:ext uri="{FF2B5EF4-FFF2-40B4-BE49-F238E27FC236}">
                <a16:creationId xmlns:a16="http://schemas.microsoft.com/office/drawing/2014/main" id="{06402552-03EF-35BD-A643-E7416807766A}"/>
              </a:ext>
            </a:extLst>
          </p:cNvPr>
          <p:cNvSpPr>
            <a:spLocks noChangeArrowheads="1"/>
          </p:cNvSpPr>
          <p:nvPr/>
        </p:nvSpPr>
        <p:spPr bwMode="auto">
          <a:xfrm>
            <a:off x="18796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67" name="Rectangle 17">
            <a:extLst>
              <a:ext uri="{FF2B5EF4-FFF2-40B4-BE49-F238E27FC236}">
                <a16:creationId xmlns:a16="http://schemas.microsoft.com/office/drawing/2014/main" id="{7FCE8CD3-8707-AB3E-D2C3-55560B0A68FF}"/>
              </a:ext>
            </a:extLst>
          </p:cNvPr>
          <p:cNvSpPr>
            <a:spLocks noChangeArrowheads="1"/>
          </p:cNvSpPr>
          <p:nvPr/>
        </p:nvSpPr>
        <p:spPr bwMode="auto">
          <a:xfrm>
            <a:off x="24638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68" name="Rectangle 18">
            <a:extLst>
              <a:ext uri="{FF2B5EF4-FFF2-40B4-BE49-F238E27FC236}">
                <a16:creationId xmlns:a16="http://schemas.microsoft.com/office/drawing/2014/main" id="{710FCCBD-F560-DBCF-A1FA-B4337EA4B973}"/>
              </a:ext>
            </a:extLst>
          </p:cNvPr>
          <p:cNvSpPr>
            <a:spLocks noChangeArrowheads="1"/>
          </p:cNvSpPr>
          <p:nvPr/>
        </p:nvSpPr>
        <p:spPr bwMode="auto">
          <a:xfrm>
            <a:off x="30480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69" name="Rectangle 19">
            <a:extLst>
              <a:ext uri="{FF2B5EF4-FFF2-40B4-BE49-F238E27FC236}">
                <a16:creationId xmlns:a16="http://schemas.microsoft.com/office/drawing/2014/main" id="{CE42582F-E2D3-624E-AA1A-74371082EFD0}"/>
              </a:ext>
            </a:extLst>
          </p:cNvPr>
          <p:cNvSpPr>
            <a:spLocks noChangeArrowheads="1"/>
          </p:cNvSpPr>
          <p:nvPr/>
        </p:nvSpPr>
        <p:spPr bwMode="auto">
          <a:xfrm>
            <a:off x="36322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70" name="Rectangle 20">
            <a:extLst>
              <a:ext uri="{FF2B5EF4-FFF2-40B4-BE49-F238E27FC236}">
                <a16:creationId xmlns:a16="http://schemas.microsoft.com/office/drawing/2014/main" id="{D8581EE3-FA61-4466-F50F-47FC71878B0C}"/>
              </a:ext>
            </a:extLst>
          </p:cNvPr>
          <p:cNvSpPr>
            <a:spLocks noChangeArrowheads="1"/>
          </p:cNvSpPr>
          <p:nvPr/>
        </p:nvSpPr>
        <p:spPr bwMode="auto">
          <a:xfrm>
            <a:off x="42164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71" name="Rectangle 21">
            <a:extLst>
              <a:ext uri="{FF2B5EF4-FFF2-40B4-BE49-F238E27FC236}">
                <a16:creationId xmlns:a16="http://schemas.microsoft.com/office/drawing/2014/main" id="{E9D051F6-140D-BF3A-EC96-63BC91D0394B}"/>
              </a:ext>
            </a:extLst>
          </p:cNvPr>
          <p:cNvSpPr>
            <a:spLocks noChangeArrowheads="1"/>
          </p:cNvSpPr>
          <p:nvPr/>
        </p:nvSpPr>
        <p:spPr bwMode="auto">
          <a:xfrm>
            <a:off x="48006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72" name="Rectangle 22">
            <a:extLst>
              <a:ext uri="{FF2B5EF4-FFF2-40B4-BE49-F238E27FC236}">
                <a16:creationId xmlns:a16="http://schemas.microsoft.com/office/drawing/2014/main" id="{27E0A89C-CFEA-4172-2406-5C6CB01CEA8A}"/>
              </a:ext>
            </a:extLst>
          </p:cNvPr>
          <p:cNvSpPr>
            <a:spLocks noChangeArrowheads="1"/>
          </p:cNvSpPr>
          <p:nvPr/>
        </p:nvSpPr>
        <p:spPr bwMode="auto">
          <a:xfrm>
            <a:off x="1295400" y="26146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73" name="Rectangle 23">
            <a:extLst>
              <a:ext uri="{FF2B5EF4-FFF2-40B4-BE49-F238E27FC236}">
                <a16:creationId xmlns:a16="http://schemas.microsoft.com/office/drawing/2014/main" id="{9209DEC1-E2A3-912D-14D3-72E9311554C4}"/>
              </a:ext>
            </a:extLst>
          </p:cNvPr>
          <p:cNvSpPr>
            <a:spLocks noChangeArrowheads="1"/>
          </p:cNvSpPr>
          <p:nvPr/>
        </p:nvSpPr>
        <p:spPr bwMode="auto">
          <a:xfrm>
            <a:off x="1879600" y="26146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74" name="Rectangle 24">
            <a:extLst>
              <a:ext uri="{FF2B5EF4-FFF2-40B4-BE49-F238E27FC236}">
                <a16:creationId xmlns:a16="http://schemas.microsoft.com/office/drawing/2014/main" id="{63096F2A-8FD4-728B-D4C7-BA4C3A8AB048}"/>
              </a:ext>
            </a:extLst>
          </p:cNvPr>
          <p:cNvSpPr>
            <a:spLocks noChangeArrowheads="1"/>
          </p:cNvSpPr>
          <p:nvPr/>
        </p:nvSpPr>
        <p:spPr bwMode="auto">
          <a:xfrm>
            <a:off x="2463800" y="26146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75" name="Rectangle 25">
            <a:extLst>
              <a:ext uri="{FF2B5EF4-FFF2-40B4-BE49-F238E27FC236}">
                <a16:creationId xmlns:a16="http://schemas.microsoft.com/office/drawing/2014/main" id="{583641E8-DF56-9557-5D4B-6181420C9C40}"/>
              </a:ext>
            </a:extLst>
          </p:cNvPr>
          <p:cNvSpPr>
            <a:spLocks noChangeArrowheads="1"/>
          </p:cNvSpPr>
          <p:nvPr/>
        </p:nvSpPr>
        <p:spPr bwMode="auto">
          <a:xfrm>
            <a:off x="3048000" y="26146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76" name="Rectangle 26">
            <a:extLst>
              <a:ext uri="{FF2B5EF4-FFF2-40B4-BE49-F238E27FC236}">
                <a16:creationId xmlns:a16="http://schemas.microsoft.com/office/drawing/2014/main" id="{BC0EDBE1-DD33-0CFC-6C1A-397F420B5CE2}"/>
              </a:ext>
            </a:extLst>
          </p:cNvPr>
          <p:cNvSpPr>
            <a:spLocks noChangeArrowheads="1"/>
          </p:cNvSpPr>
          <p:nvPr/>
        </p:nvSpPr>
        <p:spPr bwMode="auto">
          <a:xfrm>
            <a:off x="3632200" y="261461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77" name="Rectangle 27">
            <a:extLst>
              <a:ext uri="{FF2B5EF4-FFF2-40B4-BE49-F238E27FC236}">
                <a16:creationId xmlns:a16="http://schemas.microsoft.com/office/drawing/2014/main" id="{0AA2E5C2-9C7A-A4FE-DB10-4F27C2954A12}"/>
              </a:ext>
            </a:extLst>
          </p:cNvPr>
          <p:cNvSpPr>
            <a:spLocks noChangeArrowheads="1"/>
          </p:cNvSpPr>
          <p:nvPr/>
        </p:nvSpPr>
        <p:spPr bwMode="auto">
          <a:xfrm>
            <a:off x="3729038" y="26146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78" name="Rectangle 28">
            <a:extLst>
              <a:ext uri="{FF2B5EF4-FFF2-40B4-BE49-F238E27FC236}">
                <a16:creationId xmlns:a16="http://schemas.microsoft.com/office/drawing/2014/main" id="{D72EB682-3AB4-0802-9D98-7CD5668520B9}"/>
              </a:ext>
            </a:extLst>
          </p:cNvPr>
          <p:cNvSpPr>
            <a:spLocks noChangeArrowheads="1"/>
          </p:cNvSpPr>
          <p:nvPr/>
        </p:nvSpPr>
        <p:spPr bwMode="auto">
          <a:xfrm>
            <a:off x="2463800" y="2849563"/>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100</a:t>
            </a:r>
            <a:endParaRPr lang="en-US" altLang="en-US" sz="1600">
              <a:latin typeface="Times New Roman" panose="02020603050405020304" pitchFamily="18" charset="0"/>
            </a:endParaRPr>
          </a:p>
        </p:txBody>
      </p:sp>
      <p:sp>
        <p:nvSpPr>
          <p:cNvPr id="100379" name="Rectangle 29">
            <a:extLst>
              <a:ext uri="{FF2B5EF4-FFF2-40B4-BE49-F238E27FC236}">
                <a16:creationId xmlns:a16="http://schemas.microsoft.com/office/drawing/2014/main" id="{423AC2EE-DC16-D369-1490-96CF8A2AC548}"/>
              </a:ext>
            </a:extLst>
          </p:cNvPr>
          <p:cNvSpPr>
            <a:spLocks noChangeArrowheads="1"/>
          </p:cNvSpPr>
          <p:nvPr/>
        </p:nvSpPr>
        <p:spPr bwMode="auto">
          <a:xfrm>
            <a:off x="2852738" y="2849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80" name="Rectangle 30">
            <a:extLst>
              <a:ext uri="{FF2B5EF4-FFF2-40B4-BE49-F238E27FC236}">
                <a16:creationId xmlns:a16="http://schemas.microsoft.com/office/drawing/2014/main" id="{82C555C1-E5F2-6AC5-5779-412DAA2EBC4F}"/>
              </a:ext>
            </a:extLst>
          </p:cNvPr>
          <p:cNvSpPr>
            <a:spLocks noChangeArrowheads="1"/>
          </p:cNvSpPr>
          <p:nvPr/>
        </p:nvSpPr>
        <p:spPr bwMode="auto">
          <a:xfrm>
            <a:off x="3048000" y="2849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81" name="Rectangle 31">
            <a:extLst>
              <a:ext uri="{FF2B5EF4-FFF2-40B4-BE49-F238E27FC236}">
                <a16:creationId xmlns:a16="http://schemas.microsoft.com/office/drawing/2014/main" id="{9077A05C-9102-C44E-011B-A9574CABFE33}"/>
              </a:ext>
            </a:extLst>
          </p:cNvPr>
          <p:cNvSpPr>
            <a:spLocks noChangeArrowheads="1"/>
          </p:cNvSpPr>
          <p:nvPr/>
        </p:nvSpPr>
        <p:spPr bwMode="auto">
          <a:xfrm>
            <a:off x="3632200" y="2849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82" name="Rectangle 32">
            <a:extLst>
              <a:ext uri="{FF2B5EF4-FFF2-40B4-BE49-F238E27FC236}">
                <a16:creationId xmlns:a16="http://schemas.microsoft.com/office/drawing/2014/main" id="{5939BE0A-0820-E4CF-FA2B-026158F7EA8C}"/>
              </a:ext>
            </a:extLst>
          </p:cNvPr>
          <p:cNvSpPr>
            <a:spLocks noChangeArrowheads="1"/>
          </p:cNvSpPr>
          <p:nvPr/>
        </p:nvSpPr>
        <p:spPr bwMode="auto">
          <a:xfrm>
            <a:off x="4216400" y="2849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83" name="Rectangle 33">
            <a:extLst>
              <a:ext uri="{FF2B5EF4-FFF2-40B4-BE49-F238E27FC236}">
                <a16:creationId xmlns:a16="http://schemas.microsoft.com/office/drawing/2014/main" id="{11DFD266-5D2E-CB15-B6E3-5FF823711874}"/>
              </a:ext>
            </a:extLst>
          </p:cNvPr>
          <p:cNvSpPr>
            <a:spLocks noChangeArrowheads="1"/>
          </p:cNvSpPr>
          <p:nvPr/>
        </p:nvSpPr>
        <p:spPr bwMode="auto">
          <a:xfrm>
            <a:off x="4800600" y="2849563"/>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84" name="Rectangle 34">
            <a:extLst>
              <a:ext uri="{FF2B5EF4-FFF2-40B4-BE49-F238E27FC236}">
                <a16:creationId xmlns:a16="http://schemas.microsoft.com/office/drawing/2014/main" id="{B008BF31-BEC6-FFA7-1A09-EF1E1CC9CE0D}"/>
              </a:ext>
            </a:extLst>
          </p:cNvPr>
          <p:cNvSpPr>
            <a:spLocks noChangeArrowheads="1"/>
          </p:cNvSpPr>
          <p:nvPr/>
        </p:nvSpPr>
        <p:spPr bwMode="auto">
          <a:xfrm>
            <a:off x="5043488" y="2849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85" name="Rectangle 35">
            <a:extLst>
              <a:ext uri="{FF2B5EF4-FFF2-40B4-BE49-F238E27FC236}">
                <a16:creationId xmlns:a16="http://schemas.microsoft.com/office/drawing/2014/main" id="{F434C83C-AA67-35D9-870D-EE5CA9594436}"/>
              </a:ext>
            </a:extLst>
          </p:cNvPr>
          <p:cNvSpPr>
            <a:spLocks noChangeArrowheads="1"/>
          </p:cNvSpPr>
          <p:nvPr/>
        </p:nvSpPr>
        <p:spPr bwMode="auto">
          <a:xfrm>
            <a:off x="1295400" y="3082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86" name="Rectangle 36">
            <a:extLst>
              <a:ext uri="{FF2B5EF4-FFF2-40B4-BE49-F238E27FC236}">
                <a16:creationId xmlns:a16="http://schemas.microsoft.com/office/drawing/2014/main" id="{7F86BA0D-8E67-ADF3-7323-2CAD646E5CDE}"/>
              </a:ext>
            </a:extLst>
          </p:cNvPr>
          <p:cNvSpPr>
            <a:spLocks noChangeArrowheads="1"/>
          </p:cNvSpPr>
          <p:nvPr/>
        </p:nvSpPr>
        <p:spPr bwMode="auto">
          <a:xfrm>
            <a:off x="1295400" y="3316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87" name="Rectangle 37">
            <a:extLst>
              <a:ext uri="{FF2B5EF4-FFF2-40B4-BE49-F238E27FC236}">
                <a16:creationId xmlns:a16="http://schemas.microsoft.com/office/drawing/2014/main" id="{363662D5-9624-5BC3-0034-CF68E227E0FB}"/>
              </a:ext>
            </a:extLst>
          </p:cNvPr>
          <p:cNvSpPr>
            <a:spLocks noChangeArrowheads="1"/>
          </p:cNvSpPr>
          <p:nvPr/>
        </p:nvSpPr>
        <p:spPr bwMode="auto">
          <a:xfrm>
            <a:off x="12954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88" name="Rectangle 38">
            <a:extLst>
              <a:ext uri="{FF2B5EF4-FFF2-40B4-BE49-F238E27FC236}">
                <a16:creationId xmlns:a16="http://schemas.microsoft.com/office/drawing/2014/main" id="{AC244310-5B52-1C41-0BBD-766E4E7EB35C}"/>
              </a:ext>
            </a:extLst>
          </p:cNvPr>
          <p:cNvSpPr>
            <a:spLocks noChangeArrowheads="1"/>
          </p:cNvSpPr>
          <p:nvPr/>
        </p:nvSpPr>
        <p:spPr bwMode="auto">
          <a:xfrm>
            <a:off x="18796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89" name="Rectangle 39">
            <a:extLst>
              <a:ext uri="{FF2B5EF4-FFF2-40B4-BE49-F238E27FC236}">
                <a16:creationId xmlns:a16="http://schemas.microsoft.com/office/drawing/2014/main" id="{359BB70E-E1CD-D209-410F-565B5725E810}"/>
              </a:ext>
            </a:extLst>
          </p:cNvPr>
          <p:cNvSpPr>
            <a:spLocks noChangeArrowheads="1"/>
          </p:cNvSpPr>
          <p:nvPr/>
        </p:nvSpPr>
        <p:spPr bwMode="auto">
          <a:xfrm>
            <a:off x="24638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90" name="Rectangle 40">
            <a:extLst>
              <a:ext uri="{FF2B5EF4-FFF2-40B4-BE49-F238E27FC236}">
                <a16:creationId xmlns:a16="http://schemas.microsoft.com/office/drawing/2014/main" id="{ADBECDC6-CB9D-4E90-AF32-79375B44D3B1}"/>
              </a:ext>
            </a:extLst>
          </p:cNvPr>
          <p:cNvSpPr>
            <a:spLocks noChangeArrowheads="1"/>
          </p:cNvSpPr>
          <p:nvPr/>
        </p:nvSpPr>
        <p:spPr bwMode="auto">
          <a:xfrm>
            <a:off x="30480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91" name="Rectangle 41">
            <a:extLst>
              <a:ext uri="{FF2B5EF4-FFF2-40B4-BE49-F238E27FC236}">
                <a16:creationId xmlns:a16="http://schemas.microsoft.com/office/drawing/2014/main" id="{C421BAAC-7A7F-79BC-92D5-623EA194A3DA}"/>
              </a:ext>
            </a:extLst>
          </p:cNvPr>
          <p:cNvSpPr>
            <a:spLocks noChangeArrowheads="1"/>
          </p:cNvSpPr>
          <p:nvPr/>
        </p:nvSpPr>
        <p:spPr bwMode="auto">
          <a:xfrm>
            <a:off x="36322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92" name="Rectangle 42">
            <a:extLst>
              <a:ext uri="{FF2B5EF4-FFF2-40B4-BE49-F238E27FC236}">
                <a16:creationId xmlns:a16="http://schemas.microsoft.com/office/drawing/2014/main" id="{0041669E-D551-153E-08B6-C473000F9F84}"/>
              </a:ext>
            </a:extLst>
          </p:cNvPr>
          <p:cNvSpPr>
            <a:spLocks noChangeArrowheads="1"/>
          </p:cNvSpPr>
          <p:nvPr/>
        </p:nvSpPr>
        <p:spPr bwMode="auto">
          <a:xfrm>
            <a:off x="4216400" y="3549650"/>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93" name="Rectangle 43">
            <a:extLst>
              <a:ext uri="{FF2B5EF4-FFF2-40B4-BE49-F238E27FC236}">
                <a16:creationId xmlns:a16="http://schemas.microsoft.com/office/drawing/2014/main" id="{9A8431C1-35F5-A372-EA78-FC04DC49E63A}"/>
              </a:ext>
            </a:extLst>
          </p:cNvPr>
          <p:cNvSpPr>
            <a:spLocks noChangeArrowheads="1"/>
          </p:cNvSpPr>
          <p:nvPr/>
        </p:nvSpPr>
        <p:spPr bwMode="auto">
          <a:xfrm>
            <a:off x="436245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94" name="Rectangle 44">
            <a:extLst>
              <a:ext uri="{FF2B5EF4-FFF2-40B4-BE49-F238E27FC236}">
                <a16:creationId xmlns:a16="http://schemas.microsoft.com/office/drawing/2014/main" id="{F0155DE3-6CDC-3370-8AB6-C61DF8276508}"/>
              </a:ext>
            </a:extLst>
          </p:cNvPr>
          <p:cNvSpPr>
            <a:spLocks noChangeArrowheads="1"/>
          </p:cNvSpPr>
          <p:nvPr/>
        </p:nvSpPr>
        <p:spPr bwMode="auto">
          <a:xfrm>
            <a:off x="4800600" y="35496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95" name="Rectangle 45">
            <a:extLst>
              <a:ext uri="{FF2B5EF4-FFF2-40B4-BE49-F238E27FC236}">
                <a16:creationId xmlns:a16="http://schemas.microsoft.com/office/drawing/2014/main" id="{EA9CB853-9FF4-753E-2D96-ECF48DA1EC52}"/>
              </a:ext>
            </a:extLst>
          </p:cNvPr>
          <p:cNvSpPr>
            <a:spLocks noChangeArrowheads="1"/>
          </p:cNvSpPr>
          <p:nvPr/>
        </p:nvSpPr>
        <p:spPr bwMode="auto">
          <a:xfrm>
            <a:off x="5043488"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96" name="Rectangle 46">
            <a:extLst>
              <a:ext uri="{FF2B5EF4-FFF2-40B4-BE49-F238E27FC236}">
                <a16:creationId xmlns:a16="http://schemas.microsoft.com/office/drawing/2014/main" id="{EAC40F71-9B2C-5B33-FE28-ECD4A1800F9E}"/>
              </a:ext>
            </a:extLst>
          </p:cNvPr>
          <p:cNvSpPr>
            <a:spLocks noChangeArrowheads="1"/>
          </p:cNvSpPr>
          <p:nvPr/>
        </p:nvSpPr>
        <p:spPr bwMode="auto">
          <a:xfrm>
            <a:off x="50927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97" name="Rectangle 47">
            <a:extLst>
              <a:ext uri="{FF2B5EF4-FFF2-40B4-BE49-F238E27FC236}">
                <a16:creationId xmlns:a16="http://schemas.microsoft.com/office/drawing/2014/main" id="{88D356F2-4EC2-A0BF-C8DD-DDC17DB2E047}"/>
              </a:ext>
            </a:extLst>
          </p:cNvPr>
          <p:cNvSpPr>
            <a:spLocks noChangeArrowheads="1"/>
          </p:cNvSpPr>
          <p:nvPr/>
        </p:nvSpPr>
        <p:spPr bwMode="auto">
          <a:xfrm>
            <a:off x="12954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98" name="Rectangle 48">
            <a:extLst>
              <a:ext uri="{FF2B5EF4-FFF2-40B4-BE49-F238E27FC236}">
                <a16:creationId xmlns:a16="http://schemas.microsoft.com/office/drawing/2014/main" id="{1E897E07-4CE9-91FA-4B09-215562302141}"/>
              </a:ext>
            </a:extLst>
          </p:cNvPr>
          <p:cNvSpPr>
            <a:spLocks noChangeArrowheads="1"/>
          </p:cNvSpPr>
          <p:nvPr/>
        </p:nvSpPr>
        <p:spPr bwMode="auto">
          <a:xfrm>
            <a:off x="18796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399" name="Rectangle 49">
            <a:extLst>
              <a:ext uri="{FF2B5EF4-FFF2-40B4-BE49-F238E27FC236}">
                <a16:creationId xmlns:a16="http://schemas.microsoft.com/office/drawing/2014/main" id="{23BCA69E-D6D0-B2A5-4594-9AD8F4846CE0}"/>
              </a:ext>
            </a:extLst>
          </p:cNvPr>
          <p:cNvSpPr>
            <a:spLocks noChangeArrowheads="1"/>
          </p:cNvSpPr>
          <p:nvPr/>
        </p:nvSpPr>
        <p:spPr bwMode="auto">
          <a:xfrm>
            <a:off x="24638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00" name="Rectangle 50">
            <a:extLst>
              <a:ext uri="{FF2B5EF4-FFF2-40B4-BE49-F238E27FC236}">
                <a16:creationId xmlns:a16="http://schemas.microsoft.com/office/drawing/2014/main" id="{9E2AB041-ACCE-E0AC-C042-51704B6C12E1}"/>
              </a:ext>
            </a:extLst>
          </p:cNvPr>
          <p:cNvSpPr>
            <a:spLocks noChangeArrowheads="1"/>
          </p:cNvSpPr>
          <p:nvPr/>
        </p:nvSpPr>
        <p:spPr bwMode="auto">
          <a:xfrm>
            <a:off x="30480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01" name="Rectangle 51">
            <a:extLst>
              <a:ext uri="{FF2B5EF4-FFF2-40B4-BE49-F238E27FC236}">
                <a16:creationId xmlns:a16="http://schemas.microsoft.com/office/drawing/2014/main" id="{87136D98-B4F2-A1FB-0979-DC1D182F2896}"/>
              </a:ext>
            </a:extLst>
          </p:cNvPr>
          <p:cNvSpPr>
            <a:spLocks noChangeArrowheads="1"/>
          </p:cNvSpPr>
          <p:nvPr/>
        </p:nvSpPr>
        <p:spPr bwMode="auto">
          <a:xfrm>
            <a:off x="36322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02" name="Rectangle 52">
            <a:extLst>
              <a:ext uri="{FF2B5EF4-FFF2-40B4-BE49-F238E27FC236}">
                <a16:creationId xmlns:a16="http://schemas.microsoft.com/office/drawing/2014/main" id="{33AD64AE-5054-6E68-A7F5-34B0CCB4FE6C}"/>
              </a:ext>
            </a:extLst>
          </p:cNvPr>
          <p:cNvSpPr>
            <a:spLocks noChangeArrowheads="1"/>
          </p:cNvSpPr>
          <p:nvPr/>
        </p:nvSpPr>
        <p:spPr bwMode="auto">
          <a:xfrm>
            <a:off x="42164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03" name="Rectangle 53">
            <a:extLst>
              <a:ext uri="{FF2B5EF4-FFF2-40B4-BE49-F238E27FC236}">
                <a16:creationId xmlns:a16="http://schemas.microsoft.com/office/drawing/2014/main" id="{072E18D7-30FB-BBD5-DDEC-644B029183B2}"/>
              </a:ext>
            </a:extLst>
          </p:cNvPr>
          <p:cNvSpPr>
            <a:spLocks noChangeArrowheads="1"/>
          </p:cNvSpPr>
          <p:nvPr/>
        </p:nvSpPr>
        <p:spPr bwMode="auto">
          <a:xfrm>
            <a:off x="48006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04" name="Rectangle 54">
            <a:extLst>
              <a:ext uri="{FF2B5EF4-FFF2-40B4-BE49-F238E27FC236}">
                <a16:creationId xmlns:a16="http://schemas.microsoft.com/office/drawing/2014/main" id="{8B08F94D-0FB2-FEAE-8067-BFBA9F236D29}"/>
              </a:ext>
            </a:extLst>
          </p:cNvPr>
          <p:cNvSpPr>
            <a:spLocks noChangeArrowheads="1"/>
          </p:cNvSpPr>
          <p:nvPr/>
        </p:nvSpPr>
        <p:spPr bwMode="auto">
          <a:xfrm>
            <a:off x="53848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05" name="Rectangle 55">
            <a:extLst>
              <a:ext uri="{FF2B5EF4-FFF2-40B4-BE49-F238E27FC236}">
                <a16:creationId xmlns:a16="http://schemas.microsoft.com/office/drawing/2014/main" id="{3D19A88C-5F02-B43C-CA47-4C3A1A55A583}"/>
              </a:ext>
            </a:extLst>
          </p:cNvPr>
          <p:cNvSpPr>
            <a:spLocks noChangeArrowheads="1"/>
          </p:cNvSpPr>
          <p:nvPr/>
        </p:nvSpPr>
        <p:spPr bwMode="auto">
          <a:xfrm>
            <a:off x="5969000" y="378301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06" name="Rectangle 56">
            <a:extLst>
              <a:ext uri="{FF2B5EF4-FFF2-40B4-BE49-F238E27FC236}">
                <a16:creationId xmlns:a16="http://schemas.microsoft.com/office/drawing/2014/main" id="{6D4E8346-ACAF-6FC4-9E37-FF38F54CC5AD}"/>
              </a:ext>
            </a:extLst>
          </p:cNvPr>
          <p:cNvSpPr>
            <a:spLocks noChangeArrowheads="1"/>
          </p:cNvSpPr>
          <p:nvPr/>
        </p:nvSpPr>
        <p:spPr bwMode="auto">
          <a:xfrm>
            <a:off x="6164263"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07" name="Rectangle 57">
            <a:extLst>
              <a:ext uri="{FF2B5EF4-FFF2-40B4-BE49-F238E27FC236}">
                <a16:creationId xmlns:a16="http://schemas.microsoft.com/office/drawing/2014/main" id="{1C5724D5-D112-7079-B47F-9399A1395AFB}"/>
              </a:ext>
            </a:extLst>
          </p:cNvPr>
          <p:cNvSpPr>
            <a:spLocks noChangeArrowheads="1"/>
          </p:cNvSpPr>
          <p:nvPr/>
        </p:nvSpPr>
        <p:spPr bwMode="auto">
          <a:xfrm>
            <a:off x="12954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08" name="Rectangle 58">
            <a:extLst>
              <a:ext uri="{FF2B5EF4-FFF2-40B4-BE49-F238E27FC236}">
                <a16:creationId xmlns:a16="http://schemas.microsoft.com/office/drawing/2014/main" id="{F6C9932A-C935-06E3-CF85-EC310D280DB2}"/>
              </a:ext>
            </a:extLst>
          </p:cNvPr>
          <p:cNvSpPr>
            <a:spLocks noChangeArrowheads="1"/>
          </p:cNvSpPr>
          <p:nvPr/>
        </p:nvSpPr>
        <p:spPr bwMode="auto">
          <a:xfrm>
            <a:off x="18796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09" name="Rectangle 59">
            <a:extLst>
              <a:ext uri="{FF2B5EF4-FFF2-40B4-BE49-F238E27FC236}">
                <a16:creationId xmlns:a16="http://schemas.microsoft.com/office/drawing/2014/main" id="{BB478DE6-D64B-2432-0D0E-ED027FA829FB}"/>
              </a:ext>
            </a:extLst>
          </p:cNvPr>
          <p:cNvSpPr>
            <a:spLocks noChangeArrowheads="1"/>
          </p:cNvSpPr>
          <p:nvPr/>
        </p:nvSpPr>
        <p:spPr bwMode="auto">
          <a:xfrm>
            <a:off x="2463800" y="401637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10" name="Rectangle 60">
            <a:extLst>
              <a:ext uri="{FF2B5EF4-FFF2-40B4-BE49-F238E27FC236}">
                <a16:creationId xmlns:a16="http://schemas.microsoft.com/office/drawing/2014/main" id="{AFCBD47A-AF4A-5230-87C4-C3FDCCF3DB68}"/>
              </a:ext>
            </a:extLst>
          </p:cNvPr>
          <p:cNvSpPr>
            <a:spLocks noChangeArrowheads="1"/>
          </p:cNvSpPr>
          <p:nvPr/>
        </p:nvSpPr>
        <p:spPr bwMode="auto">
          <a:xfrm>
            <a:off x="2659063"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11" name="Rectangle 61">
            <a:extLst>
              <a:ext uri="{FF2B5EF4-FFF2-40B4-BE49-F238E27FC236}">
                <a16:creationId xmlns:a16="http://schemas.microsoft.com/office/drawing/2014/main" id="{D6E9D668-DFE1-285F-10C7-5CBFE17F2F60}"/>
              </a:ext>
            </a:extLst>
          </p:cNvPr>
          <p:cNvSpPr>
            <a:spLocks noChangeArrowheads="1"/>
          </p:cNvSpPr>
          <p:nvPr/>
        </p:nvSpPr>
        <p:spPr bwMode="auto">
          <a:xfrm>
            <a:off x="30480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12" name="Rectangle 62">
            <a:extLst>
              <a:ext uri="{FF2B5EF4-FFF2-40B4-BE49-F238E27FC236}">
                <a16:creationId xmlns:a16="http://schemas.microsoft.com/office/drawing/2014/main" id="{3F1ACD9D-5AED-D493-797A-B36D6747F882}"/>
              </a:ext>
            </a:extLst>
          </p:cNvPr>
          <p:cNvSpPr>
            <a:spLocks noChangeArrowheads="1"/>
          </p:cNvSpPr>
          <p:nvPr/>
        </p:nvSpPr>
        <p:spPr bwMode="auto">
          <a:xfrm>
            <a:off x="36322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13" name="Rectangle 63">
            <a:extLst>
              <a:ext uri="{FF2B5EF4-FFF2-40B4-BE49-F238E27FC236}">
                <a16:creationId xmlns:a16="http://schemas.microsoft.com/office/drawing/2014/main" id="{C40B2345-F75A-E635-B6CF-804D220D2420}"/>
              </a:ext>
            </a:extLst>
          </p:cNvPr>
          <p:cNvSpPr>
            <a:spLocks noChangeArrowheads="1"/>
          </p:cNvSpPr>
          <p:nvPr/>
        </p:nvSpPr>
        <p:spPr bwMode="auto">
          <a:xfrm>
            <a:off x="42164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14" name="Rectangle 64">
            <a:extLst>
              <a:ext uri="{FF2B5EF4-FFF2-40B4-BE49-F238E27FC236}">
                <a16:creationId xmlns:a16="http://schemas.microsoft.com/office/drawing/2014/main" id="{158907EC-8B5E-0A86-BCC4-6DDF1D96EEF9}"/>
              </a:ext>
            </a:extLst>
          </p:cNvPr>
          <p:cNvSpPr>
            <a:spLocks noChangeArrowheads="1"/>
          </p:cNvSpPr>
          <p:nvPr/>
        </p:nvSpPr>
        <p:spPr bwMode="auto">
          <a:xfrm>
            <a:off x="48006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15" name="Rectangle 65">
            <a:extLst>
              <a:ext uri="{FF2B5EF4-FFF2-40B4-BE49-F238E27FC236}">
                <a16:creationId xmlns:a16="http://schemas.microsoft.com/office/drawing/2014/main" id="{A1573DF7-3995-90E7-B509-1CF6D3EEEEA1}"/>
              </a:ext>
            </a:extLst>
          </p:cNvPr>
          <p:cNvSpPr>
            <a:spLocks noChangeArrowheads="1"/>
          </p:cNvSpPr>
          <p:nvPr/>
        </p:nvSpPr>
        <p:spPr bwMode="auto">
          <a:xfrm>
            <a:off x="53848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16" name="Rectangle 66">
            <a:extLst>
              <a:ext uri="{FF2B5EF4-FFF2-40B4-BE49-F238E27FC236}">
                <a16:creationId xmlns:a16="http://schemas.microsoft.com/office/drawing/2014/main" id="{1D2D5592-6070-EF5E-DFC1-112BAEBF4449}"/>
              </a:ext>
            </a:extLst>
          </p:cNvPr>
          <p:cNvSpPr>
            <a:spLocks noChangeArrowheads="1"/>
          </p:cNvSpPr>
          <p:nvPr/>
        </p:nvSpPr>
        <p:spPr bwMode="auto">
          <a:xfrm>
            <a:off x="59690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17" name="Rectangle 67">
            <a:extLst>
              <a:ext uri="{FF2B5EF4-FFF2-40B4-BE49-F238E27FC236}">
                <a16:creationId xmlns:a16="http://schemas.microsoft.com/office/drawing/2014/main" id="{772E67AA-A12A-F4AE-34FB-F4892C6D81C2}"/>
              </a:ext>
            </a:extLst>
          </p:cNvPr>
          <p:cNvSpPr>
            <a:spLocks noChangeArrowheads="1"/>
          </p:cNvSpPr>
          <p:nvPr/>
        </p:nvSpPr>
        <p:spPr bwMode="auto">
          <a:xfrm>
            <a:off x="65532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18" name="Rectangle 68">
            <a:extLst>
              <a:ext uri="{FF2B5EF4-FFF2-40B4-BE49-F238E27FC236}">
                <a16:creationId xmlns:a16="http://schemas.microsoft.com/office/drawing/2014/main" id="{2F2C3FE2-AC76-53E4-1AB7-FAD77E9A25DB}"/>
              </a:ext>
            </a:extLst>
          </p:cNvPr>
          <p:cNvSpPr>
            <a:spLocks noChangeArrowheads="1"/>
          </p:cNvSpPr>
          <p:nvPr/>
        </p:nvSpPr>
        <p:spPr bwMode="auto">
          <a:xfrm>
            <a:off x="12954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19" name="Rectangle 69">
            <a:extLst>
              <a:ext uri="{FF2B5EF4-FFF2-40B4-BE49-F238E27FC236}">
                <a16:creationId xmlns:a16="http://schemas.microsoft.com/office/drawing/2014/main" id="{176793BE-0041-B6AC-F5D1-D3623FC5776D}"/>
              </a:ext>
            </a:extLst>
          </p:cNvPr>
          <p:cNvSpPr>
            <a:spLocks noChangeArrowheads="1"/>
          </p:cNvSpPr>
          <p:nvPr/>
        </p:nvSpPr>
        <p:spPr bwMode="auto">
          <a:xfrm>
            <a:off x="18796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20" name="Rectangle 70">
            <a:extLst>
              <a:ext uri="{FF2B5EF4-FFF2-40B4-BE49-F238E27FC236}">
                <a16:creationId xmlns:a16="http://schemas.microsoft.com/office/drawing/2014/main" id="{91E2C198-A7F6-701B-EB3F-C3EC366EEA8C}"/>
              </a:ext>
            </a:extLst>
          </p:cNvPr>
          <p:cNvSpPr>
            <a:spLocks noChangeArrowheads="1"/>
          </p:cNvSpPr>
          <p:nvPr/>
        </p:nvSpPr>
        <p:spPr bwMode="auto">
          <a:xfrm>
            <a:off x="24638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21" name="Rectangle 71">
            <a:extLst>
              <a:ext uri="{FF2B5EF4-FFF2-40B4-BE49-F238E27FC236}">
                <a16:creationId xmlns:a16="http://schemas.microsoft.com/office/drawing/2014/main" id="{05232812-E694-9D56-CF40-F8028B999529}"/>
              </a:ext>
            </a:extLst>
          </p:cNvPr>
          <p:cNvSpPr>
            <a:spLocks noChangeArrowheads="1"/>
          </p:cNvSpPr>
          <p:nvPr/>
        </p:nvSpPr>
        <p:spPr bwMode="auto">
          <a:xfrm>
            <a:off x="30480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22" name="Rectangle 72">
            <a:extLst>
              <a:ext uri="{FF2B5EF4-FFF2-40B4-BE49-F238E27FC236}">
                <a16:creationId xmlns:a16="http://schemas.microsoft.com/office/drawing/2014/main" id="{0BE39564-FF3D-54CF-E4F5-D9FFB199ED60}"/>
              </a:ext>
            </a:extLst>
          </p:cNvPr>
          <p:cNvSpPr>
            <a:spLocks noChangeArrowheads="1"/>
          </p:cNvSpPr>
          <p:nvPr/>
        </p:nvSpPr>
        <p:spPr bwMode="auto">
          <a:xfrm>
            <a:off x="3632200" y="424973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23" name="Rectangle 73">
            <a:extLst>
              <a:ext uri="{FF2B5EF4-FFF2-40B4-BE49-F238E27FC236}">
                <a16:creationId xmlns:a16="http://schemas.microsoft.com/office/drawing/2014/main" id="{D566338F-E7EA-4B0E-E06E-268C59F08C24}"/>
              </a:ext>
            </a:extLst>
          </p:cNvPr>
          <p:cNvSpPr>
            <a:spLocks noChangeArrowheads="1"/>
          </p:cNvSpPr>
          <p:nvPr/>
        </p:nvSpPr>
        <p:spPr bwMode="auto">
          <a:xfrm>
            <a:off x="4265613"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24" name="Rectangle 74">
            <a:extLst>
              <a:ext uri="{FF2B5EF4-FFF2-40B4-BE49-F238E27FC236}">
                <a16:creationId xmlns:a16="http://schemas.microsoft.com/office/drawing/2014/main" id="{ECB4EA32-DC0F-3F95-DE21-D84053C505A7}"/>
              </a:ext>
            </a:extLst>
          </p:cNvPr>
          <p:cNvSpPr>
            <a:spLocks noChangeArrowheads="1"/>
          </p:cNvSpPr>
          <p:nvPr/>
        </p:nvSpPr>
        <p:spPr bwMode="auto">
          <a:xfrm>
            <a:off x="48006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25" name="Rectangle 75">
            <a:extLst>
              <a:ext uri="{FF2B5EF4-FFF2-40B4-BE49-F238E27FC236}">
                <a16:creationId xmlns:a16="http://schemas.microsoft.com/office/drawing/2014/main" id="{3B2545DB-BA08-3FEA-F132-ED17209EE672}"/>
              </a:ext>
            </a:extLst>
          </p:cNvPr>
          <p:cNvSpPr>
            <a:spLocks noChangeArrowheads="1"/>
          </p:cNvSpPr>
          <p:nvPr/>
        </p:nvSpPr>
        <p:spPr bwMode="auto">
          <a:xfrm>
            <a:off x="53848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26" name="Rectangle 76">
            <a:extLst>
              <a:ext uri="{FF2B5EF4-FFF2-40B4-BE49-F238E27FC236}">
                <a16:creationId xmlns:a16="http://schemas.microsoft.com/office/drawing/2014/main" id="{FF44D61A-A1B7-A26B-2D6F-22E4982F4CA8}"/>
              </a:ext>
            </a:extLst>
          </p:cNvPr>
          <p:cNvSpPr>
            <a:spLocks noChangeArrowheads="1"/>
          </p:cNvSpPr>
          <p:nvPr/>
        </p:nvSpPr>
        <p:spPr bwMode="auto">
          <a:xfrm>
            <a:off x="59690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27" name="Rectangle 77">
            <a:extLst>
              <a:ext uri="{FF2B5EF4-FFF2-40B4-BE49-F238E27FC236}">
                <a16:creationId xmlns:a16="http://schemas.microsoft.com/office/drawing/2014/main" id="{CAC8ED76-704D-9808-7617-79C835689B20}"/>
              </a:ext>
            </a:extLst>
          </p:cNvPr>
          <p:cNvSpPr>
            <a:spLocks noChangeArrowheads="1"/>
          </p:cNvSpPr>
          <p:nvPr/>
        </p:nvSpPr>
        <p:spPr bwMode="auto">
          <a:xfrm>
            <a:off x="12954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28" name="Rectangle 78">
            <a:extLst>
              <a:ext uri="{FF2B5EF4-FFF2-40B4-BE49-F238E27FC236}">
                <a16:creationId xmlns:a16="http://schemas.microsoft.com/office/drawing/2014/main" id="{35F2B08D-8249-CCFD-1BBD-86D058400FF5}"/>
              </a:ext>
            </a:extLst>
          </p:cNvPr>
          <p:cNvSpPr>
            <a:spLocks noChangeArrowheads="1"/>
          </p:cNvSpPr>
          <p:nvPr/>
        </p:nvSpPr>
        <p:spPr bwMode="auto">
          <a:xfrm>
            <a:off x="18796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29" name="Rectangle 79">
            <a:extLst>
              <a:ext uri="{FF2B5EF4-FFF2-40B4-BE49-F238E27FC236}">
                <a16:creationId xmlns:a16="http://schemas.microsoft.com/office/drawing/2014/main" id="{2017F276-10FF-2A64-53AE-DBAF1DC3DDC5}"/>
              </a:ext>
            </a:extLst>
          </p:cNvPr>
          <p:cNvSpPr>
            <a:spLocks noChangeArrowheads="1"/>
          </p:cNvSpPr>
          <p:nvPr/>
        </p:nvSpPr>
        <p:spPr bwMode="auto">
          <a:xfrm>
            <a:off x="24638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30" name="Rectangle 80">
            <a:extLst>
              <a:ext uri="{FF2B5EF4-FFF2-40B4-BE49-F238E27FC236}">
                <a16:creationId xmlns:a16="http://schemas.microsoft.com/office/drawing/2014/main" id="{35A7ED9A-1177-24E4-C12A-8CC471E7E9C9}"/>
              </a:ext>
            </a:extLst>
          </p:cNvPr>
          <p:cNvSpPr>
            <a:spLocks noChangeArrowheads="1"/>
          </p:cNvSpPr>
          <p:nvPr/>
        </p:nvSpPr>
        <p:spPr bwMode="auto">
          <a:xfrm>
            <a:off x="30480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31" name="Rectangle 81">
            <a:extLst>
              <a:ext uri="{FF2B5EF4-FFF2-40B4-BE49-F238E27FC236}">
                <a16:creationId xmlns:a16="http://schemas.microsoft.com/office/drawing/2014/main" id="{E8D6D962-D600-BDA5-DDB6-C64E48D73F18}"/>
              </a:ext>
            </a:extLst>
          </p:cNvPr>
          <p:cNvSpPr>
            <a:spLocks noChangeArrowheads="1"/>
          </p:cNvSpPr>
          <p:nvPr/>
        </p:nvSpPr>
        <p:spPr bwMode="auto">
          <a:xfrm>
            <a:off x="36322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32" name="Rectangle 82">
            <a:extLst>
              <a:ext uri="{FF2B5EF4-FFF2-40B4-BE49-F238E27FC236}">
                <a16:creationId xmlns:a16="http://schemas.microsoft.com/office/drawing/2014/main" id="{56812F27-145E-77F8-18E5-AF4E03B04FE2}"/>
              </a:ext>
            </a:extLst>
          </p:cNvPr>
          <p:cNvSpPr>
            <a:spLocks noChangeArrowheads="1"/>
          </p:cNvSpPr>
          <p:nvPr/>
        </p:nvSpPr>
        <p:spPr bwMode="auto">
          <a:xfrm>
            <a:off x="42164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33" name="Rectangle 83">
            <a:extLst>
              <a:ext uri="{FF2B5EF4-FFF2-40B4-BE49-F238E27FC236}">
                <a16:creationId xmlns:a16="http://schemas.microsoft.com/office/drawing/2014/main" id="{DA2D4D03-66A0-74E2-0A1D-12365B0645AE}"/>
              </a:ext>
            </a:extLst>
          </p:cNvPr>
          <p:cNvSpPr>
            <a:spLocks noChangeArrowheads="1"/>
          </p:cNvSpPr>
          <p:nvPr/>
        </p:nvSpPr>
        <p:spPr bwMode="auto">
          <a:xfrm>
            <a:off x="4800600" y="448310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34" name="Rectangle 84">
            <a:extLst>
              <a:ext uri="{FF2B5EF4-FFF2-40B4-BE49-F238E27FC236}">
                <a16:creationId xmlns:a16="http://schemas.microsoft.com/office/drawing/2014/main" id="{EAD81B05-1989-4A7E-9324-21CB982F0D4B}"/>
              </a:ext>
            </a:extLst>
          </p:cNvPr>
          <p:cNvSpPr>
            <a:spLocks noChangeArrowheads="1"/>
          </p:cNvSpPr>
          <p:nvPr/>
        </p:nvSpPr>
        <p:spPr bwMode="auto">
          <a:xfrm>
            <a:off x="5043488"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35" name="Rectangle 85">
            <a:extLst>
              <a:ext uri="{FF2B5EF4-FFF2-40B4-BE49-F238E27FC236}">
                <a16:creationId xmlns:a16="http://schemas.microsoft.com/office/drawing/2014/main" id="{BA7DD0EB-AFE8-9ECB-D4A1-359135ABDCC4}"/>
              </a:ext>
            </a:extLst>
          </p:cNvPr>
          <p:cNvSpPr>
            <a:spLocks noChangeArrowheads="1"/>
          </p:cNvSpPr>
          <p:nvPr/>
        </p:nvSpPr>
        <p:spPr bwMode="auto">
          <a:xfrm>
            <a:off x="1295400" y="4716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36" name="Rectangle 86">
            <a:extLst>
              <a:ext uri="{FF2B5EF4-FFF2-40B4-BE49-F238E27FC236}">
                <a16:creationId xmlns:a16="http://schemas.microsoft.com/office/drawing/2014/main" id="{1DD174E4-8ECD-9825-F691-2671A227996B}"/>
              </a:ext>
            </a:extLst>
          </p:cNvPr>
          <p:cNvSpPr>
            <a:spLocks noChangeArrowheads="1"/>
          </p:cNvSpPr>
          <p:nvPr/>
        </p:nvSpPr>
        <p:spPr bwMode="auto">
          <a:xfrm>
            <a:off x="1879600" y="4716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37" name="Rectangle 87">
            <a:extLst>
              <a:ext uri="{FF2B5EF4-FFF2-40B4-BE49-F238E27FC236}">
                <a16:creationId xmlns:a16="http://schemas.microsoft.com/office/drawing/2014/main" id="{07B6631F-0663-79C7-8DA6-5AADABCB6221}"/>
              </a:ext>
            </a:extLst>
          </p:cNvPr>
          <p:cNvSpPr>
            <a:spLocks noChangeArrowheads="1"/>
          </p:cNvSpPr>
          <p:nvPr/>
        </p:nvSpPr>
        <p:spPr bwMode="auto">
          <a:xfrm>
            <a:off x="2463800" y="4716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38" name="Rectangle 88">
            <a:extLst>
              <a:ext uri="{FF2B5EF4-FFF2-40B4-BE49-F238E27FC236}">
                <a16:creationId xmlns:a16="http://schemas.microsoft.com/office/drawing/2014/main" id="{95A887F3-EF77-08B3-3E03-D7CAA9004F2C}"/>
              </a:ext>
            </a:extLst>
          </p:cNvPr>
          <p:cNvSpPr>
            <a:spLocks noChangeArrowheads="1"/>
          </p:cNvSpPr>
          <p:nvPr/>
        </p:nvSpPr>
        <p:spPr bwMode="auto">
          <a:xfrm>
            <a:off x="3048000" y="4716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39" name="Rectangle 89">
            <a:extLst>
              <a:ext uri="{FF2B5EF4-FFF2-40B4-BE49-F238E27FC236}">
                <a16:creationId xmlns:a16="http://schemas.microsoft.com/office/drawing/2014/main" id="{C0499B76-A6CB-FD3A-EA95-839CC307305C}"/>
              </a:ext>
            </a:extLst>
          </p:cNvPr>
          <p:cNvSpPr>
            <a:spLocks noChangeArrowheads="1"/>
          </p:cNvSpPr>
          <p:nvPr/>
        </p:nvSpPr>
        <p:spPr bwMode="auto">
          <a:xfrm>
            <a:off x="3632200" y="4716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40" name="Rectangle 90">
            <a:extLst>
              <a:ext uri="{FF2B5EF4-FFF2-40B4-BE49-F238E27FC236}">
                <a16:creationId xmlns:a16="http://schemas.microsoft.com/office/drawing/2014/main" id="{7C0EA08D-B03C-4736-825D-37E491F90692}"/>
              </a:ext>
            </a:extLst>
          </p:cNvPr>
          <p:cNvSpPr>
            <a:spLocks noChangeArrowheads="1"/>
          </p:cNvSpPr>
          <p:nvPr/>
        </p:nvSpPr>
        <p:spPr bwMode="auto">
          <a:xfrm>
            <a:off x="1295400" y="4949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41" name="Rectangle 91">
            <a:extLst>
              <a:ext uri="{FF2B5EF4-FFF2-40B4-BE49-F238E27FC236}">
                <a16:creationId xmlns:a16="http://schemas.microsoft.com/office/drawing/2014/main" id="{D680AEEF-0B01-9B73-A259-4FFCD7AD83F3}"/>
              </a:ext>
            </a:extLst>
          </p:cNvPr>
          <p:cNvSpPr>
            <a:spLocks noChangeArrowheads="1"/>
          </p:cNvSpPr>
          <p:nvPr/>
        </p:nvSpPr>
        <p:spPr bwMode="auto">
          <a:xfrm>
            <a:off x="1295400" y="5183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42" name="Rectangle 92">
            <a:extLst>
              <a:ext uri="{FF2B5EF4-FFF2-40B4-BE49-F238E27FC236}">
                <a16:creationId xmlns:a16="http://schemas.microsoft.com/office/drawing/2014/main" id="{C56EACDF-013C-425D-CECC-8B53CDFE9122}"/>
              </a:ext>
            </a:extLst>
          </p:cNvPr>
          <p:cNvSpPr>
            <a:spLocks noChangeArrowheads="1"/>
          </p:cNvSpPr>
          <p:nvPr/>
        </p:nvSpPr>
        <p:spPr bwMode="auto">
          <a:xfrm>
            <a:off x="1295400" y="5418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43" name="Rectangle 93">
            <a:extLst>
              <a:ext uri="{FF2B5EF4-FFF2-40B4-BE49-F238E27FC236}">
                <a16:creationId xmlns:a16="http://schemas.microsoft.com/office/drawing/2014/main" id="{600B98F3-A21D-4F55-30C6-78F1750F7D3C}"/>
              </a:ext>
            </a:extLst>
          </p:cNvPr>
          <p:cNvSpPr>
            <a:spLocks noChangeArrowheads="1"/>
          </p:cNvSpPr>
          <p:nvPr/>
        </p:nvSpPr>
        <p:spPr bwMode="auto">
          <a:xfrm>
            <a:off x="1879600" y="5418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44" name="Rectangle 94">
            <a:extLst>
              <a:ext uri="{FF2B5EF4-FFF2-40B4-BE49-F238E27FC236}">
                <a16:creationId xmlns:a16="http://schemas.microsoft.com/office/drawing/2014/main" id="{38B44F41-50A9-9F57-1DB3-92232AF20D0C}"/>
              </a:ext>
            </a:extLst>
          </p:cNvPr>
          <p:cNvSpPr>
            <a:spLocks noChangeArrowheads="1"/>
          </p:cNvSpPr>
          <p:nvPr/>
        </p:nvSpPr>
        <p:spPr bwMode="auto">
          <a:xfrm>
            <a:off x="2463800" y="5418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45" name="Rectangle 95">
            <a:extLst>
              <a:ext uri="{FF2B5EF4-FFF2-40B4-BE49-F238E27FC236}">
                <a16:creationId xmlns:a16="http://schemas.microsoft.com/office/drawing/2014/main" id="{DD645BD9-CB1A-1A5A-5070-72E689075DAA}"/>
              </a:ext>
            </a:extLst>
          </p:cNvPr>
          <p:cNvSpPr>
            <a:spLocks noChangeArrowheads="1"/>
          </p:cNvSpPr>
          <p:nvPr/>
        </p:nvSpPr>
        <p:spPr bwMode="auto">
          <a:xfrm>
            <a:off x="3048000" y="5418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46" name="Rectangle 96">
            <a:extLst>
              <a:ext uri="{FF2B5EF4-FFF2-40B4-BE49-F238E27FC236}">
                <a16:creationId xmlns:a16="http://schemas.microsoft.com/office/drawing/2014/main" id="{24F28618-A799-5AF9-2AD5-639A1B93F3AB}"/>
              </a:ext>
            </a:extLst>
          </p:cNvPr>
          <p:cNvSpPr>
            <a:spLocks noChangeArrowheads="1"/>
          </p:cNvSpPr>
          <p:nvPr/>
        </p:nvSpPr>
        <p:spPr bwMode="auto">
          <a:xfrm>
            <a:off x="12954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47" name="Rectangle 97">
            <a:extLst>
              <a:ext uri="{FF2B5EF4-FFF2-40B4-BE49-F238E27FC236}">
                <a16:creationId xmlns:a16="http://schemas.microsoft.com/office/drawing/2014/main" id="{BFB13DD1-E3E3-177B-0717-C741BF5E4C3F}"/>
              </a:ext>
            </a:extLst>
          </p:cNvPr>
          <p:cNvSpPr>
            <a:spLocks noChangeArrowheads="1"/>
          </p:cNvSpPr>
          <p:nvPr/>
        </p:nvSpPr>
        <p:spPr bwMode="auto">
          <a:xfrm>
            <a:off x="18796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48" name="Rectangle 98">
            <a:extLst>
              <a:ext uri="{FF2B5EF4-FFF2-40B4-BE49-F238E27FC236}">
                <a16:creationId xmlns:a16="http://schemas.microsoft.com/office/drawing/2014/main" id="{CF99DADA-9D01-7A47-ABEF-853F148D9AD3}"/>
              </a:ext>
            </a:extLst>
          </p:cNvPr>
          <p:cNvSpPr>
            <a:spLocks noChangeArrowheads="1"/>
          </p:cNvSpPr>
          <p:nvPr/>
        </p:nvSpPr>
        <p:spPr bwMode="auto">
          <a:xfrm>
            <a:off x="2463800" y="54864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00449" name="Rectangle 99">
            <a:extLst>
              <a:ext uri="{FF2B5EF4-FFF2-40B4-BE49-F238E27FC236}">
                <a16:creationId xmlns:a16="http://schemas.microsoft.com/office/drawing/2014/main" id="{4B2DC601-F71C-033D-90DB-DED1964B6F2E}"/>
              </a:ext>
            </a:extLst>
          </p:cNvPr>
          <p:cNvSpPr>
            <a:spLocks noChangeArrowheads="1"/>
          </p:cNvSpPr>
          <p:nvPr/>
        </p:nvSpPr>
        <p:spPr bwMode="auto">
          <a:xfrm>
            <a:off x="2667000" y="5410200"/>
            <a:ext cx="285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50" name="Rectangle 100">
            <a:extLst>
              <a:ext uri="{FF2B5EF4-FFF2-40B4-BE49-F238E27FC236}">
                <a16:creationId xmlns:a16="http://schemas.microsoft.com/office/drawing/2014/main" id="{DCC7719D-3F94-5802-7B2F-0588E50E1393}"/>
              </a:ext>
            </a:extLst>
          </p:cNvPr>
          <p:cNvSpPr>
            <a:spLocks noChangeArrowheads="1"/>
          </p:cNvSpPr>
          <p:nvPr/>
        </p:nvSpPr>
        <p:spPr bwMode="auto">
          <a:xfrm>
            <a:off x="30480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51" name="Rectangle 101">
            <a:extLst>
              <a:ext uri="{FF2B5EF4-FFF2-40B4-BE49-F238E27FC236}">
                <a16:creationId xmlns:a16="http://schemas.microsoft.com/office/drawing/2014/main" id="{6F7C285E-7219-9CE6-C2C5-94B130F61238}"/>
              </a:ext>
            </a:extLst>
          </p:cNvPr>
          <p:cNvSpPr>
            <a:spLocks noChangeArrowheads="1"/>
          </p:cNvSpPr>
          <p:nvPr/>
        </p:nvSpPr>
        <p:spPr bwMode="auto">
          <a:xfrm>
            <a:off x="36322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52" name="Rectangle 102">
            <a:extLst>
              <a:ext uri="{FF2B5EF4-FFF2-40B4-BE49-F238E27FC236}">
                <a16:creationId xmlns:a16="http://schemas.microsoft.com/office/drawing/2014/main" id="{FF6C1481-7666-79FD-E88A-656B3E0BAEA5}"/>
              </a:ext>
            </a:extLst>
          </p:cNvPr>
          <p:cNvSpPr>
            <a:spLocks noChangeArrowheads="1"/>
          </p:cNvSpPr>
          <p:nvPr/>
        </p:nvSpPr>
        <p:spPr bwMode="auto">
          <a:xfrm>
            <a:off x="42164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53" name="Rectangle 103">
            <a:extLst>
              <a:ext uri="{FF2B5EF4-FFF2-40B4-BE49-F238E27FC236}">
                <a16:creationId xmlns:a16="http://schemas.microsoft.com/office/drawing/2014/main" id="{76961660-1B63-D7AF-DD24-5DFBF29EB4F1}"/>
              </a:ext>
            </a:extLst>
          </p:cNvPr>
          <p:cNvSpPr>
            <a:spLocks noChangeArrowheads="1"/>
          </p:cNvSpPr>
          <p:nvPr/>
        </p:nvSpPr>
        <p:spPr bwMode="auto">
          <a:xfrm>
            <a:off x="48006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54" name="Rectangle 104">
            <a:extLst>
              <a:ext uri="{FF2B5EF4-FFF2-40B4-BE49-F238E27FC236}">
                <a16:creationId xmlns:a16="http://schemas.microsoft.com/office/drawing/2014/main" id="{04BC4FB1-B66F-67DE-2CD9-3C81B98A9F66}"/>
              </a:ext>
            </a:extLst>
          </p:cNvPr>
          <p:cNvSpPr>
            <a:spLocks noChangeArrowheads="1"/>
          </p:cNvSpPr>
          <p:nvPr/>
        </p:nvSpPr>
        <p:spPr bwMode="auto">
          <a:xfrm>
            <a:off x="5410200" y="54864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00455" name="Rectangle 105">
            <a:extLst>
              <a:ext uri="{FF2B5EF4-FFF2-40B4-BE49-F238E27FC236}">
                <a16:creationId xmlns:a16="http://schemas.microsoft.com/office/drawing/2014/main" id="{967E0892-0C0B-4DAD-19C4-F43B36E1062C}"/>
              </a:ext>
            </a:extLst>
          </p:cNvPr>
          <p:cNvSpPr>
            <a:spLocks noChangeArrowheads="1"/>
          </p:cNvSpPr>
          <p:nvPr/>
        </p:nvSpPr>
        <p:spPr bwMode="auto">
          <a:xfrm>
            <a:off x="56769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56" name="Rectangle 106">
            <a:extLst>
              <a:ext uri="{FF2B5EF4-FFF2-40B4-BE49-F238E27FC236}">
                <a16:creationId xmlns:a16="http://schemas.microsoft.com/office/drawing/2014/main" id="{3FFE75F2-ACF9-B685-18DF-3D676AD25B78}"/>
              </a:ext>
            </a:extLst>
          </p:cNvPr>
          <p:cNvSpPr>
            <a:spLocks noChangeArrowheads="1"/>
          </p:cNvSpPr>
          <p:nvPr/>
        </p:nvSpPr>
        <p:spPr bwMode="auto">
          <a:xfrm>
            <a:off x="59690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57" name="Rectangle 107">
            <a:extLst>
              <a:ext uri="{FF2B5EF4-FFF2-40B4-BE49-F238E27FC236}">
                <a16:creationId xmlns:a16="http://schemas.microsoft.com/office/drawing/2014/main" id="{6321A99F-AE35-3AA0-C890-3D11CDC03F08}"/>
              </a:ext>
            </a:extLst>
          </p:cNvPr>
          <p:cNvSpPr>
            <a:spLocks noChangeArrowheads="1"/>
          </p:cNvSpPr>
          <p:nvPr/>
        </p:nvSpPr>
        <p:spPr bwMode="auto">
          <a:xfrm>
            <a:off x="6477000" y="5410200"/>
            <a:ext cx="14430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Dollars in Time 2</a:t>
            </a:r>
            <a:endParaRPr lang="en-US" altLang="en-US" sz="1600">
              <a:latin typeface="Times New Roman" panose="02020603050405020304" pitchFamily="18" charset="0"/>
            </a:endParaRPr>
          </a:p>
        </p:txBody>
      </p:sp>
      <p:sp>
        <p:nvSpPr>
          <p:cNvPr id="100458" name="Rectangle 108">
            <a:extLst>
              <a:ext uri="{FF2B5EF4-FFF2-40B4-BE49-F238E27FC236}">
                <a16:creationId xmlns:a16="http://schemas.microsoft.com/office/drawing/2014/main" id="{A6838F45-5ECD-9983-DC0D-24A7BD8BF4A4}"/>
              </a:ext>
            </a:extLst>
          </p:cNvPr>
          <p:cNvSpPr>
            <a:spLocks noChangeArrowheads="1"/>
          </p:cNvSpPr>
          <p:nvPr/>
        </p:nvSpPr>
        <p:spPr bwMode="auto">
          <a:xfrm>
            <a:off x="7110413"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59" name="Rectangle 109">
            <a:extLst>
              <a:ext uri="{FF2B5EF4-FFF2-40B4-BE49-F238E27FC236}">
                <a16:creationId xmlns:a16="http://schemas.microsoft.com/office/drawing/2014/main" id="{9034E66A-844A-466E-5E82-99A4B23E4E11}"/>
              </a:ext>
            </a:extLst>
          </p:cNvPr>
          <p:cNvSpPr>
            <a:spLocks noChangeArrowheads="1"/>
          </p:cNvSpPr>
          <p:nvPr/>
        </p:nvSpPr>
        <p:spPr bwMode="auto">
          <a:xfrm>
            <a:off x="7158038"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60" name="Rectangle 110">
            <a:extLst>
              <a:ext uri="{FF2B5EF4-FFF2-40B4-BE49-F238E27FC236}">
                <a16:creationId xmlns:a16="http://schemas.microsoft.com/office/drawing/2014/main" id="{9FCE9C4C-CE0A-92DF-255A-2B6E0FBCA36B}"/>
              </a:ext>
            </a:extLst>
          </p:cNvPr>
          <p:cNvSpPr>
            <a:spLocks noChangeArrowheads="1"/>
          </p:cNvSpPr>
          <p:nvPr/>
        </p:nvSpPr>
        <p:spPr bwMode="auto">
          <a:xfrm>
            <a:off x="77216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61" name="Rectangle 111">
            <a:extLst>
              <a:ext uri="{FF2B5EF4-FFF2-40B4-BE49-F238E27FC236}">
                <a16:creationId xmlns:a16="http://schemas.microsoft.com/office/drawing/2014/main" id="{8759D7D1-2D71-C4D0-942D-C321792C1F87}"/>
              </a:ext>
            </a:extLst>
          </p:cNvPr>
          <p:cNvSpPr>
            <a:spLocks noChangeArrowheads="1"/>
          </p:cNvSpPr>
          <p:nvPr/>
        </p:nvSpPr>
        <p:spPr bwMode="auto">
          <a:xfrm>
            <a:off x="5969000" y="58848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62" name="Rectangle 112">
            <a:extLst>
              <a:ext uri="{FF2B5EF4-FFF2-40B4-BE49-F238E27FC236}">
                <a16:creationId xmlns:a16="http://schemas.microsoft.com/office/drawing/2014/main" id="{C03E6520-7080-551E-221F-40E68314B8E5}"/>
              </a:ext>
            </a:extLst>
          </p:cNvPr>
          <p:cNvSpPr>
            <a:spLocks noChangeArrowheads="1"/>
          </p:cNvSpPr>
          <p:nvPr/>
        </p:nvSpPr>
        <p:spPr bwMode="auto">
          <a:xfrm>
            <a:off x="5969000" y="61182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63" name="Rectangle 113">
            <a:extLst>
              <a:ext uri="{FF2B5EF4-FFF2-40B4-BE49-F238E27FC236}">
                <a16:creationId xmlns:a16="http://schemas.microsoft.com/office/drawing/2014/main" id="{19FF87C7-E15E-C9E4-8473-851A451EBE9F}"/>
              </a:ext>
            </a:extLst>
          </p:cNvPr>
          <p:cNvSpPr>
            <a:spLocks noChangeArrowheads="1"/>
          </p:cNvSpPr>
          <p:nvPr/>
        </p:nvSpPr>
        <p:spPr bwMode="auto">
          <a:xfrm>
            <a:off x="6553200" y="61182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64" name="Rectangle 114">
            <a:extLst>
              <a:ext uri="{FF2B5EF4-FFF2-40B4-BE49-F238E27FC236}">
                <a16:creationId xmlns:a16="http://schemas.microsoft.com/office/drawing/2014/main" id="{F7B4C2E3-795B-7C97-D86B-27B7F3C39632}"/>
              </a:ext>
            </a:extLst>
          </p:cNvPr>
          <p:cNvSpPr>
            <a:spLocks noChangeArrowheads="1"/>
          </p:cNvSpPr>
          <p:nvPr/>
        </p:nvSpPr>
        <p:spPr bwMode="auto">
          <a:xfrm>
            <a:off x="1879600" y="6351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0465" name="Line 115">
            <a:extLst>
              <a:ext uri="{FF2B5EF4-FFF2-40B4-BE49-F238E27FC236}">
                <a16:creationId xmlns:a16="http://schemas.microsoft.com/office/drawing/2014/main" id="{EB82A6F3-10B0-B076-6A81-90678A644157}"/>
              </a:ext>
            </a:extLst>
          </p:cNvPr>
          <p:cNvSpPr>
            <a:spLocks noChangeShapeType="1"/>
          </p:cNvSpPr>
          <p:nvPr/>
        </p:nvSpPr>
        <p:spPr bwMode="auto">
          <a:xfrm>
            <a:off x="2901950" y="2127250"/>
            <a:ext cx="1588" cy="33512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6" name="Line 116">
            <a:extLst>
              <a:ext uri="{FF2B5EF4-FFF2-40B4-BE49-F238E27FC236}">
                <a16:creationId xmlns:a16="http://schemas.microsoft.com/office/drawing/2014/main" id="{2C6F4DB1-212A-3B13-E3EA-BEB5CF458226}"/>
              </a:ext>
            </a:extLst>
          </p:cNvPr>
          <p:cNvSpPr>
            <a:spLocks noChangeShapeType="1"/>
          </p:cNvSpPr>
          <p:nvPr/>
        </p:nvSpPr>
        <p:spPr bwMode="auto">
          <a:xfrm>
            <a:off x="2901950" y="5478463"/>
            <a:ext cx="33591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7" name="Line 117">
            <a:extLst>
              <a:ext uri="{FF2B5EF4-FFF2-40B4-BE49-F238E27FC236}">
                <a16:creationId xmlns:a16="http://schemas.microsoft.com/office/drawing/2014/main" id="{7DC8D78A-882F-EFCF-C841-420C8964B508}"/>
              </a:ext>
            </a:extLst>
          </p:cNvPr>
          <p:cNvSpPr>
            <a:spLocks noChangeShapeType="1"/>
          </p:cNvSpPr>
          <p:nvPr/>
        </p:nvSpPr>
        <p:spPr bwMode="auto">
          <a:xfrm>
            <a:off x="2901950" y="3041650"/>
            <a:ext cx="2628900" cy="243681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8" name="Line 118">
            <a:extLst>
              <a:ext uri="{FF2B5EF4-FFF2-40B4-BE49-F238E27FC236}">
                <a16:creationId xmlns:a16="http://schemas.microsoft.com/office/drawing/2014/main" id="{C7BFCB2A-5362-6FEA-642A-B8C1C96DE517}"/>
              </a:ext>
            </a:extLst>
          </p:cNvPr>
          <p:cNvSpPr>
            <a:spLocks noChangeShapeType="1"/>
          </p:cNvSpPr>
          <p:nvPr/>
        </p:nvSpPr>
        <p:spPr bwMode="auto">
          <a:xfrm>
            <a:off x="5384800" y="5397500"/>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0469" name="Text Box 119">
            <a:extLst>
              <a:ext uri="{FF2B5EF4-FFF2-40B4-BE49-F238E27FC236}">
                <a16:creationId xmlns:a16="http://schemas.microsoft.com/office/drawing/2014/main" id="{89F714CB-4BD4-A097-80FA-157654D152C8}"/>
              </a:ext>
            </a:extLst>
          </p:cNvPr>
          <p:cNvSpPr txBox="1">
            <a:spLocks noChangeArrowheads="1"/>
          </p:cNvSpPr>
          <p:nvPr/>
        </p:nvSpPr>
        <p:spPr bwMode="auto">
          <a:xfrm>
            <a:off x="4267200" y="3048000"/>
            <a:ext cx="3302000" cy="925513"/>
          </a:xfrm>
          <a:prstGeom prst="rect">
            <a:avLst/>
          </a:prstGeom>
          <a:solidFill>
            <a:srgbClr val="CCFFCC"/>
          </a:solidFill>
          <a:ln w="9525">
            <a:solidFill>
              <a:srgbClr val="FF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FF0000"/>
                </a:solidFill>
                <a:latin typeface="Verdana" panose="020B0604030504040204" pitchFamily="34" charset="0"/>
              </a:rPr>
              <a:t>The budget line in red </a:t>
            </a:r>
          </a:p>
          <a:p>
            <a:pPr>
              <a:spcBef>
                <a:spcPct val="0"/>
              </a:spcBef>
              <a:buFontTx/>
              <a:buNone/>
            </a:pPr>
            <a:r>
              <a:rPr lang="en-US" altLang="en-US" sz="1800">
                <a:solidFill>
                  <a:srgbClr val="FF0000"/>
                </a:solidFill>
                <a:latin typeface="Verdana" panose="020B0604030504040204" pitchFamily="34" charset="0"/>
              </a:rPr>
              <a:t>represents every trade-off </a:t>
            </a:r>
          </a:p>
          <a:p>
            <a:pPr>
              <a:spcBef>
                <a:spcPct val="0"/>
              </a:spcBef>
              <a:buFontTx/>
              <a:buNone/>
            </a:pPr>
            <a:r>
              <a:rPr lang="en-US" altLang="en-US" sz="1800">
                <a:solidFill>
                  <a:srgbClr val="FF0000"/>
                </a:solidFill>
                <a:latin typeface="Verdana" panose="020B0604030504040204" pitchFamily="34" charset="0"/>
              </a:rPr>
              <a:t>of $100 in two periods</a:t>
            </a:r>
          </a:p>
        </p:txBody>
      </p:sp>
    </p:spTree>
  </p:cSld>
  <p:clrMapOvr>
    <a:masterClrMapping/>
  </p:clrMapOvr>
  <p:transition/>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01" name="Slide Number Placeholder 1">
            <a:extLst>
              <a:ext uri="{FF2B5EF4-FFF2-40B4-BE49-F238E27FC236}">
                <a16:creationId xmlns:a16="http://schemas.microsoft.com/office/drawing/2014/main" id="{BDDA54AD-068F-B666-293E-48EB71AD32B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571D6423-5821-AF4A-93A5-EB155BE7B776}" type="slidenum">
              <a:rPr lang="en-US" altLang="en-US" sz="1200" smtClean="0">
                <a:latin typeface="Verdana" panose="020B0604030504040204" pitchFamily="34" charset="0"/>
              </a:rPr>
              <a:pPr>
                <a:spcBef>
                  <a:spcPct val="0"/>
                </a:spcBef>
                <a:buFontTx/>
                <a:buNone/>
              </a:pPr>
              <a:t>37</a:t>
            </a:fld>
            <a:endParaRPr lang="en-US" altLang="en-US" sz="1200">
              <a:latin typeface="Verdana" panose="020B0604030504040204" pitchFamily="34" charset="0"/>
            </a:endParaRPr>
          </a:p>
        </p:txBody>
      </p:sp>
      <p:sp>
        <p:nvSpPr>
          <p:cNvPr id="102402" name="TextBox 3">
            <a:extLst>
              <a:ext uri="{FF2B5EF4-FFF2-40B4-BE49-F238E27FC236}">
                <a16:creationId xmlns:a16="http://schemas.microsoft.com/office/drawing/2014/main" id="{641DC8FA-7B58-95FF-ED0B-4380EA347F21}"/>
              </a:ext>
            </a:extLst>
          </p:cNvPr>
          <p:cNvSpPr txBox="1">
            <a:spLocks noChangeArrowheads="1"/>
          </p:cNvSpPr>
          <p:nvPr/>
        </p:nvSpPr>
        <p:spPr bwMode="auto">
          <a:xfrm>
            <a:off x="1447800" y="381000"/>
            <a:ext cx="6496050" cy="1016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a:solidFill>
                  <a:srgbClr val="C00000"/>
                </a:solidFill>
                <a:latin typeface="Verdana" panose="020B0604030504040204" pitchFamily="34" charset="0"/>
              </a:rPr>
              <a:t>Two different time preferences</a:t>
            </a:r>
          </a:p>
          <a:p>
            <a:pPr>
              <a:spcBef>
                <a:spcPct val="0"/>
              </a:spcBef>
              <a:buFontTx/>
              <a:buNone/>
            </a:pPr>
            <a:r>
              <a:rPr lang="en-US" altLang="en-US" sz="2800">
                <a:solidFill>
                  <a:srgbClr val="C00000"/>
                </a:solidFill>
                <a:latin typeface="Verdana" panose="020B0604030504040204" pitchFamily="34" charset="0"/>
              </a:rPr>
              <a:t>(Which is right?)</a:t>
            </a:r>
          </a:p>
        </p:txBody>
      </p:sp>
      <p:pic>
        <p:nvPicPr>
          <p:cNvPr id="102403" name="Picture 1">
            <a:extLst>
              <a:ext uri="{FF2B5EF4-FFF2-40B4-BE49-F238E27FC236}">
                <a16:creationId xmlns:a16="http://schemas.microsoft.com/office/drawing/2014/main" id="{DBD6B431-2AD5-5ACC-56B4-007E7DE0977B}"/>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1511300"/>
            <a:ext cx="5562600" cy="4889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5" name="Slide Number Placeholder 3">
            <a:extLst>
              <a:ext uri="{FF2B5EF4-FFF2-40B4-BE49-F238E27FC236}">
                <a16:creationId xmlns:a16="http://schemas.microsoft.com/office/drawing/2014/main" id="{C664CF40-6955-7135-6E1C-11E560DFB27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028E1DD4-9297-D947-9D3F-C61627A64E16}" type="slidenum">
              <a:rPr lang="en-US" altLang="en-US" sz="1200" smtClean="0">
                <a:latin typeface="Verdana" panose="020B0604030504040204" pitchFamily="34" charset="0"/>
              </a:rPr>
              <a:pPr>
                <a:spcBef>
                  <a:spcPct val="0"/>
                </a:spcBef>
                <a:buFontTx/>
                <a:buNone/>
              </a:pPr>
              <a:t>38</a:t>
            </a:fld>
            <a:endParaRPr lang="en-US" altLang="en-US" sz="1200">
              <a:latin typeface="Verdana" panose="020B0604030504040204" pitchFamily="34" charset="0"/>
            </a:endParaRPr>
          </a:p>
        </p:txBody>
      </p:sp>
      <p:sp>
        <p:nvSpPr>
          <p:cNvPr id="103426" name="Rectangle 3">
            <a:extLst>
              <a:ext uri="{FF2B5EF4-FFF2-40B4-BE49-F238E27FC236}">
                <a16:creationId xmlns:a16="http://schemas.microsoft.com/office/drawing/2014/main" id="{4BA3B20D-7032-346E-6BDC-0C9FA792BC78}"/>
              </a:ext>
            </a:extLst>
          </p:cNvPr>
          <p:cNvSpPr>
            <a:spLocks noGrp="1" noChangeArrowheads="1"/>
          </p:cNvSpPr>
          <p:nvPr>
            <p:ph type="title"/>
          </p:nvPr>
        </p:nvSpPr>
        <p:spPr/>
        <p:txBody>
          <a:bodyPr/>
          <a:lstStyle/>
          <a:p>
            <a:pPr eaLnBrk="1" hangingPunct="1"/>
            <a:r>
              <a:rPr lang="en-US" altLang="en-US"/>
              <a:t>The Budget Line:</a:t>
            </a:r>
            <a:br>
              <a:rPr lang="en-US" altLang="en-US"/>
            </a:br>
            <a:r>
              <a:rPr lang="en-US" altLang="en-US" sz="2400"/>
              <a:t> Allocating $100 between two periods</a:t>
            </a:r>
          </a:p>
        </p:txBody>
      </p:sp>
      <p:sp>
        <p:nvSpPr>
          <p:cNvPr id="103427" name="AutoShape 4">
            <a:extLst>
              <a:ext uri="{FF2B5EF4-FFF2-40B4-BE49-F238E27FC236}">
                <a16:creationId xmlns:a16="http://schemas.microsoft.com/office/drawing/2014/main" id="{7E6AABD0-2170-71C7-411A-B8CA9592F8AD}"/>
              </a:ext>
            </a:extLst>
          </p:cNvPr>
          <p:cNvSpPr>
            <a:spLocks noChangeAspect="1" noChangeArrowheads="1" noTextEdit="1"/>
          </p:cNvSpPr>
          <p:nvPr/>
        </p:nvSpPr>
        <p:spPr bwMode="auto">
          <a:xfrm>
            <a:off x="1371600" y="1295400"/>
            <a:ext cx="7010400" cy="513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3428" name="Rectangle 6">
            <a:extLst>
              <a:ext uri="{FF2B5EF4-FFF2-40B4-BE49-F238E27FC236}">
                <a16:creationId xmlns:a16="http://schemas.microsoft.com/office/drawing/2014/main" id="{254B945C-D47E-AE32-4515-5BA383105C02}"/>
              </a:ext>
            </a:extLst>
          </p:cNvPr>
          <p:cNvSpPr>
            <a:spLocks noChangeArrowheads="1"/>
          </p:cNvSpPr>
          <p:nvPr/>
        </p:nvSpPr>
        <p:spPr bwMode="auto">
          <a:xfrm>
            <a:off x="1295400" y="1452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29" name="Rectangle 7">
            <a:extLst>
              <a:ext uri="{FF2B5EF4-FFF2-40B4-BE49-F238E27FC236}">
                <a16:creationId xmlns:a16="http://schemas.microsoft.com/office/drawing/2014/main" id="{6AC47140-331E-290D-1220-E9A0AA057347}"/>
              </a:ext>
            </a:extLst>
          </p:cNvPr>
          <p:cNvSpPr>
            <a:spLocks noChangeArrowheads="1"/>
          </p:cNvSpPr>
          <p:nvPr/>
        </p:nvSpPr>
        <p:spPr bwMode="auto">
          <a:xfrm>
            <a:off x="1295400" y="1681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30" name="Rectangle 8">
            <a:extLst>
              <a:ext uri="{FF2B5EF4-FFF2-40B4-BE49-F238E27FC236}">
                <a16:creationId xmlns:a16="http://schemas.microsoft.com/office/drawing/2014/main" id="{DFB29087-959C-52EE-0052-353652D9CB2D}"/>
              </a:ext>
            </a:extLst>
          </p:cNvPr>
          <p:cNvSpPr>
            <a:spLocks noChangeArrowheads="1"/>
          </p:cNvSpPr>
          <p:nvPr/>
        </p:nvSpPr>
        <p:spPr bwMode="auto">
          <a:xfrm>
            <a:off x="1295400" y="19145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31" name="Rectangle 9">
            <a:extLst>
              <a:ext uri="{FF2B5EF4-FFF2-40B4-BE49-F238E27FC236}">
                <a16:creationId xmlns:a16="http://schemas.microsoft.com/office/drawing/2014/main" id="{B2B791FF-ECE0-45CF-CAB0-A29C9CB440F8}"/>
              </a:ext>
            </a:extLst>
          </p:cNvPr>
          <p:cNvSpPr>
            <a:spLocks noChangeArrowheads="1"/>
          </p:cNvSpPr>
          <p:nvPr/>
        </p:nvSpPr>
        <p:spPr bwMode="auto">
          <a:xfrm>
            <a:off x="1344613" y="19145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32" name="Rectangle 10">
            <a:extLst>
              <a:ext uri="{FF2B5EF4-FFF2-40B4-BE49-F238E27FC236}">
                <a16:creationId xmlns:a16="http://schemas.microsoft.com/office/drawing/2014/main" id="{FC6FFE9B-2768-1F09-6F72-98275909ECBD}"/>
              </a:ext>
            </a:extLst>
          </p:cNvPr>
          <p:cNvSpPr>
            <a:spLocks noChangeArrowheads="1"/>
          </p:cNvSpPr>
          <p:nvPr/>
        </p:nvSpPr>
        <p:spPr bwMode="auto">
          <a:xfrm>
            <a:off x="1879600" y="19145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33" name="Rectangle 11">
            <a:extLst>
              <a:ext uri="{FF2B5EF4-FFF2-40B4-BE49-F238E27FC236}">
                <a16:creationId xmlns:a16="http://schemas.microsoft.com/office/drawing/2014/main" id="{2256416B-CB8C-577F-655A-FCC3A404D7B3}"/>
              </a:ext>
            </a:extLst>
          </p:cNvPr>
          <p:cNvSpPr>
            <a:spLocks noChangeArrowheads="1"/>
          </p:cNvSpPr>
          <p:nvPr/>
        </p:nvSpPr>
        <p:spPr bwMode="auto">
          <a:xfrm>
            <a:off x="2438400" y="1828800"/>
            <a:ext cx="14430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Dollars in Time 1</a:t>
            </a:r>
            <a:endParaRPr lang="en-US" altLang="en-US" sz="1600">
              <a:latin typeface="Times New Roman" panose="02020603050405020304" pitchFamily="18" charset="0"/>
            </a:endParaRPr>
          </a:p>
        </p:txBody>
      </p:sp>
      <p:sp>
        <p:nvSpPr>
          <p:cNvPr id="103434" name="Rectangle 12">
            <a:extLst>
              <a:ext uri="{FF2B5EF4-FFF2-40B4-BE49-F238E27FC236}">
                <a16:creationId xmlns:a16="http://schemas.microsoft.com/office/drawing/2014/main" id="{7B6ED926-345C-7EC3-3F8F-4234D9BE62FE}"/>
              </a:ext>
            </a:extLst>
          </p:cNvPr>
          <p:cNvSpPr>
            <a:spLocks noChangeArrowheads="1"/>
          </p:cNvSpPr>
          <p:nvPr/>
        </p:nvSpPr>
        <p:spPr bwMode="auto">
          <a:xfrm>
            <a:off x="3021013" y="19145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35" name="Rectangle 13">
            <a:extLst>
              <a:ext uri="{FF2B5EF4-FFF2-40B4-BE49-F238E27FC236}">
                <a16:creationId xmlns:a16="http://schemas.microsoft.com/office/drawing/2014/main" id="{90C53EF8-6DEE-3134-4775-CA1D3D6714EB}"/>
              </a:ext>
            </a:extLst>
          </p:cNvPr>
          <p:cNvSpPr>
            <a:spLocks noChangeArrowheads="1"/>
          </p:cNvSpPr>
          <p:nvPr/>
        </p:nvSpPr>
        <p:spPr bwMode="auto">
          <a:xfrm>
            <a:off x="1295400" y="2147888"/>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36" name="Rectangle 14">
            <a:extLst>
              <a:ext uri="{FF2B5EF4-FFF2-40B4-BE49-F238E27FC236}">
                <a16:creationId xmlns:a16="http://schemas.microsoft.com/office/drawing/2014/main" id="{CD33215C-9575-8130-8B7C-D9C5011E8146}"/>
              </a:ext>
            </a:extLst>
          </p:cNvPr>
          <p:cNvSpPr>
            <a:spLocks noChangeArrowheads="1"/>
          </p:cNvSpPr>
          <p:nvPr/>
        </p:nvSpPr>
        <p:spPr bwMode="auto">
          <a:xfrm>
            <a:off x="1538288" y="21478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37" name="Rectangle 15">
            <a:extLst>
              <a:ext uri="{FF2B5EF4-FFF2-40B4-BE49-F238E27FC236}">
                <a16:creationId xmlns:a16="http://schemas.microsoft.com/office/drawing/2014/main" id="{04F2D227-3041-5CB9-594B-C37C0023EC4B}"/>
              </a:ext>
            </a:extLst>
          </p:cNvPr>
          <p:cNvSpPr>
            <a:spLocks noChangeArrowheads="1"/>
          </p:cNvSpPr>
          <p:nvPr/>
        </p:nvSpPr>
        <p:spPr bwMode="auto">
          <a:xfrm>
            <a:off x="12954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38" name="Rectangle 16">
            <a:extLst>
              <a:ext uri="{FF2B5EF4-FFF2-40B4-BE49-F238E27FC236}">
                <a16:creationId xmlns:a16="http://schemas.microsoft.com/office/drawing/2014/main" id="{F324AF48-68E5-661E-2A18-533F79AE0818}"/>
              </a:ext>
            </a:extLst>
          </p:cNvPr>
          <p:cNvSpPr>
            <a:spLocks noChangeArrowheads="1"/>
          </p:cNvSpPr>
          <p:nvPr/>
        </p:nvSpPr>
        <p:spPr bwMode="auto">
          <a:xfrm>
            <a:off x="18796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39" name="Rectangle 17">
            <a:extLst>
              <a:ext uri="{FF2B5EF4-FFF2-40B4-BE49-F238E27FC236}">
                <a16:creationId xmlns:a16="http://schemas.microsoft.com/office/drawing/2014/main" id="{289687CD-5126-424E-A04E-A8525BC0E13B}"/>
              </a:ext>
            </a:extLst>
          </p:cNvPr>
          <p:cNvSpPr>
            <a:spLocks noChangeArrowheads="1"/>
          </p:cNvSpPr>
          <p:nvPr/>
        </p:nvSpPr>
        <p:spPr bwMode="auto">
          <a:xfrm>
            <a:off x="24638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40" name="Rectangle 18">
            <a:extLst>
              <a:ext uri="{FF2B5EF4-FFF2-40B4-BE49-F238E27FC236}">
                <a16:creationId xmlns:a16="http://schemas.microsoft.com/office/drawing/2014/main" id="{BFFB2E78-4D3E-723F-327E-1EB4D66988B3}"/>
              </a:ext>
            </a:extLst>
          </p:cNvPr>
          <p:cNvSpPr>
            <a:spLocks noChangeArrowheads="1"/>
          </p:cNvSpPr>
          <p:nvPr/>
        </p:nvSpPr>
        <p:spPr bwMode="auto">
          <a:xfrm>
            <a:off x="30480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41" name="Rectangle 19">
            <a:extLst>
              <a:ext uri="{FF2B5EF4-FFF2-40B4-BE49-F238E27FC236}">
                <a16:creationId xmlns:a16="http://schemas.microsoft.com/office/drawing/2014/main" id="{4AF4EABA-9D2A-F6E2-9E7B-0BA59C8CD54B}"/>
              </a:ext>
            </a:extLst>
          </p:cNvPr>
          <p:cNvSpPr>
            <a:spLocks noChangeArrowheads="1"/>
          </p:cNvSpPr>
          <p:nvPr/>
        </p:nvSpPr>
        <p:spPr bwMode="auto">
          <a:xfrm>
            <a:off x="36322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42" name="Rectangle 20">
            <a:extLst>
              <a:ext uri="{FF2B5EF4-FFF2-40B4-BE49-F238E27FC236}">
                <a16:creationId xmlns:a16="http://schemas.microsoft.com/office/drawing/2014/main" id="{B2D8036C-3C52-E641-747D-B1FEED57C242}"/>
              </a:ext>
            </a:extLst>
          </p:cNvPr>
          <p:cNvSpPr>
            <a:spLocks noChangeArrowheads="1"/>
          </p:cNvSpPr>
          <p:nvPr/>
        </p:nvSpPr>
        <p:spPr bwMode="auto">
          <a:xfrm>
            <a:off x="42164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43" name="Rectangle 21">
            <a:extLst>
              <a:ext uri="{FF2B5EF4-FFF2-40B4-BE49-F238E27FC236}">
                <a16:creationId xmlns:a16="http://schemas.microsoft.com/office/drawing/2014/main" id="{1399372C-9130-AFBE-C377-40D1457F8949}"/>
              </a:ext>
            </a:extLst>
          </p:cNvPr>
          <p:cNvSpPr>
            <a:spLocks noChangeArrowheads="1"/>
          </p:cNvSpPr>
          <p:nvPr/>
        </p:nvSpPr>
        <p:spPr bwMode="auto">
          <a:xfrm>
            <a:off x="4800600" y="238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44" name="Rectangle 22">
            <a:extLst>
              <a:ext uri="{FF2B5EF4-FFF2-40B4-BE49-F238E27FC236}">
                <a16:creationId xmlns:a16="http://schemas.microsoft.com/office/drawing/2014/main" id="{9C084A61-6AD3-7D7A-688C-93E7D046D651}"/>
              </a:ext>
            </a:extLst>
          </p:cNvPr>
          <p:cNvSpPr>
            <a:spLocks noChangeArrowheads="1"/>
          </p:cNvSpPr>
          <p:nvPr/>
        </p:nvSpPr>
        <p:spPr bwMode="auto">
          <a:xfrm>
            <a:off x="1295400" y="26146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45" name="Rectangle 23">
            <a:extLst>
              <a:ext uri="{FF2B5EF4-FFF2-40B4-BE49-F238E27FC236}">
                <a16:creationId xmlns:a16="http://schemas.microsoft.com/office/drawing/2014/main" id="{F236ED8A-D7EB-BAB7-799F-1963F394898C}"/>
              </a:ext>
            </a:extLst>
          </p:cNvPr>
          <p:cNvSpPr>
            <a:spLocks noChangeArrowheads="1"/>
          </p:cNvSpPr>
          <p:nvPr/>
        </p:nvSpPr>
        <p:spPr bwMode="auto">
          <a:xfrm>
            <a:off x="1879600" y="26146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46" name="Rectangle 24">
            <a:extLst>
              <a:ext uri="{FF2B5EF4-FFF2-40B4-BE49-F238E27FC236}">
                <a16:creationId xmlns:a16="http://schemas.microsoft.com/office/drawing/2014/main" id="{E2578E36-4494-2354-A703-B040FB36DCB7}"/>
              </a:ext>
            </a:extLst>
          </p:cNvPr>
          <p:cNvSpPr>
            <a:spLocks noChangeArrowheads="1"/>
          </p:cNvSpPr>
          <p:nvPr/>
        </p:nvSpPr>
        <p:spPr bwMode="auto">
          <a:xfrm>
            <a:off x="2463800" y="26146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47" name="Rectangle 25">
            <a:extLst>
              <a:ext uri="{FF2B5EF4-FFF2-40B4-BE49-F238E27FC236}">
                <a16:creationId xmlns:a16="http://schemas.microsoft.com/office/drawing/2014/main" id="{89643170-E0D7-5483-457B-7E4BF6BE72AE}"/>
              </a:ext>
            </a:extLst>
          </p:cNvPr>
          <p:cNvSpPr>
            <a:spLocks noChangeArrowheads="1"/>
          </p:cNvSpPr>
          <p:nvPr/>
        </p:nvSpPr>
        <p:spPr bwMode="auto">
          <a:xfrm>
            <a:off x="3048000" y="26146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48" name="Rectangle 26">
            <a:extLst>
              <a:ext uri="{FF2B5EF4-FFF2-40B4-BE49-F238E27FC236}">
                <a16:creationId xmlns:a16="http://schemas.microsoft.com/office/drawing/2014/main" id="{18ACD83B-CE31-6C39-FA76-FCC0212236C3}"/>
              </a:ext>
            </a:extLst>
          </p:cNvPr>
          <p:cNvSpPr>
            <a:spLocks noChangeArrowheads="1"/>
          </p:cNvSpPr>
          <p:nvPr/>
        </p:nvSpPr>
        <p:spPr bwMode="auto">
          <a:xfrm>
            <a:off x="3632200" y="261461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49" name="Rectangle 27">
            <a:extLst>
              <a:ext uri="{FF2B5EF4-FFF2-40B4-BE49-F238E27FC236}">
                <a16:creationId xmlns:a16="http://schemas.microsoft.com/office/drawing/2014/main" id="{E9AAF17F-A0A0-F2D9-DB92-968A98235214}"/>
              </a:ext>
            </a:extLst>
          </p:cNvPr>
          <p:cNvSpPr>
            <a:spLocks noChangeArrowheads="1"/>
          </p:cNvSpPr>
          <p:nvPr/>
        </p:nvSpPr>
        <p:spPr bwMode="auto">
          <a:xfrm>
            <a:off x="3729038" y="26146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50" name="Rectangle 28">
            <a:extLst>
              <a:ext uri="{FF2B5EF4-FFF2-40B4-BE49-F238E27FC236}">
                <a16:creationId xmlns:a16="http://schemas.microsoft.com/office/drawing/2014/main" id="{26163D3B-54A0-B0A1-9441-3E3CF9E59942}"/>
              </a:ext>
            </a:extLst>
          </p:cNvPr>
          <p:cNvSpPr>
            <a:spLocks noChangeArrowheads="1"/>
          </p:cNvSpPr>
          <p:nvPr/>
        </p:nvSpPr>
        <p:spPr bwMode="auto">
          <a:xfrm>
            <a:off x="2463800" y="2849563"/>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100</a:t>
            </a:r>
            <a:endParaRPr lang="en-US" altLang="en-US" sz="1600">
              <a:latin typeface="Times New Roman" panose="02020603050405020304" pitchFamily="18" charset="0"/>
            </a:endParaRPr>
          </a:p>
        </p:txBody>
      </p:sp>
      <p:sp>
        <p:nvSpPr>
          <p:cNvPr id="103451" name="Rectangle 29">
            <a:extLst>
              <a:ext uri="{FF2B5EF4-FFF2-40B4-BE49-F238E27FC236}">
                <a16:creationId xmlns:a16="http://schemas.microsoft.com/office/drawing/2014/main" id="{5D5066DF-32C4-FF8F-82AF-D4EDF448A0F8}"/>
              </a:ext>
            </a:extLst>
          </p:cNvPr>
          <p:cNvSpPr>
            <a:spLocks noChangeArrowheads="1"/>
          </p:cNvSpPr>
          <p:nvPr/>
        </p:nvSpPr>
        <p:spPr bwMode="auto">
          <a:xfrm>
            <a:off x="2852738" y="2849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52" name="Rectangle 30">
            <a:extLst>
              <a:ext uri="{FF2B5EF4-FFF2-40B4-BE49-F238E27FC236}">
                <a16:creationId xmlns:a16="http://schemas.microsoft.com/office/drawing/2014/main" id="{01CF285D-29BD-DAF5-DE61-30A392547281}"/>
              </a:ext>
            </a:extLst>
          </p:cNvPr>
          <p:cNvSpPr>
            <a:spLocks noChangeArrowheads="1"/>
          </p:cNvSpPr>
          <p:nvPr/>
        </p:nvSpPr>
        <p:spPr bwMode="auto">
          <a:xfrm>
            <a:off x="3048000" y="2849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53" name="Rectangle 31">
            <a:extLst>
              <a:ext uri="{FF2B5EF4-FFF2-40B4-BE49-F238E27FC236}">
                <a16:creationId xmlns:a16="http://schemas.microsoft.com/office/drawing/2014/main" id="{FDFFF7B5-A37D-99FE-40D1-D94DB0F8DE1C}"/>
              </a:ext>
            </a:extLst>
          </p:cNvPr>
          <p:cNvSpPr>
            <a:spLocks noChangeArrowheads="1"/>
          </p:cNvSpPr>
          <p:nvPr/>
        </p:nvSpPr>
        <p:spPr bwMode="auto">
          <a:xfrm>
            <a:off x="3632200" y="2849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54" name="Rectangle 32">
            <a:extLst>
              <a:ext uri="{FF2B5EF4-FFF2-40B4-BE49-F238E27FC236}">
                <a16:creationId xmlns:a16="http://schemas.microsoft.com/office/drawing/2014/main" id="{15A343E4-E89B-309D-B891-6852F92EC316}"/>
              </a:ext>
            </a:extLst>
          </p:cNvPr>
          <p:cNvSpPr>
            <a:spLocks noChangeArrowheads="1"/>
          </p:cNvSpPr>
          <p:nvPr/>
        </p:nvSpPr>
        <p:spPr bwMode="auto">
          <a:xfrm>
            <a:off x="4216400" y="2849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55" name="Rectangle 33">
            <a:extLst>
              <a:ext uri="{FF2B5EF4-FFF2-40B4-BE49-F238E27FC236}">
                <a16:creationId xmlns:a16="http://schemas.microsoft.com/office/drawing/2014/main" id="{05FCB7DF-A64E-88FA-127F-28ECC210684E}"/>
              </a:ext>
            </a:extLst>
          </p:cNvPr>
          <p:cNvSpPr>
            <a:spLocks noChangeArrowheads="1"/>
          </p:cNvSpPr>
          <p:nvPr/>
        </p:nvSpPr>
        <p:spPr bwMode="auto">
          <a:xfrm>
            <a:off x="4800600" y="2849563"/>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56" name="Rectangle 34">
            <a:extLst>
              <a:ext uri="{FF2B5EF4-FFF2-40B4-BE49-F238E27FC236}">
                <a16:creationId xmlns:a16="http://schemas.microsoft.com/office/drawing/2014/main" id="{190D1474-DD77-0747-D0F9-6816B9A05572}"/>
              </a:ext>
            </a:extLst>
          </p:cNvPr>
          <p:cNvSpPr>
            <a:spLocks noChangeArrowheads="1"/>
          </p:cNvSpPr>
          <p:nvPr/>
        </p:nvSpPr>
        <p:spPr bwMode="auto">
          <a:xfrm>
            <a:off x="5043488" y="2849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57" name="Rectangle 35">
            <a:extLst>
              <a:ext uri="{FF2B5EF4-FFF2-40B4-BE49-F238E27FC236}">
                <a16:creationId xmlns:a16="http://schemas.microsoft.com/office/drawing/2014/main" id="{44E17140-16A9-309F-3A07-D2C87EB4CB1F}"/>
              </a:ext>
            </a:extLst>
          </p:cNvPr>
          <p:cNvSpPr>
            <a:spLocks noChangeArrowheads="1"/>
          </p:cNvSpPr>
          <p:nvPr/>
        </p:nvSpPr>
        <p:spPr bwMode="auto">
          <a:xfrm>
            <a:off x="1295400" y="3082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58" name="Rectangle 36">
            <a:extLst>
              <a:ext uri="{FF2B5EF4-FFF2-40B4-BE49-F238E27FC236}">
                <a16:creationId xmlns:a16="http://schemas.microsoft.com/office/drawing/2014/main" id="{1E090D08-9F44-EA72-FBE4-406FCC1C4E53}"/>
              </a:ext>
            </a:extLst>
          </p:cNvPr>
          <p:cNvSpPr>
            <a:spLocks noChangeArrowheads="1"/>
          </p:cNvSpPr>
          <p:nvPr/>
        </p:nvSpPr>
        <p:spPr bwMode="auto">
          <a:xfrm>
            <a:off x="1295400" y="3316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59" name="Rectangle 37">
            <a:extLst>
              <a:ext uri="{FF2B5EF4-FFF2-40B4-BE49-F238E27FC236}">
                <a16:creationId xmlns:a16="http://schemas.microsoft.com/office/drawing/2014/main" id="{DBC91344-AA54-737D-7677-E9C2B276BE43}"/>
              </a:ext>
            </a:extLst>
          </p:cNvPr>
          <p:cNvSpPr>
            <a:spLocks noChangeArrowheads="1"/>
          </p:cNvSpPr>
          <p:nvPr/>
        </p:nvSpPr>
        <p:spPr bwMode="auto">
          <a:xfrm>
            <a:off x="12954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60" name="Rectangle 38">
            <a:extLst>
              <a:ext uri="{FF2B5EF4-FFF2-40B4-BE49-F238E27FC236}">
                <a16:creationId xmlns:a16="http://schemas.microsoft.com/office/drawing/2014/main" id="{75F8F6CE-E390-F796-29B0-B0C927626413}"/>
              </a:ext>
            </a:extLst>
          </p:cNvPr>
          <p:cNvSpPr>
            <a:spLocks noChangeArrowheads="1"/>
          </p:cNvSpPr>
          <p:nvPr/>
        </p:nvSpPr>
        <p:spPr bwMode="auto">
          <a:xfrm>
            <a:off x="18796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61" name="Rectangle 39">
            <a:extLst>
              <a:ext uri="{FF2B5EF4-FFF2-40B4-BE49-F238E27FC236}">
                <a16:creationId xmlns:a16="http://schemas.microsoft.com/office/drawing/2014/main" id="{D1141905-BA62-69F1-7777-EE723E3FBEA3}"/>
              </a:ext>
            </a:extLst>
          </p:cNvPr>
          <p:cNvSpPr>
            <a:spLocks noChangeArrowheads="1"/>
          </p:cNvSpPr>
          <p:nvPr/>
        </p:nvSpPr>
        <p:spPr bwMode="auto">
          <a:xfrm>
            <a:off x="24638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62" name="Rectangle 40">
            <a:extLst>
              <a:ext uri="{FF2B5EF4-FFF2-40B4-BE49-F238E27FC236}">
                <a16:creationId xmlns:a16="http://schemas.microsoft.com/office/drawing/2014/main" id="{81233EE9-D747-23BA-21E9-94E593FD195C}"/>
              </a:ext>
            </a:extLst>
          </p:cNvPr>
          <p:cNvSpPr>
            <a:spLocks noChangeArrowheads="1"/>
          </p:cNvSpPr>
          <p:nvPr/>
        </p:nvSpPr>
        <p:spPr bwMode="auto">
          <a:xfrm>
            <a:off x="30480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63" name="Rectangle 41">
            <a:extLst>
              <a:ext uri="{FF2B5EF4-FFF2-40B4-BE49-F238E27FC236}">
                <a16:creationId xmlns:a16="http://schemas.microsoft.com/office/drawing/2014/main" id="{E5D6207E-4827-962A-E90D-285A7E6A03A6}"/>
              </a:ext>
            </a:extLst>
          </p:cNvPr>
          <p:cNvSpPr>
            <a:spLocks noChangeArrowheads="1"/>
          </p:cNvSpPr>
          <p:nvPr/>
        </p:nvSpPr>
        <p:spPr bwMode="auto">
          <a:xfrm>
            <a:off x="36322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64" name="Rectangle 42">
            <a:extLst>
              <a:ext uri="{FF2B5EF4-FFF2-40B4-BE49-F238E27FC236}">
                <a16:creationId xmlns:a16="http://schemas.microsoft.com/office/drawing/2014/main" id="{9E6BD358-8E43-F45D-BF5E-499BC415DCFF}"/>
              </a:ext>
            </a:extLst>
          </p:cNvPr>
          <p:cNvSpPr>
            <a:spLocks noChangeArrowheads="1"/>
          </p:cNvSpPr>
          <p:nvPr/>
        </p:nvSpPr>
        <p:spPr bwMode="auto">
          <a:xfrm>
            <a:off x="4216400" y="3549650"/>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65" name="Rectangle 43">
            <a:extLst>
              <a:ext uri="{FF2B5EF4-FFF2-40B4-BE49-F238E27FC236}">
                <a16:creationId xmlns:a16="http://schemas.microsoft.com/office/drawing/2014/main" id="{BB1E80C8-D5D3-CF20-23B7-55742D12FBF6}"/>
              </a:ext>
            </a:extLst>
          </p:cNvPr>
          <p:cNvSpPr>
            <a:spLocks noChangeArrowheads="1"/>
          </p:cNvSpPr>
          <p:nvPr/>
        </p:nvSpPr>
        <p:spPr bwMode="auto">
          <a:xfrm>
            <a:off x="436245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66" name="Rectangle 44">
            <a:extLst>
              <a:ext uri="{FF2B5EF4-FFF2-40B4-BE49-F238E27FC236}">
                <a16:creationId xmlns:a16="http://schemas.microsoft.com/office/drawing/2014/main" id="{A4684C53-4271-6337-4F4D-7B8852EC3E7B}"/>
              </a:ext>
            </a:extLst>
          </p:cNvPr>
          <p:cNvSpPr>
            <a:spLocks noChangeArrowheads="1"/>
          </p:cNvSpPr>
          <p:nvPr/>
        </p:nvSpPr>
        <p:spPr bwMode="auto">
          <a:xfrm>
            <a:off x="4800600" y="35496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67" name="Rectangle 45">
            <a:extLst>
              <a:ext uri="{FF2B5EF4-FFF2-40B4-BE49-F238E27FC236}">
                <a16:creationId xmlns:a16="http://schemas.microsoft.com/office/drawing/2014/main" id="{3E00E750-10FE-4EE0-F899-A3B81425C0F6}"/>
              </a:ext>
            </a:extLst>
          </p:cNvPr>
          <p:cNvSpPr>
            <a:spLocks noChangeArrowheads="1"/>
          </p:cNvSpPr>
          <p:nvPr/>
        </p:nvSpPr>
        <p:spPr bwMode="auto">
          <a:xfrm>
            <a:off x="5043488"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68" name="Rectangle 46">
            <a:extLst>
              <a:ext uri="{FF2B5EF4-FFF2-40B4-BE49-F238E27FC236}">
                <a16:creationId xmlns:a16="http://schemas.microsoft.com/office/drawing/2014/main" id="{B8A49706-670C-0EFC-FC99-0CA61DE3F94F}"/>
              </a:ext>
            </a:extLst>
          </p:cNvPr>
          <p:cNvSpPr>
            <a:spLocks noChangeArrowheads="1"/>
          </p:cNvSpPr>
          <p:nvPr/>
        </p:nvSpPr>
        <p:spPr bwMode="auto">
          <a:xfrm>
            <a:off x="5092700" y="3549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69" name="Rectangle 47">
            <a:extLst>
              <a:ext uri="{FF2B5EF4-FFF2-40B4-BE49-F238E27FC236}">
                <a16:creationId xmlns:a16="http://schemas.microsoft.com/office/drawing/2014/main" id="{8E9FB2D6-22B3-6204-33D5-988ABF0DCB4E}"/>
              </a:ext>
            </a:extLst>
          </p:cNvPr>
          <p:cNvSpPr>
            <a:spLocks noChangeArrowheads="1"/>
          </p:cNvSpPr>
          <p:nvPr/>
        </p:nvSpPr>
        <p:spPr bwMode="auto">
          <a:xfrm>
            <a:off x="12954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70" name="Rectangle 48">
            <a:extLst>
              <a:ext uri="{FF2B5EF4-FFF2-40B4-BE49-F238E27FC236}">
                <a16:creationId xmlns:a16="http://schemas.microsoft.com/office/drawing/2014/main" id="{41ED731E-4819-2664-01D0-8CD7909315A7}"/>
              </a:ext>
            </a:extLst>
          </p:cNvPr>
          <p:cNvSpPr>
            <a:spLocks noChangeArrowheads="1"/>
          </p:cNvSpPr>
          <p:nvPr/>
        </p:nvSpPr>
        <p:spPr bwMode="auto">
          <a:xfrm>
            <a:off x="18796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71" name="Rectangle 49">
            <a:extLst>
              <a:ext uri="{FF2B5EF4-FFF2-40B4-BE49-F238E27FC236}">
                <a16:creationId xmlns:a16="http://schemas.microsoft.com/office/drawing/2014/main" id="{551A4484-FFC4-D162-2F87-9B8E468D83B9}"/>
              </a:ext>
            </a:extLst>
          </p:cNvPr>
          <p:cNvSpPr>
            <a:spLocks noChangeArrowheads="1"/>
          </p:cNvSpPr>
          <p:nvPr/>
        </p:nvSpPr>
        <p:spPr bwMode="auto">
          <a:xfrm>
            <a:off x="24638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72" name="Rectangle 50">
            <a:extLst>
              <a:ext uri="{FF2B5EF4-FFF2-40B4-BE49-F238E27FC236}">
                <a16:creationId xmlns:a16="http://schemas.microsoft.com/office/drawing/2014/main" id="{F35BF016-AB14-722E-C004-4DAD33E9CD90}"/>
              </a:ext>
            </a:extLst>
          </p:cNvPr>
          <p:cNvSpPr>
            <a:spLocks noChangeArrowheads="1"/>
          </p:cNvSpPr>
          <p:nvPr/>
        </p:nvSpPr>
        <p:spPr bwMode="auto">
          <a:xfrm>
            <a:off x="30480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73" name="Rectangle 51">
            <a:extLst>
              <a:ext uri="{FF2B5EF4-FFF2-40B4-BE49-F238E27FC236}">
                <a16:creationId xmlns:a16="http://schemas.microsoft.com/office/drawing/2014/main" id="{DCDB449A-3EDB-0525-A186-8808C0D4F2A3}"/>
              </a:ext>
            </a:extLst>
          </p:cNvPr>
          <p:cNvSpPr>
            <a:spLocks noChangeArrowheads="1"/>
          </p:cNvSpPr>
          <p:nvPr/>
        </p:nvSpPr>
        <p:spPr bwMode="auto">
          <a:xfrm>
            <a:off x="36322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74" name="Rectangle 52">
            <a:extLst>
              <a:ext uri="{FF2B5EF4-FFF2-40B4-BE49-F238E27FC236}">
                <a16:creationId xmlns:a16="http://schemas.microsoft.com/office/drawing/2014/main" id="{64607940-0F6B-4B1E-2E08-2DF05A0CD44B}"/>
              </a:ext>
            </a:extLst>
          </p:cNvPr>
          <p:cNvSpPr>
            <a:spLocks noChangeArrowheads="1"/>
          </p:cNvSpPr>
          <p:nvPr/>
        </p:nvSpPr>
        <p:spPr bwMode="auto">
          <a:xfrm>
            <a:off x="42164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75" name="Rectangle 53">
            <a:extLst>
              <a:ext uri="{FF2B5EF4-FFF2-40B4-BE49-F238E27FC236}">
                <a16:creationId xmlns:a16="http://schemas.microsoft.com/office/drawing/2014/main" id="{9CA8D5A0-B6E4-293D-B9F6-5A5770789E58}"/>
              </a:ext>
            </a:extLst>
          </p:cNvPr>
          <p:cNvSpPr>
            <a:spLocks noChangeArrowheads="1"/>
          </p:cNvSpPr>
          <p:nvPr/>
        </p:nvSpPr>
        <p:spPr bwMode="auto">
          <a:xfrm>
            <a:off x="48006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76" name="Rectangle 54">
            <a:extLst>
              <a:ext uri="{FF2B5EF4-FFF2-40B4-BE49-F238E27FC236}">
                <a16:creationId xmlns:a16="http://schemas.microsoft.com/office/drawing/2014/main" id="{118E25D8-80A5-9300-4D0F-797E52D964C7}"/>
              </a:ext>
            </a:extLst>
          </p:cNvPr>
          <p:cNvSpPr>
            <a:spLocks noChangeArrowheads="1"/>
          </p:cNvSpPr>
          <p:nvPr/>
        </p:nvSpPr>
        <p:spPr bwMode="auto">
          <a:xfrm>
            <a:off x="5384800"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77" name="Rectangle 55">
            <a:extLst>
              <a:ext uri="{FF2B5EF4-FFF2-40B4-BE49-F238E27FC236}">
                <a16:creationId xmlns:a16="http://schemas.microsoft.com/office/drawing/2014/main" id="{2BC88890-4D1D-37CD-450D-255FC7B66C2B}"/>
              </a:ext>
            </a:extLst>
          </p:cNvPr>
          <p:cNvSpPr>
            <a:spLocks noChangeArrowheads="1"/>
          </p:cNvSpPr>
          <p:nvPr/>
        </p:nvSpPr>
        <p:spPr bwMode="auto">
          <a:xfrm>
            <a:off x="5969000" y="378301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78" name="Rectangle 56">
            <a:extLst>
              <a:ext uri="{FF2B5EF4-FFF2-40B4-BE49-F238E27FC236}">
                <a16:creationId xmlns:a16="http://schemas.microsoft.com/office/drawing/2014/main" id="{EE161A69-CCF1-0834-799B-FCE07AE29FD7}"/>
              </a:ext>
            </a:extLst>
          </p:cNvPr>
          <p:cNvSpPr>
            <a:spLocks noChangeArrowheads="1"/>
          </p:cNvSpPr>
          <p:nvPr/>
        </p:nvSpPr>
        <p:spPr bwMode="auto">
          <a:xfrm>
            <a:off x="6164263" y="3783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79" name="Rectangle 57">
            <a:extLst>
              <a:ext uri="{FF2B5EF4-FFF2-40B4-BE49-F238E27FC236}">
                <a16:creationId xmlns:a16="http://schemas.microsoft.com/office/drawing/2014/main" id="{3B2E47EA-8AB8-A7D0-B271-6A5BFAD89E07}"/>
              </a:ext>
            </a:extLst>
          </p:cNvPr>
          <p:cNvSpPr>
            <a:spLocks noChangeArrowheads="1"/>
          </p:cNvSpPr>
          <p:nvPr/>
        </p:nvSpPr>
        <p:spPr bwMode="auto">
          <a:xfrm>
            <a:off x="12954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80" name="Rectangle 58">
            <a:extLst>
              <a:ext uri="{FF2B5EF4-FFF2-40B4-BE49-F238E27FC236}">
                <a16:creationId xmlns:a16="http://schemas.microsoft.com/office/drawing/2014/main" id="{73E02FF5-78B2-FAA4-DAFA-AA65D520754A}"/>
              </a:ext>
            </a:extLst>
          </p:cNvPr>
          <p:cNvSpPr>
            <a:spLocks noChangeArrowheads="1"/>
          </p:cNvSpPr>
          <p:nvPr/>
        </p:nvSpPr>
        <p:spPr bwMode="auto">
          <a:xfrm>
            <a:off x="18796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81" name="Rectangle 59">
            <a:extLst>
              <a:ext uri="{FF2B5EF4-FFF2-40B4-BE49-F238E27FC236}">
                <a16:creationId xmlns:a16="http://schemas.microsoft.com/office/drawing/2014/main" id="{42FFBB78-7877-FF13-3935-92E636E9534A}"/>
              </a:ext>
            </a:extLst>
          </p:cNvPr>
          <p:cNvSpPr>
            <a:spLocks noChangeArrowheads="1"/>
          </p:cNvSpPr>
          <p:nvPr/>
        </p:nvSpPr>
        <p:spPr bwMode="auto">
          <a:xfrm>
            <a:off x="2463800" y="401637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82" name="Rectangle 60">
            <a:extLst>
              <a:ext uri="{FF2B5EF4-FFF2-40B4-BE49-F238E27FC236}">
                <a16:creationId xmlns:a16="http://schemas.microsoft.com/office/drawing/2014/main" id="{706BE61B-243F-CB01-69EA-D502DE93F066}"/>
              </a:ext>
            </a:extLst>
          </p:cNvPr>
          <p:cNvSpPr>
            <a:spLocks noChangeArrowheads="1"/>
          </p:cNvSpPr>
          <p:nvPr/>
        </p:nvSpPr>
        <p:spPr bwMode="auto">
          <a:xfrm>
            <a:off x="2659063"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83" name="Rectangle 61">
            <a:extLst>
              <a:ext uri="{FF2B5EF4-FFF2-40B4-BE49-F238E27FC236}">
                <a16:creationId xmlns:a16="http://schemas.microsoft.com/office/drawing/2014/main" id="{C7D5E725-0B54-8ADC-BD48-930439C2468D}"/>
              </a:ext>
            </a:extLst>
          </p:cNvPr>
          <p:cNvSpPr>
            <a:spLocks noChangeArrowheads="1"/>
          </p:cNvSpPr>
          <p:nvPr/>
        </p:nvSpPr>
        <p:spPr bwMode="auto">
          <a:xfrm>
            <a:off x="30480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84" name="Rectangle 62">
            <a:extLst>
              <a:ext uri="{FF2B5EF4-FFF2-40B4-BE49-F238E27FC236}">
                <a16:creationId xmlns:a16="http://schemas.microsoft.com/office/drawing/2014/main" id="{A1FE54C1-652C-13B5-E745-B06BCD3DB4E0}"/>
              </a:ext>
            </a:extLst>
          </p:cNvPr>
          <p:cNvSpPr>
            <a:spLocks noChangeArrowheads="1"/>
          </p:cNvSpPr>
          <p:nvPr/>
        </p:nvSpPr>
        <p:spPr bwMode="auto">
          <a:xfrm>
            <a:off x="36322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85" name="Rectangle 63">
            <a:extLst>
              <a:ext uri="{FF2B5EF4-FFF2-40B4-BE49-F238E27FC236}">
                <a16:creationId xmlns:a16="http://schemas.microsoft.com/office/drawing/2014/main" id="{F01002BE-7157-73F9-DC11-8037A55779E1}"/>
              </a:ext>
            </a:extLst>
          </p:cNvPr>
          <p:cNvSpPr>
            <a:spLocks noChangeArrowheads="1"/>
          </p:cNvSpPr>
          <p:nvPr/>
        </p:nvSpPr>
        <p:spPr bwMode="auto">
          <a:xfrm>
            <a:off x="42164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86" name="Rectangle 64">
            <a:extLst>
              <a:ext uri="{FF2B5EF4-FFF2-40B4-BE49-F238E27FC236}">
                <a16:creationId xmlns:a16="http://schemas.microsoft.com/office/drawing/2014/main" id="{18684BB5-482A-33DC-5661-0DAAFD75CF30}"/>
              </a:ext>
            </a:extLst>
          </p:cNvPr>
          <p:cNvSpPr>
            <a:spLocks noChangeArrowheads="1"/>
          </p:cNvSpPr>
          <p:nvPr/>
        </p:nvSpPr>
        <p:spPr bwMode="auto">
          <a:xfrm>
            <a:off x="48006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87" name="Rectangle 65">
            <a:extLst>
              <a:ext uri="{FF2B5EF4-FFF2-40B4-BE49-F238E27FC236}">
                <a16:creationId xmlns:a16="http://schemas.microsoft.com/office/drawing/2014/main" id="{DE1B5EF4-4524-0924-A87C-989E0361545F}"/>
              </a:ext>
            </a:extLst>
          </p:cNvPr>
          <p:cNvSpPr>
            <a:spLocks noChangeArrowheads="1"/>
          </p:cNvSpPr>
          <p:nvPr/>
        </p:nvSpPr>
        <p:spPr bwMode="auto">
          <a:xfrm>
            <a:off x="53848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88" name="Rectangle 66">
            <a:extLst>
              <a:ext uri="{FF2B5EF4-FFF2-40B4-BE49-F238E27FC236}">
                <a16:creationId xmlns:a16="http://schemas.microsoft.com/office/drawing/2014/main" id="{AD03B974-783C-B25A-5005-D7015645B473}"/>
              </a:ext>
            </a:extLst>
          </p:cNvPr>
          <p:cNvSpPr>
            <a:spLocks noChangeArrowheads="1"/>
          </p:cNvSpPr>
          <p:nvPr/>
        </p:nvSpPr>
        <p:spPr bwMode="auto">
          <a:xfrm>
            <a:off x="59690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89" name="Rectangle 67">
            <a:extLst>
              <a:ext uri="{FF2B5EF4-FFF2-40B4-BE49-F238E27FC236}">
                <a16:creationId xmlns:a16="http://schemas.microsoft.com/office/drawing/2014/main" id="{CA9D4C9D-A4AC-01E2-B396-E11E29876854}"/>
              </a:ext>
            </a:extLst>
          </p:cNvPr>
          <p:cNvSpPr>
            <a:spLocks noChangeArrowheads="1"/>
          </p:cNvSpPr>
          <p:nvPr/>
        </p:nvSpPr>
        <p:spPr bwMode="auto">
          <a:xfrm>
            <a:off x="6553200"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90" name="Rectangle 68">
            <a:extLst>
              <a:ext uri="{FF2B5EF4-FFF2-40B4-BE49-F238E27FC236}">
                <a16:creationId xmlns:a16="http://schemas.microsoft.com/office/drawing/2014/main" id="{455CDCEC-9E1A-052D-82E4-00FEEE069F61}"/>
              </a:ext>
            </a:extLst>
          </p:cNvPr>
          <p:cNvSpPr>
            <a:spLocks noChangeArrowheads="1"/>
          </p:cNvSpPr>
          <p:nvPr/>
        </p:nvSpPr>
        <p:spPr bwMode="auto">
          <a:xfrm>
            <a:off x="12954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91" name="Rectangle 69">
            <a:extLst>
              <a:ext uri="{FF2B5EF4-FFF2-40B4-BE49-F238E27FC236}">
                <a16:creationId xmlns:a16="http://schemas.microsoft.com/office/drawing/2014/main" id="{C0230996-3F54-DA71-E850-CDB0E1375ADF}"/>
              </a:ext>
            </a:extLst>
          </p:cNvPr>
          <p:cNvSpPr>
            <a:spLocks noChangeArrowheads="1"/>
          </p:cNvSpPr>
          <p:nvPr/>
        </p:nvSpPr>
        <p:spPr bwMode="auto">
          <a:xfrm>
            <a:off x="18796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92" name="Rectangle 70">
            <a:extLst>
              <a:ext uri="{FF2B5EF4-FFF2-40B4-BE49-F238E27FC236}">
                <a16:creationId xmlns:a16="http://schemas.microsoft.com/office/drawing/2014/main" id="{A89C2047-9EA2-DEFE-6DA1-0B297EAECE0C}"/>
              </a:ext>
            </a:extLst>
          </p:cNvPr>
          <p:cNvSpPr>
            <a:spLocks noChangeArrowheads="1"/>
          </p:cNvSpPr>
          <p:nvPr/>
        </p:nvSpPr>
        <p:spPr bwMode="auto">
          <a:xfrm>
            <a:off x="24638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93" name="Rectangle 71">
            <a:extLst>
              <a:ext uri="{FF2B5EF4-FFF2-40B4-BE49-F238E27FC236}">
                <a16:creationId xmlns:a16="http://schemas.microsoft.com/office/drawing/2014/main" id="{4E3332B2-A865-54E2-7474-7935E550BB89}"/>
              </a:ext>
            </a:extLst>
          </p:cNvPr>
          <p:cNvSpPr>
            <a:spLocks noChangeArrowheads="1"/>
          </p:cNvSpPr>
          <p:nvPr/>
        </p:nvSpPr>
        <p:spPr bwMode="auto">
          <a:xfrm>
            <a:off x="30480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94" name="Rectangle 72">
            <a:extLst>
              <a:ext uri="{FF2B5EF4-FFF2-40B4-BE49-F238E27FC236}">
                <a16:creationId xmlns:a16="http://schemas.microsoft.com/office/drawing/2014/main" id="{78F5F4AC-DA4D-0351-DC57-85DD3B93FA77}"/>
              </a:ext>
            </a:extLst>
          </p:cNvPr>
          <p:cNvSpPr>
            <a:spLocks noChangeArrowheads="1"/>
          </p:cNvSpPr>
          <p:nvPr/>
        </p:nvSpPr>
        <p:spPr bwMode="auto">
          <a:xfrm>
            <a:off x="3632200" y="424973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95" name="Rectangle 73">
            <a:extLst>
              <a:ext uri="{FF2B5EF4-FFF2-40B4-BE49-F238E27FC236}">
                <a16:creationId xmlns:a16="http://schemas.microsoft.com/office/drawing/2014/main" id="{60A52024-5FF7-649A-493E-8C0B70FD1EE7}"/>
              </a:ext>
            </a:extLst>
          </p:cNvPr>
          <p:cNvSpPr>
            <a:spLocks noChangeArrowheads="1"/>
          </p:cNvSpPr>
          <p:nvPr/>
        </p:nvSpPr>
        <p:spPr bwMode="auto">
          <a:xfrm>
            <a:off x="4265613"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96" name="Rectangle 74">
            <a:extLst>
              <a:ext uri="{FF2B5EF4-FFF2-40B4-BE49-F238E27FC236}">
                <a16:creationId xmlns:a16="http://schemas.microsoft.com/office/drawing/2014/main" id="{63FEBCC9-BAA2-AD15-2955-E998DC055994}"/>
              </a:ext>
            </a:extLst>
          </p:cNvPr>
          <p:cNvSpPr>
            <a:spLocks noChangeArrowheads="1"/>
          </p:cNvSpPr>
          <p:nvPr/>
        </p:nvSpPr>
        <p:spPr bwMode="auto">
          <a:xfrm>
            <a:off x="48006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97" name="Rectangle 75">
            <a:extLst>
              <a:ext uri="{FF2B5EF4-FFF2-40B4-BE49-F238E27FC236}">
                <a16:creationId xmlns:a16="http://schemas.microsoft.com/office/drawing/2014/main" id="{D535C9BD-0237-538A-7152-F0CD00101D95}"/>
              </a:ext>
            </a:extLst>
          </p:cNvPr>
          <p:cNvSpPr>
            <a:spLocks noChangeArrowheads="1"/>
          </p:cNvSpPr>
          <p:nvPr/>
        </p:nvSpPr>
        <p:spPr bwMode="auto">
          <a:xfrm>
            <a:off x="53848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98" name="Rectangle 76">
            <a:extLst>
              <a:ext uri="{FF2B5EF4-FFF2-40B4-BE49-F238E27FC236}">
                <a16:creationId xmlns:a16="http://schemas.microsoft.com/office/drawing/2014/main" id="{3117C3BA-0587-8A4D-1BC0-09726AD48523}"/>
              </a:ext>
            </a:extLst>
          </p:cNvPr>
          <p:cNvSpPr>
            <a:spLocks noChangeArrowheads="1"/>
          </p:cNvSpPr>
          <p:nvPr/>
        </p:nvSpPr>
        <p:spPr bwMode="auto">
          <a:xfrm>
            <a:off x="5969000" y="42497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499" name="Rectangle 77">
            <a:extLst>
              <a:ext uri="{FF2B5EF4-FFF2-40B4-BE49-F238E27FC236}">
                <a16:creationId xmlns:a16="http://schemas.microsoft.com/office/drawing/2014/main" id="{E44EC151-D0A1-E1AB-8934-286A9A96859A}"/>
              </a:ext>
            </a:extLst>
          </p:cNvPr>
          <p:cNvSpPr>
            <a:spLocks noChangeArrowheads="1"/>
          </p:cNvSpPr>
          <p:nvPr/>
        </p:nvSpPr>
        <p:spPr bwMode="auto">
          <a:xfrm>
            <a:off x="12954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00" name="Rectangle 78">
            <a:extLst>
              <a:ext uri="{FF2B5EF4-FFF2-40B4-BE49-F238E27FC236}">
                <a16:creationId xmlns:a16="http://schemas.microsoft.com/office/drawing/2014/main" id="{243B0851-C2C6-E76C-4A50-2D064F22EDDB}"/>
              </a:ext>
            </a:extLst>
          </p:cNvPr>
          <p:cNvSpPr>
            <a:spLocks noChangeArrowheads="1"/>
          </p:cNvSpPr>
          <p:nvPr/>
        </p:nvSpPr>
        <p:spPr bwMode="auto">
          <a:xfrm>
            <a:off x="18796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01" name="Rectangle 79">
            <a:extLst>
              <a:ext uri="{FF2B5EF4-FFF2-40B4-BE49-F238E27FC236}">
                <a16:creationId xmlns:a16="http://schemas.microsoft.com/office/drawing/2014/main" id="{09C2C9CE-9FF5-1E36-E6F7-8B767FEBA4A8}"/>
              </a:ext>
            </a:extLst>
          </p:cNvPr>
          <p:cNvSpPr>
            <a:spLocks noChangeArrowheads="1"/>
          </p:cNvSpPr>
          <p:nvPr/>
        </p:nvSpPr>
        <p:spPr bwMode="auto">
          <a:xfrm>
            <a:off x="24638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02" name="Rectangle 80">
            <a:extLst>
              <a:ext uri="{FF2B5EF4-FFF2-40B4-BE49-F238E27FC236}">
                <a16:creationId xmlns:a16="http://schemas.microsoft.com/office/drawing/2014/main" id="{91A85662-4587-66B8-2C5F-73051DE07B05}"/>
              </a:ext>
            </a:extLst>
          </p:cNvPr>
          <p:cNvSpPr>
            <a:spLocks noChangeArrowheads="1"/>
          </p:cNvSpPr>
          <p:nvPr/>
        </p:nvSpPr>
        <p:spPr bwMode="auto">
          <a:xfrm>
            <a:off x="30480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03" name="Rectangle 81">
            <a:extLst>
              <a:ext uri="{FF2B5EF4-FFF2-40B4-BE49-F238E27FC236}">
                <a16:creationId xmlns:a16="http://schemas.microsoft.com/office/drawing/2014/main" id="{D9981B6D-6414-9B86-3455-665F11B4E1F7}"/>
              </a:ext>
            </a:extLst>
          </p:cNvPr>
          <p:cNvSpPr>
            <a:spLocks noChangeArrowheads="1"/>
          </p:cNvSpPr>
          <p:nvPr/>
        </p:nvSpPr>
        <p:spPr bwMode="auto">
          <a:xfrm>
            <a:off x="36322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04" name="Rectangle 82">
            <a:extLst>
              <a:ext uri="{FF2B5EF4-FFF2-40B4-BE49-F238E27FC236}">
                <a16:creationId xmlns:a16="http://schemas.microsoft.com/office/drawing/2014/main" id="{79E52D05-AFE6-F6E6-BE4A-BCA8AD156883}"/>
              </a:ext>
            </a:extLst>
          </p:cNvPr>
          <p:cNvSpPr>
            <a:spLocks noChangeArrowheads="1"/>
          </p:cNvSpPr>
          <p:nvPr/>
        </p:nvSpPr>
        <p:spPr bwMode="auto">
          <a:xfrm>
            <a:off x="4216400"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05" name="Rectangle 83">
            <a:extLst>
              <a:ext uri="{FF2B5EF4-FFF2-40B4-BE49-F238E27FC236}">
                <a16:creationId xmlns:a16="http://schemas.microsoft.com/office/drawing/2014/main" id="{46AEE62E-96B2-D0B8-6642-A4A327A29747}"/>
              </a:ext>
            </a:extLst>
          </p:cNvPr>
          <p:cNvSpPr>
            <a:spLocks noChangeArrowheads="1"/>
          </p:cNvSpPr>
          <p:nvPr/>
        </p:nvSpPr>
        <p:spPr bwMode="auto">
          <a:xfrm>
            <a:off x="4800600" y="448310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06" name="Rectangle 84">
            <a:extLst>
              <a:ext uri="{FF2B5EF4-FFF2-40B4-BE49-F238E27FC236}">
                <a16:creationId xmlns:a16="http://schemas.microsoft.com/office/drawing/2014/main" id="{3933CF85-FDF5-9ED7-2A0A-4B16C4520D4D}"/>
              </a:ext>
            </a:extLst>
          </p:cNvPr>
          <p:cNvSpPr>
            <a:spLocks noChangeArrowheads="1"/>
          </p:cNvSpPr>
          <p:nvPr/>
        </p:nvSpPr>
        <p:spPr bwMode="auto">
          <a:xfrm>
            <a:off x="5043488" y="4483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07" name="Rectangle 85">
            <a:extLst>
              <a:ext uri="{FF2B5EF4-FFF2-40B4-BE49-F238E27FC236}">
                <a16:creationId xmlns:a16="http://schemas.microsoft.com/office/drawing/2014/main" id="{EF090D71-985E-A134-CD3A-A5C19C3DCF41}"/>
              </a:ext>
            </a:extLst>
          </p:cNvPr>
          <p:cNvSpPr>
            <a:spLocks noChangeArrowheads="1"/>
          </p:cNvSpPr>
          <p:nvPr/>
        </p:nvSpPr>
        <p:spPr bwMode="auto">
          <a:xfrm>
            <a:off x="1295400" y="4716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08" name="Rectangle 86">
            <a:extLst>
              <a:ext uri="{FF2B5EF4-FFF2-40B4-BE49-F238E27FC236}">
                <a16:creationId xmlns:a16="http://schemas.microsoft.com/office/drawing/2014/main" id="{1FF795DA-9EF3-D8DD-AD50-E5A569DC2497}"/>
              </a:ext>
            </a:extLst>
          </p:cNvPr>
          <p:cNvSpPr>
            <a:spLocks noChangeArrowheads="1"/>
          </p:cNvSpPr>
          <p:nvPr/>
        </p:nvSpPr>
        <p:spPr bwMode="auto">
          <a:xfrm>
            <a:off x="1879600" y="4716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09" name="Rectangle 87">
            <a:extLst>
              <a:ext uri="{FF2B5EF4-FFF2-40B4-BE49-F238E27FC236}">
                <a16:creationId xmlns:a16="http://schemas.microsoft.com/office/drawing/2014/main" id="{36DF6855-D342-98F8-64D1-9067CDAF4825}"/>
              </a:ext>
            </a:extLst>
          </p:cNvPr>
          <p:cNvSpPr>
            <a:spLocks noChangeArrowheads="1"/>
          </p:cNvSpPr>
          <p:nvPr/>
        </p:nvSpPr>
        <p:spPr bwMode="auto">
          <a:xfrm>
            <a:off x="2463800" y="4716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10" name="Rectangle 88">
            <a:extLst>
              <a:ext uri="{FF2B5EF4-FFF2-40B4-BE49-F238E27FC236}">
                <a16:creationId xmlns:a16="http://schemas.microsoft.com/office/drawing/2014/main" id="{68DF083E-CB21-C383-2CF2-EA576F2D5282}"/>
              </a:ext>
            </a:extLst>
          </p:cNvPr>
          <p:cNvSpPr>
            <a:spLocks noChangeArrowheads="1"/>
          </p:cNvSpPr>
          <p:nvPr/>
        </p:nvSpPr>
        <p:spPr bwMode="auto">
          <a:xfrm>
            <a:off x="3048000" y="4716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11" name="Rectangle 89">
            <a:extLst>
              <a:ext uri="{FF2B5EF4-FFF2-40B4-BE49-F238E27FC236}">
                <a16:creationId xmlns:a16="http://schemas.microsoft.com/office/drawing/2014/main" id="{1CC8E0A8-4A4D-B073-DD36-5EFE37A7C43F}"/>
              </a:ext>
            </a:extLst>
          </p:cNvPr>
          <p:cNvSpPr>
            <a:spLocks noChangeArrowheads="1"/>
          </p:cNvSpPr>
          <p:nvPr/>
        </p:nvSpPr>
        <p:spPr bwMode="auto">
          <a:xfrm>
            <a:off x="3632200" y="4716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12" name="Rectangle 90">
            <a:extLst>
              <a:ext uri="{FF2B5EF4-FFF2-40B4-BE49-F238E27FC236}">
                <a16:creationId xmlns:a16="http://schemas.microsoft.com/office/drawing/2014/main" id="{A6C90CD8-EBBB-E0B0-59B0-AF1E16A2C622}"/>
              </a:ext>
            </a:extLst>
          </p:cNvPr>
          <p:cNvSpPr>
            <a:spLocks noChangeArrowheads="1"/>
          </p:cNvSpPr>
          <p:nvPr/>
        </p:nvSpPr>
        <p:spPr bwMode="auto">
          <a:xfrm>
            <a:off x="1295400" y="4949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13" name="Rectangle 91">
            <a:extLst>
              <a:ext uri="{FF2B5EF4-FFF2-40B4-BE49-F238E27FC236}">
                <a16:creationId xmlns:a16="http://schemas.microsoft.com/office/drawing/2014/main" id="{FF4925AA-516E-0E3D-32E5-370D9C6FC803}"/>
              </a:ext>
            </a:extLst>
          </p:cNvPr>
          <p:cNvSpPr>
            <a:spLocks noChangeArrowheads="1"/>
          </p:cNvSpPr>
          <p:nvPr/>
        </p:nvSpPr>
        <p:spPr bwMode="auto">
          <a:xfrm>
            <a:off x="1295400" y="5183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14" name="Rectangle 92">
            <a:extLst>
              <a:ext uri="{FF2B5EF4-FFF2-40B4-BE49-F238E27FC236}">
                <a16:creationId xmlns:a16="http://schemas.microsoft.com/office/drawing/2014/main" id="{69BAAA77-482C-903D-C506-219EF03295F0}"/>
              </a:ext>
            </a:extLst>
          </p:cNvPr>
          <p:cNvSpPr>
            <a:spLocks noChangeArrowheads="1"/>
          </p:cNvSpPr>
          <p:nvPr/>
        </p:nvSpPr>
        <p:spPr bwMode="auto">
          <a:xfrm>
            <a:off x="1295400" y="5418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15" name="Rectangle 93">
            <a:extLst>
              <a:ext uri="{FF2B5EF4-FFF2-40B4-BE49-F238E27FC236}">
                <a16:creationId xmlns:a16="http://schemas.microsoft.com/office/drawing/2014/main" id="{14D3E549-4079-A7BF-5903-FD8B7FEA9789}"/>
              </a:ext>
            </a:extLst>
          </p:cNvPr>
          <p:cNvSpPr>
            <a:spLocks noChangeArrowheads="1"/>
          </p:cNvSpPr>
          <p:nvPr/>
        </p:nvSpPr>
        <p:spPr bwMode="auto">
          <a:xfrm>
            <a:off x="1879600" y="5418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16" name="Rectangle 94">
            <a:extLst>
              <a:ext uri="{FF2B5EF4-FFF2-40B4-BE49-F238E27FC236}">
                <a16:creationId xmlns:a16="http://schemas.microsoft.com/office/drawing/2014/main" id="{38E3C61D-3BCF-14CB-C778-D1C41B764AD5}"/>
              </a:ext>
            </a:extLst>
          </p:cNvPr>
          <p:cNvSpPr>
            <a:spLocks noChangeArrowheads="1"/>
          </p:cNvSpPr>
          <p:nvPr/>
        </p:nvSpPr>
        <p:spPr bwMode="auto">
          <a:xfrm>
            <a:off x="2463800" y="5418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17" name="Rectangle 95">
            <a:extLst>
              <a:ext uri="{FF2B5EF4-FFF2-40B4-BE49-F238E27FC236}">
                <a16:creationId xmlns:a16="http://schemas.microsoft.com/office/drawing/2014/main" id="{52477A66-80CE-A95D-F701-7FF9CAFEE51F}"/>
              </a:ext>
            </a:extLst>
          </p:cNvPr>
          <p:cNvSpPr>
            <a:spLocks noChangeArrowheads="1"/>
          </p:cNvSpPr>
          <p:nvPr/>
        </p:nvSpPr>
        <p:spPr bwMode="auto">
          <a:xfrm>
            <a:off x="3048000" y="5418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18" name="Rectangle 96">
            <a:extLst>
              <a:ext uri="{FF2B5EF4-FFF2-40B4-BE49-F238E27FC236}">
                <a16:creationId xmlns:a16="http://schemas.microsoft.com/office/drawing/2014/main" id="{A409C383-7D2A-F117-E130-B4202E82A086}"/>
              </a:ext>
            </a:extLst>
          </p:cNvPr>
          <p:cNvSpPr>
            <a:spLocks noChangeArrowheads="1"/>
          </p:cNvSpPr>
          <p:nvPr/>
        </p:nvSpPr>
        <p:spPr bwMode="auto">
          <a:xfrm>
            <a:off x="12954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19" name="Rectangle 97">
            <a:extLst>
              <a:ext uri="{FF2B5EF4-FFF2-40B4-BE49-F238E27FC236}">
                <a16:creationId xmlns:a16="http://schemas.microsoft.com/office/drawing/2014/main" id="{D28F007F-8C50-6868-EA7B-65497FFD5071}"/>
              </a:ext>
            </a:extLst>
          </p:cNvPr>
          <p:cNvSpPr>
            <a:spLocks noChangeArrowheads="1"/>
          </p:cNvSpPr>
          <p:nvPr/>
        </p:nvSpPr>
        <p:spPr bwMode="auto">
          <a:xfrm>
            <a:off x="18796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20" name="Rectangle 98">
            <a:extLst>
              <a:ext uri="{FF2B5EF4-FFF2-40B4-BE49-F238E27FC236}">
                <a16:creationId xmlns:a16="http://schemas.microsoft.com/office/drawing/2014/main" id="{98728EE7-2F6F-B702-F2C3-B6232DB0A6B0}"/>
              </a:ext>
            </a:extLst>
          </p:cNvPr>
          <p:cNvSpPr>
            <a:spLocks noChangeArrowheads="1"/>
          </p:cNvSpPr>
          <p:nvPr/>
        </p:nvSpPr>
        <p:spPr bwMode="auto">
          <a:xfrm>
            <a:off x="2463800" y="54864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03521" name="Rectangle 99">
            <a:extLst>
              <a:ext uri="{FF2B5EF4-FFF2-40B4-BE49-F238E27FC236}">
                <a16:creationId xmlns:a16="http://schemas.microsoft.com/office/drawing/2014/main" id="{54B09A10-FC19-D1D0-E40C-C579553B92E8}"/>
              </a:ext>
            </a:extLst>
          </p:cNvPr>
          <p:cNvSpPr>
            <a:spLocks noChangeArrowheads="1"/>
          </p:cNvSpPr>
          <p:nvPr/>
        </p:nvSpPr>
        <p:spPr bwMode="auto">
          <a:xfrm>
            <a:off x="2667000" y="5410200"/>
            <a:ext cx="2857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22" name="Rectangle 100">
            <a:extLst>
              <a:ext uri="{FF2B5EF4-FFF2-40B4-BE49-F238E27FC236}">
                <a16:creationId xmlns:a16="http://schemas.microsoft.com/office/drawing/2014/main" id="{0D07DA0F-4147-B07C-B97F-4BF7908D3EA4}"/>
              </a:ext>
            </a:extLst>
          </p:cNvPr>
          <p:cNvSpPr>
            <a:spLocks noChangeArrowheads="1"/>
          </p:cNvSpPr>
          <p:nvPr/>
        </p:nvSpPr>
        <p:spPr bwMode="auto">
          <a:xfrm>
            <a:off x="30480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23" name="Rectangle 101">
            <a:extLst>
              <a:ext uri="{FF2B5EF4-FFF2-40B4-BE49-F238E27FC236}">
                <a16:creationId xmlns:a16="http://schemas.microsoft.com/office/drawing/2014/main" id="{4AC083BB-6178-8EFA-ACD6-43B7E61EB8DF}"/>
              </a:ext>
            </a:extLst>
          </p:cNvPr>
          <p:cNvSpPr>
            <a:spLocks noChangeArrowheads="1"/>
          </p:cNvSpPr>
          <p:nvPr/>
        </p:nvSpPr>
        <p:spPr bwMode="auto">
          <a:xfrm>
            <a:off x="36322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24" name="Rectangle 102">
            <a:extLst>
              <a:ext uri="{FF2B5EF4-FFF2-40B4-BE49-F238E27FC236}">
                <a16:creationId xmlns:a16="http://schemas.microsoft.com/office/drawing/2014/main" id="{3A6B9591-0F51-C27E-8970-78798F63C2D1}"/>
              </a:ext>
            </a:extLst>
          </p:cNvPr>
          <p:cNvSpPr>
            <a:spLocks noChangeArrowheads="1"/>
          </p:cNvSpPr>
          <p:nvPr/>
        </p:nvSpPr>
        <p:spPr bwMode="auto">
          <a:xfrm>
            <a:off x="42164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25" name="Rectangle 103">
            <a:extLst>
              <a:ext uri="{FF2B5EF4-FFF2-40B4-BE49-F238E27FC236}">
                <a16:creationId xmlns:a16="http://schemas.microsoft.com/office/drawing/2014/main" id="{DD60FB69-641D-2B05-759D-1406BD165306}"/>
              </a:ext>
            </a:extLst>
          </p:cNvPr>
          <p:cNvSpPr>
            <a:spLocks noChangeArrowheads="1"/>
          </p:cNvSpPr>
          <p:nvPr/>
        </p:nvSpPr>
        <p:spPr bwMode="auto">
          <a:xfrm>
            <a:off x="48006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26" name="Rectangle 104">
            <a:extLst>
              <a:ext uri="{FF2B5EF4-FFF2-40B4-BE49-F238E27FC236}">
                <a16:creationId xmlns:a16="http://schemas.microsoft.com/office/drawing/2014/main" id="{BC313737-11D7-3895-93F2-F7396CFA6E43}"/>
              </a:ext>
            </a:extLst>
          </p:cNvPr>
          <p:cNvSpPr>
            <a:spLocks noChangeArrowheads="1"/>
          </p:cNvSpPr>
          <p:nvPr/>
        </p:nvSpPr>
        <p:spPr bwMode="auto">
          <a:xfrm>
            <a:off x="5410200" y="54864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03527" name="Rectangle 105">
            <a:extLst>
              <a:ext uri="{FF2B5EF4-FFF2-40B4-BE49-F238E27FC236}">
                <a16:creationId xmlns:a16="http://schemas.microsoft.com/office/drawing/2014/main" id="{43222E33-178F-F604-3E80-D1DB6867774E}"/>
              </a:ext>
            </a:extLst>
          </p:cNvPr>
          <p:cNvSpPr>
            <a:spLocks noChangeArrowheads="1"/>
          </p:cNvSpPr>
          <p:nvPr/>
        </p:nvSpPr>
        <p:spPr bwMode="auto">
          <a:xfrm>
            <a:off x="56769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28" name="Rectangle 106">
            <a:extLst>
              <a:ext uri="{FF2B5EF4-FFF2-40B4-BE49-F238E27FC236}">
                <a16:creationId xmlns:a16="http://schemas.microsoft.com/office/drawing/2014/main" id="{F6FFB5B3-F67E-A843-227E-2F2194622CD9}"/>
              </a:ext>
            </a:extLst>
          </p:cNvPr>
          <p:cNvSpPr>
            <a:spLocks noChangeArrowheads="1"/>
          </p:cNvSpPr>
          <p:nvPr/>
        </p:nvSpPr>
        <p:spPr bwMode="auto">
          <a:xfrm>
            <a:off x="59690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29" name="Rectangle 107">
            <a:extLst>
              <a:ext uri="{FF2B5EF4-FFF2-40B4-BE49-F238E27FC236}">
                <a16:creationId xmlns:a16="http://schemas.microsoft.com/office/drawing/2014/main" id="{194ECDCD-4CF2-6F97-F43E-12D39A55BEEE}"/>
              </a:ext>
            </a:extLst>
          </p:cNvPr>
          <p:cNvSpPr>
            <a:spLocks noChangeArrowheads="1"/>
          </p:cNvSpPr>
          <p:nvPr/>
        </p:nvSpPr>
        <p:spPr bwMode="auto">
          <a:xfrm>
            <a:off x="6477000" y="5410200"/>
            <a:ext cx="14430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Dollars in Time 2</a:t>
            </a:r>
            <a:endParaRPr lang="en-US" altLang="en-US" sz="1600">
              <a:latin typeface="Times New Roman" panose="02020603050405020304" pitchFamily="18" charset="0"/>
            </a:endParaRPr>
          </a:p>
        </p:txBody>
      </p:sp>
      <p:sp>
        <p:nvSpPr>
          <p:cNvPr id="103530" name="Rectangle 108">
            <a:extLst>
              <a:ext uri="{FF2B5EF4-FFF2-40B4-BE49-F238E27FC236}">
                <a16:creationId xmlns:a16="http://schemas.microsoft.com/office/drawing/2014/main" id="{3E7BDB79-EE1E-6134-F36B-B5B9286DCD4F}"/>
              </a:ext>
            </a:extLst>
          </p:cNvPr>
          <p:cNvSpPr>
            <a:spLocks noChangeArrowheads="1"/>
          </p:cNvSpPr>
          <p:nvPr/>
        </p:nvSpPr>
        <p:spPr bwMode="auto">
          <a:xfrm>
            <a:off x="7110413"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31" name="Rectangle 109">
            <a:extLst>
              <a:ext uri="{FF2B5EF4-FFF2-40B4-BE49-F238E27FC236}">
                <a16:creationId xmlns:a16="http://schemas.microsoft.com/office/drawing/2014/main" id="{5AC7084B-7A59-7C45-F801-2014731928BC}"/>
              </a:ext>
            </a:extLst>
          </p:cNvPr>
          <p:cNvSpPr>
            <a:spLocks noChangeArrowheads="1"/>
          </p:cNvSpPr>
          <p:nvPr/>
        </p:nvSpPr>
        <p:spPr bwMode="auto">
          <a:xfrm>
            <a:off x="7158038"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32" name="Rectangle 110">
            <a:extLst>
              <a:ext uri="{FF2B5EF4-FFF2-40B4-BE49-F238E27FC236}">
                <a16:creationId xmlns:a16="http://schemas.microsoft.com/office/drawing/2014/main" id="{8B38ACF7-D161-5B6B-BD0B-C6DC1AB47084}"/>
              </a:ext>
            </a:extLst>
          </p:cNvPr>
          <p:cNvSpPr>
            <a:spLocks noChangeArrowheads="1"/>
          </p:cNvSpPr>
          <p:nvPr/>
        </p:nvSpPr>
        <p:spPr bwMode="auto">
          <a:xfrm>
            <a:off x="7721600" y="565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33" name="Rectangle 111">
            <a:extLst>
              <a:ext uri="{FF2B5EF4-FFF2-40B4-BE49-F238E27FC236}">
                <a16:creationId xmlns:a16="http://schemas.microsoft.com/office/drawing/2014/main" id="{18E4A993-0308-534D-BC41-9C9660F32A91}"/>
              </a:ext>
            </a:extLst>
          </p:cNvPr>
          <p:cNvSpPr>
            <a:spLocks noChangeArrowheads="1"/>
          </p:cNvSpPr>
          <p:nvPr/>
        </p:nvSpPr>
        <p:spPr bwMode="auto">
          <a:xfrm>
            <a:off x="5969000" y="58848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34" name="Rectangle 112">
            <a:extLst>
              <a:ext uri="{FF2B5EF4-FFF2-40B4-BE49-F238E27FC236}">
                <a16:creationId xmlns:a16="http://schemas.microsoft.com/office/drawing/2014/main" id="{37503B14-00A2-35AA-5E65-EAF4E92E05D9}"/>
              </a:ext>
            </a:extLst>
          </p:cNvPr>
          <p:cNvSpPr>
            <a:spLocks noChangeArrowheads="1"/>
          </p:cNvSpPr>
          <p:nvPr/>
        </p:nvSpPr>
        <p:spPr bwMode="auto">
          <a:xfrm>
            <a:off x="5969000" y="61182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35" name="Rectangle 113">
            <a:extLst>
              <a:ext uri="{FF2B5EF4-FFF2-40B4-BE49-F238E27FC236}">
                <a16:creationId xmlns:a16="http://schemas.microsoft.com/office/drawing/2014/main" id="{B5E84B40-E53D-9D3B-2967-55600662DE78}"/>
              </a:ext>
            </a:extLst>
          </p:cNvPr>
          <p:cNvSpPr>
            <a:spLocks noChangeArrowheads="1"/>
          </p:cNvSpPr>
          <p:nvPr/>
        </p:nvSpPr>
        <p:spPr bwMode="auto">
          <a:xfrm>
            <a:off x="6553200" y="61182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36" name="Rectangle 114">
            <a:extLst>
              <a:ext uri="{FF2B5EF4-FFF2-40B4-BE49-F238E27FC236}">
                <a16:creationId xmlns:a16="http://schemas.microsoft.com/office/drawing/2014/main" id="{37C11C51-58AC-0FE7-B6DF-428A0B46BA2B}"/>
              </a:ext>
            </a:extLst>
          </p:cNvPr>
          <p:cNvSpPr>
            <a:spLocks noChangeArrowheads="1"/>
          </p:cNvSpPr>
          <p:nvPr/>
        </p:nvSpPr>
        <p:spPr bwMode="auto">
          <a:xfrm>
            <a:off x="1879600" y="6351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03537" name="Line 115">
            <a:extLst>
              <a:ext uri="{FF2B5EF4-FFF2-40B4-BE49-F238E27FC236}">
                <a16:creationId xmlns:a16="http://schemas.microsoft.com/office/drawing/2014/main" id="{2A9CB48F-CBDB-FBE0-28FD-A4F2F6D559E7}"/>
              </a:ext>
            </a:extLst>
          </p:cNvPr>
          <p:cNvSpPr>
            <a:spLocks noChangeShapeType="1"/>
          </p:cNvSpPr>
          <p:nvPr/>
        </p:nvSpPr>
        <p:spPr bwMode="auto">
          <a:xfrm>
            <a:off x="2901950" y="2127250"/>
            <a:ext cx="1588" cy="33512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38" name="Line 116">
            <a:extLst>
              <a:ext uri="{FF2B5EF4-FFF2-40B4-BE49-F238E27FC236}">
                <a16:creationId xmlns:a16="http://schemas.microsoft.com/office/drawing/2014/main" id="{80BD528A-1D5B-5E4C-F37B-3317B98244A3}"/>
              </a:ext>
            </a:extLst>
          </p:cNvPr>
          <p:cNvSpPr>
            <a:spLocks noChangeShapeType="1"/>
          </p:cNvSpPr>
          <p:nvPr/>
        </p:nvSpPr>
        <p:spPr bwMode="auto">
          <a:xfrm>
            <a:off x="2901950" y="5478463"/>
            <a:ext cx="335915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39" name="Line 117">
            <a:extLst>
              <a:ext uri="{FF2B5EF4-FFF2-40B4-BE49-F238E27FC236}">
                <a16:creationId xmlns:a16="http://schemas.microsoft.com/office/drawing/2014/main" id="{E4212371-6BB2-D28F-9BC4-5B82029D7F9E}"/>
              </a:ext>
            </a:extLst>
          </p:cNvPr>
          <p:cNvSpPr>
            <a:spLocks noChangeShapeType="1"/>
          </p:cNvSpPr>
          <p:nvPr/>
        </p:nvSpPr>
        <p:spPr bwMode="auto">
          <a:xfrm>
            <a:off x="2901950" y="3041650"/>
            <a:ext cx="2628900" cy="2436813"/>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40" name="Line 118">
            <a:extLst>
              <a:ext uri="{FF2B5EF4-FFF2-40B4-BE49-F238E27FC236}">
                <a16:creationId xmlns:a16="http://schemas.microsoft.com/office/drawing/2014/main" id="{26A023BE-D661-1C9B-5820-C93E58B3C43F}"/>
              </a:ext>
            </a:extLst>
          </p:cNvPr>
          <p:cNvSpPr>
            <a:spLocks noChangeShapeType="1"/>
          </p:cNvSpPr>
          <p:nvPr/>
        </p:nvSpPr>
        <p:spPr bwMode="auto">
          <a:xfrm>
            <a:off x="5384800" y="5397500"/>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3541" name="Text Box 119">
            <a:extLst>
              <a:ext uri="{FF2B5EF4-FFF2-40B4-BE49-F238E27FC236}">
                <a16:creationId xmlns:a16="http://schemas.microsoft.com/office/drawing/2014/main" id="{5B4D1860-4AE7-C310-F5F2-88E70D23951A}"/>
              </a:ext>
            </a:extLst>
          </p:cNvPr>
          <p:cNvSpPr txBox="1">
            <a:spLocks noChangeArrowheads="1"/>
          </p:cNvSpPr>
          <p:nvPr/>
        </p:nvSpPr>
        <p:spPr bwMode="auto">
          <a:xfrm>
            <a:off x="3429000" y="2743200"/>
            <a:ext cx="1765300" cy="369888"/>
          </a:xfrm>
          <a:prstGeom prst="rect">
            <a:avLst/>
          </a:prstGeom>
          <a:solidFill>
            <a:srgbClr val="CCFFCC"/>
          </a:solidFill>
          <a:ln w="9525">
            <a:solidFill>
              <a:srgbClr val="FF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FF0000"/>
                </a:solidFill>
                <a:latin typeface="Verdana" panose="020B0604030504040204" pitchFamily="34" charset="0"/>
              </a:rPr>
              <a:t>Grasshoppers</a:t>
            </a:r>
          </a:p>
        </p:txBody>
      </p:sp>
      <p:sp>
        <p:nvSpPr>
          <p:cNvPr id="103542" name="Text Box 119">
            <a:extLst>
              <a:ext uri="{FF2B5EF4-FFF2-40B4-BE49-F238E27FC236}">
                <a16:creationId xmlns:a16="http://schemas.microsoft.com/office/drawing/2014/main" id="{51603FC1-3E5C-0AF0-8CF3-EBA8847A15A7}"/>
              </a:ext>
            </a:extLst>
          </p:cNvPr>
          <p:cNvSpPr txBox="1">
            <a:spLocks noChangeArrowheads="1"/>
          </p:cNvSpPr>
          <p:nvPr/>
        </p:nvSpPr>
        <p:spPr bwMode="auto">
          <a:xfrm>
            <a:off x="5638800" y="4800600"/>
            <a:ext cx="838200" cy="369888"/>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FF0000"/>
                </a:solidFill>
                <a:latin typeface="Verdana" panose="020B0604030504040204" pitchFamily="34" charset="0"/>
              </a:rPr>
              <a:t>Ants</a:t>
            </a:r>
          </a:p>
        </p:txBody>
      </p:sp>
      <p:cxnSp>
        <p:nvCxnSpPr>
          <p:cNvPr id="103543" name="Straight Arrow Connector 120">
            <a:extLst>
              <a:ext uri="{FF2B5EF4-FFF2-40B4-BE49-F238E27FC236}">
                <a16:creationId xmlns:a16="http://schemas.microsoft.com/office/drawing/2014/main" id="{489BF407-31DE-50E0-D817-0A8A30932103}"/>
              </a:ext>
            </a:extLst>
          </p:cNvPr>
          <p:cNvCxnSpPr>
            <a:cxnSpLocks noChangeShapeType="1"/>
          </p:cNvCxnSpPr>
          <p:nvPr/>
        </p:nvCxnSpPr>
        <p:spPr bwMode="auto">
          <a:xfrm rot="10800000" flipV="1">
            <a:off x="5257800" y="5029200"/>
            <a:ext cx="381000" cy="76200"/>
          </a:xfrm>
          <a:prstGeom prst="straightConnector1">
            <a:avLst/>
          </a:prstGeom>
          <a:noFill/>
          <a:ln w="25400">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103544" name="Straight Arrow Connector 121">
            <a:extLst>
              <a:ext uri="{FF2B5EF4-FFF2-40B4-BE49-F238E27FC236}">
                <a16:creationId xmlns:a16="http://schemas.microsoft.com/office/drawing/2014/main" id="{98E74463-7F89-9F5A-71B4-728E4138630B}"/>
              </a:ext>
            </a:extLst>
          </p:cNvPr>
          <p:cNvCxnSpPr>
            <a:cxnSpLocks noChangeShapeType="1"/>
          </p:cNvCxnSpPr>
          <p:nvPr/>
        </p:nvCxnSpPr>
        <p:spPr bwMode="auto">
          <a:xfrm rot="10800000" flipV="1">
            <a:off x="3276600" y="3200400"/>
            <a:ext cx="381000" cy="76200"/>
          </a:xfrm>
          <a:prstGeom prst="straightConnector1">
            <a:avLst/>
          </a:prstGeom>
          <a:noFill/>
          <a:ln w="25400">
            <a:solidFill>
              <a:srgbClr val="C00000"/>
            </a:solidFill>
            <a:round/>
            <a:headEnd/>
            <a:tailEnd type="arrow" w="med" len="med"/>
          </a:ln>
          <a:extLst>
            <a:ext uri="{909E8E84-426E-40DD-AFC4-6F175D3DCCD1}">
              <a14:hiddenFill xmlns:a14="http://schemas.microsoft.com/office/drawing/2010/main">
                <a:noFill/>
              </a14:hiddenFill>
            </a:ext>
          </a:extLst>
        </p:spPr>
      </p:cxnSp>
    </p:spTree>
  </p:cSld>
  <p:clrMapOvr>
    <a:masterClrMapping/>
  </p:clrMapOvr>
  <p:transition/>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3" name="Slide Number Placeholder 2">
            <a:extLst>
              <a:ext uri="{FF2B5EF4-FFF2-40B4-BE49-F238E27FC236}">
                <a16:creationId xmlns:a16="http://schemas.microsoft.com/office/drawing/2014/main" id="{69E5A546-6A76-C432-9703-483DFCCE8C8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280F112A-9D37-734B-8594-CD9DC9637137}" type="slidenum">
              <a:rPr lang="en-US" altLang="en-US" sz="1200" smtClean="0">
                <a:latin typeface="Verdana" panose="020B0604030504040204" pitchFamily="34" charset="0"/>
              </a:rPr>
              <a:pPr>
                <a:spcBef>
                  <a:spcPct val="0"/>
                </a:spcBef>
                <a:buFontTx/>
                <a:buNone/>
              </a:pPr>
              <a:t>39</a:t>
            </a:fld>
            <a:endParaRPr lang="en-US" altLang="en-US" sz="1200">
              <a:latin typeface="Verdana" panose="020B0604030504040204" pitchFamily="34" charset="0"/>
            </a:endParaRPr>
          </a:p>
        </p:txBody>
      </p:sp>
      <p:sp>
        <p:nvSpPr>
          <p:cNvPr id="105474" name="Rectangle 2">
            <a:extLst>
              <a:ext uri="{FF2B5EF4-FFF2-40B4-BE49-F238E27FC236}">
                <a16:creationId xmlns:a16="http://schemas.microsoft.com/office/drawing/2014/main" id="{EC21C945-84A6-2B32-5698-711F1FBBDBC4}"/>
              </a:ext>
            </a:extLst>
          </p:cNvPr>
          <p:cNvSpPr>
            <a:spLocks noGrp="1" noChangeArrowheads="1"/>
          </p:cNvSpPr>
          <p:nvPr>
            <p:ph type="title" idx="4294967295"/>
          </p:nvPr>
        </p:nvSpPr>
        <p:spPr>
          <a:xfrm>
            <a:off x="838200" y="533400"/>
            <a:ext cx="7772400" cy="1143000"/>
          </a:xfrm>
        </p:spPr>
        <p:txBody>
          <a:bodyPr/>
          <a:lstStyle/>
          <a:p>
            <a:pPr eaLnBrk="1" hangingPunct="1"/>
            <a:r>
              <a:rPr lang="en-US" altLang="en-US"/>
              <a:t>Indifference Curves:</a:t>
            </a:r>
            <a:br>
              <a:rPr lang="en-US" altLang="en-US" sz="2400"/>
            </a:br>
            <a:r>
              <a:rPr lang="en-US" altLang="en-US" sz="2400"/>
              <a:t> Preferences about Consumption</a:t>
            </a:r>
            <a:r>
              <a:rPr lang="en-US" altLang="en-US" sz="2800">
                <a:solidFill>
                  <a:schemeClr val="accent2"/>
                </a:solidFill>
              </a:rPr>
              <a:t> </a:t>
            </a:r>
            <a:br>
              <a:rPr lang="en-US" altLang="en-US" sz="2800">
                <a:solidFill>
                  <a:schemeClr val="accent2"/>
                </a:solidFill>
              </a:rPr>
            </a:br>
            <a:endParaRPr lang="en-US" altLang="en-US" sz="2800">
              <a:solidFill>
                <a:schemeClr val="accent2"/>
              </a:solidFill>
            </a:endParaRPr>
          </a:p>
        </p:txBody>
      </p:sp>
      <p:sp>
        <p:nvSpPr>
          <p:cNvPr id="105475" name="AutoShape 3">
            <a:extLst>
              <a:ext uri="{FF2B5EF4-FFF2-40B4-BE49-F238E27FC236}">
                <a16:creationId xmlns:a16="http://schemas.microsoft.com/office/drawing/2014/main" id="{62E94E53-F7CC-73F7-56C2-D8C9A555353A}"/>
              </a:ext>
            </a:extLst>
          </p:cNvPr>
          <p:cNvSpPr>
            <a:spLocks noChangeAspect="1" noChangeArrowheads="1" noTextEdit="1"/>
          </p:cNvSpPr>
          <p:nvPr/>
        </p:nvSpPr>
        <p:spPr bwMode="auto">
          <a:xfrm>
            <a:off x="1066800" y="1752600"/>
            <a:ext cx="7391400" cy="420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5476" name="Rectangle 4">
            <a:extLst>
              <a:ext uri="{FF2B5EF4-FFF2-40B4-BE49-F238E27FC236}">
                <a16:creationId xmlns:a16="http://schemas.microsoft.com/office/drawing/2014/main" id="{D464FB99-CF6C-5868-C150-3D1EC392DE71}"/>
              </a:ext>
            </a:extLst>
          </p:cNvPr>
          <p:cNvSpPr>
            <a:spLocks noChangeArrowheads="1"/>
          </p:cNvSpPr>
          <p:nvPr/>
        </p:nvSpPr>
        <p:spPr bwMode="auto">
          <a:xfrm>
            <a:off x="457200" y="1851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77" name="Rectangle 5">
            <a:extLst>
              <a:ext uri="{FF2B5EF4-FFF2-40B4-BE49-F238E27FC236}">
                <a16:creationId xmlns:a16="http://schemas.microsoft.com/office/drawing/2014/main" id="{53050A08-C1AB-7665-FCC3-215DC6B8F12A}"/>
              </a:ext>
            </a:extLst>
          </p:cNvPr>
          <p:cNvSpPr>
            <a:spLocks noChangeArrowheads="1"/>
          </p:cNvSpPr>
          <p:nvPr/>
        </p:nvSpPr>
        <p:spPr bwMode="auto">
          <a:xfrm>
            <a:off x="45720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78" name="Rectangle 6">
            <a:extLst>
              <a:ext uri="{FF2B5EF4-FFF2-40B4-BE49-F238E27FC236}">
                <a16:creationId xmlns:a16="http://schemas.microsoft.com/office/drawing/2014/main" id="{251BB4CA-D513-059E-BBB1-37D19FB1B1E5}"/>
              </a:ext>
            </a:extLst>
          </p:cNvPr>
          <p:cNvSpPr>
            <a:spLocks noChangeArrowheads="1"/>
          </p:cNvSpPr>
          <p:nvPr/>
        </p:nvSpPr>
        <p:spPr bwMode="auto">
          <a:xfrm>
            <a:off x="50800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79" name="Rectangle 7">
            <a:extLst>
              <a:ext uri="{FF2B5EF4-FFF2-40B4-BE49-F238E27FC236}">
                <a16:creationId xmlns:a16="http://schemas.microsoft.com/office/drawing/2014/main" id="{4F057304-7308-088C-464F-50876D8C0B49}"/>
              </a:ext>
            </a:extLst>
          </p:cNvPr>
          <p:cNvSpPr>
            <a:spLocks noChangeArrowheads="1"/>
          </p:cNvSpPr>
          <p:nvPr/>
        </p:nvSpPr>
        <p:spPr bwMode="auto">
          <a:xfrm>
            <a:off x="107315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80" name="Rectangle 8">
            <a:extLst>
              <a:ext uri="{FF2B5EF4-FFF2-40B4-BE49-F238E27FC236}">
                <a16:creationId xmlns:a16="http://schemas.microsoft.com/office/drawing/2014/main" id="{59F9841A-FB18-40C6-202D-757F9488D745}"/>
              </a:ext>
            </a:extLst>
          </p:cNvPr>
          <p:cNvSpPr>
            <a:spLocks noChangeArrowheads="1"/>
          </p:cNvSpPr>
          <p:nvPr/>
        </p:nvSpPr>
        <p:spPr bwMode="auto">
          <a:xfrm>
            <a:off x="1689100" y="1981200"/>
            <a:ext cx="14430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Dollars in Time 1</a:t>
            </a:r>
            <a:endParaRPr lang="en-US" altLang="en-US" sz="2400">
              <a:latin typeface="Times New Roman" panose="02020603050405020304" pitchFamily="18" charset="0"/>
            </a:endParaRPr>
          </a:p>
        </p:txBody>
      </p:sp>
      <p:sp>
        <p:nvSpPr>
          <p:cNvPr id="105481" name="Rectangle 9">
            <a:extLst>
              <a:ext uri="{FF2B5EF4-FFF2-40B4-BE49-F238E27FC236}">
                <a16:creationId xmlns:a16="http://schemas.microsoft.com/office/drawing/2014/main" id="{C16D93B1-DE9B-256E-1EEB-A41A457B1D25}"/>
              </a:ext>
            </a:extLst>
          </p:cNvPr>
          <p:cNvSpPr>
            <a:spLocks noChangeArrowheads="1"/>
          </p:cNvSpPr>
          <p:nvPr/>
        </p:nvSpPr>
        <p:spPr bwMode="auto">
          <a:xfrm>
            <a:off x="2276475"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82" name="Rectangle 10">
            <a:extLst>
              <a:ext uri="{FF2B5EF4-FFF2-40B4-BE49-F238E27FC236}">
                <a16:creationId xmlns:a16="http://schemas.microsoft.com/office/drawing/2014/main" id="{DE98BEB4-050F-44D7-52FC-5CF717FA7548}"/>
              </a:ext>
            </a:extLst>
          </p:cNvPr>
          <p:cNvSpPr>
            <a:spLocks noChangeArrowheads="1"/>
          </p:cNvSpPr>
          <p:nvPr/>
        </p:nvSpPr>
        <p:spPr bwMode="auto">
          <a:xfrm>
            <a:off x="457200" y="23177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83" name="Rectangle 11">
            <a:extLst>
              <a:ext uri="{FF2B5EF4-FFF2-40B4-BE49-F238E27FC236}">
                <a16:creationId xmlns:a16="http://schemas.microsoft.com/office/drawing/2014/main" id="{925FA4C5-E2DF-AE1E-1D43-02C436F63265}"/>
              </a:ext>
            </a:extLst>
          </p:cNvPr>
          <p:cNvSpPr>
            <a:spLocks noChangeArrowheads="1"/>
          </p:cNvSpPr>
          <p:nvPr/>
        </p:nvSpPr>
        <p:spPr bwMode="auto">
          <a:xfrm>
            <a:off x="714375" y="23177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84" name="Rectangle 12">
            <a:extLst>
              <a:ext uri="{FF2B5EF4-FFF2-40B4-BE49-F238E27FC236}">
                <a16:creationId xmlns:a16="http://schemas.microsoft.com/office/drawing/2014/main" id="{8510F6B0-34E6-E296-12DF-9E305936B843}"/>
              </a:ext>
            </a:extLst>
          </p:cNvPr>
          <p:cNvSpPr>
            <a:spLocks noChangeArrowheads="1"/>
          </p:cNvSpPr>
          <p:nvPr/>
        </p:nvSpPr>
        <p:spPr bwMode="auto">
          <a:xfrm>
            <a:off x="4572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85" name="Rectangle 13">
            <a:extLst>
              <a:ext uri="{FF2B5EF4-FFF2-40B4-BE49-F238E27FC236}">
                <a16:creationId xmlns:a16="http://schemas.microsoft.com/office/drawing/2014/main" id="{51FC466F-5E66-CC2B-08C6-0806F8F47863}"/>
              </a:ext>
            </a:extLst>
          </p:cNvPr>
          <p:cNvSpPr>
            <a:spLocks noChangeArrowheads="1"/>
          </p:cNvSpPr>
          <p:nvPr/>
        </p:nvSpPr>
        <p:spPr bwMode="auto">
          <a:xfrm>
            <a:off x="10731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86" name="Rectangle 14">
            <a:extLst>
              <a:ext uri="{FF2B5EF4-FFF2-40B4-BE49-F238E27FC236}">
                <a16:creationId xmlns:a16="http://schemas.microsoft.com/office/drawing/2014/main" id="{D852E9A8-4D02-2905-0880-70238A95F7DC}"/>
              </a:ext>
            </a:extLst>
          </p:cNvPr>
          <p:cNvSpPr>
            <a:spLocks noChangeArrowheads="1"/>
          </p:cNvSpPr>
          <p:nvPr/>
        </p:nvSpPr>
        <p:spPr bwMode="auto">
          <a:xfrm>
            <a:off x="16891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87" name="Rectangle 15">
            <a:extLst>
              <a:ext uri="{FF2B5EF4-FFF2-40B4-BE49-F238E27FC236}">
                <a16:creationId xmlns:a16="http://schemas.microsoft.com/office/drawing/2014/main" id="{F4BA0882-A862-1C0A-A59C-B33E333FFF8E}"/>
              </a:ext>
            </a:extLst>
          </p:cNvPr>
          <p:cNvSpPr>
            <a:spLocks noChangeArrowheads="1"/>
          </p:cNvSpPr>
          <p:nvPr/>
        </p:nvSpPr>
        <p:spPr bwMode="auto">
          <a:xfrm>
            <a:off x="23050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88" name="Rectangle 16">
            <a:extLst>
              <a:ext uri="{FF2B5EF4-FFF2-40B4-BE49-F238E27FC236}">
                <a16:creationId xmlns:a16="http://schemas.microsoft.com/office/drawing/2014/main" id="{1C54347C-D7DA-FCF7-6F2C-F0154D34B461}"/>
              </a:ext>
            </a:extLst>
          </p:cNvPr>
          <p:cNvSpPr>
            <a:spLocks noChangeArrowheads="1"/>
          </p:cNvSpPr>
          <p:nvPr/>
        </p:nvSpPr>
        <p:spPr bwMode="auto">
          <a:xfrm>
            <a:off x="29210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89" name="Rectangle 17">
            <a:extLst>
              <a:ext uri="{FF2B5EF4-FFF2-40B4-BE49-F238E27FC236}">
                <a16:creationId xmlns:a16="http://schemas.microsoft.com/office/drawing/2014/main" id="{990F61E9-E652-4E15-D4AB-2894B3DA0DD9}"/>
              </a:ext>
            </a:extLst>
          </p:cNvPr>
          <p:cNvSpPr>
            <a:spLocks noChangeArrowheads="1"/>
          </p:cNvSpPr>
          <p:nvPr/>
        </p:nvSpPr>
        <p:spPr bwMode="auto">
          <a:xfrm>
            <a:off x="35369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90" name="Rectangle 18">
            <a:extLst>
              <a:ext uri="{FF2B5EF4-FFF2-40B4-BE49-F238E27FC236}">
                <a16:creationId xmlns:a16="http://schemas.microsoft.com/office/drawing/2014/main" id="{E8E16F20-61ED-ECB3-5626-2F659F8A2E15}"/>
              </a:ext>
            </a:extLst>
          </p:cNvPr>
          <p:cNvSpPr>
            <a:spLocks noChangeArrowheads="1"/>
          </p:cNvSpPr>
          <p:nvPr/>
        </p:nvSpPr>
        <p:spPr bwMode="auto">
          <a:xfrm>
            <a:off x="41529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91" name="Rectangle 19">
            <a:extLst>
              <a:ext uri="{FF2B5EF4-FFF2-40B4-BE49-F238E27FC236}">
                <a16:creationId xmlns:a16="http://schemas.microsoft.com/office/drawing/2014/main" id="{AD2E60C6-1B06-DC90-39B9-1F409F2EF9EF}"/>
              </a:ext>
            </a:extLst>
          </p:cNvPr>
          <p:cNvSpPr>
            <a:spLocks noChangeArrowheads="1"/>
          </p:cNvSpPr>
          <p:nvPr/>
        </p:nvSpPr>
        <p:spPr bwMode="auto">
          <a:xfrm>
            <a:off x="45720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92" name="Rectangle 20">
            <a:extLst>
              <a:ext uri="{FF2B5EF4-FFF2-40B4-BE49-F238E27FC236}">
                <a16:creationId xmlns:a16="http://schemas.microsoft.com/office/drawing/2014/main" id="{F255EBF2-57BB-E6C0-B13B-F395FEC4A02D}"/>
              </a:ext>
            </a:extLst>
          </p:cNvPr>
          <p:cNvSpPr>
            <a:spLocks noChangeArrowheads="1"/>
          </p:cNvSpPr>
          <p:nvPr/>
        </p:nvSpPr>
        <p:spPr bwMode="auto">
          <a:xfrm>
            <a:off x="107315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93" name="Rectangle 21">
            <a:extLst>
              <a:ext uri="{FF2B5EF4-FFF2-40B4-BE49-F238E27FC236}">
                <a16:creationId xmlns:a16="http://schemas.microsoft.com/office/drawing/2014/main" id="{E89F0F6C-4078-E21B-A360-CE215CDF3B79}"/>
              </a:ext>
            </a:extLst>
          </p:cNvPr>
          <p:cNvSpPr>
            <a:spLocks noChangeArrowheads="1"/>
          </p:cNvSpPr>
          <p:nvPr/>
        </p:nvSpPr>
        <p:spPr bwMode="auto">
          <a:xfrm>
            <a:off x="168910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94" name="Rectangle 22">
            <a:extLst>
              <a:ext uri="{FF2B5EF4-FFF2-40B4-BE49-F238E27FC236}">
                <a16:creationId xmlns:a16="http://schemas.microsoft.com/office/drawing/2014/main" id="{4A7EAB15-7EB7-76BC-3F65-AC32D19BED9E}"/>
              </a:ext>
            </a:extLst>
          </p:cNvPr>
          <p:cNvSpPr>
            <a:spLocks noChangeArrowheads="1"/>
          </p:cNvSpPr>
          <p:nvPr/>
        </p:nvSpPr>
        <p:spPr bwMode="auto">
          <a:xfrm>
            <a:off x="230505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95" name="Rectangle 23">
            <a:extLst>
              <a:ext uri="{FF2B5EF4-FFF2-40B4-BE49-F238E27FC236}">
                <a16:creationId xmlns:a16="http://schemas.microsoft.com/office/drawing/2014/main" id="{33EB1BCB-0B7A-F58A-B7F4-BF64DB9E2418}"/>
              </a:ext>
            </a:extLst>
          </p:cNvPr>
          <p:cNvSpPr>
            <a:spLocks noChangeArrowheads="1"/>
          </p:cNvSpPr>
          <p:nvPr/>
        </p:nvSpPr>
        <p:spPr bwMode="auto">
          <a:xfrm>
            <a:off x="2921000" y="27860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96" name="Rectangle 24">
            <a:extLst>
              <a:ext uri="{FF2B5EF4-FFF2-40B4-BE49-F238E27FC236}">
                <a16:creationId xmlns:a16="http://schemas.microsoft.com/office/drawing/2014/main" id="{90D6F17B-0182-E1D2-5DBC-B1750A7C5CF6}"/>
              </a:ext>
            </a:extLst>
          </p:cNvPr>
          <p:cNvSpPr>
            <a:spLocks noChangeArrowheads="1"/>
          </p:cNvSpPr>
          <p:nvPr/>
        </p:nvSpPr>
        <p:spPr bwMode="auto">
          <a:xfrm>
            <a:off x="3024188"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97" name="Rectangle 25">
            <a:extLst>
              <a:ext uri="{FF2B5EF4-FFF2-40B4-BE49-F238E27FC236}">
                <a16:creationId xmlns:a16="http://schemas.microsoft.com/office/drawing/2014/main" id="{4854225D-EFC4-D25E-B92F-43A6CA465C00}"/>
              </a:ext>
            </a:extLst>
          </p:cNvPr>
          <p:cNvSpPr>
            <a:spLocks noChangeArrowheads="1"/>
          </p:cNvSpPr>
          <p:nvPr/>
        </p:nvSpPr>
        <p:spPr bwMode="auto">
          <a:xfrm>
            <a:off x="1689100" y="3019425"/>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98" name="Rectangle 26">
            <a:extLst>
              <a:ext uri="{FF2B5EF4-FFF2-40B4-BE49-F238E27FC236}">
                <a16:creationId xmlns:a16="http://schemas.microsoft.com/office/drawing/2014/main" id="{A5217640-FC54-C462-4E4D-EE1AE7107F62}"/>
              </a:ext>
            </a:extLst>
          </p:cNvPr>
          <p:cNvSpPr>
            <a:spLocks noChangeArrowheads="1"/>
          </p:cNvSpPr>
          <p:nvPr/>
        </p:nvSpPr>
        <p:spPr bwMode="auto">
          <a:xfrm>
            <a:off x="1792288"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499" name="Rectangle 27">
            <a:extLst>
              <a:ext uri="{FF2B5EF4-FFF2-40B4-BE49-F238E27FC236}">
                <a16:creationId xmlns:a16="http://schemas.microsoft.com/office/drawing/2014/main" id="{2C44ACCC-C860-62A0-9602-4DF3F9411D09}"/>
              </a:ext>
            </a:extLst>
          </p:cNvPr>
          <p:cNvSpPr>
            <a:spLocks noChangeArrowheads="1"/>
          </p:cNvSpPr>
          <p:nvPr/>
        </p:nvSpPr>
        <p:spPr bwMode="auto">
          <a:xfrm>
            <a:off x="230505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00" name="Rectangle 28">
            <a:extLst>
              <a:ext uri="{FF2B5EF4-FFF2-40B4-BE49-F238E27FC236}">
                <a16:creationId xmlns:a16="http://schemas.microsoft.com/office/drawing/2014/main" id="{21D38E89-2D10-80AB-8B25-46B042D9BF5B}"/>
              </a:ext>
            </a:extLst>
          </p:cNvPr>
          <p:cNvSpPr>
            <a:spLocks noChangeArrowheads="1"/>
          </p:cNvSpPr>
          <p:nvPr/>
        </p:nvSpPr>
        <p:spPr bwMode="auto">
          <a:xfrm>
            <a:off x="292100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01" name="Rectangle 29">
            <a:extLst>
              <a:ext uri="{FF2B5EF4-FFF2-40B4-BE49-F238E27FC236}">
                <a16:creationId xmlns:a16="http://schemas.microsoft.com/office/drawing/2014/main" id="{F7AA2E01-A81D-4095-78D0-5F8F88BB91D8}"/>
              </a:ext>
            </a:extLst>
          </p:cNvPr>
          <p:cNvSpPr>
            <a:spLocks noChangeArrowheads="1"/>
          </p:cNvSpPr>
          <p:nvPr/>
        </p:nvSpPr>
        <p:spPr bwMode="auto">
          <a:xfrm>
            <a:off x="353695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02" name="Rectangle 30">
            <a:extLst>
              <a:ext uri="{FF2B5EF4-FFF2-40B4-BE49-F238E27FC236}">
                <a16:creationId xmlns:a16="http://schemas.microsoft.com/office/drawing/2014/main" id="{7AC58C72-5D9B-E13F-FCE4-87BC8D0ACB01}"/>
              </a:ext>
            </a:extLst>
          </p:cNvPr>
          <p:cNvSpPr>
            <a:spLocks noChangeArrowheads="1"/>
          </p:cNvSpPr>
          <p:nvPr/>
        </p:nvSpPr>
        <p:spPr bwMode="auto">
          <a:xfrm>
            <a:off x="4152900" y="3019425"/>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03" name="Rectangle 31">
            <a:extLst>
              <a:ext uri="{FF2B5EF4-FFF2-40B4-BE49-F238E27FC236}">
                <a16:creationId xmlns:a16="http://schemas.microsoft.com/office/drawing/2014/main" id="{1EB7D061-E793-B3F4-520A-5541B17B5861}"/>
              </a:ext>
            </a:extLst>
          </p:cNvPr>
          <p:cNvSpPr>
            <a:spLocks noChangeArrowheads="1"/>
          </p:cNvSpPr>
          <p:nvPr/>
        </p:nvSpPr>
        <p:spPr bwMode="auto">
          <a:xfrm>
            <a:off x="4410075"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04" name="Rectangle 32">
            <a:extLst>
              <a:ext uri="{FF2B5EF4-FFF2-40B4-BE49-F238E27FC236}">
                <a16:creationId xmlns:a16="http://schemas.microsoft.com/office/drawing/2014/main" id="{D8F8F0E6-4952-AA4C-4C42-420B1F0684EF}"/>
              </a:ext>
            </a:extLst>
          </p:cNvPr>
          <p:cNvSpPr>
            <a:spLocks noChangeArrowheads="1"/>
          </p:cNvSpPr>
          <p:nvPr/>
        </p:nvSpPr>
        <p:spPr bwMode="auto">
          <a:xfrm>
            <a:off x="457200" y="32527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05" name="Rectangle 33">
            <a:extLst>
              <a:ext uri="{FF2B5EF4-FFF2-40B4-BE49-F238E27FC236}">
                <a16:creationId xmlns:a16="http://schemas.microsoft.com/office/drawing/2014/main" id="{392B2653-7426-4AB4-9C9F-E762679D8386}"/>
              </a:ext>
            </a:extLst>
          </p:cNvPr>
          <p:cNvSpPr>
            <a:spLocks noChangeArrowheads="1"/>
          </p:cNvSpPr>
          <p:nvPr/>
        </p:nvSpPr>
        <p:spPr bwMode="auto">
          <a:xfrm>
            <a:off x="457200" y="34861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06" name="Rectangle 34">
            <a:extLst>
              <a:ext uri="{FF2B5EF4-FFF2-40B4-BE49-F238E27FC236}">
                <a16:creationId xmlns:a16="http://schemas.microsoft.com/office/drawing/2014/main" id="{C3F2FC8E-3413-5D53-6064-0CD7CE7516E4}"/>
              </a:ext>
            </a:extLst>
          </p:cNvPr>
          <p:cNvSpPr>
            <a:spLocks noChangeArrowheads="1"/>
          </p:cNvSpPr>
          <p:nvPr/>
        </p:nvSpPr>
        <p:spPr bwMode="auto">
          <a:xfrm>
            <a:off x="4572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07" name="Rectangle 35">
            <a:extLst>
              <a:ext uri="{FF2B5EF4-FFF2-40B4-BE49-F238E27FC236}">
                <a16:creationId xmlns:a16="http://schemas.microsoft.com/office/drawing/2014/main" id="{01E5158F-99DF-07B4-CBAE-E6B95FC9AE3E}"/>
              </a:ext>
            </a:extLst>
          </p:cNvPr>
          <p:cNvSpPr>
            <a:spLocks noChangeArrowheads="1"/>
          </p:cNvSpPr>
          <p:nvPr/>
        </p:nvSpPr>
        <p:spPr bwMode="auto">
          <a:xfrm>
            <a:off x="107315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08" name="Rectangle 36">
            <a:extLst>
              <a:ext uri="{FF2B5EF4-FFF2-40B4-BE49-F238E27FC236}">
                <a16:creationId xmlns:a16="http://schemas.microsoft.com/office/drawing/2014/main" id="{1DE845B1-BB77-EB39-A5C3-44BC42284C7D}"/>
              </a:ext>
            </a:extLst>
          </p:cNvPr>
          <p:cNvSpPr>
            <a:spLocks noChangeArrowheads="1"/>
          </p:cNvSpPr>
          <p:nvPr/>
        </p:nvSpPr>
        <p:spPr bwMode="auto">
          <a:xfrm>
            <a:off x="16891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09" name="Rectangle 37">
            <a:extLst>
              <a:ext uri="{FF2B5EF4-FFF2-40B4-BE49-F238E27FC236}">
                <a16:creationId xmlns:a16="http://schemas.microsoft.com/office/drawing/2014/main" id="{532D9ADB-B833-F063-8002-F3BACE8A3A36}"/>
              </a:ext>
            </a:extLst>
          </p:cNvPr>
          <p:cNvSpPr>
            <a:spLocks noChangeArrowheads="1"/>
          </p:cNvSpPr>
          <p:nvPr/>
        </p:nvSpPr>
        <p:spPr bwMode="auto">
          <a:xfrm>
            <a:off x="230505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10" name="Rectangle 38">
            <a:extLst>
              <a:ext uri="{FF2B5EF4-FFF2-40B4-BE49-F238E27FC236}">
                <a16:creationId xmlns:a16="http://schemas.microsoft.com/office/drawing/2014/main" id="{CFC9D0E5-5677-6E07-5786-1189309BDCF8}"/>
              </a:ext>
            </a:extLst>
          </p:cNvPr>
          <p:cNvSpPr>
            <a:spLocks noChangeArrowheads="1"/>
          </p:cNvSpPr>
          <p:nvPr/>
        </p:nvSpPr>
        <p:spPr bwMode="auto">
          <a:xfrm>
            <a:off x="29210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11" name="Rectangle 39">
            <a:extLst>
              <a:ext uri="{FF2B5EF4-FFF2-40B4-BE49-F238E27FC236}">
                <a16:creationId xmlns:a16="http://schemas.microsoft.com/office/drawing/2014/main" id="{9CF83DA4-FE04-632A-8112-CEDAD72113BA}"/>
              </a:ext>
            </a:extLst>
          </p:cNvPr>
          <p:cNvSpPr>
            <a:spLocks noChangeArrowheads="1"/>
          </p:cNvSpPr>
          <p:nvPr/>
        </p:nvSpPr>
        <p:spPr bwMode="auto">
          <a:xfrm>
            <a:off x="3536950" y="3719513"/>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12" name="Rectangle 40">
            <a:extLst>
              <a:ext uri="{FF2B5EF4-FFF2-40B4-BE49-F238E27FC236}">
                <a16:creationId xmlns:a16="http://schemas.microsoft.com/office/drawing/2014/main" id="{5C8BE322-EDE6-0432-0A62-CE7EBEBE8D98}"/>
              </a:ext>
            </a:extLst>
          </p:cNvPr>
          <p:cNvSpPr>
            <a:spLocks noChangeArrowheads="1"/>
          </p:cNvSpPr>
          <p:nvPr/>
        </p:nvSpPr>
        <p:spPr bwMode="auto">
          <a:xfrm>
            <a:off x="3690938"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13" name="Rectangle 41">
            <a:extLst>
              <a:ext uri="{FF2B5EF4-FFF2-40B4-BE49-F238E27FC236}">
                <a16:creationId xmlns:a16="http://schemas.microsoft.com/office/drawing/2014/main" id="{AB7B6A28-0E93-664C-8625-8058AC2CF513}"/>
              </a:ext>
            </a:extLst>
          </p:cNvPr>
          <p:cNvSpPr>
            <a:spLocks noChangeArrowheads="1"/>
          </p:cNvSpPr>
          <p:nvPr/>
        </p:nvSpPr>
        <p:spPr bwMode="auto">
          <a:xfrm>
            <a:off x="4152900" y="3719513"/>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14" name="Rectangle 42">
            <a:extLst>
              <a:ext uri="{FF2B5EF4-FFF2-40B4-BE49-F238E27FC236}">
                <a16:creationId xmlns:a16="http://schemas.microsoft.com/office/drawing/2014/main" id="{9321BFAF-16F8-0C2A-9F9D-822491248381}"/>
              </a:ext>
            </a:extLst>
          </p:cNvPr>
          <p:cNvSpPr>
            <a:spLocks noChangeArrowheads="1"/>
          </p:cNvSpPr>
          <p:nvPr/>
        </p:nvSpPr>
        <p:spPr bwMode="auto">
          <a:xfrm>
            <a:off x="4460875"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15" name="Rectangle 43">
            <a:extLst>
              <a:ext uri="{FF2B5EF4-FFF2-40B4-BE49-F238E27FC236}">
                <a16:creationId xmlns:a16="http://schemas.microsoft.com/office/drawing/2014/main" id="{9BC0C488-CAC9-5FB3-2159-B72581A8A604}"/>
              </a:ext>
            </a:extLst>
          </p:cNvPr>
          <p:cNvSpPr>
            <a:spLocks noChangeArrowheads="1"/>
          </p:cNvSpPr>
          <p:nvPr/>
        </p:nvSpPr>
        <p:spPr bwMode="auto">
          <a:xfrm>
            <a:off x="4572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16" name="Rectangle 44">
            <a:extLst>
              <a:ext uri="{FF2B5EF4-FFF2-40B4-BE49-F238E27FC236}">
                <a16:creationId xmlns:a16="http://schemas.microsoft.com/office/drawing/2014/main" id="{A383B448-2144-58F0-51C9-2221A6EA686F}"/>
              </a:ext>
            </a:extLst>
          </p:cNvPr>
          <p:cNvSpPr>
            <a:spLocks noChangeArrowheads="1"/>
          </p:cNvSpPr>
          <p:nvPr/>
        </p:nvSpPr>
        <p:spPr bwMode="auto">
          <a:xfrm>
            <a:off x="10731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17" name="Rectangle 45">
            <a:extLst>
              <a:ext uri="{FF2B5EF4-FFF2-40B4-BE49-F238E27FC236}">
                <a16:creationId xmlns:a16="http://schemas.microsoft.com/office/drawing/2014/main" id="{DC4BCC80-6BC1-767C-8FFF-96C72737B054}"/>
              </a:ext>
            </a:extLst>
          </p:cNvPr>
          <p:cNvSpPr>
            <a:spLocks noChangeArrowheads="1"/>
          </p:cNvSpPr>
          <p:nvPr/>
        </p:nvSpPr>
        <p:spPr bwMode="auto">
          <a:xfrm>
            <a:off x="16891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18" name="Rectangle 46">
            <a:extLst>
              <a:ext uri="{FF2B5EF4-FFF2-40B4-BE49-F238E27FC236}">
                <a16:creationId xmlns:a16="http://schemas.microsoft.com/office/drawing/2014/main" id="{7DDE6BA6-C5EF-B83B-AB81-5FB4706A88A1}"/>
              </a:ext>
            </a:extLst>
          </p:cNvPr>
          <p:cNvSpPr>
            <a:spLocks noChangeArrowheads="1"/>
          </p:cNvSpPr>
          <p:nvPr/>
        </p:nvSpPr>
        <p:spPr bwMode="auto">
          <a:xfrm>
            <a:off x="23050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19" name="Rectangle 47">
            <a:extLst>
              <a:ext uri="{FF2B5EF4-FFF2-40B4-BE49-F238E27FC236}">
                <a16:creationId xmlns:a16="http://schemas.microsoft.com/office/drawing/2014/main" id="{ECB0250F-54A8-FD1C-316C-F0AF9A16198C}"/>
              </a:ext>
            </a:extLst>
          </p:cNvPr>
          <p:cNvSpPr>
            <a:spLocks noChangeArrowheads="1"/>
          </p:cNvSpPr>
          <p:nvPr/>
        </p:nvSpPr>
        <p:spPr bwMode="auto">
          <a:xfrm>
            <a:off x="29210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20" name="Rectangle 48">
            <a:extLst>
              <a:ext uri="{FF2B5EF4-FFF2-40B4-BE49-F238E27FC236}">
                <a16:creationId xmlns:a16="http://schemas.microsoft.com/office/drawing/2014/main" id="{0344D2CC-9F3A-E226-E3FA-DBB693F842A3}"/>
              </a:ext>
            </a:extLst>
          </p:cNvPr>
          <p:cNvSpPr>
            <a:spLocks noChangeArrowheads="1"/>
          </p:cNvSpPr>
          <p:nvPr/>
        </p:nvSpPr>
        <p:spPr bwMode="auto">
          <a:xfrm>
            <a:off x="35369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21" name="Rectangle 49">
            <a:extLst>
              <a:ext uri="{FF2B5EF4-FFF2-40B4-BE49-F238E27FC236}">
                <a16:creationId xmlns:a16="http://schemas.microsoft.com/office/drawing/2014/main" id="{BECBFF0D-327D-6FA4-54BE-C9CBFA8213BF}"/>
              </a:ext>
            </a:extLst>
          </p:cNvPr>
          <p:cNvSpPr>
            <a:spLocks noChangeArrowheads="1"/>
          </p:cNvSpPr>
          <p:nvPr/>
        </p:nvSpPr>
        <p:spPr bwMode="auto">
          <a:xfrm>
            <a:off x="41529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22" name="Rectangle 50">
            <a:extLst>
              <a:ext uri="{FF2B5EF4-FFF2-40B4-BE49-F238E27FC236}">
                <a16:creationId xmlns:a16="http://schemas.microsoft.com/office/drawing/2014/main" id="{5E90C70F-28DF-4EC5-B564-16CB75DA53B4}"/>
              </a:ext>
            </a:extLst>
          </p:cNvPr>
          <p:cNvSpPr>
            <a:spLocks noChangeArrowheads="1"/>
          </p:cNvSpPr>
          <p:nvPr/>
        </p:nvSpPr>
        <p:spPr bwMode="auto">
          <a:xfrm>
            <a:off x="47688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23" name="Rectangle 51">
            <a:extLst>
              <a:ext uri="{FF2B5EF4-FFF2-40B4-BE49-F238E27FC236}">
                <a16:creationId xmlns:a16="http://schemas.microsoft.com/office/drawing/2014/main" id="{8A6E86FB-496C-FEEC-647E-F273538AABF9}"/>
              </a:ext>
            </a:extLst>
          </p:cNvPr>
          <p:cNvSpPr>
            <a:spLocks noChangeArrowheads="1"/>
          </p:cNvSpPr>
          <p:nvPr/>
        </p:nvSpPr>
        <p:spPr bwMode="auto">
          <a:xfrm>
            <a:off x="5384800" y="39544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24" name="Rectangle 52">
            <a:extLst>
              <a:ext uri="{FF2B5EF4-FFF2-40B4-BE49-F238E27FC236}">
                <a16:creationId xmlns:a16="http://schemas.microsoft.com/office/drawing/2014/main" id="{8BD9068B-C1C5-3997-A89B-3379CEF4DD3E}"/>
              </a:ext>
            </a:extLst>
          </p:cNvPr>
          <p:cNvSpPr>
            <a:spLocks noChangeArrowheads="1"/>
          </p:cNvSpPr>
          <p:nvPr/>
        </p:nvSpPr>
        <p:spPr bwMode="auto">
          <a:xfrm>
            <a:off x="5589588"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25" name="Rectangle 53">
            <a:extLst>
              <a:ext uri="{FF2B5EF4-FFF2-40B4-BE49-F238E27FC236}">
                <a16:creationId xmlns:a16="http://schemas.microsoft.com/office/drawing/2014/main" id="{34542E17-18FB-25B7-C87A-EE66CCE3BC2E}"/>
              </a:ext>
            </a:extLst>
          </p:cNvPr>
          <p:cNvSpPr>
            <a:spLocks noChangeArrowheads="1"/>
          </p:cNvSpPr>
          <p:nvPr/>
        </p:nvSpPr>
        <p:spPr bwMode="auto">
          <a:xfrm>
            <a:off x="4572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26" name="Rectangle 54">
            <a:extLst>
              <a:ext uri="{FF2B5EF4-FFF2-40B4-BE49-F238E27FC236}">
                <a16:creationId xmlns:a16="http://schemas.microsoft.com/office/drawing/2014/main" id="{7C36D124-57B4-01F5-BD62-AB2DBE87D532}"/>
              </a:ext>
            </a:extLst>
          </p:cNvPr>
          <p:cNvSpPr>
            <a:spLocks noChangeArrowheads="1"/>
          </p:cNvSpPr>
          <p:nvPr/>
        </p:nvSpPr>
        <p:spPr bwMode="auto">
          <a:xfrm>
            <a:off x="10731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27" name="Rectangle 55">
            <a:extLst>
              <a:ext uri="{FF2B5EF4-FFF2-40B4-BE49-F238E27FC236}">
                <a16:creationId xmlns:a16="http://schemas.microsoft.com/office/drawing/2014/main" id="{678B9E7C-66C8-B7BD-F0BB-E4AE77483404}"/>
              </a:ext>
            </a:extLst>
          </p:cNvPr>
          <p:cNvSpPr>
            <a:spLocks noChangeArrowheads="1"/>
          </p:cNvSpPr>
          <p:nvPr/>
        </p:nvSpPr>
        <p:spPr bwMode="auto">
          <a:xfrm>
            <a:off x="1689100" y="418782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28" name="Rectangle 56">
            <a:extLst>
              <a:ext uri="{FF2B5EF4-FFF2-40B4-BE49-F238E27FC236}">
                <a16:creationId xmlns:a16="http://schemas.microsoft.com/office/drawing/2014/main" id="{F985E55A-5B9B-7A69-6777-40BEDEDA547F}"/>
              </a:ext>
            </a:extLst>
          </p:cNvPr>
          <p:cNvSpPr>
            <a:spLocks noChangeArrowheads="1"/>
          </p:cNvSpPr>
          <p:nvPr/>
        </p:nvSpPr>
        <p:spPr bwMode="auto">
          <a:xfrm>
            <a:off x="1893888"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29" name="Rectangle 57">
            <a:extLst>
              <a:ext uri="{FF2B5EF4-FFF2-40B4-BE49-F238E27FC236}">
                <a16:creationId xmlns:a16="http://schemas.microsoft.com/office/drawing/2014/main" id="{5125012B-EB27-4C52-10F1-9BEAFD494126}"/>
              </a:ext>
            </a:extLst>
          </p:cNvPr>
          <p:cNvSpPr>
            <a:spLocks noChangeArrowheads="1"/>
          </p:cNvSpPr>
          <p:nvPr/>
        </p:nvSpPr>
        <p:spPr bwMode="auto">
          <a:xfrm>
            <a:off x="23050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30" name="Rectangle 58">
            <a:extLst>
              <a:ext uri="{FF2B5EF4-FFF2-40B4-BE49-F238E27FC236}">
                <a16:creationId xmlns:a16="http://schemas.microsoft.com/office/drawing/2014/main" id="{B3372022-D223-9D5A-FCEF-AE46D333CA72}"/>
              </a:ext>
            </a:extLst>
          </p:cNvPr>
          <p:cNvSpPr>
            <a:spLocks noChangeArrowheads="1"/>
          </p:cNvSpPr>
          <p:nvPr/>
        </p:nvSpPr>
        <p:spPr bwMode="auto">
          <a:xfrm>
            <a:off x="29210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31" name="Rectangle 59">
            <a:extLst>
              <a:ext uri="{FF2B5EF4-FFF2-40B4-BE49-F238E27FC236}">
                <a16:creationId xmlns:a16="http://schemas.microsoft.com/office/drawing/2014/main" id="{44ED1755-83C1-2D90-C23B-D772F51B6B49}"/>
              </a:ext>
            </a:extLst>
          </p:cNvPr>
          <p:cNvSpPr>
            <a:spLocks noChangeArrowheads="1"/>
          </p:cNvSpPr>
          <p:nvPr/>
        </p:nvSpPr>
        <p:spPr bwMode="auto">
          <a:xfrm>
            <a:off x="35369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32" name="Rectangle 60">
            <a:extLst>
              <a:ext uri="{FF2B5EF4-FFF2-40B4-BE49-F238E27FC236}">
                <a16:creationId xmlns:a16="http://schemas.microsoft.com/office/drawing/2014/main" id="{D649CD6B-768B-AC2D-E1C2-4A0B7643B541}"/>
              </a:ext>
            </a:extLst>
          </p:cNvPr>
          <p:cNvSpPr>
            <a:spLocks noChangeArrowheads="1"/>
          </p:cNvSpPr>
          <p:nvPr/>
        </p:nvSpPr>
        <p:spPr bwMode="auto">
          <a:xfrm>
            <a:off x="41529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33" name="Rectangle 61">
            <a:extLst>
              <a:ext uri="{FF2B5EF4-FFF2-40B4-BE49-F238E27FC236}">
                <a16:creationId xmlns:a16="http://schemas.microsoft.com/office/drawing/2014/main" id="{A1DE348D-D86F-CA6A-F2D4-36ACAD528E4C}"/>
              </a:ext>
            </a:extLst>
          </p:cNvPr>
          <p:cNvSpPr>
            <a:spLocks noChangeArrowheads="1"/>
          </p:cNvSpPr>
          <p:nvPr/>
        </p:nvSpPr>
        <p:spPr bwMode="auto">
          <a:xfrm>
            <a:off x="47688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34" name="Rectangle 62">
            <a:extLst>
              <a:ext uri="{FF2B5EF4-FFF2-40B4-BE49-F238E27FC236}">
                <a16:creationId xmlns:a16="http://schemas.microsoft.com/office/drawing/2014/main" id="{C3E82067-465E-EFE2-616A-7DAF4C44B3C5}"/>
              </a:ext>
            </a:extLst>
          </p:cNvPr>
          <p:cNvSpPr>
            <a:spLocks noChangeArrowheads="1"/>
          </p:cNvSpPr>
          <p:nvPr/>
        </p:nvSpPr>
        <p:spPr bwMode="auto">
          <a:xfrm>
            <a:off x="53848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35" name="Rectangle 63">
            <a:extLst>
              <a:ext uri="{FF2B5EF4-FFF2-40B4-BE49-F238E27FC236}">
                <a16:creationId xmlns:a16="http://schemas.microsoft.com/office/drawing/2014/main" id="{AE0546E9-35BC-1392-7DB2-F26AC1A552C7}"/>
              </a:ext>
            </a:extLst>
          </p:cNvPr>
          <p:cNvSpPr>
            <a:spLocks noChangeArrowheads="1"/>
          </p:cNvSpPr>
          <p:nvPr/>
        </p:nvSpPr>
        <p:spPr bwMode="auto">
          <a:xfrm>
            <a:off x="60007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36" name="Rectangle 64">
            <a:extLst>
              <a:ext uri="{FF2B5EF4-FFF2-40B4-BE49-F238E27FC236}">
                <a16:creationId xmlns:a16="http://schemas.microsoft.com/office/drawing/2014/main" id="{53E0A261-27E5-892C-C049-AEE613E5730E}"/>
              </a:ext>
            </a:extLst>
          </p:cNvPr>
          <p:cNvSpPr>
            <a:spLocks noChangeArrowheads="1"/>
          </p:cNvSpPr>
          <p:nvPr/>
        </p:nvSpPr>
        <p:spPr bwMode="auto">
          <a:xfrm>
            <a:off x="4572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37" name="Rectangle 65">
            <a:extLst>
              <a:ext uri="{FF2B5EF4-FFF2-40B4-BE49-F238E27FC236}">
                <a16:creationId xmlns:a16="http://schemas.microsoft.com/office/drawing/2014/main" id="{7E7FF74C-1542-9A75-510F-C1AB5C2CF4B6}"/>
              </a:ext>
            </a:extLst>
          </p:cNvPr>
          <p:cNvSpPr>
            <a:spLocks noChangeArrowheads="1"/>
          </p:cNvSpPr>
          <p:nvPr/>
        </p:nvSpPr>
        <p:spPr bwMode="auto">
          <a:xfrm>
            <a:off x="10731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38" name="Rectangle 66">
            <a:extLst>
              <a:ext uri="{FF2B5EF4-FFF2-40B4-BE49-F238E27FC236}">
                <a16:creationId xmlns:a16="http://schemas.microsoft.com/office/drawing/2014/main" id="{1A09B11C-4AF6-87C7-315A-940062830FD0}"/>
              </a:ext>
            </a:extLst>
          </p:cNvPr>
          <p:cNvSpPr>
            <a:spLocks noChangeArrowheads="1"/>
          </p:cNvSpPr>
          <p:nvPr/>
        </p:nvSpPr>
        <p:spPr bwMode="auto">
          <a:xfrm>
            <a:off x="16891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39" name="Rectangle 67">
            <a:extLst>
              <a:ext uri="{FF2B5EF4-FFF2-40B4-BE49-F238E27FC236}">
                <a16:creationId xmlns:a16="http://schemas.microsoft.com/office/drawing/2014/main" id="{FBF7E836-8D2D-D20B-EB1B-7C6F47391A4C}"/>
              </a:ext>
            </a:extLst>
          </p:cNvPr>
          <p:cNvSpPr>
            <a:spLocks noChangeArrowheads="1"/>
          </p:cNvSpPr>
          <p:nvPr/>
        </p:nvSpPr>
        <p:spPr bwMode="auto">
          <a:xfrm>
            <a:off x="23050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40" name="Rectangle 68">
            <a:extLst>
              <a:ext uri="{FF2B5EF4-FFF2-40B4-BE49-F238E27FC236}">
                <a16:creationId xmlns:a16="http://schemas.microsoft.com/office/drawing/2014/main" id="{7A67083F-E6CE-BCD2-5F7A-05FCD013CC28}"/>
              </a:ext>
            </a:extLst>
          </p:cNvPr>
          <p:cNvSpPr>
            <a:spLocks noChangeArrowheads="1"/>
          </p:cNvSpPr>
          <p:nvPr/>
        </p:nvSpPr>
        <p:spPr bwMode="auto">
          <a:xfrm>
            <a:off x="2921000" y="44211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41" name="Rectangle 69">
            <a:extLst>
              <a:ext uri="{FF2B5EF4-FFF2-40B4-BE49-F238E27FC236}">
                <a16:creationId xmlns:a16="http://schemas.microsoft.com/office/drawing/2014/main" id="{A613067B-B5FA-161F-5C19-49960A6013F3}"/>
              </a:ext>
            </a:extLst>
          </p:cNvPr>
          <p:cNvSpPr>
            <a:spLocks noChangeArrowheads="1"/>
          </p:cNvSpPr>
          <p:nvPr/>
        </p:nvSpPr>
        <p:spPr bwMode="auto">
          <a:xfrm>
            <a:off x="35877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42" name="Rectangle 70">
            <a:extLst>
              <a:ext uri="{FF2B5EF4-FFF2-40B4-BE49-F238E27FC236}">
                <a16:creationId xmlns:a16="http://schemas.microsoft.com/office/drawing/2014/main" id="{13FC461C-A52A-332C-9335-631A936804E3}"/>
              </a:ext>
            </a:extLst>
          </p:cNvPr>
          <p:cNvSpPr>
            <a:spLocks noChangeArrowheads="1"/>
          </p:cNvSpPr>
          <p:nvPr/>
        </p:nvSpPr>
        <p:spPr bwMode="auto">
          <a:xfrm>
            <a:off x="41529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43" name="Rectangle 71">
            <a:extLst>
              <a:ext uri="{FF2B5EF4-FFF2-40B4-BE49-F238E27FC236}">
                <a16:creationId xmlns:a16="http://schemas.microsoft.com/office/drawing/2014/main" id="{B14A623F-5C9F-D39C-8DD9-68A65442A4EF}"/>
              </a:ext>
            </a:extLst>
          </p:cNvPr>
          <p:cNvSpPr>
            <a:spLocks noChangeArrowheads="1"/>
          </p:cNvSpPr>
          <p:nvPr/>
        </p:nvSpPr>
        <p:spPr bwMode="auto">
          <a:xfrm>
            <a:off x="4768850" y="4421188"/>
            <a:ext cx="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endParaRPr lang="en-US" altLang="en-US" sz="2400">
              <a:latin typeface="Times New Roman" panose="02020603050405020304" pitchFamily="18" charset="0"/>
            </a:endParaRPr>
          </a:p>
        </p:txBody>
      </p:sp>
      <p:sp>
        <p:nvSpPr>
          <p:cNvPr id="105544" name="Rectangle 72">
            <a:extLst>
              <a:ext uri="{FF2B5EF4-FFF2-40B4-BE49-F238E27FC236}">
                <a16:creationId xmlns:a16="http://schemas.microsoft.com/office/drawing/2014/main" id="{17858D2B-E761-6442-5972-AD1781A73237}"/>
              </a:ext>
            </a:extLst>
          </p:cNvPr>
          <p:cNvSpPr>
            <a:spLocks noChangeArrowheads="1"/>
          </p:cNvSpPr>
          <p:nvPr/>
        </p:nvSpPr>
        <p:spPr bwMode="auto">
          <a:xfrm>
            <a:off x="4572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45" name="Rectangle 73">
            <a:extLst>
              <a:ext uri="{FF2B5EF4-FFF2-40B4-BE49-F238E27FC236}">
                <a16:creationId xmlns:a16="http://schemas.microsoft.com/office/drawing/2014/main" id="{17761EC0-5F39-7B72-715C-79AF4EF0EA2B}"/>
              </a:ext>
            </a:extLst>
          </p:cNvPr>
          <p:cNvSpPr>
            <a:spLocks noChangeArrowheads="1"/>
          </p:cNvSpPr>
          <p:nvPr/>
        </p:nvSpPr>
        <p:spPr bwMode="auto">
          <a:xfrm>
            <a:off x="10731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46" name="Rectangle 74">
            <a:extLst>
              <a:ext uri="{FF2B5EF4-FFF2-40B4-BE49-F238E27FC236}">
                <a16:creationId xmlns:a16="http://schemas.microsoft.com/office/drawing/2014/main" id="{DBA02D82-D0D9-E1BF-4CDB-0239A267E134}"/>
              </a:ext>
            </a:extLst>
          </p:cNvPr>
          <p:cNvSpPr>
            <a:spLocks noChangeArrowheads="1"/>
          </p:cNvSpPr>
          <p:nvPr/>
        </p:nvSpPr>
        <p:spPr bwMode="auto">
          <a:xfrm>
            <a:off x="16891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47" name="Rectangle 75">
            <a:extLst>
              <a:ext uri="{FF2B5EF4-FFF2-40B4-BE49-F238E27FC236}">
                <a16:creationId xmlns:a16="http://schemas.microsoft.com/office/drawing/2014/main" id="{01B8A278-26DC-D593-C9CB-7C08D74F998D}"/>
              </a:ext>
            </a:extLst>
          </p:cNvPr>
          <p:cNvSpPr>
            <a:spLocks noChangeArrowheads="1"/>
          </p:cNvSpPr>
          <p:nvPr/>
        </p:nvSpPr>
        <p:spPr bwMode="auto">
          <a:xfrm>
            <a:off x="23050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48" name="Rectangle 76">
            <a:extLst>
              <a:ext uri="{FF2B5EF4-FFF2-40B4-BE49-F238E27FC236}">
                <a16:creationId xmlns:a16="http://schemas.microsoft.com/office/drawing/2014/main" id="{A29BF567-62F5-E823-A5DF-78132D9695D8}"/>
              </a:ext>
            </a:extLst>
          </p:cNvPr>
          <p:cNvSpPr>
            <a:spLocks noChangeArrowheads="1"/>
          </p:cNvSpPr>
          <p:nvPr/>
        </p:nvSpPr>
        <p:spPr bwMode="auto">
          <a:xfrm>
            <a:off x="29210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49" name="Rectangle 77">
            <a:extLst>
              <a:ext uri="{FF2B5EF4-FFF2-40B4-BE49-F238E27FC236}">
                <a16:creationId xmlns:a16="http://schemas.microsoft.com/office/drawing/2014/main" id="{CF69EE66-5C6F-8FE9-D1C8-FD74693BDBCC}"/>
              </a:ext>
            </a:extLst>
          </p:cNvPr>
          <p:cNvSpPr>
            <a:spLocks noChangeArrowheads="1"/>
          </p:cNvSpPr>
          <p:nvPr/>
        </p:nvSpPr>
        <p:spPr bwMode="auto">
          <a:xfrm>
            <a:off x="35369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50" name="Rectangle 78">
            <a:extLst>
              <a:ext uri="{FF2B5EF4-FFF2-40B4-BE49-F238E27FC236}">
                <a16:creationId xmlns:a16="http://schemas.microsoft.com/office/drawing/2014/main" id="{0706F57A-81EC-457A-0CEC-726AAF655CBD}"/>
              </a:ext>
            </a:extLst>
          </p:cNvPr>
          <p:cNvSpPr>
            <a:spLocks noChangeArrowheads="1"/>
          </p:cNvSpPr>
          <p:nvPr/>
        </p:nvSpPr>
        <p:spPr bwMode="auto">
          <a:xfrm>
            <a:off x="4152900" y="46545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51" name="Rectangle 79">
            <a:extLst>
              <a:ext uri="{FF2B5EF4-FFF2-40B4-BE49-F238E27FC236}">
                <a16:creationId xmlns:a16="http://schemas.microsoft.com/office/drawing/2014/main" id="{DE76D572-9106-1A5D-799A-464097F02F2A}"/>
              </a:ext>
            </a:extLst>
          </p:cNvPr>
          <p:cNvSpPr>
            <a:spLocks noChangeArrowheads="1"/>
          </p:cNvSpPr>
          <p:nvPr/>
        </p:nvSpPr>
        <p:spPr bwMode="auto">
          <a:xfrm>
            <a:off x="4410075"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52" name="Rectangle 80">
            <a:extLst>
              <a:ext uri="{FF2B5EF4-FFF2-40B4-BE49-F238E27FC236}">
                <a16:creationId xmlns:a16="http://schemas.microsoft.com/office/drawing/2014/main" id="{48EC9365-6106-0133-1647-12FD5C30A863}"/>
              </a:ext>
            </a:extLst>
          </p:cNvPr>
          <p:cNvSpPr>
            <a:spLocks noChangeArrowheads="1"/>
          </p:cNvSpPr>
          <p:nvPr/>
        </p:nvSpPr>
        <p:spPr bwMode="auto">
          <a:xfrm>
            <a:off x="4572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53" name="Rectangle 81">
            <a:extLst>
              <a:ext uri="{FF2B5EF4-FFF2-40B4-BE49-F238E27FC236}">
                <a16:creationId xmlns:a16="http://schemas.microsoft.com/office/drawing/2014/main" id="{ABE5701A-BD63-E5BF-E33F-15256121162D}"/>
              </a:ext>
            </a:extLst>
          </p:cNvPr>
          <p:cNvSpPr>
            <a:spLocks noChangeArrowheads="1"/>
          </p:cNvSpPr>
          <p:nvPr/>
        </p:nvSpPr>
        <p:spPr bwMode="auto">
          <a:xfrm>
            <a:off x="107315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54" name="Rectangle 82">
            <a:extLst>
              <a:ext uri="{FF2B5EF4-FFF2-40B4-BE49-F238E27FC236}">
                <a16:creationId xmlns:a16="http://schemas.microsoft.com/office/drawing/2014/main" id="{4385FBA4-DC27-3DC2-04D4-D8A10695832D}"/>
              </a:ext>
            </a:extLst>
          </p:cNvPr>
          <p:cNvSpPr>
            <a:spLocks noChangeArrowheads="1"/>
          </p:cNvSpPr>
          <p:nvPr/>
        </p:nvSpPr>
        <p:spPr bwMode="auto">
          <a:xfrm>
            <a:off x="16891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55" name="Rectangle 83">
            <a:extLst>
              <a:ext uri="{FF2B5EF4-FFF2-40B4-BE49-F238E27FC236}">
                <a16:creationId xmlns:a16="http://schemas.microsoft.com/office/drawing/2014/main" id="{670788B1-4669-E53C-D2BE-975C65F2890A}"/>
              </a:ext>
            </a:extLst>
          </p:cNvPr>
          <p:cNvSpPr>
            <a:spLocks noChangeArrowheads="1"/>
          </p:cNvSpPr>
          <p:nvPr/>
        </p:nvSpPr>
        <p:spPr bwMode="auto">
          <a:xfrm>
            <a:off x="230505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56" name="Rectangle 84">
            <a:extLst>
              <a:ext uri="{FF2B5EF4-FFF2-40B4-BE49-F238E27FC236}">
                <a16:creationId xmlns:a16="http://schemas.microsoft.com/office/drawing/2014/main" id="{AB80112E-6D88-1F1D-BB02-9640A76C8DE5}"/>
              </a:ext>
            </a:extLst>
          </p:cNvPr>
          <p:cNvSpPr>
            <a:spLocks noChangeArrowheads="1"/>
          </p:cNvSpPr>
          <p:nvPr/>
        </p:nvSpPr>
        <p:spPr bwMode="auto">
          <a:xfrm>
            <a:off x="29210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57" name="Rectangle 85">
            <a:extLst>
              <a:ext uri="{FF2B5EF4-FFF2-40B4-BE49-F238E27FC236}">
                <a16:creationId xmlns:a16="http://schemas.microsoft.com/office/drawing/2014/main" id="{0FB615DC-1ACC-3A92-3A7B-9CFE26FDE15C}"/>
              </a:ext>
            </a:extLst>
          </p:cNvPr>
          <p:cNvSpPr>
            <a:spLocks noChangeArrowheads="1"/>
          </p:cNvSpPr>
          <p:nvPr/>
        </p:nvSpPr>
        <p:spPr bwMode="auto">
          <a:xfrm>
            <a:off x="457200" y="51212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58" name="Rectangle 86">
            <a:extLst>
              <a:ext uri="{FF2B5EF4-FFF2-40B4-BE49-F238E27FC236}">
                <a16:creationId xmlns:a16="http://schemas.microsoft.com/office/drawing/2014/main" id="{09744BE3-A7A7-0482-6928-DBC08EC09BD1}"/>
              </a:ext>
            </a:extLst>
          </p:cNvPr>
          <p:cNvSpPr>
            <a:spLocks noChangeArrowheads="1"/>
          </p:cNvSpPr>
          <p:nvPr/>
        </p:nvSpPr>
        <p:spPr bwMode="auto">
          <a:xfrm>
            <a:off x="457200" y="53562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59" name="Rectangle 87">
            <a:extLst>
              <a:ext uri="{FF2B5EF4-FFF2-40B4-BE49-F238E27FC236}">
                <a16:creationId xmlns:a16="http://schemas.microsoft.com/office/drawing/2014/main" id="{02D1279C-07DB-F21D-F310-C3B262478552}"/>
              </a:ext>
            </a:extLst>
          </p:cNvPr>
          <p:cNvSpPr>
            <a:spLocks noChangeArrowheads="1"/>
          </p:cNvSpPr>
          <p:nvPr/>
        </p:nvSpPr>
        <p:spPr bwMode="auto">
          <a:xfrm>
            <a:off x="45720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60" name="Rectangle 88">
            <a:extLst>
              <a:ext uri="{FF2B5EF4-FFF2-40B4-BE49-F238E27FC236}">
                <a16:creationId xmlns:a16="http://schemas.microsoft.com/office/drawing/2014/main" id="{941C6595-08E0-3E87-5680-3C9DCD90F81F}"/>
              </a:ext>
            </a:extLst>
          </p:cNvPr>
          <p:cNvSpPr>
            <a:spLocks noChangeArrowheads="1"/>
          </p:cNvSpPr>
          <p:nvPr/>
        </p:nvSpPr>
        <p:spPr bwMode="auto">
          <a:xfrm>
            <a:off x="107315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61" name="Rectangle 89">
            <a:extLst>
              <a:ext uri="{FF2B5EF4-FFF2-40B4-BE49-F238E27FC236}">
                <a16:creationId xmlns:a16="http://schemas.microsoft.com/office/drawing/2014/main" id="{75F3AF8E-C959-7844-3466-5FA93C4AC793}"/>
              </a:ext>
            </a:extLst>
          </p:cNvPr>
          <p:cNvSpPr>
            <a:spLocks noChangeArrowheads="1"/>
          </p:cNvSpPr>
          <p:nvPr/>
        </p:nvSpPr>
        <p:spPr bwMode="auto">
          <a:xfrm>
            <a:off x="168910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62" name="Rectangle 90">
            <a:extLst>
              <a:ext uri="{FF2B5EF4-FFF2-40B4-BE49-F238E27FC236}">
                <a16:creationId xmlns:a16="http://schemas.microsoft.com/office/drawing/2014/main" id="{CB163446-4567-F88C-A76F-A2BA3DD820DF}"/>
              </a:ext>
            </a:extLst>
          </p:cNvPr>
          <p:cNvSpPr>
            <a:spLocks noChangeArrowheads="1"/>
          </p:cNvSpPr>
          <p:nvPr/>
        </p:nvSpPr>
        <p:spPr bwMode="auto">
          <a:xfrm>
            <a:off x="230505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63" name="Rectangle 91">
            <a:extLst>
              <a:ext uri="{FF2B5EF4-FFF2-40B4-BE49-F238E27FC236}">
                <a16:creationId xmlns:a16="http://schemas.microsoft.com/office/drawing/2014/main" id="{0ACC2788-5F18-19A0-0A43-4A251DB00D81}"/>
              </a:ext>
            </a:extLst>
          </p:cNvPr>
          <p:cNvSpPr>
            <a:spLocks noChangeArrowheads="1"/>
          </p:cNvSpPr>
          <p:nvPr/>
        </p:nvSpPr>
        <p:spPr bwMode="auto">
          <a:xfrm>
            <a:off x="4572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64" name="Rectangle 92">
            <a:extLst>
              <a:ext uri="{FF2B5EF4-FFF2-40B4-BE49-F238E27FC236}">
                <a16:creationId xmlns:a16="http://schemas.microsoft.com/office/drawing/2014/main" id="{5BE95B5F-6E9B-D4BA-AE68-3210F016907B}"/>
              </a:ext>
            </a:extLst>
          </p:cNvPr>
          <p:cNvSpPr>
            <a:spLocks noChangeArrowheads="1"/>
          </p:cNvSpPr>
          <p:nvPr/>
        </p:nvSpPr>
        <p:spPr bwMode="auto">
          <a:xfrm>
            <a:off x="10731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65" name="Rectangle 93">
            <a:extLst>
              <a:ext uri="{FF2B5EF4-FFF2-40B4-BE49-F238E27FC236}">
                <a16:creationId xmlns:a16="http://schemas.microsoft.com/office/drawing/2014/main" id="{EB78E7DF-72B1-8DBB-7969-0CD603C73626}"/>
              </a:ext>
            </a:extLst>
          </p:cNvPr>
          <p:cNvSpPr>
            <a:spLocks noChangeArrowheads="1"/>
          </p:cNvSpPr>
          <p:nvPr/>
        </p:nvSpPr>
        <p:spPr bwMode="auto">
          <a:xfrm>
            <a:off x="1600200" y="57150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05566" name="Rectangle 94">
            <a:extLst>
              <a:ext uri="{FF2B5EF4-FFF2-40B4-BE49-F238E27FC236}">
                <a16:creationId xmlns:a16="http://schemas.microsoft.com/office/drawing/2014/main" id="{FAC805C3-ACF6-FA70-059C-ED343956135A}"/>
              </a:ext>
            </a:extLst>
          </p:cNvPr>
          <p:cNvSpPr>
            <a:spLocks noChangeArrowheads="1"/>
          </p:cNvSpPr>
          <p:nvPr/>
        </p:nvSpPr>
        <p:spPr bwMode="auto">
          <a:xfrm>
            <a:off x="2151063"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67" name="Rectangle 95">
            <a:extLst>
              <a:ext uri="{FF2B5EF4-FFF2-40B4-BE49-F238E27FC236}">
                <a16:creationId xmlns:a16="http://schemas.microsoft.com/office/drawing/2014/main" id="{74C4A983-8D70-32CD-E601-ADA710ED1E54}"/>
              </a:ext>
            </a:extLst>
          </p:cNvPr>
          <p:cNvSpPr>
            <a:spLocks noChangeArrowheads="1"/>
          </p:cNvSpPr>
          <p:nvPr/>
        </p:nvSpPr>
        <p:spPr bwMode="auto">
          <a:xfrm>
            <a:off x="23050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68" name="Rectangle 96">
            <a:extLst>
              <a:ext uri="{FF2B5EF4-FFF2-40B4-BE49-F238E27FC236}">
                <a16:creationId xmlns:a16="http://schemas.microsoft.com/office/drawing/2014/main" id="{BBEE2FA3-0E04-FC21-3610-8B07257D709E}"/>
              </a:ext>
            </a:extLst>
          </p:cNvPr>
          <p:cNvSpPr>
            <a:spLocks noChangeArrowheads="1"/>
          </p:cNvSpPr>
          <p:nvPr/>
        </p:nvSpPr>
        <p:spPr bwMode="auto">
          <a:xfrm>
            <a:off x="29210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69" name="Rectangle 97">
            <a:extLst>
              <a:ext uri="{FF2B5EF4-FFF2-40B4-BE49-F238E27FC236}">
                <a16:creationId xmlns:a16="http://schemas.microsoft.com/office/drawing/2014/main" id="{61DAE0F4-3F3F-BE1C-E6C4-DCFB74515B24}"/>
              </a:ext>
            </a:extLst>
          </p:cNvPr>
          <p:cNvSpPr>
            <a:spLocks noChangeArrowheads="1"/>
          </p:cNvSpPr>
          <p:nvPr/>
        </p:nvSpPr>
        <p:spPr bwMode="auto">
          <a:xfrm>
            <a:off x="35369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70" name="Rectangle 98">
            <a:extLst>
              <a:ext uri="{FF2B5EF4-FFF2-40B4-BE49-F238E27FC236}">
                <a16:creationId xmlns:a16="http://schemas.microsoft.com/office/drawing/2014/main" id="{DBA8F194-BFCF-9476-3E90-73CFA9778EA9}"/>
              </a:ext>
            </a:extLst>
          </p:cNvPr>
          <p:cNvSpPr>
            <a:spLocks noChangeArrowheads="1"/>
          </p:cNvSpPr>
          <p:nvPr/>
        </p:nvSpPr>
        <p:spPr bwMode="auto">
          <a:xfrm>
            <a:off x="41529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71" name="Rectangle 99">
            <a:extLst>
              <a:ext uri="{FF2B5EF4-FFF2-40B4-BE49-F238E27FC236}">
                <a16:creationId xmlns:a16="http://schemas.microsoft.com/office/drawing/2014/main" id="{5253F6DA-3BE3-A2CB-8DCD-097D66E83734}"/>
              </a:ext>
            </a:extLst>
          </p:cNvPr>
          <p:cNvSpPr>
            <a:spLocks noChangeArrowheads="1"/>
          </p:cNvSpPr>
          <p:nvPr/>
        </p:nvSpPr>
        <p:spPr bwMode="auto">
          <a:xfrm>
            <a:off x="47688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72" name="Rectangle 100">
            <a:extLst>
              <a:ext uri="{FF2B5EF4-FFF2-40B4-BE49-F238E27FC236}">
                <a16:creationId xmlns:a16="http://schemas.microsoft.com/office/drawing/2014/main" id="{B20C0974-955C-3B3B-6005-5531C1438A6A}"/>
              </a:ext>
            </a:extLst>
          </p:cNvPr>
          <p:cNvSpPr>
            <a:spLocks noChangeArrowheads="1"/>
          </p:cNvSpPr>
          <p:nvPr/>
        </p:nvSpPr>
        <p:spPr bwMode="auto">
          <a:xfrm>
            <a:off x="53848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73" name="Rectangle 101">
            <a:extLst>
              <a:ext uri="{FF2B5EF4-FFF2-40B4-BE49-F238E27FC236}">
                <a16:creationId xmlns:a16="http://schemas.microsoft.com/office/drawing/2014/main" id="{82093BBB-50CB-EE8F-A6C2-3B1F4E913828}"/>
              </a:ext>
            </a:extLst>
          </p:cNvPr>
          <p:cNvSpPr>
            <a:spLocks noChangeArrowheads="1"/>
          </p:cNvSpPr>
          <p:nvPr/>
        </p:nvSpPr>
        <p:spPr bwMode="auto">
          <a:xfrm>
            <a:off x="5562600" y="5638800"/>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Dollars in </a:t>
            </a:r>
            <a:r>
              <a:rPr lang="en-US" altLang="en-US" sz="1400">
                <a:solidFill>
                  <a:srgbClr val="000000"/>
                </a:solidFill>
                <a:latin typeface="Times New Roman" panose="02020603050405020304" pitchFamily="18" charset="0"/>
              </a:rPr>
              <a:t>T</a:t>
            </a:r>
            <a:r>
              <a:rPr lang="en-US" altLang="en-US" sz="1600">
                <a:solidFill>
                  <a:srgbClr val="000000"/>
                </a:solidFill>
                <a:latin typeface="Times New Roman" panose="02020603050405020304" pitchFamily="18" charset="0"/>
              </a:rPr>
              <a:t>ime 2</a:t>
            </a:r>
            <a:endParaRPr lang="en-US" altLang="en-US" sz="2400">
              <a:latin typeface="Times New Roman" panose="02020603050405020304" pitchFamily="18" charset="0"/>
            </a:endParaRPr>
          </a:p>
        </p:txBody>
      </p:sp>
      <p:sp>
        <p:nvSpPr>
          <p:cNvPr id="105574" name="Rectangle 102">
            <a:extLst>
              <a:ext uri="{FF2B5EF4-FFF2-40B4-BE49-F238E27FC236}">
                <a16:creationId xmlns:a16="http://schemas.microsoft.com/office/drawing/2014/main" id="{DE6B1B8C-3539-F2C3-DF2E-50C434AAEAC3}"/>
              </a:ext>
            </a:extLst>
          </p:cNvPr>
          <p:cNvSpPr>
            <a:spLocks noChangeArrowheads="1"/>
          </p:cNvSpPr>
          <p:nvPr/>
        </p:nvSpPr>
        <p:spPr bwMode="auto">
          <a:xfrm>
            <a:off x="6588125"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5575" name="Line 103">
            <a:extLst>
              <a:ext uri="{FF2B5EF4-FFF2-40B4-BE49-F238E27FC236}">
                <a16:creationId xmlns:a16="http://schemas.microsoft.com/office/drawing/2014/main" id="{29736F79-C244-AE19-0EA7-44D31CB313DA}"/>
              </a:ext>
            </a:extLst>
          </p:cNvPr>
          <p:cNvSpPr>
            <a:spLocks noChangeShapeType="1"/>
          </p:cNvSpPr>
          <p:nvPr/>
        </p:nvSpPr>
        <p:spPr bwMode="auto">
          <a:xfrm>
            <a:off x="2151063" y="2298700"/>
            <a:ext cx="1587" cy="3351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76" name="Line 104">
            <a:extLst>
              <a:ext uri="{FF2B5EF4-FFF2-40B4-BE49-F238E27FC236}">
                <a16:creationId xmlns:a16="http://schemas.microsoft.com/office/drawing/2014/main" id="{6690FEF5-345B-962A-A617-1C4E37590CAF}"/>
              </a:ext>
            </a:extLst>
          </p:cNvPr>
          <p:cNvSpPr>
            <a:spLocks noChangeShapeType="1"/>
          </p:cNvSpPr>
          <p:nvPr/>
        </p:nvSpPr>
        <p:spPr bwMode="auto">
          <a:xfrm>
            <a:off x="2151063" y="5649913"/>
            <a:ext cx="354171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77" name="Freeform 105">
            <a:extLst>
              <a:ext uri="{FF2B5EF4-FFF2-40B4-BE49-F238E27FC236}">
                <a16:creationId xmlns:a16="http://schemas.microsoft.com/office/drawing/2014/main" id="{ECB0248A-1125-527A-7DE0-495ACC9E3C33}"/>
              </a:ext>
            </a:extLst>
          </p:cNvPr>
          <p:cNvSpPr>
            <a:spLocks/>
          </p:cNvSpPr>
          <p:nvPr/>
        </p:nvSpPr>
        <p:spPr bwMode="auto">
          <a:xfrm>
            <a:off x="2941638" y="2765425"/>
            <a:ext cx="1535112" cy="1833563"/>
          </a:xfrm>
          <a:custGeom>
            <a:avLst/>
            <a:gdLst>
              <a:gd name="T0" fmla="*/ 2147483646 w 967"/>
              <a:gd name="T1" fmla="*/ 2147483646 h 1155"/>
              <a:gd name="T2" fmla="*/ 2147483646 w 967"/>
              <a:gd name="T3" fmla="*/ 2147483646 h 1155"/>
              <a:gd name="T4" fmla="*/ 2147483646 w 967"/>
              <a:gd name="T5" fmla="*/ 2147483646 h 1155"/>
              <a:gd name="T6" fmla="*/ 2147483646 w 967"/>
              <a:gd name="T7" fmla="*/ 2147483646 h 1155"/>
              <a:gd name="T8" fmla="*/ 2147483646 w 967"/>
              <a:gd name="T9" fmla="*/ 2147483646 h 1155"/>
              <a:gd name="T10" fmla="*/ 2147483646 w 967"/>
              <a:gd name="T11" fmla="*/ 2147483646 h 1155"/>
              <a:gd name="T12" fmla="*/ 2147483646 w 967"/>
              <a:gd name="T13" fmla="*/ 2147483646 h 1155"/>
              <a:gd name="T14" fmla="*/ 2147483646 w 967"/>
              <a:gd name="T15" fmla="*/ 2147483646 h 1155"/>
              <a:gd name="T16" fmla="*/ 2147483646 w 967"/>
              <a:gd name="T17" fmla="*/ 2147483646 h 1155"/>
              <a:gd name="T18" fmla="*/ 2147483646 w 967"/>
              <a:gd name="T19" fmla="*/ 2147483646 h 1155"/>
              <a:gd name="T20" fmla="*/ 2147483646 w 967"/>
              <a:gd name="T21" fmla="*/ 2147483646 h 1155"/>
              <a:gd name="T22" fmla="*/ 2147483646 w 967"/>
              <a:gd name="T23" fmla="*/ 2147483646 h 1155"/>
              <a:gd name="T24" fmla="*/ 2147483646 w 967"/>
              <a:gd name="T25" fmla="*/ 2147483646 h 1155"/>
              <a:gd name="T26" fmla="*/ 2147483646 w 967"/>
              <a:gd name="T27" fmla="*/ 2147483646 h 1155"/>
              <a:gd name="T28" fmla="*/ 2147483646 w 967"/>
              <a:gd name="T29" fmla="*/ 2147483646 h 1155"/>
              <a:gd name="T30" fmla="*/ 2147483646 w 967"/>
              <a:gd name="T31" fmla="*/ 2147483646 h 1155"/>
              <a:gd name="T32" fmla="*/ 2147483646 w 967"/>
              <a:gd name="T33" fmla="*/ 2147483646 h 1155"/>
              <a:gd name="T34" fmla="*/ 2147483646 w 967"/>
              <a:gd name="T35" fmla="*/ 2147483646 h 1155"/>
              <a:gd name="T36" fmla="*/ 2147483646 w 967"/>
              <a:gd name="T37" fmla="*/ 2147483646 h 1155"/>
              <a:gd name="T38" fmla="*/ 2147483646 w 967"/>
              <a:gd name="T39" fmla="*/ 2147483646 h 1155"/>
              <a:gd name="T40" fmla="*/ 2147483646 w 967"/>
              <a:gd name="T41" fmla="*/ 2147483646 h 1155"/>
              <a:gd name="T42" fmla="*/ 2147483646 w 967"/>
              <a:gd name="T43" fmla="*/ 2147483646 h 1155"/>
              <a:gd name="T44" fmla="*/ 2147483646 w 967"/>
              <a:gd name="T45" fmla="*/ 2147483646 h 1155"/>
              <a:gd name="T46" fmla="*/ 2147483646 w 967"/>
              <a:gd name="T47" fmla="*/ 2147483646 h 1155"/>
              <a:gd name="T48" fmla="*/ 2147483646 w 967"/>
              <a:gd name="T49" fmla="*/ 2147483646 h 1155"/>
              <a:gd name="T50" fmla="*/ 2147483646 w 967"/>
              <a:gd name="T51" fmla="*/ 2147483646 h 1155"/>
              <a:gd name="T52" fmla="*/ 2147483646 w 967"/>
              <a:gd name="T53" fmla="*/ 2147483646 h 1155"/>
              <a:gd name="T54" fmla="*/ 2147483646 w 967"/>
              <a:gd name="T55" fmla="*/ 2147483646 h 1155"/>
              <a:gd name="T56" fmla="*/ 2147483646 w 967"/>
              <a:gd name="T57" fmla="*/ 2147483646 h 1155"/>
              <a:gd name="T58" fmla="*/ 2147483646 w 967"/>
              <a:gd name="T59" fmla="*/ 2147483646 h 1155"/>
              <a:gd name="T60" fmla="*/ 2147483646 w 967"/>
              <a:gd name="T61" fmla="*/ 2147483646 h 1155"/>
              <a:gd name="T62" fmla="*/ 2147483646 w 967"/>
              <a:gd name="T63" fmla="*/ 2147483646 h 1155"/>
              <a:gd name="T64" fmla="*/ 2147483646 w 967"/>
              <a:gd name="T65" fmla="*/ 2147483646 h 1155"/>
              <a:gd name="T66" fmla="*/ 0 w 967"/>
              <a:gd name="T67" fmla="*/ 2147483646 h 1155"/>
              <a:gd name="T68" fmla="*/ 0 w 967"/>
              <a:gd name="T69" fmla="*/ 2147483646 h 1155"/>
              <a:gd name="T70" fmla="*/ 2147483646 w 967"/>
              <a:gd name="T71" fmla="*/ 2147483646 h 1155"/>
              <a:gd name="T72" fmla="*/ 2147483646 w 967"/>
              <a:gd name="T73" fmla="*/ 2147483646 h 1155"/>
              <a:gd name="T74" fmla="*/ 2147483646 w 967"/>
              <a:gd name="T75" fmla="*/ 0 h 11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7"/>
              <a:gd name="T115" fmla="*/ 0 h 1155"/>
              <a:gd name="T116" fmla="*/ 967 w 967"/>
              <a:gd name="T117" fmla="*/ 1155 h 11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7" h="1155">
                <a:moveTo>
                  <a:pt x="967" y="1155"/>
                </a:moveTo>
                <a:lnTo>
                  <a:pt x="900" y="1155"/>
                </a:lnTo>
                <a:lnTo>
                  <a:pt x="834" y="1150"/>
                </a:lnTo>
                <a:lnTo>
                  <a:pt x="768" y="1141"/>
                </a:lnTo>
                <a:lnTo>
                  <a:pt x="736" y="1134"/>
                </a:lnTo>
                <a:lnTo>
                  <a:pt x="704" y="1126"/>
                </a:lnTo>
                <a:lnTo>
                  <a:pt x="660" y="1113"/>
                </a:lnTo>
                <a:lnTo>
                  <a:pt x="618" y="1099"/>
                </a:lnTo>
                <a:lnTo>
                  <a:pt x="577" y="1083"/>
                </a:lnTo>
                <a:lnTo>
                  <a:pt x="535" y="1063"/>
                </a:lnTo>
                <a:lnTo>
                  <a:pt x="497" y="1044"/>
                </a:lnTo>
                <a:lnTo>
                  <a:pt x="459" y="1021"/>
                </a:lnTo>
                <a:lnTo>
                  <a:pt x="423" y="998"/>
                </a:lnTo>
                <a:lnTo>
                  <a:pt x="387" y="972"/>
                </a:lnTo>
                <a:lnTo>
                  <a:pt x="353" y="944"/>
                </a:lnTo>
                <a:lnTo>
                  <a:pt x="321" y="916"/>
                </a:lnTo>
                <a:lnTo>
                  <a:pt x="288" y="885"/>
                </a:lnTo>
                <a:lnTo>
                  <a:pt x="259" y="853"/>
                </a:lnTo>
                <a:lnTo>
                  <a:pt x="230" y="820"/>
                </a:lnTo>
                <a:lnTo>
                  <a:pt x="203" y="786"/>
                </a:lnTo>
                <a:lnTo>
                  <a:pt x="177" y="750"/>
                </a:lnTo>
                <a:lnTo>
                  <a:pt x="154" y="713"/>
                </a:lnTo>
                <a:lnTo>
                  <a:pt x="132" y="676"/>
                </a:lnTo>
                <a:lnTo>
                  <a:pt x="111" y="636"/>
                </a:lnTo>
                <a:lnTo>
                  <a:pt x="92" y="595"/>
                </a:lnTo>
                <a:lnTo>
                  <a:pt x="74" y="554"/>
                </a:lnTo>
                <a:lnTo>
                  <a:pt x="58" y="512"/>
                </a:lnTo>
                <a:lnTo>
                  <a:pt x="44" y="468"/>
                </a:lnTo>
                <a:lnTo>
                  <a:pt x="32" y="425"/>
                </a:lnTo>
                <a:lnTo>
                  <a:pt x="22" y="380"/>
                </a:lnTo>
                <a:lnTo>
                  <a:pt x="14" y="334"/>
                </a:lnTo>
                <a:lnTo>
                  <a:pt x="8" y="288"/>
                </a:lnTo>
                <a:lnTo>
                  <a:pt x="3" y="240"/>
                </a:lnTo>
                <a:lnTo>
                  <a:pt x="0" y="193"/>
                </a:lnTo>
                <a:lnTo>
                  <a:pt x="0" y="146"/>
                </a:lnTo>
                <a:lnTo>
                  <a:pt x="1" y="97"/>
                </a:lnTo>
                <a:lnTo>
                  <a:pt x="5" y="48"/>
                </a:lnTo>
                <a:lnTo>
                  <a:pt x="1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5578" name="Line 106">
            <a:extLst>
              <a:ext uri="{FF2B5EF4-FFF2-40B4-BE49-F238E27FC236}">
                <a16:creationId xmlns:a16="http://schemas.microsoft.com/office/drawing/2014/main" id="{F45E9CD5-4B59-3064-7CA8-BC96E5D57859}"/>
              </a:ext>
            </a:extLst>
          </p:cNvPr>
          <p:cNvSpPr>
            <a:spLocks noChangeShapeType="1"/>
          </p:cNvSpPr>
          <p:nvPr/>
        </p:nvSpPr>
        <p:spPr bwMode="auto">
          <a:xfrm>
            <a:off x="4768850" y="5568950"/>
            <a:ext cx="1588"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5579" name="Text Box 108">
            <a:extLst>
              <a:ext uri="{FF2B5EF4-FFF2-40B4-BE49-F238E27FC236}">
                <a16:creationId xmlns:a16="http://schemas.microsoft.com/office/drawing/2014/main" id="{73FDDFE8-E622-9B32-5E23-4BC6448D6983}"/>
              </a:ext>
            </a:extLst>
          </p:cNvPr>
          <p:cNvSpPr txBox="1">
            <a:spLocks noChangeArrowheads="1"/>
          </p:cNvSpPr>
          <p:nvPr/>
        </p:nvSpPr>
        <p:spPr bwMode="auto">
          <a:xfrm>
            <a:off x="4191000" y="2438400"/>
            <a:ext cx="4724400" cy="925513"/>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FF0000"/>
                </a:solidFill>
                <a:latin typeface="Verdana" panose="020B0604030504040204" pitchFamily="34" charset="0"/>
              </a:rPr>
              <a:t>An indifference curve represents a set of trade-offs to which the subject is indifferent</a:t>
            </a:r>
            <a:r>
              <a:rPr lang="en-US" altLang="en-US" sz="1800">
                <a:latin typeface="Verdana" panose="020B0604030504040204" pitchFamily="34" charset="0"/>
              </a:rPr>
              <a:t> </a:t>
            </a:r>
          </a:p>
        </p:txBody>
      </p:sp>
    </p:spTree>
  </p:cSld>
  <p:clrMapOvr>
    <a:masterClrMapping/>
  </p:clrMapOvr>
  <p:transition/>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Rectangle 2">
            <a:extLst>
              <a:ext uri="{FF2B5EF4-FFF2-40B4-BE49-F238E27FC236}">
                <a16:creationId xmlns:a16="http://schemas.microsoft.com/office/drawing/2014/main" id="{D278DDBA-5888-7458-6391-A8D07531FD99}"/>
              </a:ext>
            </a:extLst>
          </p:cNvPr>
          <p:cNvSpPr>
            <a:spLocks noGrp="1" noChangeArrowheads="1"/>
          </p:cNvSpPr>
          <p:nvPr>
            <p:ph type="title"/>
          </p:nvPr>
        </p:nvSpPr>
        <p:spPr>
          <a:xfrm>
            <a:off x="287338" y="293688"/>
            <a:ext cx="8569325" cy="1295400"/>
          </a:xfrm>
        </p:spPr>
        <p:txBody>
          <a:bodyPr/>
          <a:lstStyle/>
          <a:p>
            <a:r>
              <a:rPr lang="en-US" altLang="en-US" sz="3600">
                <a:solidFill>
                  <a:srgbClr val="C00000"/>
                </a:solidFill>
              </a:rPr>
              <a:t>The Prisoners</a:t>
            </a:r>
            <a:r>
              <a:rPr lang="ja-JP" altLang="en-US" sz="3600">
                <a:solidFill>
                  <a:srgbClr val="C00000"/>
                </a:solidFill>
              </a:rPr>
              <a:t>’</a:t>
            </a:r>
            <a:r>
              <a:rPr lang="en-US" altLang="ja-JP" sz="3600">
                <a:solidFill>
                  <a:srgbClr val="C00000"/>
                </a:solidFill>
              </a:rPr>
              <a:t> Dilemma game</a:t>
            </a:r>
            <a:endParaRPr lang="en-US" altLang="en-US" sz="3600">
              <a:solidFill>
                <a:schemeClr val="tx1"/>
              </a:solidFill>
            </a:endParaRPr>
          </a:p>
        </p:txBody>
      </p:sp>
      <p:sp>
        <p:nvSpPr>
          <p:cNvPr id="41986" name="Rectangle 3">
            <a:extLst>
              <a:ext uri="{FF2B5EF4-FFF2-40B4-BE49-F238E27FC236}">
                <a16:creationId xmlns:a16="http://schemas.microsoft.com/office/drawing/2014/main" id="{A791CAAC-E8CB-EC9F-2517-4E65041BA851}"/>
              </a:ext>
            </a:extLst>
          </p:cNvPr>
          <p:cNvSpPr>
            <a:spLocks noGrp="1" noChangeArrowheads="1"/>
          </p:cNvSpPr>
          <p:nvPr>
            <p:ph idx="1"/>
          </p:nvPr>
        </p:nvSpPr>
        <p:spPr/>
        <p:txBody>
          <a:bodyPr/>
          <a:lstStyle/>
          <a:p>
            <a:pPr marL="0" indent="0">
              <a:buFontTx/>
              <a:buNone/>
              <a:defRPr/>
            </a:pPr>
            <a:endParaRPr lang="en-US" altLang="en-US" dirty="0"/>
          </a:p>
          <a:p>
            <a:pPr>
              <a:defRPr/>
            </a:pPr>
            <a:r>
              <a:rPr lang="en-US" altLang="en-US" dirty="0"/>
              <a:t>A simple game that has become the dominant paradigm for social scientists since it was invented about 1960.</a:t>
            </a:r>
          </a:p>
          <a:p>
            <a:pPr>
              <a:defRPr/>
            </a:pPr>
            <a:r>
              <a:rPr lang="en-US" altLang="en-US" dirty="0"/>
              <a:t>How the game works – and why did no</a:t>
            </a:r>
            <a:r>
              <a:rPr lang="en-US" altLang="ja-JP" dirty="0"/>
              <a:t>t work for Dilbert</a:t>
            </a:r>
          </a:p>
        </p:txBody>
      </p:sp>
      <p:sp>
        <p:nvSpPr>
          <p:cNvPr id="43011" name="Slide Number Placeholder 5">
            <a:extLst>
              <a:ext uri="{FF2B5EF4-FFF2-40B4-BE49-F238E27FC236}">
                <a16:creationId xmlns:a16="http://schemas.microsoft.com/office/drawing/2014/main" id="{A43210AF-261C-71D2-1A2D-95870D00A8B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C2BFFC6C-BD16-E548-AE4D-CBA4313A3B6E}" type="slidenum">
              <a:rPr lang="en-US" altLang="en-US" sz="1200" smtClean="0">
                <a:latin typeface="Verdana" panose="020B0604030504040204" pitchFamily="34" charset="0"/>
              </a:rPr>
              <a:pPr>
                <a:spcBef>
                  <a:spcPct val="0"/>
                </a:spcBef>
                <a:buFontTx/>
                <a:buNone/>
              </a:pPr>
              <a:t>4</a:t>
            </a:fld>
            <a:endParaRPr lang="en-US" altLang="en-US" sz="1200">
              <a:latin typeface="Verdana" panose="020B0604030504040204" pitchFamily="34" charset="0"/>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1" name="Slide Number Placeholder 2">
            <a:extLst>
              <a:ext uri="{FF2B5EF4-FFF2-40B4-BE49-F238E27FC236}">
                <a16:creationId xmlns:a16="http://schemas.microsoft.com/office/drawing/2014/main" id="{1425FB60-9DF6-F9AC-3B6F-50A5892D50B4}"/>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56EDF730-98AD-9248-A0BE-6EEE61C07C0A}" type="slidenum">
              <a:rPr lang="en-US" altLang="en-US" sz="1200" smtClean="0">
                <a:latin typeface="Verdana" panose="020B0604030504040204" pitchFamily="34" charset="0"/>
              </a:rPr>
              <a:pPr>
                <a:spcBef>
                  <a:spcPct val="0"/>
                </a:spcBef>
                <a:buFontTx/>
                <a:buNone/>
              </a:pPr>
              <a:t>40</a:t>
            </a:fld>
            <a:endParaRPr lang="en-US" altLang="en-US" sz="1200">
              <a:latin typeface="Verdana" panose="020B0604030504040204" pitchFamily="34" charset="0"/>
            </a:endParaRPr>
          </a:p>
        </p:txBody>
      </p:sp>
      <p:sp>
        <p:nvSpPr>
          <p:cNvPr id="107522" name="Rectangle 2">
            <a:extLst>
              <a:ext uri="{FF2B5EF4-FFF2-40B4-BE49-F238E27FC236}">
                <a16:creationId xmlns:a16="http://schemas.microsoft.com/office/drawing/2014/main" id="{AAE26735-C09D-DB27-6C1F-57982CC0B97E}"/>
              </a:ext>
            </a:extLst>
          </p:cNvPr>
          <p:cNvSpPr>
            <a:spLocks noGrp="1" noChangeArrowheads="1"/>
          </p:cNvSpPr>
          <p:nvPr>
            <p:ph type="title" idx="4294967295"/>
          </p:nvPr>
        </p:nvSpPr>
        <p:spPr>
          <a:xfrm>
            <a:off x="685800" y="274638"/>
            <a:ext cx="7924800" cy="1858962"/>
          </a:xfrm>
        </p:spPr>
        <p:txBody>
          <a:bodyPr/>
          <a:lstStyle/>
          <a:p>
            <a:pPr eaLnBrk="1" hangingPunct="1"/>
            <a:br>
              <a:rPr lang="en-US" altLang="en-US" sz="2400">
                <a:sym typeface="Symbol" pitchFamily="2" charset="2"/>
              </a:rPr>
            </a:br>
            <a:r>
              <a:rPr lang="en-US" altLang="en-US" sz="2400">
                <a:sym typeface="Symbol" pitchFamily="2" charset="2"/>
              </a:rPr>
              <a:t> Subject is willing to give up $BC in Time 2 for $AB in Time 1</a:t>
            </a:r>
            <a:r>
              <a:rPr lang="en-US" altLang="en-US" sz="2400">
                <a:solidFill>
                  <a:schemeClr val="accent2"/>
                </a:solidFill>
                <a:sym typeface="Symbol" pitchFamily="2" charset="2"/>
              </a:rPr>
              <a:t> </a:t>
            </a:r>
            <a:r>
              <a:rPr lang="en-US" altLang="en-US" sz="2400">
                <a:solidFill>
                  <a:schemeClr val="accent2"/>
                </a:solidFill>
              </a:rPr>
              <a:t> </a:t>
            </a:r>
            <a:br>
              <a:rPr lang="en-US" altLang="en-US" sz="2400">
                <a:solidFill>
                  <a:schemeClr val="accent2"/>
                </a:solidFill>
              </a:rPr>
            </a:br>
            <a:endParaRPr lang="en-US" altLang="en-US" sz="2400">
              <a:solidFill>
                <a:srgbClr val="FF0000"/>
              </a:solidFill>
            </a:endParaRPr>
          </a:p>
        </p:txBody>
      </p:sp>
      <p:sp>
        <p:nvSpPr>
          <p:cNvPr id="107523" name="AutoShape 3">
            <a:extLst>
              <a:ext uri="{FF2B5EF4-FFF2-40B4-BE49-F238E27FC236}">
                <a16:creationId xmlns:a16="http://schemas.microsoft.com/office/drawing/2014/main" id="{B3304277-86A7-01DD-DF72-C479A288BE1E}"/>
              </a:ext>
            </a:extLst>
          </p:cNvPr>
          <p:cNvSpPr>
            <a:spLocks noChangeAspect="1" noChangeArrowheads="1" noTextEdit="1"/>
          </p:cNvSpPr>
          <p:nvPr/>
        </p:nvSpPr>
        <p:spPr bwMode="auto">
          <a:xfrm>
            <a:off x="1219200" y="1295400"/>
            <a:ext cx="7391400" cy="420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7524" name="Rectangle 4">
            <a:extLst>
              <a:ext uri="{FF2B5EF4-FFF2-40B4-BE49-F238E27FC236}">
                <a16:creationId xmlns:a16="http://schemas.microsoft.com/office/drawing/2014/main" id="{29E3BBCB-AB07-7781-DD4E-E02F3D297B66}"/>
              </a:ext>
            </a:extLst>
          </p:cNvPr>
          <p:cNvSpPr>
            <a:spLocks noChangeArrowheads="1"/>
          </p:cNvSpPr>
          <p:nvPr/>
        </p:nvSpPr>
        <p:spPr bwMode="auto">
          <a:xfrm>
            <a:off x="457200" y="1851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25" name="Rectangle 5">
            <a:extLst>
              <a:ext uri="{FF2B5EF4-FFF2-40B4-BE49-F238E27FC236}">
                <a16:creationId xmlns:a16="http://schemas.microsoft.com/office/drawing/2014/main" id="{715CB043-31D2-CF98-ABBF-2B27557180AC}"/>
              </a:ext>
            </a:extLst>
          </p:cNvPr>
          <p:cNvSpPr>
            <a:spLocks noChangeArrowheads="1"/>
          </p:cNvSpPr>
          <p:nvPr/>
        </p:nvSpPr>
        <p:spPr bwMode="auto">
          <a:xfrm>
            <a:off x="45720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26" name="Rectangle 6">
            <a:extLst>
              <a:ext uri="{FF2B5EF4-FFF2-40B4-BE49-F238E27FC236}">
                <a16:creationId xmlns:a16="http://schemas.microsoft.com/office/drawing/2014/main" id="{D73D1802-CD9C-1B00-8018-B23DE8C7FD42}"/>
              </a:ext>
            </a:extLst>
          </p:cNvPr>
          <p:cNvSpPr>
            <a:spLocks noChangeArrowheads="1"/>
          </p:cNvSpPr>
          <p:nvPr/>
        </p:nvSpPr>
        <p:spPr bwMode="auto">
          <a:xfrm>
            <a:off x="50800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27" name="Rectangle 7">
            <a:extLst>
              <a:ext uri="{FF2B5EF4-FFF2-40B4-BE49-F238E27FC236}">
                <a16:creationId xmlns:a16="http://schemas.microsoft.com/office/drawing/2014/main" id="{781B9FCC-359B-0D73-C4A8-A0129DB59935}"/>
              </a:ext>
            </a:extLst>
          </p:cNvPr>
          <p:cNvSpPr>
            <a:spLocks noChangeArrowheads="1"/>
          </p:cNvSpPr>
          <p:nvPr/>
        </p:nvSpPr>
        <p:spPr bwMode="auto">
          <a:xfrm>
            <a:off x="107315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28" name="Rectangle 8">
            <a:extLst>
              <a:ext uri="{FF2B5EF4-FFF2-40B4-BE49-F238E27FC236}">
                <a16:creationId xmlns:a16="http://schemas.microsoft.com/office/drawing/2014/main" id="{0F1F2C9B-12BD-7334-20E8-93B7CDC41E67}"/>
              </a:ext>
            </a:extLst>
          </p:cNvPr>
          <p:cNvSpPr>
            <a:spLocks noChangeArrowheads="1"/>
          </p:cNvSpPr>
          <p:nvPr/>
        </p:nvSpPr>
        <p:spPr bwMode="auto">
          <a:xfrm>
            <a:off x="1689100" y="1981200"/>
            <a:ext cx="14430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Dollars in Time 1</a:t>
            </a:r>
            <a:endParaRPr lang="en-US" altLang="en-US" sz="2400">
              <a:latin typeface="Times New Roman" panose="02020603050405020304" pitchFamily="18" charset="0"/>
            </a:endParaRPr>
          </a:p>
        </p:txBody>
      </p:sp>
      <p:sp>
        <p:nvSpPr>
          <p:cNvPr id="107529" name="Rectangle 9">
            <a:extLst>
              <a:ext uri="{FF2B5EF4-FFF2-40B4-BE49-F238E27FC236}">
                <a16:creationId xmlns:a16="http://schemas.microsoft.com/office/drawing/2014/main" id="{98BFE6E1-1A0E-94F4-64B4-292B7FEE7D16}"/>
              </a:ext>
            </a:extLst>
          </p:cNvPr>
          <p:cNvSpPr>
            <a:spLocks noChangeArrowheads="1"/>
          </p:cNvSpPr>
          <p:nvPr/>
        </p:nvSpPr>
        <p:spPr bwMode="auto">
          <a:xfrm>
            <a:off x="2276475"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30" name="Rectangle 10">
            <a:extLst>
              <a:ext uri="{FF2B5EF4-FFF2-40B4-BE49-F238E27FC236}">
                <a16:creationId xmlns:a16="http://schemas.microsoft.com/office/drawing/2014/main" id="{27200B15-2771-C854-51A2-3156166EDAEE}"/>
              </a:ext>
            </a:extLst>
          </p:cNvPr>
          <p:cNvSpPr>
            <a:spLocks noChangeArrowheads="1"/>
          </p:cNvSpPr>
          <p:nvPr/>
        </p:nvSpPr>
        <p:spPr bwMode="auto">
          <a:xfrm>
            <a:off x="457200" y="23177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31" name="Rectangle 11">
            <a:extLst>
              <a:ext uri="{FF2B5EF4-FFF2-40B4-BE49-F238E27FC236}">
                <a16:creationId xmlns:a16="http://schemas.microsoft.com/office/drawing/2014/main" id="{CC025E97-0B8B-E4CC-3280-9B4DAC838446}"/>
              </a:ext>
            </a:extLst>
          </p:cNvPr>
          <p:cNvSpPr>
            <a:spLocks noChangeArrowheads="1"/>
          </p:cNvSpPr>
          <p:nvPr/>
        </p:nvSpPr>
        <p:spPr bwMode="auto">
          <a:xfrm>
            <a:off x="714375" y="23177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32" name="Rectangle 12">
            <a:extLst>
              <a:ext uri="{FF2B5EF4-FFF2-40B4-BE49-F238E27FC236}">
                <a16:creationId xmlns:a16="http://schemas.microsoft.com/office/drawing/2014/main" id="{BFB4A412-FD58-B89D-6366-DDD97714BFA4}"/>
              </a:ext>
            </a:extLst>
          </p:cNvPr>
          <p:cNvSpPr>
            <a:spLocks noChangeArrowheads="1"/>
          </p:cNvSpPr>
          <p:nvPr/>
        </p:nvSpPr>
        <p:spPr bwMode="auto">
          <a:xfrm>
            <a:off x="4572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33" name="Rectangle 13">
            <a:extLst>
              <a:ext uri="{FF2B5EF4-FFF2-40B4-BE49-F238E27FC236}">
                <a16:creationId xmlns:a16="http://schemas.microsoft.com/office/drawing/2014/main" id="{3276E370-A277-3EA6-D023-BECE1985FC5B}"/>
              </a:ext>
            </a:extLst>
          </p:cNvPr>
          <p:cNvSpPr>
            <a:spLocks noChangeArrowheads="1"/>
          </p:cNvSpPr>
          <p:nvPr/>
        </p:nvSpPr>
        <p:spPr bwMode="auto">
          <a:xfrm>
            <a:off x="10731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34" name="Rectangle 14">
            <a:extLst>
              <a:ext uri="{FF2B5EF4-FFF2-40B4-BE49-F238E27FC236}">
                <a16:creationId xmlns:a16="http://schemas.microsoft.com/office/drawing/2014/main" id="{FFE8D4A1-56EE-780B-579C-5EDA129B9D86}"/>
              </a:ext>
            </a:extLst>
          </p:cNvPr>
          <p:cNvSpPr>
            <a:spLocks noChangeArrowheads="1"/>
          </p:cNvSpPr>
          <p:nvPr/>
        </p:nvSpPr>
        <p:spPr bwMode="auto">
          <a:xfrm>
            <a:off x="16891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35" name="Rectangle 15">
            <a:extLst>
              <a:ext uri="{FF2B5EF4-FFF2-40B4-BE49-F238E27FC236}">
                <a16:creationId xmlns:a16="http://schemas.microsoft.com/office/drawing/2014/main" id="{5572B552-09DD-6BA6-D86A-BE7A8F4E5584}"/>
              </a:ext>
            </a:extLst>
          </p:cNvPr>
          <p:cNvSpPr>
            <a:spLocks noChangeArrowheads="1"/>
          </p:cNvSpPr>
          <p:nvPr/>
        </p:nvSpPr>
        <p:spPr bwMode="auto">
          <a:xfrm>
            <a:off x="23050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36" name="Rectangle 16">
            <a:extLst>
              <a:ext uri="{FF2B5EF4-FFF2-40B4-BE49-F238E27FC236}">
                <a16:creationId xmlns:a16="http://schemas.microsoft.com/office/drawing/2014/main" id="{6E692997-4683-3D06-1A98-68D829B2DE92}"/>
              </a:ext>
            </a:extLst>
          </p:cNvPr>
          <p:cNvSpPr>
            <a:spLocks noChangeArrowheads="1"/>
          </p:cNvSpPr>
          <p:nvPr/>
        </p:nvSpPr>
        <p:spPr bwMode="auto">
          <a:xfrm>
            <a:off x="29210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37" name="Rectangle 17">
            <a:extLst>
              <a:ext uri="{FF2B5EF4-FFF2-40B4-BE49-F238E27FC236}">
                <a16:creationId xmlns:a16="http://schemas.microsoft.com/office/drawing/2014/main" id="{B3778294-0AD5-0FBB-ED2E-E3B62AE6877A}"/>
              </a:ext>
            </a:extLst>
          </p:cNvPr>
          <p:cNvSpPr>
            <a:spLocks noChangeArrowheads="1"/>
          </p:cNvSpPr>
          <p:nvPr/>
        </p:nvSpPr>
        <p:spPr bwMode="auto">
          <a:xfrm>
            <a:off x="35369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38" name="Rectangle 18">
            <a:extLst>
              <a:ext uri="{FF2B5EF4-FFF2-40B4-BE49-F238E27FC236}">
                <a16:creationId xmlns:a16="http://schemas.microsoft.com/office/drawing/2014/main" id="{77559F9C-5C9D-F016-A6D7-6B1687123C6C}"/>
              </a:ext>
            </a:extLst>
          </p:cNvPr>
          <p:cNvSpPr>
            <a:spLocks noChangeArrowheads="1"/>
          </p:cNvSpPr>
          <p:nvPr/>
        </p:nvSpPr>
        <p:spPr bwMode="auto">
          <a:xfrm>
            <a:off x="41529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39" name="Rectangle 19">
            <a:extLst>
              <a:ext uri="{FF2B5EF4-FFF2-40B4-BE49-F238E27FC236}">
                <a16:creationId xmlns:a16="http://schemas.microsoft.com/office/drawing/2014/main" id="{F1E67ABF-7CCC-A3B3-4E60-B22F22F8E372}"/>
              </a:ext>
            </a:extLst>
          </p:cNvPr>
          <p:cNvSpPr>
            <a:spLocks noChangeArrowheads="1"/>
          </p:cNvSpPr>
          <p:nvPr/>
        </p:nvSpPr>
        <p:spPr bwMode="auto">
          <a:xfrm>
            <a:off x="45720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40" name="Rectangle 20">
            <a:extLst>
              <a:ext uri="{FF2B5EF4-FFF2-40B4-BE49-F238E27FC236}">
                <a16:creationId xmlns:a16="http://schemas.microsoft.com/office/drawing/2014/main" id="{CB4C0337-D14B-B0CD-9689-F7F0CFD83F60}"/>
              </a:ext>
            </a:extLst>
          </p:cNvPr>
          <p:cNvSpPr>
            <a:spLocks noChangeArrowheads="1"/>
          </p:cNvSpPr>
          <p:nvPr/>
        </p:nvSpPr>
        <p:spPr bwMode="auto">
          <a:xfrm>
            <a:off x="107315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41" name="Rectangle 21">
            <a:extLst>
              <a:ext uri="{FF2B5EF4-FFF2-40B4-BE49-F238E27FC236}">
                <a16:creationId xmlns:a16="http://schemas.microsoft.com/office/drawing/2014/main" id="{DF7D2A8A-3E0C-0B71-092E-F770D67A3218}"/>
              </a:ext>
            </a:extLst>
          </p:cNvPr>
          <p:cNvSpPr>
            <a:spLocks noChangeArrowheads="1"/>
          </p:cNvSpPr>
          <p:nvPr/>
        </p:nvSpPr>
        <p:spPr bwMode="auto">
          <a:xfrm>
            <a:off x="168910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42" name="Rectangle 22">
            <a:extLst>
              <a:ext uri="{FF2B5EF4-FFF2-40B4-BE49-F238E27FC236}">
                <a16:creationId xmlns:a16="http://schemas.microsoft.com/office/drawing/2014/main" id="{A540FDF5-17AD-CD00-39BE-875A14497DCD}"/>
              </a:ext>
            </a:extLst>
          </p:cNvPr>
          <p:cNvSpPr>
            <a:spLocks noChangeArrowheads="1"/>
          </p:cNvSpPr>
          <p:nvPr/>
        </p:nvSpPr>
        <p:spPr bwMode="auto">
          <a:xfrm>
            <a:off x="230505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43" name="Rectangle 23">
            <a:extLst>
              <a:ext uri="{FF2B5EF4-FFF2-40B4-BE49-F238E27FC236}">
                <a16:creationId xmlns:a16="http://schemas.microsoft.com/office/drawing/2014/main" id="{2AF41A11-072E-C49A-43E7-F48ACF79BAE8}"/>
              </a:ext>
            </a:extLst>
          </p:cNvPr>
          <p:cNvSpPr>
            <a:spLocks noChangeArrowheads="1"/>
          </p:cNvSpPr>
          <p:nvPr/>
        </p:nvSpPr>
        <p:spPr bwMode="auto">
          <a:xfrm>
            <a:off x="2921000" y="27860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44" name="Rectangle 24">
            <a:extLst>
              <a:ext uri="{FF2B5EF4-FFF2-40B4-BE49-F238E27FC236}">
                <a16:creationId xmlns:a16="http://schemas.microsoft.com/office/drawing/2014/main" id="{757FEA7B-27A4-DAB2-A837-E4EE51C2790F}"/>
              </a:ext>
            </a:extLst>
          </p:cNvPr>
          <p:cNvSpPr>
            <a:spLocks noChangeArrowheads="1"/>
          </p:cNvSpPr>
          <p:nvPr/>
        </p:nvSpPr>
        <p:spPr bwMode="auto">
          <a:xfrm>
            <a:off x="3024188"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45" name="Rectangle 25">
            <a:extLst>
              <a:ext uri="{FF2B5EF4-FFF2-40B4-BE49-F238E27FC236}">
                <a16:creationId xmlns:a16="http://schemas.microsoft.com/office/drawing/2014/main" id="{CAA4F535-67B3-C5D9-2273-E3E44119DB7D}"/>
              </a:ext>
            </a:extLst>
          </p:cNvPr>
          <p:cNvSpPr>
            <a:spLocks noChangeArrowheads="1"/>
          </p:cNvSpPr>
          <p:nvPr/>
        </p:nvSpPr>
        <p:spPr bwMode="auto">
          <a:xfrm>
            <a:off x="1689100" y="3019425"/>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46" name="Rectangle 26">
            <a:extLst>
              <a:ext uri="{FF2B5EF4-FFF2-40B4-BE49-F238E27FC236}">
                <a16:creationId xmlns:a16="http://schemas.microsoft.com/office/drawing/2014/main" id="{CE3001A3-D4D9-8A4A-739B-F9E21A131404}"/>
              </a:ext>
            </a:extLst>
          </p:cNvPr>
          <p:cNvSpPr>
            <a:spLocks noChangeArrowheads="1"/>
          </p:cNvSpPr>
          <p:nvPr/>
        </p:nvSpPr>
        <p:spPr bwMode="auto">
          <a:xfrm>
            <a:off x="1792288"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47" name="Rectangle 27">
            <a:extLst>
              <a:ext uri="{FF2B5EF4-FFF2-40B4-BE49-F238E27FC236}">
                <a16:creationId xmlns:a16="http://schemas.microsoft.com/office/drawing/2014/main" id="{1E93C64E-335F-6079-6F70-73E988A6CB94}"/>
              </a:ext>
            </a:extLst>
          </p:cNvPr>
          <p:cNvSpPr>
            <a:spLocks noChangeArrowheads="1"/>
          </p:cNvSpPr>
          <p:nvPr/>
        </p:nvSpPr>
        <p:spPr bwMode="auto">
          <a:xfrm>
            <a:off x="230505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48" name="Rectangle 28">
            <a:extLst>
              <a:ext uri="{FF2B5EF4-FFF2-40B4-BE49-F238E27FC236}">
                <a16:creationId xmlns:a16="http://schemas.microsoft.com/office/drawing/2014/main" id="{3852A802-BFE2-1D98-C513-D0CBF2A2436B}"/>
              </a:ext>
            </a:extLst>
          </p:cNvPr>
          <p:cNvSpPr>
            <a:spLocks noChangeArrowheads="1"/>
          </p:cNvSpPr>
          <p:nvPr/>
        </p:nvSpPr>
        <p:spPr bwMode="auto">
          <a:xfrm>
            <a:off x="292100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49" name="Rectangle 29">
            <a:extLst>
              <a:ext uri="{FF2B5EF4-FFF2-40B4-BE49-F238E27FC236}">
                <a16:creationId xmlns:a16="http://schemas.microsoft.com/office/drawing/2014/main" id="{23BE9728-275C-BA87-7A43-3E9E8BAD1B1A}"/>
              </a:ext>
            </a:extLst>
          </p:cNvPr>
          <p:cNvSpPr>
            <a:spLocks noChangeArrowheads="1"/>
          </p:cNvSpPr>
          <p:nvPr/>
        </p:nvSpPr>
        <p:spPr bwMode="auto">
          <a:xfrm>
            <a:off x="353695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50" name="Rectangle 30">
            <a:extLst>
              <a:ext uri="{FF2B5EF4-FFF2-40B4-BE49-F238E27FC236}">
                <a16:creationId xmlns:a16="http://schemas.microsoft.com/office/drawing/2014/main" id="{24CEA55E-2285-D68E-A45E-B54359D66093}"/>
              </a:ext>
            </a:extLst>
          </p:cNvPr>
          <p:cNvSpPr>
            <a:spLocks noChangeArrowheads="1"/>
          </p:cNvSpPr>
          <p:nvPr/>
        </p:nvSpPr>
        <p:spPr bwMode="auto">
          <a:xfrm>
            <a:off x="4152900" y="3019425"/>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51" name="Rectangle 31">
            <a:extLst>
              <a:ext uri="{FF2B5EF4-FFF2-40B4-BE49-F238E27FC236}">
                <a16:creationId xmlns:a16="http://schemas.microsoft.com/office/drawing/2014/main" id="{00066FF2-5B32-8DAB-1AB1-A106A22A3D89}"/>
              </a:ext>
            </a:extLst>
          </p:cNvPr>
          <p:cNvSpPr>
            <a:spLocks noChangeArrowheads="1"/>
          </p:cNvSpPr>
          <p:nvPr/>
        </p:nvSpPr>
        <p:spPr bwMode="auto">
          <a:xfrm>
            <a:off x="4410075"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52" name="Rectangle 32">
            <a:extLst>
              <a:ext uri="{FF2B5EF4-FFF2-40B4-BE49-F238E27FC236}">
                <a16:creationId xmlns:a16="http://schemas.microsoft.com/office/drawing/2014/main" id="{230F39CA-3C8F-6237-935A-77E3D2A35270}"/>
              </a:ext>
            </a:extLst>
          </p:cNvPr>
          <p:cNvSpPr>
            <a:spLocks noChangeArrowheads="1"/>
          </p:cNvSpPr>
          <p:nvPr/>
        </p:nvSpPr>
        <p:spPr bwMode="auto">
          <a:xfrm>
            <a:off x="457200" y="32527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53" name="Rectangle 33">
            <a:extLst>
              <a:ext uri="{FF2B5EF4-FFF2-40B4-BE49-F238E27FC236}">
                <a16:creationId xmlns:a16="http://schemas.microsoft.com/office/drawing/2014/main" id="{0CB91EAD-A3DE-06EB-8EB1-E864B7F81AEA}"/>
              </a:ext>
            </a:extLst>
          </p:cNvPr>
          <p:cNvSpPr>
            <a:spLocks noChangeArrowheads="1"/>
          </p:cNvSpPr>
          <p:nvPr/>
        </p:nvSpPr>
        <p:spPr bwMode="auto">
          <a:xfrm>
            <a:off x="457200" y="34861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54" name="Rectangle 34">
            <a:extLst>
              <a:ext uri="{FF2B5EF4-FFF2-40B4-BE49-F238E27FC236}">
                <a16:creationId xmlns:a16="http://schemas.microsoft.com/office/drawing/2014/main" id="{E76AD961-9534-FA0F-ABEA-532036B51346}"/>
              </a:ext>
            </a:extLst>
          </p:cNvPr>
          <p:cNvSpPr>
            <a:spLocks noChangeArrowheads="1"/>
          </p:cNvSpPr>
          <p:nvPr/>
        </p:nvSpPr>
        <p:spPr bwMode="auto">
          <a:xfrm>
            <a:off x="4572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55" name="Rectangle 35">
            <a:extLst>
              <a:ext uri="{FF2B5EF4-FFF2-40B4-BE49-F238E27FC236}">
                <a16:creationId xmlns:a16="http://schemas.microsoft.com/office/drawing/2014/main" id="{15F2C3C8-7CEE-CFB6-D48B-9F2DF17F701F}"/>
              </a:ext>
            </a:extLst>
          </p:cNvPr>
          <p:cNvSpPr>
            <a:spLocks noChangeArrowheads="1"/>
          </p:cNvSpPr>
          <p:nvPr/>
        </p:nvSpPr>
        <p:spPr bwMode="auto">
          <a:xfrm>
            <a:off x="107315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56" name="Rectangle 36">
            <a:extLst>
              <a:ext uri="{FF2B5EF4-FFF2-40B4-BE49-F238E27FC236}">
                <a16:creationId xmlns:a16="http://schemas.microsoft.com/office/drawing/2014/main" id="{3C62FC85-E999-4DF1-3E95-2C9A6685AFE6}"/>
              </a:ext>
            </a:extLst>
          </p:cNvPr>
          <p:cNvSpPr>
            <a:spLocks noChangeArrowheads="1"/>
          </p:cNvSpPr>
          <p:nvPr/>
        </p:nvSpPr>
        <p:spPr bwMode="auto">
          <a:xfrm>
            <a:off x="16891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57" name="Rectangle 37">
            <a:extLst>
              <a:ext uri="{FF2B5EF4-FFF2-40B4-BE49-F238E27FC236}">
                <a16:creationId xmlns:a16="http://schemas.microsoft.com/office/drawing/2014/main" id="{53EB59E4-617C-627F-85DF-C83BBDC55ECC}"/>
              </a:ext>
            </a:extLst>
          </p:cNvPr>
          <p:cNvSpPr>
            <a:spLocks noChangeArrowheads="1"/>
          </p:cNvSpPr>
          <p:nvPr/>
        </p:nvSpPr>
        <p:spPr bwMode="auto">
          <a:xfrm>
            <a:off x="230505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58" name="Rectangle 38">
            <a:extLst>
              <a:ext uri="{FF2B5EF4-FFF2-40B4-BE49-F238E27FC236}">
                <a16:creationId xmlns:a16="http://schemas.microsoft.com/office/drawing/2014/main" id="{C657CECF-7233-5D88-3368-0EE388D41AF2}"/>
              </a:ext>
            </a:extLst>
          </p:cNvPr>
          <p:cNvSpPr>
            <a:spLocks noChangeArrowheads="1"/>
          </p:cNvSpPr>
          <p:nvPr/>
        </p:nvSpPr>
        <p:spPr bwMode="auto">
          <a:xfrm>
            <a:off x="29210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59" name="Rectangle 39">
            <a:extLst>
              <a:ext uri="{FF2B5EF4-FFF2-40B4-BE49-F238E27FC236}">
                <a16:creationId xmlns:a16="http://schemas.microsoft.com/office/drawing/2014/main" id="{877AD273-A52A-7E66-625F-9651460C11A8}"/>
              </a:ext>
            </a:extLst>
          </p:cNvPr>
          <p:cNvSpPr>
            <a:spLocks noChangeArrowheads="1"/>
          </p:cNvSpPr>
          <p:nvPr/>
        </p:nvSpPr>
        <p:spPr bwMode="auto">
          <a:xfrm>
            <a:off x="3536950" y="3719513"/>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60" name="Rectangle 40">
            <a:extLst>
              <a:ext uri="{FF2B5EF4-FFF2-40B4-BE49-F238E27FC236}">
                <a16:creationId xmlns:a16="http://schemas.microsoft.com/office/drawing/2014/main" id="{7B6B97CA-8BB9-158C-D92B-9BC4345C00EA}"/>
              </a:ext>
            </a:extLst>
          </p:cNvPr>
          <p:cNvSpPr>
            <a:spLocks noChangeArrowheads="1"/>
          </p:cNvSpPr>
          <p:nvPr/>
        </p:nvSpPr>
        <p:spPr bwMode="auto">
          <a:xfrm>
            <a:off x="3690938"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61" name="Rectangle 41">
            <a:extLst>
              <a:ext uri="{FF2B5EF4-FFF2-40B4-BE49-F238E27FC236}">
                <a16:creationId xmlns:a16="http://schemas.microsoft.com/office/drawing/2014/main" id="{455CCC18-A360-D33A-DC04-BAB4A6F23E36}"/>
              </a:ext>
            </a:extLst>
          </p:cNvPr>
          <p:cNvSpPr>
            <a:spLocks noChangeArrowheads="1"/>
          </p:cNvSpPr>
          <p:nvPr/>
        </p:nvSpPr>
        <p:spPr bwMode="auto">
          <a:xfrm>
            <a:off x="4152900" y="3719513"/>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62" name="Rectangle 42">
            <a:extLst>
              <a:ext uri="{FF2B5EF4-FFF2-40B4-BE49-F238E27FC236}">
                <a16:creationId xmlns:a16="http://schemas.microsoft.com/office/drawing/2014/main" id="{CB8A921C-32BB-D74E-5C32-2DEEBF69FD70}"/>
              </a:ext>
            </a:extLst>
          </p:cNvPr>
          <p:cNvSpPr>
            <a:spLocks noChangeArrowheads="1"/>
          </p:cNvSpPr>
          <p:nvPr/>
        </p:nvSpPr>
        <p:spPr bwMode="auto">
          <a:xfrm>
            <a:off x="4460875"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63" name="Rectangle 43">
            <a:extLst>
              <a:ext uri="{FF2B5EF4-FFF2-40B4-BE49-F238E27FC236}">
                <a16:creationId xmlns:a16="http://schemas.microsoft.com/office/drawing/2014/main" id="{2AA919CD-749D-C631-3615-8E48E820CFFB}"/>
              </a:ext>
            </a:extLst>
          </p:cNvPr>
          <p:cNvSpPr>
            <a:spLocks noChangeArrowheads="1"/>
          </p:cNvSpPr>
          <p:nvPr/>
        </p:nvSpPr>
        <p:spPr bwMode="auto">
          <a:xfrm>
            <a:off x="4572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64" name="Rectangle 44">
            <a:extLst>
              <a:ext uri="{FF2B5EF4-FFF2-40B4-BE49-F238E27FC236}">
                <a16:creationId xmlns:a16="http://schemas.microsoft.com/office/drawing/2014/main" id="{D3CE7C3E-4F44-130E-FDB8-74648DBAC576}"/>
              </a:ext>
            </a:extLst>
          </p:cNvPr>
          <p:cNvSpPr>
            <a:spLocks noChangeArrowheads="1"/>
          </p:cNvSpPr>
          <p:nvPr/>
        </p:nvSpPr>
        <p:spPr bwMode="auto">
          <a:xfrm>
            <a:off x="10731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65" name="Rectangle 45">
            <a:extLst>
              <a:ext uri="{FF2B5EF4-FFF2-40B4-BE49-F238E27FC236}">
                <a16:creationId xmlns:a16="http://schemas.microsoft.com/office/drawing/2014/main" id="{F2CCCB3D-E786-A5B0-8DD1-F9C7F188119B}"/>
              </a:ext>
            </a:extLst>
          </p:cNvPr>
          <p:cNvSpPr>
            <a:spLocks noChangeArrowheads="1"/>
          </p:cNvSpPr>
          <p:nvPr/>
        </p:nvSpPr>
        <p:spPr bwMode="auto">
          <a:xfrm>
            <a:off x="16891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66" name="Rectangle 46">
            <a:extLst>
              <a:ext uri="{FF2B5EF4-FFF2-40B4-BE49-F238E27FC236}">
                <a16:creationId xmlns:a16="http://schemas.microsoft.com/office/drawing/2014/main" id="{668EAC96-E232-64B0-FE8E-15746E17F145}"/>
              </a:ext>
            </a:extLst>
          </p:cNvPr>
          <p:cNvSpPr>
            <a:spLocks noChangeArrowheads="1"/>
          </p:cNvSpPr>
          <p:nvPr/>
        </p:nvSpPr>
        <p:spPr bwMode="auto">
          <a:xfrm>
            <a:off x="23050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67" name="Rectangle 47">
            <a:extLst>
              <a:ext uri="{FF2B5EF4-FFF2-40B4-BE49-F238E27FC236}">
                <a16:creationId xmlns:a16="http://schemas.microsoft.com/office/drawing/2014/main" id="{71EFDC38-7FA0-BF0C-D498-F0EBEEE95FE7}"/>
              </a:ext>
            </a:extLst>
          </p:cNvPr>
          <p:cNvSpPr>
            <a:spLocks noChangeArrowheads="1"/>
          </p:cNvSpPr>
          <p:nvPr/>
        </p:nvSpPr>
        <p:spPr bwMode="auto">
          <a:xfrm>
            <a:off x="29210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68" name="Rectangle 48">
            <a:extLst>
              <a:ext uri="{FF2B5EF4-FFF2-40B4-BE49-F238E27FC236}">
                <a16:creationId xmlns:a16="http://schemas.microsoft.com/office/drawing/2014/main" id="{C42213B3-6584-3BB9-9D1E-F667507B629E}"/>
              </a:ext>
            </a:extLst>
          </p:cNvPr>
          <p:cNvSpPr>
            <a:spLocks noChangeArrowheads="1"/>
          </p:cNvSpPr>
          <p:nvPr/>
        </p:nvSpPr>
        <p:spPr bwMode="auto">
          <a:xfrm>
            <a:off x="35369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69" name="Rectangle 49">
            <a:extLst>
              <a:ext uri="{FF2B5EF4-FFF2-40B4-BE49-F238E27FC236}">
                <a16:creationId xmlns:a16="http://schemas.microsoft.com/office/drawing/2014/main" id="{8EE74A01-546F-4229-5433-B49B475A33A2}"/>
              </a:ext>
            </a:extLst>
          </p:cNvPr>
          <p:cNvSpPr>
            <a:spLocks noChangeArrowheads="1"/>
          </p:cNvSpPr>
          <p:nvPr/>
        </p:nvSpPr>
        <p:spPr bwMode="auto">
          <a:xfrm>
            <a:off x="41529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70" name="Rectangle 50">
            <a:extLst>
              <a:ext uri="{FF2B5EF4-FFF2-40B4-BE49-F238E27FC236}">
                <a16:creationId xmlns:a16="http://schemas.microsoft.com/office/drawing/2014/main" id="{02F2335B-4032-D550-CCC7-C2416CB68A3B}"/>
              </a:ext>
            </a:extLst>
          </p:cNvPr>
          <p:cNvSpPr>
            <a:spLocks noChangeArrowheads="1"/>
          </p:cNvSpPr>
          <p:nvPr/>
        </p:nvSpPr>
        <p:spPr bwMode="auto">
          <a:xfrm>
            <a:off x="47688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71" name="Rectangle 51">
            <a:extLst>
              <a:ext uri="{FF2B5EF4-FFF2-40B4-BE49-F238E27FC236}">
                <a16:creationId xmlns:a16="http://schemas.microsoft.com/office/drawing/2014/main" id="{05AD1714-CCC1-5579-E62C-5BFFB3071374}"/>
              </a:ext>
            </a:extLst>
          </p:cNvPr>
          <p:cNvSpPr>
            <a:spLocks noChangeArrowheads="1"/>
          </p:cNvSpPr>
          <p:nvPr/>
        </p:nvSpPr>
        <p:spPr bwMode="auto">
          <a:xfrm>
            <a:off x="5384800" y="39544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72" name="Rectangle 52">
            <a:extLst>
              <a:ext uri="{FF2B5EF4-FFF2-40B4-BE49-F238E27FC236}">
                <a16:creationId xmlns:a16="http://schemas.microsoft.com/office/drawing/2014/main" id="{A53B5D35-CDB2-AB51-DD8E-289749452A6B}"/>
              </a:ext>
            </a:extLst>
          </p:cNvPr>
          <p:cNvSpPr>
            <a:spLocks noChangeArrowheads="1"/>
          </p:cNvSpPr>
          <p:nvPr/>
        </p:nvSpPr>
        <p:spPr bwMode="auto">
          <a:xfrm>
            <a:off x="5589588"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73" name="Rectangle 53">
            <a:extLst>
              <a:ext uri="{FF2B5EF4-FFF2-40B4-BE49-F238E27FC236}">
                <a16:creationId xmlns:a16="http://schemas.microsoft.com/office/drawing/2014/main" id="{7E22D758-58AE-B8E5-44C4-DC479DE97BA6}"/>
              </a:ext>
            </a:extLst>
          </p:cNvPr>
          <p:cNvSpPr>
            <a:spLocks noChangeArrowheads="1"/>
          </p:cNvSpPr>
          <p:nvPr/>
        </p:nvSpPr>
        <p:spPr bwMode="auto">
          <a:xfrm>
            <a:off x="4572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74" name="Rectangle 54">
            <a:extLst>
              <a:ext uri="{FF2B5EF4-FFF2-40B4-BE49-F238E27FC236}">
                <a16:creationId xmlns:a16="http://schemas.microsoft.com/office/drawing/2014/main" id="{7340E43B-AB20-E1FB-C298-53BFF5975E11}"/>
              </a:ext>
            </a:extLst>
          </p:cNvPr>
          <p:cNvSpPr>
            <a:spLocks noChangeArrowheads="1"/>
          </p:cNvSpPr>
          <p:nvPr/>
        </p:nvSpPr>
        <p:spPr bwMode="auto">
          <a:xfrm>
            <a:off x="10731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75" name="Rectangle 55">
            <a:extLst>
              <a:ext uri="{FF2B5EF4-FFF2-40B4-BE49-F238E27FC236}">
                <a16:creationId xmlns:a16="http://schemas.microsoft.com/office/drawing/2014/main" id="{2FB9D219-9024-D49F-265C-455E1CF2F9AB}"/>
              </a:ext>
            </a:extLst>
          </p:cNvPr>
          <p:cNvSpPr>
            <a:spLocks noChangeArrowheads="1"/>
          </p:cNvSpPr>
          <p:nvPr/>
        </p:nvSpPr>
        <p:spPr bwMode="auto">
          <a:xfrm>
            <a:off x="1689100" y="418782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76" name="Rectangle 56">
            <a:extLst>
              <a:ext uri="{FF2B5EF4-FFF2-40B4-BE49-F238E27FC236}">
                <a16:creationId xmlns:a16="http://schemas.microsoft.com/office/drawing/2014/main" id="{28FFBA80-C9A8-68F9-EFD1-4F3519C9299F}"/>
              </a:ext>
            </a:extLst>
          </p:cNvPr>
          <p:cNvSpPr>
            <a:spLocks noChangeArrowheads="1"/>
          </p:cNvSpPr>
          <p:nvPr/>
        </p:nvSpPr>
        <p:spPr bwMode="auto">
          <a:xfrm>
            <a:off x="1893888"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77" name="Rectangle 57">
            <a:extLst>
              <a:ext uri="{FF2B5EF4-FFF2-40B4-BE49-F238E27FC236}">
                <a16:creationId xmlns:a16="http://schemas.microsoft.com/office/drawing/2014/main" id="{E3325FC7-6F63-2168-3656-7B5C60EAEB83}"/>
              </a:ext>
            </a:extLst>
          </p:cNvPr>
          <p:cNvSpPr>
            <a:spLocks noChangeArrowheads="1"/>
          </p:cNvSpPr>
          <p:nvPr/>
        </p:nvSpPr>
        <p:spPr bwMode="auto">
          <a:xfrm>
            <a:off x="23050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78" name="Rectangle 58">
            <a:extLst>
              <a:ext uri="{FF2B5EF4-FFF2-40B4-BE49-F238E27FC236}">
                <a16:creationId xmlns:a16="http://schemas.microsoft.com/office/drawing/2014/main" id="{3900A2B1-6909-8B6A-6885-267AF32D56DF}"/>
              </a:ext>
            </a:extLst>
          </p:cNvPr>
          <p:cNvSpPr>
            <a:spLocks noChangeArrowheads="1"/>
          </p:cNvSpPr>
          <p:nvPr/>
        </p:nvSpPr>
        <p:spPr bwMode="auto">
          <a:xfrm>
            <a:off x="29210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79" name="Rectangle 59">
            <a:extLst>
              <a:ext uri="{FF2B5EF4-FFF2-40B4-BE49-F238E27FC236}">
                <a16:creationId xmlns:a16="http://schemas.microsoft.com/office/drawing/2014/main" id="{01ECFB5F-0514-BD32-367C-A4D860F74597}"/>
              </a:ext>
            </a:extLst>
          </p:cNvPr>
          <p:cNvSpPr>
            <a:spLocks noChangeArrowheads="1"/>
          </p:cNvSpPr>
          <p:nvPr/>
        </p:nvSpPr>
        <p:spPr bwMode="auto">
          <a:xfrm>
            <a:off x="35369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80" name="Rectangle 60">
            <a:extLst>
              <a:ext uri="{FF2B5EF4-FFF2-40B4-BE49-F238E27FC236}">
                <a16:creationId xmlns:a16="http://schemas.microsoft.com/office/drawing/2014/main" id="{4D827659-3631-3944-64A1-8319A446AA3A}"/>
              </a:ext>
            </a:extLst>
          </p:cNvPr>
          <p:cNvSpPr>
            <a:spLocks noChangeArrowheads="1"/>
          </p:cNvSpPr>
          <p:nvPr/>
        </p:nvSpPr>
        <p:spPr bwMode="auto">
          <a:xfrm>
            <a:off x="41529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81" name="Rectangle 61">
            <a:extLst>
              <a:ext uri="{FF2B5EF4-FFF2-40B4-BE49-F238E27FC236}">
                <a16:creationId xmlns:a16="http://schemas.microsoft.com/office/drawing/2014/main" id="{919E56CC-FDE6-892F-938D-7671E40E8EFD}"/>
              </a:ext>
            </a:extLst>
          </p:cNvPr>
          <p:cNvSpPr>
            <a:spLocks noChangeArrowheads="1"/>
          </p:cNvSpPr>
          <p:nvPr/>
        </p:nvSpPr>
        <p:spPr bwMode="auto">
          <a:xfrm>
            <a:off x="47688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82" name="Rectangle 62">
            <a:extLst>
              <a:ext uri="{FF2B5EF4-FFF2-40B4-BE49-F238E27FC236}">
                <a16:creationId xmlns:a16="http://schemas.microsoft.com/office/drawing/2014/main" id="{132FFC01-20CC-5E13-6A55-BADD5ED76DA1}"/>
              </a:ext>
            </a:extLst>
          </p:cNvPr>
          <p:cNvSpPr>
            <a:spLocks noChangeArrowheads="1"/>
          </p:cNvSpPr>
          <p:nvPr/>
        </p:nvSpPr>
        <p:spPr bwMode="auto">
          <a:xfrm>
            <a:off x="53848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83" name="Rectangle 63">
            <a:extLst>
              <a:ext uri="{FF2B5EF4-FFF2-40B4-BE49-F238E27FC236}">
                <a16:creationId xmlns:a16="http://schemas.microsoft.com/office/drawing/2014/main" id="{105A47C5-9750-CA59-5D80-44EAC04D4E04}"/>
              </a:ext>
            </a:extLst>
          </p:cNvPr>
          <p:cNvSpPr>
            <a:spLocks noChangeArrowheads="1"/>
          </p:cNvSpPr>
          <p:nvPr/>
        </p:nvSpPr>
        <p:spPr bwMode="auto">
          <a:xfrm>
            <a:off x="60007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84" name="Rectangle 64">
            <a:extLst>
              <a:ext uri="{FF2B5EF4-FFF2-40B4-BE49-F238E27FC236}">
                <a16:creationId xmlns:a16="http://schemas.microsoft.com/office/drawing/2014/main" id="{7202F53F-0B74-9518-C2FC-CB249B2CF4CE}"/>
              </a:ext>
            </a:extLst>
          </p:cNvPr>
          <p:cNvSpPr>
            <a:spLocks noChangeArrowheads="1"/>
          </p:cNvSpPr>
          <p:nvPr/>
        </p:nvSpPr>
        <p:spPr bwMode="auto">
          <a:xfrm>
            <a:off x="4572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85" name="Rectangle 65">
            <a:extLst>
              <a:ext uri="{FF2B5EF4-FFF2-40B4-BE49-F238E27FC236}">
                <a16:creationId xmlns:a16="http://schemas.microsoft.com/office/drawing/2014/main" id="{FD7FD0B4-705A-C44C-01EE-075C4948E19C}"/>
              </a:ext>
            </a:extLst>
          </p:cNvPr>
          <p:cNvSpPr>
            <a:spLocks noChangeArrowheads="1"/>
          </p:cNvSpPr>
          <p:nvPr/>
        </p:nvSpPr>
        <p:spPr bwMode="auto">
          <a:xfrm>
            <a:off x="10731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86" name="Rectangle 66">
            <a:extLst>
              <a:ext uri="{FF2B5EF4-FFF2-40B4-BE49-F238E27FC236}">
                <a16:creationId xmlns:a16="http://schemas.microsoft.com/office/drawing/2014/main" id="{0E108E6E-FB38-80D5-90B7-E5D61711EA9A}"/>
              </a:ext>
            </a:extLst>
          </p:cNvPr>
          <p:cNvSpPr>
            <a:spLocks noChangeArrowheads="1"/>
          </p:cNvSpPr>
          <p:nvPr/>
        </p:nvSpPr>
        <p:spPr bwMode="auto">
          <a:xfrm>
            <a:off x="16891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87" name="Rectangle 67">
            <a:extLst>
              <a:ext uri="{FF2B5EF4-FFF2-40B4-BE49-F238E27FC236}">
                <a16:creationId xmlns:a16="http://schemas.microsoft.com/office/drawing/2014/main" id="{192CEEBB-8A36-69EA-ACEF-77E68371B6DF}"/>
              </a:ext>
            </a:extLst>
          </p:cNvPr>
          <p:cNvSpPr>
            <a:spLocks noChangeArrowheads="1"/>
          </p:cNvSpPr>
          <p:nvPr/>
        </p:nvSpPr>
        <p:spPr bwMode="auto">
          <a:xfrm>
            <a:off x="23050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88" name="Rectangle 68">
            <a:extLst>
              <a:ext uri="{FF2B5EF4-FFF2-40B4-BE49-F238E27FC236}">
                <a16:creationId xmlns:a16="http://schemas.microsoft.com/office/drawing/2014/main" id="{E5E7795A-EFD8-004E-8172-0C48A4D06473}"/>
              </a:ext>
            </a:extLst>
          </p:cNvPr>
          <p:cNvSpPr>
            <a:spLocks noChangeArrowheads="1"/>
          </p:cNvSpPr>
          <p:nvPr/>
        </p:nvSpPr>
        <p:spPr bwMode="auto">
          <a:xfrm>
            <a:off x="2921000" y="44211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89" name="Rectangle 69">
            <a:extLst>
              <a:ext uri="{FF2B5EF4-FFF2-40B4-BE49-F238E27FC236}">
                <a16:creationId xmlns:a16="http://schemas.microsoft.com/office/drawing/2014/main" id="{D57DFD23-2770-272A-7033-078F49755BC2}"/>
              </a:ext>
            </a:extLst>
          </p:cNvPr>
          <p:cNvSpPr>
            <a:spLocks noChangeArrowheads="1"/>
          </p:cNvSpPr>
          <p:nvPr/>
        </p:nvSpPr>
        <p:spPr bwMode="auto">
          <a:xfrm>
            <a:off x="35877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90" name="Rectangle 70">
            <a:extLst>
              <a:ext uri="{FF2B5EF4-FFF2-40B4-BE49-F238E27FC236}">
                <a16:creationId xmlns:a16="http://schemas.microsoft.com/office/drawing/2014/main" id="{2D3EFCEF-4128-070F-F565-4078C8E911DE}"/>
              </a:ext>
            </a:extLst>
          </p:cNvPr>
          <p:cNvSpPr>
            <a:spLocks noChangeArrowheads="1"/>
          </p:cNvSpPr>
          <p:nvPr/>
        </p:nvSpPr>
        <p:spPr bwMode="auto">
          <a:xfrm>
            <a:off x="41529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91" name="Rectangle 72">
            <a:extLst>
              <a:ext uri="{FF2B5EF4-FFF2-40B4-BE49-F238E27FC236}">
                <a16:creationId xmlns:a16="http://schemas.microsoft.com/office/drawing/2014/main" id="{81EEE59D-EA69-4A2F-8C4D-7B38B4A186CB}"/>
              </a:ext>
            </a:extLst>
          </p:cNvPr>
          <p:cNvSpPr>
            <a:spLocks noChangeArrowheads="1"/>
          </p:cNvSpPr>
          <p:nvPr/>
        </p:nvSpPr>
        <p:spPr bwMode="auto">
          <a:xfrm>
            <a:off x="4572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92" name="Rectangle 73">
            <a:extLst>
              <a:ext uri="{FF2B5EF4-FFF2-40B4-BE49-F238E27FC236}">
                <a16:creationId xmlns:a16="http://schemas.microsoft.com/office/drawing/2014/main" id="{F073EDAE-B16C-1CC6-5CD4-78D239B62EB9}"/>
              </a:ext>
            </a:extLst>
          </p:cNvPr>
          <p:cNvSpPr>
            <a:spLocks noChangeArrowheads="1"/>
          </p:cNvSpPr>
          <p:nvPr/>
        </p:nvSpPr>
        <p:spPr bwMode="auto">
          <a:xfrm>
            <a:off x="10731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93" name="Rectangle 74">
            <a:extLst>
              <a:ext uri="{FF2B5EF4-FFF2-40B4-BE49-F238E27FC236}">
                <a16:creationId xmlns:a16="http://schemas.microsoft.com/office/drawing/2014/main" id="{32B6AD4E-BB2A-414D-27D0-080290EDCC0C}"/>
              </a:ext>
            </a:extLst>
          </p:cNvPr>
          <p:cNvSpPr>
            <a:spLocks noChangeArrowheads="1"/>
          </p:cNvSpPr>
          <p:nvPr/>
        </p:nvSpPr>
        <p:spPr bwMode="auto">
          <a:xfrm>
            <a:off x="16891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94" name="Rectangle 75">
            <a:extLst>
              <a:ext uri="{FF2B5EF4-FFF2-40B4-BE49-F238E27FC236}">
                <a16:creationId xmlns:a16="http://schemas.microsoft.com/office/drawing/2014/main" id="{E0339412-E9E0-E6A5-DE1F-574968A2D448}"/>
              </a:ext>
            </a:extLst>
          </p:cNvPr>
          <p:cNvSpPr>
            <a:spLocks noChangeArrowheads="1"/>
          </p:cNvSpPr>
          <p:nvPr/>
        </p:nvSpPr>
        <p:spPr bwMode="auto">
          <a:xfrm>
            <a:off x="23050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95" name="Rectangle 76">
            <a:extLst>
              <a:ext uri="{FF2B5EF4-FFF2-40B4-BE49-F238E27FC236}">
                <a16:creationId xmlns:a16="http://schemas.microsoft.com/office/drawing/2014/main" id="{034DEE0D-2F5D-5015-60ED-843E2F5D1628}"/>
              </a:ext>
            </a:extLst>
          </p:cNvPr>
          <p:cNvSpPr>
            <a:spLocks noChangeArrowheads="1"/>
          </p:cNvSpPr>
          <p:nvPr/>
        </p:nvSpPr>
        <p:spPr bwMode="auto">
          <a:xfrm>
            <a:off x="29210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96" name="Rectangle 77">
            <a:extLst>
              <a:ext uri="{FF2B5EF4-FFF2-40B4-BE49-F238E27FC236}">
                <a16:creationId xmlns:a16="http://schemas.microsoft.com/office/drawing/2014/main" id="{D60B9332-EEEC-CA92-5BB1-212B182140A0}"/>
              </a:ext>
            </a:extLst>
          </p:cNvPr>
          <p:cNvSpPr>
            <a:spLocks noChangeArrowheads="1"/>
          </p:cNvSpPr>
          <p:nvPr/>
        </p:nvSpPr>
        <p:spPr bwMode="auto">
          <a:xfrm>
            <a:off x="35369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97" name="Rectangle 78">
            <a:extLst>
              <a:ext uri="{FF2B5EF4-FFF2-40B4-BE49-F238E27FC236}">
                <a16:creationId xmlns:a16="http://schemas.microsoft.com/office/drawing/2014/main" id="{92111350-32B2-C029-E7DA-7C4107E601F8}"/>
              </a:ext>
            </a:extLst>
          </p:cNvPr>
          <p:cNvSpPr>
            <a:spLocks noChangeArrowheads="1"/>
          </p:cNvSpPr>
          <p:nvPr/>
        </p:nvSpPr>
        <p:spPr bwMode="auto">
          <a:xfrm>
            <a:off x="4152900" y="46545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98" name="Rectangle 79">
            <a:extLst>
              <a:ext uri="{FF2B5EF4-FFF2-40B4-BE49-F238E27FC236}">
                <a16:creationId xmlns:a16="http://schemas.microsoft.com/office/drawing/2014/main" id="{C6A8A875-62EA-3E14-8B69-998EF7632A07}"/>
              </a:ext>
            </a:extLst>
          </p:cNvPr>
          <p:cNvSpPr>
            <a:spLocks noChangeArrowheads="1"/>
          </p:cNvSpPr>
          <p:nvPr/>
        </p:nvSpPr>
        <p:spPr bwMode="auto">
          <a:xfrm>
            <a:off x="4410075"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599" name="Rectangle 80">
            <a:extLst>
              <a:ext uri="{FF2B5EF4-FFF2-40B4-BE49-F238E27FC236}">
                <a16:creationId xmlns:a16="http://schemas.microsoft.com/office/drawing/2014/main" id="{6DB0839D-2F31-84E8-1F1D-3F6DAA74893A}"/>
              </a:ext>
            </a:extLst>
          </p:cNvPr>
          <p:cNvSpPr>
            <a:spLocks noChangeArrowheads="1"/>
          </p:cNvSpPr>
          <p:nvPr/>
        </p:nvSpPr>
        <p:spPr bwMode="auto">
          <a:xfrm>
            <a:off x="4572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00" name="Rectangle 81">
            <a:extLst>
              <a:ext uri="{FF2B5EF4-FFF2-40B4-BE49-F238E27FC236}">
                <a16:creationId xmlns:a16="http://schemas.microsoft.com/office/drawing/2014/main" id="{7440E41F-0365-90F1-968D-2D16A8562705}"/>
              </a:ext>
            </a:extLst>
          </p:cNvPr>
          <p:cNvSpPr>
            <a:spLocks noChangeArrowheads="1"/>
          </p:cNvSpPr>
          <p:nvPr/>
        </p:nvSpPr>
        <p:spPr bwMode="auto">
          <a:xfrm>
            <a:off x="107315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01" name="Rectangle 82">
            <a:extLst>
              <a:ext uri="{FF2B5EF4-FFF2-40B4-BE49-F238E27FC236}">
                <a16:creationId xmlns:a16="http://schemas.microsoft.com/office/drawing/2014/main" id="{E748FB18-9B5A-FD9F-F102-539D91EA46F4}"/>
              </a:ext>
            </a:extLst>
          </p:cNvPr>
          <p:cNvSpPr>
            <a:spLocks noChangeArrowheads="1"/>
          </p:cNvSpPr>
          <p:nvPr/>
        </p:nvSpPr>
        <p:spPr bwMode="auto">
          <a:xfrm>
            <a:off x="16891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02" name="Rectangle 83">
            <a:extLst>
              <a:ext uri="{FF2B5EF4-FFF2-40B4-BE49-F238E27FC236}">
                <a16:creationId xmlns:a16="http://schemas.microsoft.com/office/drawing/2014/main" id="{4D22C6D2-6F3C-1F60-556A-C47205256AFA}"/>
              </a:ext>
            </a:extLst>
          </p:cNvPr>
          <p:cNvSpPr>
            <a:spLocks noChangeArrowheads="1"/>
          </p:cNvSpPr>
          <p:nvPr/>
        </p:nvSpPr>
        <p:spPr bwMode="auto">
          <a:xfrm>
            <a:off x="230505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03" name="Rectangle 84">
            <a:extLst>
              <a:ext uri="{FF2B5EF4-FFF2-40B4-BE49-F238E27FC236}">
                <a16:creationId xmlns:a16="http://schemas.microsoft.com/office/drawing/2014/main" id="{F9A35F65-95FA-3D53-1616-1E0CC9ED03A5}"/>
              </a:ext>
            </a:extLst>
          </p:cNvPr>
          <p:cNvSpPr>
            <a:spLocks noChangeArrowheads="1"/>
          </p:cNvSpPr>
          <p:nvPr/>
        </p:nvSpPr>
        <p:spPr bwMode="auto">
          <a:xfrm>
            <a:off x="29210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04" name="Rectangle 85">
            <a:extLst>
              <a:ext uri="{FF2B5EF4-FFF2-40B4-BE49-F238E27FC236}">
                <a16:creationId xmlns:a16="http://schemas.microsoft.com/office/drawing/2014/main" id="{83D0DBA6-24D6-965B-D605-C8D64862242F}"/>
              </a:ext>
            </a:extLst>
          </p:cNvPr>
          <p:cNvSpPr>
            <a:spLocks noChangeArrowheads="1"/>
          </p:cNvSpPr>
          <p:nvPr/>
        </p:nvSpPr>
        <p:spPr bwMode="auto">
          <a:xfrm>
            <a:off x="457200" y="51212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05" name="Rectangle 86">
            <a:extLst>
              <a:ext uri="{FF2B5EF4-FFF2-40B4-BE49-F238E27FC236}">
                <a16:creationId xmlns:a16="http://schemas.microsoft.com/office/drawing/2014/main" id="{25D6AD35-5E7A-4390-A459-292D6645C96F}"/>
              </a:ext>
            </a:extLst>
          </p:cNvPr>
          <p:cNvSpPr>
            <a:spLocks noChangeArrowheads="1"/>
          </p:cNvSpPr>
          <p:nvPr/>
        </p:nvSpPr>
        <p:spPr bwMode="auto">
          <a:xfrm>
            <a:off x="457200" y="53562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06" name="Rectangle 87">
            <a:extLst>
              <a:ext uri="{FF2B5EF4-FFF2-40B4-BE49-F238E27FC236}">
                <a16:creationId xmlns:a16="http://schemas.microsoft.com/office/drawing/2014/main" id="{6472E838-CA76-9441-4185-76F517DEB7A3}"/>
              </a:ext>
            </a:extLst>
          </p:cNvPr>
          <p:cNvSpPr>
            <a:spLocks noChangeArrowheads="1"/>
          </p:cNvSpPr>
          <p:nvPr/>
        </p:nvSpPr>
        <p:spPr bwMode="auto">
          <a:xfrm>
            <a:off x="45720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07" name="Rectangle 88">
            <a:extLst>
              <a:ext uri="{FF2B5EF4-FFF2-40B4-BE49-F238E27FC236}">
                <a16:creationId xmlns:a16="http://schemas.microsoft.com/office/drawing/2014/main" id="{AE20E8A8-252B-D35C-9460-353A4F6623A8}"/>
              </a:ext>
            </a:extLst>
          </p:cNvPr>
          <p:cNvSpPr>
            <a:spLocks noChangeArrowheads="1"/>
          </p:cNvSpPr>
          <p:nvPr/>
        </p:nvSpPr>
        <p:spPr bwMode="auto">
          <a:xfrm>
            <a:off x="107315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08" name="Rectangle 89">
            <a:extLst>
              <a:ext uri="{FF2B5EF4-FFF2-40B4-BE49-F238E27FC236}">
                <a16:creationId xmlns:a16="http://schemas.microsoft.com/office/drawing/2014/main" id="{B32FDE80-F369-46A9-591D-EA5E2DD21847}"/>
              </a:ext>
            </a:extLst>
          </p:cNvPr>
          <p:cNvSpPr>
            <a:spLocks noChangeArrowheads="1"/>
          </p:cNvSpPr>
          <p:nvPr/>
        </p:nvSpPr>
        <p:spPr bwMode="auto">
          <a:xfrm>
            <a:off x="168910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09" name="Rectangle 90">
            <a:extLst>
              <a:ext uri="{FF2B5EF4-FFF2-40B4-BE49-F238E27FC236}">
                <a16:creationId xmlns:a16="http://schemas.microsoft.com/office/drawing/2014/main" id="{55920884-9274-67EF-E265-3A1519511380}"/>
              </a:ext>
            </a:extLst>
          </p:cNvPr>
          <p:cNvSpPr>
            <a:spLocks noChangeArrowheads="1"/>
          </p:cNvSpPr>
          <p:nvPr/>
        </p:nvSpPr>
        <p:spPr bwMode="auto">
          <a:xfrm>
            <a:off x="230505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10" name="Rectangle 91">
            <a:extLst>
              <a:ext uri="{FF2B5EF4-FFF2-40B4-BE49-F238E27FC236}">
                <a16:creationId xmlns:a16="http://schemas.microsoft.com/office/drawing/2014/main" id="{D85A5167-FDCA-28AC-4AEB-B0993A9C0106}"/>
              </a:ext>
            </a:extLst>
          </p:cNvPr>
          <p:cNvSpPr>
            <a:spLocks noChangeArrowheads="1"/>
          </p:cNvSpPr>
          <p:nvPr/>
        </p:nvSpPr>
        <p:spPr bwMode="auto">
          <a:xfrm>
            <a:off x="4572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11" name="Rectangle 92">
            <a:extLst>
              <a:ext uri="{FF2B5EF4-FFF2-40B4-BE49-F238E27FC236}">
                <a16:creationId xmlns:a16="http://schemas.microsoft.com/office/drawing/2014/main" id="{7C009E3A-8AFB-740D-D41B-51800A3290C8}"/>
              </a:ext>
            </a:extLst>
          </p:cNvPr>
          <p:cNvSpPr>
            <a:spLocks noChangeArrowheads="1"/>
          </p:cNvSpPr>
          <p:nvPr/>
        </p:nvSpPr>
        <p:spPr bwMode="auto">
          <a:xfrm>
            <a:off x="10731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12" name="Rectangle 93">
            <a:extLst>
              <a:ext uri="{FF2B5EF4-FFF2-40B4-BE49-F238E27FC236}">
                <a16:creationId xmlns:a16="http://schemas.microsoft.com/office/drawing/2014/main" id="{F0E47657-DFCF-3C7A-9564-B69120D243E4}"/>
              </a:ext>
            </a:extLst>
          </p:cNvPr>
          <p:cNvSpPr>
            <a:spLocks noChangeArrowheads="1"/>
          </p:cNvSpPr>
          <p:nvPr/>
        </p:nvSpPr>
        <p:spPr bwMode="auto">
          <a:xfrm>
            <a:off x="1689100" y="55626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07613" name="Rectangle 94">
            <a:extLst>
              <a:ext uri="{FF2B5EF4-FFF2-40B4-BE49-F238E27FC236}">
                <a16:creationId xmlns:a16="http://schemas.microsoft.com/office/drawing/2014/main" id="{A9747344-EA2F-F630-B2EE-CBF6218CCDE4}"/>
              </a:ext>
            </a:extLst>
          </p:cNvPr>
          <p:cNvSpPr>
            <a:spLocks noChangeArrowheads="1"/>
          </p:cNvSpPr>
          <p:nvPr/>
        </p:nvSpPr>
        <p:spPr bwMode="auto">
          <a:xfrm>
            <a:off x="2151063"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14" name="Rectangle 95">
            <a:extLst>
              <a:ext uri="{FF2B5EF4-FFF2-40B4-BE49-F238E27FC236}">
                <a16:creationId xmlns:a16="http://schemas.microsoft.com/office/drawing/2014/main" id="{6FE82758-3547-6644-F029-C52DF8F98753}"/>
              </a:ext>
            </a:extLst>
          </p:cNvPr>
          <p:cNvSpPr>
            <a:spLocks noChangeArrowheads="1"/>
          </p:cNvSpPr>
          <p:nvPr/>
        </p:nvSpPr>
        <p:spPr bwMode="auto">
          <a:xfrm>
            <a:off x="23050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15" name="Rectangle 96">
            <a:extLst>
              <a:ext uri="{FF2B5EF4-FFF2-40B4-BE49-F238E27FC236}">
                <a16:creationId xmlns:a16="http://schemas.microsoft.com/office/drawing/2014/main" id="{E8397E99-A9BA-7B65-A29F-FC991646B0D3}"/>
              </a:ext>
            </a:extLst>
          </p:cNvPr>
          <p:cNvSpPr>
            <a:spLocks noChangeArrowheads="1"/>
          </p:cNvSpPr>
          <p:nvPr/>
        </p:nvSpPr>
        <p:spPr bwMode="auto">
          <a:xfrm>
            <a:off x="29210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16" name="Rectangle 97">
            <a:extLst>
              <a:ext uri="{FF2B5EF4-FFF2-40B4-BE49-F238E27FC236}">
                <a16:creationId xmlns:a16="http://schemas.microsoft.com/office/drawing/2014/main" id="{41D3D8DA-053F-0742-8914-2F5B744DD412}"/>
              </a:ext>
            </a:extLst>
          </p:cNvPr>
          <p:cNvSpPr>
            <a:spLocks noChangeArrowheads="1"/>
          </p:cNvSpPr>
          <p:nvPr/>
        </p:nvSpPr>
        <p:spPr bwMode="auto">
          <a:xfrm>
            <a:off x="35369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17" name="Rectangle 98">
            <a:extLst>
              <a:ext uri="{FF2B5EF4-FFF2-40B4-BE49-F238E27FC236}">
                <a16:creationId xmlns:a16="http://schemas.microsoft.com/office/drawing/2014/main" id="{912ED455-7542-F02B-A2E2-C2469F9FE2EE}"/>
              </a:ext>
            </a:extLst>
          </p:cNvPr>
          <p:cNvSpPr>
            <a:spLocks noChangeArrowheads="1"/>
          </p:cNvSpPr>
          <p:nvPr/>
        </p:nvSpPr>
        <p:spPr bwMode="auto">
          <a:xfrm>
            <a:off x="41529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18" name="Rectangle 99">
            <a:extLst>
              <a:ext uri="{FF2B5EF4-FFF2-40B4-BE49-F238E27FC236}">
                <a16:creationId xmlns:a16="http://schemas.microsoft.com/office/drawing/2014/main" id="{E2B4267A-63E2-B469-6FE7-DD6FC258FBB3}"/>
              </a:ext>
            </a:extLst>
          </p:cNvPr>
          <p:cNvSpPr>
            <a:spLocks noChangeArrowheads="1"/>
          </p:cNvSpPr>
          <p:nvPr/>
        </p:nvSpPr>
        <p:spPr bwMode="auto">
          <a:xfrm>
            <a:off x="47688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19" name="Rectangle 100">
            <a:extLst>
              <a:ext uri="{FF2B5EF4-FFF2-40B4-BE49-F238E27FC236}">
                <a16:creationId xmlns:a16="http://schemas.microsoft.com/office/drawing/2014/main" id="{E2D22538-505D-AD01-5FF2-F7A7DCB8BE2D}"/>
              </a:ext>
            </a:extLst>
          </p:cNvPr>
          <p:cNvSpPr>
            <a:spLocks noChangeArrowheads="1"/>
          </p:cNvSpPr>
          <p:nvPr/>
        </p:nvSpPr>
        <p:spPr bwMode="auto">
          <a:xfrm>
            <a:off x="53848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20" name="Rectangle 101">
            <a:extLst>
              <a:ext uri="{FF2B5EF4-FFF2-40B4-BE49-F238E27FC236}">
                <a16:creationId xmlns:a16="http://schemas.microsoft.com/office/drawing/2014/main" id="{335CC257-82A3-92D2-1810-286C3C5C81B2}"/>
              </a:ext>
            </a:extLst>
          </p:cNvPr>
          <p:cNvSpPr>
            <a:spLocks noChangeArrowheads="1"/>
          </p:cNvSpPr>
          <p:nvPr/>
        </p:nvSpPr>
        <p:spPr bwMode="auto">
          <a:xfrm>
            <a:off x="5562600" y="5638800"/>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Dollars in </a:t>
            </a:r>
            <a:r>
              <a:rPr lang="en-US" altLang="en-US" sz="1400">
                <a:solidFill>
                  <a:srgbClr val="000000"/>
                </a:solidFill>
                <a:latin typeface="Times New Roman" panose="02020603050405020304" pitchFamily="18" charset="0"/>
              </a:rPr>
              <a:t>T</a:t>
            </a:r>
            <a:r>
              <a:rPr lang="en-US" altLang="en-US" sz="1600">
                <a:solidFill>
                  <a:srgbClr val="000000"/>
                </a:solidFill>
                <a:latin typeface="Times New Roman" panose="02020603050405020304" pitchFamily="18" charset="0"/>
              </a:rPr>
              <a:t>ime 2</a:t>
            </a:r>
            <a:endParaRPr lang="en-US" altLang="en-US" sz="2400">
              <a:latin typeface="Times New Roman" panose="02020603050405020304" pitchFamily="18" charset="0"/>
            </a:endParaRPr>
          </a:p>
        </p:txBody>
      </p:sp>
      <p:sp>
        <p:nvSpPr>
          <p:cNvPr id="107621" name="Rectangle 102">
            <a:extLst>
              <a:ext uri="{FF2B5EF4-FFF2-40B4-BE49-F238E27FC236}">
                <a16:creationId xmlns:a16="http://schemas.microsoft.com/office/drawing/2014/main" id="{881CA7C6-E623-7E7B-7C85-AC508C651B5C}"/>
              </a:ext>
            </a:extLst>
          </p:cNvPr>
          <p:cNvSpPr>
            <a:spLocks noChangeArrowheads="1"/>
          </p:cNvSpPr>
          <p:nvPr/>
        </p:nvSpPr>
        <p:spPr bwMode="auto">
          <a:xfrm>
            <a:off x="6588125"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7622" name="Line 103">
            <a:extLst>
              <a:ext uri="{FF2B5EF4-FFF2-40B4-BE49-F238E27FC236}">
                <a16:creationId xmlns:a16="http://schemas.microsoft.com/office/drawing/2014/main" id="{25D70701-4298-9C12-6C5F-5DF7C5EA233C}"/>
              </a:ext>
            </a:extLst>
          </p:cNvPr>
          <p:cNvSpPr>
            <a:spLocks noChangeShapeType="1"/>
          </p:cNvSpPr>
          <p:nvPr/>
        </p:nvSpPr>
        <p:spPr bwMode="auto">
          <a:xfrm>
            <a:off x="2151063" y="2298700"/>
            <a:ext cx="1587" cy="3351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623" name="Line 104">
            <a:extLst>
              <a:ext uri="{FF2B5EF4-FFF2-40B4-BE49-F238E27FC236}">
                <a16:creationId xmlns:a16="http://schemas.microsoft.com/office/drawing/2014/main" id="{94C1B342-3FBB-101F-E935-30A96CB5905C}"/>
              </a:ext>
            </a:extLst>
          </p:cNvPr>
          <p:cNvSpPr>
            <a:spLocks noChangeShapeType="1"/>
          </p:cNvSpPr>
          <p:nvPr/>
        </p:nvSpPr>
        <p:spPr bwMode="auto">
          <a:xfrm>
            <a:off x="2151063" y="5649913"/>
            <a:ext cx="354171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624" name="Freeform 105">
            <a:extLst>
              <a:ext uri="{FF2B5EF4-FFF2-40B4-BE49-F238E27FC236}">
                <a16:creationId xmlns:a16="http://schemas.microsoft.com/office/drawing/2014/main" id="{60BA270B-63DC-75BF-9A82-15C9649E2926}"/>
              </a:ext>
            </a:extLst>
          </p:cNvPr>
          <p:cNvSpPr>
            <a:spLocks/>
          </p:cNvSpPr>
          <p:nvPr/>
        </p:nvSpPr>
        <p:spPr bwMode="auto">
          <a:xfrm>
            <a:off x="2941638" y="2765425"/>
            <a:ext cx="1535112" cy="1833563"/>
          </a:xfrm>
          <a:custGeom>
            <a:avLst/>
            <a:gdLst>
              <a:gd name="T0" fmla="*/ 2147483646 w 967"/>
              <a:gd name="T1" fmla="*/ 2147483646 h 1155"/>
              <a:gd name="T2" fmla="*/ 2147483646 w 967"/>
              <a:gd name="T3" fmla="*/ 2147483646 h 1155"/>
              <a:gd name="T4" fmla="*/ 2147483646 w 967"/>
              <a:gd name="T5" fmla="*/ 2147483646 h 1155"/>
              <a:gd name="T6" fmla="*/ 2147483646 w 967"/>
              <a:gd name="T7" fmla="*/ 2147483646 h 1155"/>
              <a:gd name="T8" fmla="*/ 2147483646 w 967"/>
              <a:gd name="T9" fmla="*/ 2147483646 h 1155"/>
              <a:gd name="T10" fmla="*/ 2147483646 w 967"/>
              <a:gd name="T11" fmla="*/ 2147483646 h 1155"/>
              <a:gd name="T12" fmla="*/ 2147483646 w 967"/>
              <a:gd name="T13" fmla="*/ 2147483646 h 1155"/>
              <a:gd name="T14" fmla="*/ 2147483646 w 967"/>
              <a:gd name="T15" fmla="*/ 2147483646 h 1155"/>
              <a:gd name="T16" fmla="*/ 2147483646 w 967"/>
              <a:gd name="T17" fmla="*/ 2147483646 h 1155"/>
              <a:gd name="T18" fmla="*/ 2147483646 w 967"/>
              <a:gd name="T19" fmla="*/ 2147483646 h 1155"/>
              <a:gd name="T20" fmla="*/ 2147483646 w 967"/>
              <a:gd name="T21" fmla="*/ 2147483646 h 1155"/>
              <a:gd name="T22" fmla="*/ 2147483646 w 967"/>
              <a:gd name="T23" fmla="*/ 2147483646 h 1155"/>
              <a:gd name="T24" fmla="*/ 2147483646 w 967"/>
              <a:gd name="T25" fmla="*/ 2147483646 h 1155"/>
              <a:gd name="T26" fmla="*/ 2147483646 w 967"/>
              <a:gd name="T27" fmla="*/ 2147483646 h 1155"/>
              <a:gd name="T28" fmla="*/ 2147483646 w 967"/>
              <a:gd name="T29" fmla="*/ 2147483646 h 1155"/>
              <a:gd name="T30" fmla="*/ 2147483646 w 967"/>
              <a:gd name="T31" fmla="*/ 2147483646 h 1155"/>
              <a:gd name="T32" fmla="*/ 2147483646 w 967"/>
              <a:gd name="T33" fmla="*/ 2147483646 h 1155"/>
              <a:gd name="T34" fmla="*/ 2147483646 w 967"/>
              <a:gd name="T35" fmla="*/ 2147483646 h 1155"/>
              <a:gd name="T36" fmla="*/ 2147483646 w 967"/>
              <a:gd name="T37" fmla="*/ 2147483646 h 1155"/>
              <a:gd name="T38" fmla="*/ 2147483646 w 967"/>
              <a:gd name="T39" fmla="*/ 2147483646 h 1155"/>
              <a:gd name="T40" fmla="*/ 2147483646 w 967"/>
              <a:gd name="T41" fmla="*/ 2147483646 h 1155"/>
              <a:gd name="T42" fmla="*/ 2147483646 w 967"/>
              <a:gd name="T43" fmla="*/ 2147483646 h 1155"/>
              <a:gd name="T44" fmla="*/ 2147483646 w 967"/>
              <a:gd name="T45" fmla="*/ 2147483646 h 1155"/>
              <a:gd name="T46" fmla="*/ 2147483646 w 967"/>
              <a:gd name="T47" fmla="*/ 2147483646 h 1155"/>
              <a:gd name="T48" fmla="*/ 2147483646 w 967"/>
              <a:gd name="T49" fmla="*/ 2147483646 h 1155"/>
              <a:gd name="T50" fmla="*/ 2147483646 w 967"/>
              <a:gd name="T51" fmla="*/ 2147483646 h 1155"/>
              <a:gd name="T52" fmla="*/ 2147483646 w 967"/>
              <a:gd name="T53" fmla="*/ 2147483646 h 1155"/>
              <a:gd name="T54" fmla="*/ 2147483646 w 967"/>
              <a:gd name="T55" fmla="*/ 2147483646 h 1155"/>
              <a:gd name="T56" fmla="*/ 2147483646 w 967"/>
              <a:gd name="T57" fmla="*/ 2147483646 h 1155"/>
              <a:gd name="T58" fmla="*/ 2147483646 w 967"/>
              <a:gd name="T59" fmla="*/ 2147483646 h 1155"/>
              <a:gd name="T60" fmla="*/ 2147483646 w 967"/>
              <a:gd name="T61" fmla="*/ 2147483646 h 1155"/>
              <a:gd name="T62" fmla="*/ 2147483646 w 967"/>
              <a:gd name="T63" fmla="*/ 2147483646 h 1155"/>
              <a:gd name="T64" fmla="*/ 2147483646 w 967"/>
              <a:gd name="T65" fmla="*/ 2147483646 h 1155"/>
              <a:gd name="T66" fmla="*/ 0 w 967"/>
              <a:gd name="T67" fmla="*/ 2147483646 h 1155"/>
              <a:gd name="T68" fmla="*/ 0 w 967"/>
              <a:gd name="T69" fmla="*/ 2147483646 h 1155"/>
              <a:gd name="T70" fmla="*/ 2147483646 w 967"/>
              <a:gd name="T71" fmla="*/ 2147483646 h 1155"/>
              <a:gd name="T72" fmla="*/ 2147483646 w 967"/>
              <a:gd name="T73" fmla="*/ 2147483646 h 1155"/>
              <a:gd name="T74" fmla="*/ 2147483646 w 967"/>
              <a:gd name="T75" fmla="*/ 0 h 11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7"/>
              <a:gd name="T115" fmla="*/ 0 h 1155"/>
              <a:gd name="T116" fmla="*/ 967 w 967"/>
              <a:gd name="T117" fmla="*/ 1155 h 11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7" h="1155">
                <a:moveTo>
                  <a:pt x="967" y="1155"/>
                </a:moveTo>
                <a:lnTo>
                  <a:pt x="900" y="1155"/>
                </a:lnTo>
                <a:lnTo>
                  <a:pt x="834" y="1150"/>
                </a:lnTo>
                <a:lnTo>
                  <a:pt x="768" y="1141"/>
                </a:lnTo>
                <a:lnTo>
                  <a:pt x="736" y="1134"/>
                </a:lnTo>
                <a:lnTo>
                  <a:pt x="704" y="1126"/>
                </a:lnTo>
                <a:lnTo>
                  <a:pt x="660" y="1113"/>
                </a:lnTo>
                <a:lnTo>
                  <a:pt x="618" y="1099"/>
                </a:lnTo>
                <a:lnTo>
                  <a:pt x="577" y="1083"/>
                </a:lnTo>
                <a:lnTo>
                  <a:pt x="535" y="1063"/>
                </a:lnTo>
                <a:lnTo>
                  <a:pt x="497" y="1044"/>
                </a:lnTo>
                <a:lnTo>
                  <a:pt x="459" y="1021"/>
                </a:lnTo>
                <a:lnTo>
                  <a:pt x="423" y="998"/>
                </a:lnTo>
                <a:lnTo>
                  <a:pt x="387" y="972"/>
                </a:lnTo>
                <a:lnTo>
                  <a:pt x="353" y="944"/>
                </a:lnTo>
                <a:lnTo>
                  <a:pt x="321" y="916"/>
                </a:lnTo>
                <a:lnTo>
                  <a:pt x="288" y="885"/>
                </a:lnTo>
                <a:lnTo>
                  <a:pt x="259" y="853"/>
                </a:lnTo>
                <a:lnTo>
                  <a:pt x="230" y="820"/>
                </a:lnTo>
                <a:lnTo>
                  <a:pt x="203" y="786"/>
                </a:lnTo>
                <a:lnTo>
                  <a:pt x="177" y="750"/>
                </a:lnTo>
                <a:lnTo>
                  <a:pt x="154" y="713"/>
                </a:lnTo>
                <a:lnTo>
                  <a:pt x="132" y="676"/>
                </a:lnTo>
                <a:lnTo>
                  <a:pt x="111" y="636"/>
                </a:lnTo>
                <a:lnTo>
                  <a:pt x="92" y="595"/>
                </a:lnTo>
                <a:lnTo>
                  <a:pt x="74" y="554"/>
                </a:lnTo>
                <a:lnTo>
                  <a:pt x="58" y="512"/>
                </a:lnTo>
                <a:lnTo>
                  <a:pt x="44" y="468"/>
                </a:lnTo>
                <a:lnTo>
                  <a:pt x="32" y="425"/>
                </a:lnTo>
                <a:lnTo>
                  <a:pt x="22" y="380"/>
                </a:lnTo>
                <a:lnTo>
                  <a:pt x="14" y="334"/>
                </a:lnTo>
                <a:lnTo>
                  <a:pt x="8" y="288"/>
                </a:lnTo>
                <a:lnTo>
                  <a:pt x="3" y="240"/>
                </a:lnTo>
                <a:lnTo>
                  <a:pt x="0" y="193"/>
                </a:lnTo>
                <a:lnTo>
                  <a:pt x="0" y="146"/>
                </a:lnTo>
                <a:lnTo>
                  <a:pt x="1" y="97"/>
                </a:lnTo>
                <a:lnTo>
                  <a:pt x="5" y="48"/>
                </a:lnTo>
                <a:lnTo>
                  <a:pt x="1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7625" name="Line 106">
            <a:extLst>
              <a:ext uri="{FF2B5EF4-FFF2-40B4-BE49-F238E27FC236}">
                <a16:creationId xmlns:a16="http://schemas.microsoft.com/office/drawing/2014/main" id="{605C3C3E-1113-3C2D-3BB2-C2B771BC08A0}"/>
              </a:ext>
            </a:extLst>
          </p:cNvPr>
          <p:cNvSpPr>
            <a:spLocks noChangeShapeType="1"/>
          </p:cNvSpPr>
          <p:nvPr/>
        </p:nvSpPr>
        <p:spPr bwMode="auto">
          <a:xfrm>
            <a:off x="4768850" y="5568950"/>
            <a:ext cx="1588"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7626" name="Text Box 110">
            <a:extLst>
              <a:ext uri="{FF2B5EF4-FFF2-40B4-BE49-F238E27FC236}">
                <a16:creationId xmlns:a16="http://schemas.microsoft.com/office/drawing/2014/main" id="{A459D896-7ABD-D595-6C42-F2F1687E0070}"/>
              </a:ext>
            </a:extLst>
          </p:cNvPr>
          <p:cNvSpPr txBox="1">
            <a:spLocks noChangeArrowheads="1"/>
          </p:cNvSpPr>
          <p:nvPr/>
        </p:nvSpPr>
        <p:spPr bwMode="auto">
          <a:xfrm>
            <a:off x="3184525" y="3867150"/>
            <a:ext cx="277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b="1">
                <a:latin typeface="Times New Roman" panose="02020603050405020304" pitchFamily="18" charset="0"/>
                <a:sym typeface="Symbol" pitchFamily="2" charset="2"/>
              </a:rPr>
              <a:t></a:t>
            </a:r>
          </a:p>
        </p:txBody>
      </p:sp>
      <p:sp>
        <p:nvSpPr>
          <p:cNvPr id="107627" name="Text Box 111">
            <a:extLst>
              <a:ext uri="{FF2B5EF4-FFF2-40B4-BE49-F238E27FC236}">
                <a16:creationId xmlns:a16="http://schemas.microsoft.com/office/drawing/2014/main" id="{288A0201-0CB2-B5A7-146F-6996375D28D3}"/>
              </a:ext>
            </a:extLst>
          </p:cNvPr>
          <p:cNvSpPr txBox="1">
            <a:spLocks noChangeArrowheads="1"/>
          </p:cNvSpPr>
          <p:nvPr/>
        </p:nvSpPr>
        <p:spPr bwMode="auto">
          <a:xfrm>
            <a:off x="3124200" y="4343400"/>
            <a:ext cx="228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b="1">
                <a:latin typeface="Times New Roman" panose="02020603050405020304" pitchFamily="18" charset="0"/>
                <a:sym typeface="Symbol" pitchFamily="2" charset="2"/>
              </a:rPr>
              <a:t></a:t>
            </a:r>
          </a:p>
        </p:txBody>
      </p:sp>
      <p:sp>
        <p:nvSpPr>
          <p:cNvPr id="107628" name="Text Box 112">
            <a:extLst>
              <a:ext uri="{FF2B5EF4-FFF2-40B4-BE49-F238E27FC236}">
                <a16:creationId xmlns:a16="http://schemas.microsoft.com/office/drawing/2014/main" id="{08986E82-3257-4D28-BF8F-6812AA5093C7}"/>
              </a:ext>
            </a:extLst>
          </p:cNvPr>
          <p:cNvSpPr txBox="1">
            <a:spLocks noChangeArrowheads="1"/>
          </p:cNvSpPr>
          <p:nvPr/>
        </p:nvSpPr>
        <p:spPr bwMode="auto">
          <a:xfrm>
            <a:off x="2971800" y="4343400"/>
            <a:ext cx="685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B</a:t>
            </a:r>
          </a:p>
        </p:txBody>
      </p:sp>
      <p:sp>
        <p:nvSpPr>
          <p:cNvPr id="107629" name="Text Box 113">
            <a:extLst>
              <a:ext uri="{FF2B5EF4-FFF2-40B4-BE49-F238E27FC236}">
                <a16:creationId xmlns:a16="http://schemas.microsoft.com/office/drawing/2014/main" id="{E2A0BA8A-B904-CA7E-B5DA-C842B1B74624}"/>
              </a:ext>
            </a:extLst>
          </p:cNvPr>
          <p:cNvSpPr txBox="1">
            <a:spLocks noChangeArrowheads="1"/>
          </p:cNvSpPr>
          <p:nvPr/>
        </p:nvSpPr>
        <p:spPr bwMode="auto">
          <a:xfrm>
            <a:off x="3886200" y="4495800"/>
            <a:ext cx="533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C</a:t>
            </a:r>
          </a:p>
        </p:txBody>
      </p:sp>
      <p:sp>
        <p:nvSpPr>
          <p:cNvPr id="107630" name="Text Box 114">
            <a:extLst>
              <a:ext uri="{FF2B5EF4-FFF2-40B4-BE49-F238E27FC236}">
                <a16:creationId xmlns:a16="http://schemas.microsoft.com/office/drawing/2014/main" id="{0BA5C1B2-7384-196B-BE0B-12D131761C56}"/>
              </a:ext>
            </a:extLst>
          </p:cNvPr>
          <p:cNvSpPr txBox="1">
            <a:spLocks noChangeArrowheads="1"/>
          </p:cNvSpPr>
          <p:nvPr/>
        </p:nvSpPr>
        <p:spPr bwMode="auto">
          <a:xfrm>
            <a:off x="2971800" y="3886200"/>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A</a:t>
            </a:r>
          </a:p>
        </p:txBody>
      </p:sp>
      <p:sp>
        <p:nvSpPr>
          <p:cNvPr id="107631" name="Rectangle 115">
            <a:extLst>
              <a:ext uri="{FF2B5EF4-FFF2-40B4-BE49-F238E27FC236}">
                <a16:creationId xmlns:a16="http://schemas.microsoft.com/office/drawing/2014/main" id="{4E08070D-4385-B04B-B257-5FB90EDB158E}"/>
              </a:ext>
            </a:extLst>
          </p:cNvPr>
          <p:cNvSpPr>
            <a:spLocks noChangeArrowheads="1"/>
          </p:cNvSpPr>
          <p:nvPr/>
        </p:nvSpPr>
        <p:spPr bwMode="auto">
          <a:xfrm>
            <a:off x="3886200" y="4343400"/>
            <a:ext cx="304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b="1">
                <a:latin typeface="Verdana" panose="020B0604030504040204" pitchFamily="34" charset="0"/>
                <a:sym typeface="Symbol" pitchFamily="2" charset="2"/>
              </a:rPr>
              <a:t></a:t>
            </a:r>
          </a:p>
        </p:txBody>
      </p:sp>
      <p:sp>
        <p:nvSpPr>
          <p:cNvPr id="107632" name="Line 117">
            <a:extLst>
              <a:ext uri="{FF2B5EF4-FFF2-40B4-BE49-F238E27FC236}">
                <a16:creationId xmlns:a16="http://schemas.microsoft.com/office/drawing/2014/main" id="{985B18B0-0B04-F642-1747-CFE028B35E00}"/>
              </a:ext>
            </a:extLst>
          </p:cNvPr>
          <p:cNvSpPr>
            <a:spLocks noChangeShapeType="1"/>
          </p:cNvSpPr>
          <p:nvPr/>
        </p:nvSpPr>
        <p:spPr bwMode="auto">
          <a:xfrm flipH="1">
            <a:off x="3276600" y="4572000"/>
            <a:ext cx="7620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7633" name="Line 118">
            <a:extLst>
              <a:ext uri="{FF2B5EF4-FFF2-40B4-BE49-F238E27FC236}">
                <a16:creationId xmlns:a16="http://schemas.microsoft.com/office/drawing/2014/main" id="{ABAAEBDE-1773-CE2F-1A82-E131B7682313}"/>
              </a:ext>
            </a:extLst>
          </p:cNvPr>
          <p:cNvSpPr>
            <a:spLocks noChangeShapeType="1"/>
          </p:cNvSpPr>
          <p:nvPr/>
        </p:nvSpPr>
        <p:spPr bwMode="auto">
          <a:xfrm>
            <a:off x="3276600" y="4038600"/>
            <a:ext cx="0" cy="5334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69" name="Slide Number Placeholder 2">
            <a:extLst>
              <a:ext uri="{FF2B5EF4-FFF2-40B4-BE49-F238E27FC236}">
                <a16:creationId xmlns:a16="http://schemas.microsoft.com/office/drawing/2014/main" id="{4F44F211-D578-21BA-BA66-7CC0949670D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03BC8241-11B6-044D-8EE4-F2F503A55E22}" type="slidenum">
              <a:rPr lang="en-US" altLang="en-US" sz="1200" smtClean="0">
                <a:latin typeface="Verdana" panose="020B0604030504040204" pitchFamily="34" charset="0"/>
              </a:rPr>
              <a:pPr>
                <a:spcBef>
                  <a:spcPct val="0"/>
                </a:spcBef>
                <a:buFontTx/>
                <a:buNone/>
              </a:pPr>
              <a:t>41</a:t>
            </a:fld>
            <a:endParaRPr lang="en-US" altLang="en-US" sz="1200">
              <a:latin typeface="Verdana" panose="020B0604030504040204" pitchFamily="34" charset="0"/>
            </a:endParaRPr>
          </a:p>
        </p:txBody>
      </p:sp>
      <p:sp>
        <p:nvSpPr>
          <p:cNvPr id="109570" name="Rectangle 2">
            <a:extLst>
              <a:ext uri="{FF2B5EF4-FFF2-40B4-BE49-F238E27FC236}">
                <a16:creationId xmlns:a16="http://schemas.microsoft.com/office/drawing/2014/main" id="{71FB79F0-78D5-3293-2CD6-AA041A838E2C}"/>
              </a:ext>
            </a:extLst>
          </p:cNvPr>
          <p:cNvSpPr>
            <a:spLocks noGrp="1" noChangeArrowheads="1"/>
          </p:cNvSpPr>
          <p:nvPr>
            <p:ph type="title" idx="4294967295"/>
          </p:nvPr>
        </p:nvSpPr>
        <p:spPr>
          <a:xfrm>
            <a:off x="685800" y="274638"/>
            <a:ext cx="7924800" cy="1858962"/>
          </a:xfrm>
        </p:spPr>
        <p:txBody>
          <a:bodyPr/>
          <a:lstStyle/>
          <a:p>
            <a:pPr eaLnBrk="1" hangingPunct="1"/>
            <a:r>
              <a:rPr lang="en-US" altLang="en-US"/>
              <a:t>A </a:t>
            </a:r>
            <a:r>
              <a:rPr lang="en-US" altLang="en-US">
                <a:sym typeface="Symbol" pitchFamily="2" charset="2"/>
              </a:rPr>
              <a:t> C:</a:t>
            </a:r>
            <a:br>
              <a:rPr lang="en-US" altLang="en-US" sz="2400">
                <a:sym typeface="Symbol" pitchFamily="2" charset="2"/>
              </a:rPr>
            </a:br>
            <a:r>
              <a:rPr lang="en-US" altLang="en-US" sz="2400">
                <a:sym typeface="Symbol" pitchFamily="2" charset="2"/>
              </a:rPr>
              <a:t> </a:t>
            </a:r>
            <a:r>
              <a:rPr lang="en-US" altLang="en-US" sz="2400">
                <a:solidFill>
                  <a:schemeClr val="tx1"/>
                </a:solidFill>
                <a:sym typeface="Symbol" pitchFamily="2" charset="2"/>
              </a:rPr>
              <a:t>Subject is willing to give up $BC in Time 2 for $AB in Time 1 </a:t>
            </a:r>
            <a:r>
              <a:rPr lang="en-US" altLang="en-US" sz="2400">
                <a:solidFill>
                  <a:schemeClr val="tx1"/>
                </a:solidFill>
              </a:rPr>
              <a:t> </a:t>
            </a:r>
            <a:br>
              <a:rPr lang="en-US" altLang="en-US" sz="2400">
                <a:solidFill>
                  <a:schemeClr val="accent2"/>
                </a:solidFill>
              </a:rPr>
            </a:br>
            <a:endParaRPr lang="en-US" altLang="en-US" sz="2400">
              <a:solidFill>
                <a:srgbClr val="FF0000"/>
              </a:solidFill>
            </a:endParaRPr>
          </a:p>
        </p:txBody>
      </p:sp>
      <p:sp>
        <p:nvSpPr>
          <p:cNvPr id="109571" name="AutoShape 3">
            <a:extLst>
              <a:ext uri="{FF2B5EF4-FFF2-40B4-BE49-F238E27FC236}">
                <a16:creationId xmlns:a16="http://schemas.microsoft.com/office/drawing/2014/main" id="{A110A613-5358-85BA-A84F-8E3595B5C3BF}"/>
              </a:ext>
            </a:extLst>
          </p:cNvPr>
          <p:cNvSpPr>
            <a:spLocks noChangeAspect="1" noChangeArrowheads="1" noTextEdit="1"/>
          </p:cNvSpPr>
          <p:nvPr/>
        </p:nvSpPr>
        <p:spPr bwMode="auto">
          <a:xfrm>
            <a:off x="1219200" y="1295400"/>
            <a:ext cx="7391400" cy="420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09572" name="Rectangle 4">
            <a:extLst>
              <a:ext uri="{FF2B5EF4-FFF2-40B4-BE49-F238E27FC236}">
                <a16:creationId xmlns:a16="http://schemas.microsoft.com/office/drawing/2014/main" id="{AED2CEFC-06E4-6C00-7044-9B7F0E920472}"/>
              </a:ext>
            </a:extLst>
          </p:cNvPr>
          <p:cNvSpPr>
            <a:spLocks noChangeArrowheads="1"/>
          </p:cNvSpPr>
          <p:nvPr/>
        </p:nvSpPr>
        <p:spPr bwMode="auto">
          <a:xfrm>
            <a:off x="457200" y="1851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73" name="Rectangle 5">
            <a:extLst>
              <a:ext uri="{FF2B5EF4-FFF2-40B4-BE49-F238E27FC236}">
                <a16:creationId xmlns:a16="http://schemas.microsoft.com/office/drawing/2014/main" id="{EB33455D-A904-28F9-8BE6-55E5B20558E2}"/>
              </a:ext>
            </a:extLst>
          </p:cNvPr>
          <p:cNvSpPr>
            <a:spLocks noChangeArrowheads="1"/>
          </p:cNvSpPr>
          <p:nvPr/>
        </p:nvSpPr>
        <p:spPr bwMode="auto">
          <a:xfrm>
            <a:off x="45720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74" name="Rectangle 6">
            <a:extLst>
              <a:ext uri="{FF2B5EF4-FFF2-40B4-BE49-F238E27FC236}">
                <a16:creationId xmlns:a16="http://schemas.microsoft.com/office/drawing/2014/main" id="{2C7BF546-322A-4F03-42C9-D2652ABBD7A9}"/>
              </a:ext>
            </a:extLst>
          </p:cNvPr>
          <p:cNvSpPr>
            <a:spLocks noChangeArrowheads="1"/>
          </p:cNvSpPr>
          <p:nvPr/>
        </p:nvSpPr>
        <p:spPr bwMode="auto">
          <a:xfrm>
            <a:off x="50800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75" name="Rectangle 7">
            <a:extLst>
              <a:ext uri="{FF2B5EF4-FFF2-40B4-BE49-F238E27FC236}">
                <a16:creationId xmlns:a16="http://schemas.microsoft.com/office/drawing/2014/main" id="{E0481BDB-4C93-3D3D-D8AB-C9D3674B5B51}"/>
              </a:ext>
            </a:extLst>
          </p:cNvPr>
          <p:cNvSpPr>
            <a:spLocks noChangeArrowheads="1"/>
          </p:cNvSpPr>
          <p:nvPr/>
        </p:nvSpPr>
        <p:spPr bwMode="auto">
          <a:xfrm>
            <a:off x="107315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76" name="Rectangle 8">
            <a:extLst>
              <a:ext uri="{FF2B5EF4-FFF2-40B4-BE49-F238E27FC236}">
                <a16:creationId xmlns:a16="http://schemas.microsoft.com/office/drawing/2014/main" id="{275FB0D5-EDDD-6B0C-9AE4-8498D0FCC990}"/>
              </a:ext>
            </a:extLst>
          </p:cNvPr>
          <p:cNvSpPr>
            <a:spLocks noChangeArrowheads="1"/>
          </p:cNvSpPr>
          <p:nvPr/>
        </p:nvSpPr>
        <p:spPr bwMode="auto">
          <a:xfrm>
            <a:off x="1689100" y="1981200"/>
            <a:ext cx="14430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Dollars in Time 1</a:t>
            </a:r>
            <a:endParaRPr lang="en-US" altLang="en-US" sz="2400">
              <a:latin typeface="Times New Roman" panose="02020603050405020304" pitchFamily="18" charset="0"/>
            </a:endParaRPr>
          </a:p>
        </p:txBody>
      </p:sp>
      <p:sp>
        <p:nvSpPr>
          <p:cNvPr id="109577" name="Rectangle 9">
            <a:extLst>
              <a:ext uri="{FF2B5EF4-FFF2-40B4-BE49-F238E27FC236}">
                <a16:creationId xmlns:a16="http://schemas.microsoft.com/office/drawing/2014/main" id="{29B537E8-6186-296E-FBD9-C0C5F7E9AEFD}"/>
              </a:ext>
            </a:extLst>
          </p:cNvPr>
          <p:cNvSpPr>
            <a:spLocks noChangeArrowheads="1"/>
          </p:cNvSpPr>
          <p:nvPr/>
        </p:nvSpPr>
        <p:spPr bwMode="auto">
          <a:xfrm>
            <a:off x="2276475"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78" name="Rectangle 10">
            <a:extLst>
              <a:ext uri="{FF2B5EF4-FFF2-40B4-BE49-F238E27FC236}">
                <a16:creationId xmlns:a16="http://schemas.microsoft.com/office/drawing/2014/main" id="{65AD85FD-DB96-78D8-2161-3E8BC11D5BF4}"/>
              </a:ext>
            </a:extLst>
          </p:cNvPr>
          <p:cNvSpPr>
            <a:spLocks noChangeArrowheads="1"/>
          </p:cNvSpPr>
          <p:nvPr/>
        </p:nvSpPr>
        <p:spPr bwMode="auto">
          <a:xfrm>
            <a:off x="457200" y="23177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79" name="Rectangle 11">
            <a:extLst>
              <a:ext uri="{FF2B5EF4-FFF2-40B4-BE49-F238E27FC236}">
                <a16:creationId xmlns:a16="http://schemas.microsoft.com/office/drawing/2014/main" id="{B46F2BEC-B077-2F00-1687-82773B929137}"/>
              </a:ext>
            </a:extLst>
          </p:cNvPr>
          <p:cNvSpPr>
            <a:spLocks noChangeArrowheads="1"/>
          </p:cNvSpPr>
          <p:nvPr/>
        </p:nvSpPr>
        <p:spPr bwMode="auto">
          <a:xfrm>
            <a:off x="714375" y="23177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80" name="Rectangle 12">
            <a:extLst>
              <a:ext uri="{FF2B5EF4-FFF2-40B4-BE49-F238E27FC236}">
                <a16:creationId xmlns:a16="http://schemas.microsoft.com/office/drawing/2014/main" id="{A73E5148-2395-A14D-559F-B482E76472BD}"/>
              </a:ext>
            </a:extLst>
          </p:cNvPr>
          <p:cNvSpPr>
            <a:spLocks noChangeArrowheads="1"/>
          </p:cNvSpPr>
          <p:nvPr/>
        </p:nvSpPr>
        <p:spPr bwMode="auto">
          <a:xfrm>
            <a:off x="4572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81" name="Rectangle 13">
            <a:extLst>
              <a:ext uri="{FF2B5EF4-FFF2-40B4-BE49-F238E27FC236}">
                <a16:creationId xmlns:a16="http://schemas.microsoft.com/office/drawing/2014/main" id="{E46892FA-FEB3-B89B-613B-0E6B56F9D907}"/>
              </a:ext>
            </a:extLst>
          </p:cNvPr>
          <p:cNvSpPr>
            <a:spLocks noChangeArrowheads="1"/>
          </p:cNvSpPr>
          <p:nvPr/>
        </p:nvSpPr>
        <p:spPr bwMode="auto">
          <a:xfrm>
            <a:off x="10731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82" name="Rectangle 14">
            <a:extLst>
              <a:ext uri="{FF2B5EF4-FFF2-40B4-BE49-F238E27FC236}">
                <a16:creationId xmlns:a16="http://schemas.microsoft.com/office/drawing/2014/main" id="{80AFDD69-B1EC-6525-7724-F580690B7761}"/>
              </a:ext>
            </a:extLst>
          </p:cNvPr>
          <p:cNvSpPr>
            <a:spLocks noChangeArrowheads="1"/>
          </p:cNvSpPr>
          <p:nvPr/>
        </p:nvSpPr>
        <p:spPr bwMode="auto">
          <a:xfrm>
            <a:off x="16891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83" name="Rectangle 15">
            <a:extLst>
              <a:ext uri="{FF2B5EF4-FFF2-40B4-BE49-F238E27FC236}">
                <a16:creationId xmlns:a16="http://schemas.microsoft.com/office/drawing/2014/main" id="{C8E1A498-0797-BAFE-F868-ECE03D383567}"/>
              </a:ext>
            </a:extLst>
          </p:cNvPr>
          <p:cNvSpPr>
            <a:spLocks noChangeArrowheads="1"/>
          </p:cNvSpPr>
          <p:nvPr/>
        </p:nvSpPr>
        <p:spPr bwMode="auto">
          <a:xfrm>
            <a:off x="23050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84" name="Rectangle 16">
            <a:extLst>
              <a:ext uri="{FF2B5EF4-FFF2-40B4-BE49-F238E27FC236}">
                <a16:creationId xmlns:a16="http://schemas.microsoft.com/office/drawing/2014/main" id="{9E53FF51-99CD-0520-87C0-18819818A713}"/>
              </a:ext>
            </a:extLst>
          </p:cNvPr>
          <p:cNvSpPr>
            <a:spLocks noChangeArrowheads="1"/>
          </p:cNvSpPr>
          <p:nvPr/>
        </p:nvSpPr>
        <p:spPr bwMode="auto">
          <a:xfrm>
            <a:off x="29210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85" name="Rectangle 17">
            <a:extLst>
              <a:ext uri="{FF2B5EF4-FFF2-40B4-BE49-F238E27FC236}">
                <a16:creationId xmlns:a16="http://schemas.microsoft.com/office/drawing/2014/main" id="{2C67FED0-288F-8D61-0001-4727A5F31798}"/>
              </a:ext>
            </a:extLst>
          </p:cNvPr>
          <p:cNvSpPr>
            <a:spLocks noChangeArrowheads="1"/>
          </p:cNvSpPr>
          <p:nvPr/>
        </p:nvSpPr>
        <p:spPr bwMode="auto">
          <a:xfrm>
            <a:off x="35369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86" name="Rectangle 18">
            <a:extLst>
              <a:ext uri="{FF2B5EF4-FFF2-40B4-BE49-F238E27FC236}">
                <a16:creationId xmlns:a16="http://schemas.microsoft.com/office/drawing/2014/main" id="{FDAEF1CB-2548-A29C-22A1-ADAD10A2DA2D}"/>
              </a:ext>
            </a:extLst>
          </p:cNvPr>
          <p:cNvSpPr>
            <a:spLocks noChangeArrowheads="1"/>
          </p:cNvSpPr>
          <p:nvPr/>
        </p:nvSpPr>
        <p:spPr bwMode="auto">
          <a:xfrm>
            <a:off x="41529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87" name="Rectangle 19">
            <a:extLst>
              <a:ext uri="{FF2B5EF4-FFF2-40B4-BE49-F238E27FC236}">
                <a16:creationId xmlns:a16="http://schemas.microsoft.com/office/drawing/2014/main" id="{4C4A3666-5CEB-C3D0-A52F-EC880DAE1FB2}"/>
              </a:ext>
            </a:extLst>
          </p:cNvPr>
          <p:cNvSpPr>
            <a:spLocks noChangeArrowheads="1"/>
          </p:cNvSpPr>
          <p:nvPr/>
        </p:nvSpPr>
        <p:spPr bwMode="auto">
          <a:xfrm>
            <a:off x="45720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88" name="Rectangle 20">
            <a:extLst>
              <a:ext uri="{FF2B5EF4-FFF2-40B4-BE49-F238E27FC236}">
                <a16:creationId xmlns:a16="http://schemas.microsoft.com/office/drawing/2014/main" id="{009F21F0-4930-F684-F75C-551A45D4B7CA}"/>
              </a:ext>
            </a:extLst>
          </p:cNvPr>
          <p:cNvSpPr>
            <a:spLocks noChangeArrowheads="1"/>
          </p:cNvSpPr>
          <p:nvPr/>
        </p:nvSpPr>
        <p:spPr bwMode="auto">
          <a:xfrm>
            <a:off x="107315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89" name="Rectangle 21">
            <a:extLst>
              <a:ext uri="{FF2B5EF4-FFF2-40B4-BE49-F238E27FC236}">
                <a16:creationId xmlns:a16="http://schemas.microsoft.com/office/drawing/2014/main" id="{4E53922E-59D9-E5F8-91EC-4699EA2A6134}"/>
              </a:ext>
            </a:extLst>
          </p:cNvPr>
          <p:cNvSpPr>
            <a:spLocks noChangeArrowheads="1"/>
          </p:cNvSpPr>
          <p:nvPr/>
        </p:nvSpPr>
        <p:spPr bwMode="auto">
          <a:xfrm>
            <a:off x="168910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90" name="Rectangle 22">
            <a:extLst>
              <a:ext uri="{FF2B5EF4-FFF2-40B4-BE49-F238E27FC236}">
                <a16:creationId xmlns:a16="http://schemas.microsoft.com/office/drawing/2014/main" id="{BAC828B1-C5BA-F311-C1D4-9F1D7D096A70}"/>
              </a:ext>
            </a:extLst>
          </p:cNvPr>
          <p:cNvSpPr>
            <a:spLocks noChangeArrowheads="1"/>
          </p:cNvSpPr>
          <p:nvPr/>
        </p:nvSpPr>
        <p:spPr bwMode="auto">
          <a:xfrm>
            <a:off x="230505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91" name="Rectangle 23">
            <a:extLst>
              <a:ext uri="{FF2B5EF4-FFF2-40B4-BE49-F238E27FC236}">
                <a16:creationId xmlns:a16="http://schemas.microsoft.com/office/drawing/2014/main" id="{98ED7CC1-FA3E-AA14-5EFF-9BF4CD87CBF6}"/>
              </a:ext>
            </a:extLst>
          </p:cNvPr>
          <p:cNvSpPr>
            <a:spLocks noChangeArrowheads="1"/>
          </p:cNvSpPr>
          <p:nvPr/>
        </p:nvSpPr>
        <p:spPr bwMode="auto">
          <a:xfrm>
            <a:off x="2921000" y="27860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92" name="Rectangle 24">
            <a:extLst>
              <a:ext uri="{FF2B5EF4-FFF2-40B4-BE49-F238E27FC236}">
                <a16:creationId xmlns:a16="http://schemas.microsoft.com/office/drawing/2014/main" id="{53A095E0-272F-E3DC-FE43-2B8A3D88ADD6}"/>
              </a:ext>
            </a:extLst>
          </p:cNvPr>
          <p:cNvSpPr>
            <a:spLocks noChangeArrowheads="1"/>
          </p:cNvSpPr>
          <p:nvPr/>
        </p:nvSpPr>
        <p:spPr bwMode="auto">
          <a:xfrm>
            <a:off x="3024188"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93" name="Rectangle 25">
            <a:extLst>
              <a:ext uri="{FF2B5EF4-FFF2-40B4-BE49-F238E27FC236}">
                <a16:creationId xmlns:a16="http://schemas.microsoft.com/office/drawing/2014/main" id="{792F79C8-3735-B095-3BC8-51B1F3624222}"/>
              </a:ext>
            </a:extLst>
          </p:cNvPr>
          <p:cNvSpPr>
            <a:spLocks noChangeArrowheads="1"/>
          </p:cNvSpPr>
          <p:nvPr/>
        </p:nvSpPr>
        <p:spPr bwMode="auto">
          <a:xfrm>
            <a:off x="1689100" y="3019425"/>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94" name="Rectangle 26">
            <a:extLst>
              <a:ext uri="{FF2B5EF4-FFF2-40B4-BE49-F238E27FC236}">
                <a16:creationId xmlns:a16="http://schemas.microsoft.com/office/drawing/2014/main" id="{851D0A5B-2BDB-B4D2-CC86-DC0771695401}"/>
              </a:ext>
            </a:extLst>
          </p:cNvPr>
          <p:cNvSpPr>
            <a:spLocks noChangeArrowheads="1"/>
          </p:cNvSpPr>
          <p:nvPr/>
        </p:nvSpPr>
        <p:spPr bwMode="auto">
          <a:xfrm>
            <a:off x="1792288"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95" name="Rectangle 27">
            <a:extLst>
              <a:ext uri="{FF2B5EF4-FFF2-40B4-BE49-F238E27FC236}">
                <a16:creationId xmlns:a16="http://schemas.microsoft.com/office/drawing/2014/main" id="{02303673-1B9D-B142-DD8A-84E5D041EBF3}"/>
              </a:ext>
            </a:extLst>
          </p:cNvPr>
          <p:cNvSpPr>
            <a:spLocks noChangeArrowheads="1"/>
          </p:cNvSpPr>
          <p:nvPr/>
        </p:nvSpPr>
        <p:spPr bwMode="auto">
          <a:xfrm>
            <a:off x="230505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96" name="Rectangle 28">
            <a:extLst>
              <a:ext uri="{FF2B5EF4-FFF2-40B4-BE49-F238E27FC236}">
                <a16:creationId xmlns:a16="http://schemas.microsoft.com/office/drawing/2014/main" id="{EF6496B4-8CAD-DBE5-F563-076B67056153}"/>
              </a:ext>
            </a:extLst>
          </p:cNvPr>
          <p:cNvSpPr>
            <a:spLocks noChangeArrowheads="1"/>
          </p:cNvSpPr>
          <p:nvPr/>
        </p:nvSpPr>
        <p:spPr bwMode="auto">
          <a:xfrm>
            <a:off x="292100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97" name="Rectangle 29">
            <a:extLst>
              <a:ext uri="{FF2B5EF4-FFF2-40B4-BE49-F238E27FC236}">
                <a16:creationId xmlns:a16="http://schemas.microsoft.com/office/drawing/2014/main" id="{F4B0259F-4FF0-ADE6-C29A-B6E58773EC60}"/>
              </a:ext>
            </a:extLst>
          </p:cNvPr>
          <p:cNvSpPr>
            <a:spLocks noChangeArrowheads="1"/>
          </p:cNvSpPr>
          <p:nvPr/>
        </p:nvSpPr>
        <p:spPr bwMode="auto">
          <a:xfrm>
            <a:off x="353695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98" name="Rectangle 30">
            <a:extLst>
              <a:ext uri="{FF2B5EF4-FFF2-40B4-BE49-F238E27FC236}">
                <a16:creationId xmlns:a16="http://schemas.microsoft.com/office/drawing/2014/main" id="{5D01513E-D166-D35C-F296-6740425DAB78}"/>
              </a:ext>
            </a:extLst>
          </p:cNvPr>
          <p:cNvSpPr>
            <a:spLocks noChangeArrowheads="1"/>
          </p:cNvSpPr>
          <p:nvPr/>
        </p:nvSpPr>
        <p:spPr bwMode="auto">
          <a:xfrm>
            <a:off x="4152900" y="3019425"/>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599" name="Rectangle 31">
            <a:extLst>
              <a:ext uri="{FF2B5EF4-FFF2-40B4-BE49-F238E27FC236}">
                <a16:creationId xmlns:a16="http://schemas.microsoft.com/office/drawing/2014/main" id="{358A4709-6BDD-AEDA-5DC0-9EE43AD80E53}"/>
              </a:ext>
            </a:extLst>
          </p:cNvPr>
          <p:cNvSpPr>
            <a:spLocks noChangeArrowheads="1"/>
          </p:cNvSpPr>
          <p:nvPr/>
        </p:nvSpPr>
        <p:spPr bwMode="auto">
          <a:xfrm>
            <a:off x="4410075"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00" name="Rectangle 32">
            <a:extLst>
              <a:ext uri="{FF2B5EF4-FFF2-40B4-BE49-F238E27FC236}">
                <a16:creationId xmlns:a16="http://schemas.microsoft.com/office/drawing/2014/main" id="{3DC2ECF3-D02D-51CD-13CD-BF8DD825042D}"/>
              </a:ext>
            </a:extLst>
          </p:cNvPr>
          <p:cNvSpPr>
            <a:spLocks noChangeArrowheads="1"/>
          </p:cNvSpPr>
          <p:nvPr/>
        </p:nvSpPr>
        <p:spPr bwMode="auto">
          <a:xfrm>
            <a:off x="457200" y="32527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01" name="Rectangle 33">
            <a:extLst>
              <a:ext uri="{FF2B5EF4-FFF2-40B4-BE49-F238E27FC236}">
                <a16:creationId xmlns:a16="http://schemas.microsoft.com/office/drawing/2014/main" id="{6367B4A8-05EA-CD8F-55E7-4146D3891057}"/>
              </a:ext>
            </a:extLst>
          </p:cNvPr>
          <p:cNvSpPr>
            <a:spLocks noChangeArrowheads="1"/>
          </p:cNvSpPr>
          <p:nvPr/>
        </p:nvSpPr>
        <p:spPr bwMode="auto">
          <a:xfrm>
            <a:off x="457200" y="34861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02" name="Rectangle 34">
            <a:extLst>
              <a:ext uri="{FF2B5EF4-FFF2-40B4-BE49-F238E27FC236}">
                <a16:creationId xmlns:a16="http://schemas.microsoft.com/office/drawing/2014/main" id="{309FB9B6-12FD-1E79-580F-01B213449678}"/>
              </a:ext>
            </a:extLst>
          </p:cNvPr>
          <p:cNvSpPr>
            <a:spLocks noChangeArrowheads="1"/>
          </p:cNvSpPr>
          <p:nvPr/>
        </p:nvSpPr>
        <p:spPr bwMode="auto">
          <a:xfrm>
            <a:off x="4572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03" name="Rectangle 35">
            <a:extLst>
              <a:ext uri="{FF2B5EF4-FFF2-40B4-BE49-F238E27FC236}">
                <a16:creationId xmlns:a16="http://schemas.microsoft.com/office/drawing/2014/main" id="{93842F66-9FAE-10BF-03B1-269AE0CA24CA}"/>
              </a:ext>
            </a:extLst>
          </p:cNvPr>
          <p:cNvSpPr>
            <a:spLocks noChangeArrowheads="1"/>
          </p:cNvSpPr>
          <p:nvPr/>
        </p:nvSpPr>
        <p:spPr bwMode="auto">
          <a:xfrm>
            <a:off x="107315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04" name="Rectangle 36">
            <a:extLst>
              <a:ext uri="{FF2B5EF4-FFF2-40B4-BE49-F238E27FC236}">
                <a16:creationId xmlns:a16="http://schemas.microsoft.com/office/drawing/2014/main" id="{0ED0F379-F48E-1985-07EB-13294FC89D49}"/>
              </a:ext>
            </a:extLst>
          </p:cNvPr>
          <p:cNvSpPr>
            <a:spLocks noChangeArrowheads="1"/>
          </p:cNvSpPr>
          <p:nvPr/>
        </p:nvSpPr>
        <p:spPr bwMode="auto">
          <a:xfrm>
            <a:off x="16891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05" name="Rectangle 37">
            <a:extLst>
              <a:ext uri="{FF2B5EF4-FFF2-40B4-BE49-F238E27FC236}">
                <a16:creationId xmlns:a16="http://schemas.microsoft.com/office/drawing/2014/main" id="{7E41AE5B-8FE6-E73F-48D2-9191661C9FFB}"/>
              </a:ext>
            </a:extLst>
          </p:cNvPr>
          <p:cNvSpPr>
            <a:spLocks noChangeArrowheads="1"/>
          </p:cNvSpPr>
          <p:nvPr/>
        </p:nvSpPr>
        <p:spPr bwMode="auto">
          <a:xfrm>
            <a:off x="230505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06" name="Rectangle 38">
            <a:extLst>
              <a:ext uri="{FF2B5EF4-FFF2-40B4-BE49-F238E27FC236}">
                <a16:creationId xmlns:a16="http://schemas.microsoft.com/office/drawing/2014/main" id="{1AA6C838-128F-6829-669E-83194BC5D75E}"/>
              </a:ext>
            </a:extLst>
          </p:cNvPr>
          <p:cNvSpPr>
            <a:spLocks noChangeArrowheads="1"/>
          </p:cNvSpPr>
          <p:nvPr/>
        </p:nvSpPr>
        <p:spPr bwMode="auto">
          <a:xfrm>
            <a:off x="29210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07" name="Rectangle 39">
            <a:extLst>
              <a:ext uri="{FF2B5EF4-FFF2-40B4-BE49-F238E27FC236}">
                <a16:creationId xmlns:a16="http://schemas.microsoft.com/office/drawing/2014/main" id="{D968D353-AC1D-5F8B-FABC-14CDC9E8107F}"/>
              </a:ext>
            </a:extLst>
          </p:cNvPr>
          <p:cNvSpPr>
            <a:spLocks noChangeArrowheads="1"/>
          </p:cNvSpPr>
          <p:nvPr/>
        </p:nvSpPr>
        <p:spPr bwMode="auto">
          <a:xfrm>
            <a:off x="3536950" y="3719513"/>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08" name="Rectangle 40">
            <a:extLst>
              <a:ext uri="{FF2B5EF4-FFF2-40B4-BE49-F238E27FC236}">
                <a16:creationId xmlns:a16="http://schemas.microsoft.com/office/drawing/2014/main" id="{8A680665-C679-BD86-B4F8-1A53307B2EFB}"/>
              </a:ext>
            </a:extLst>
          </p:cNvPr>
          <p:cNvSpPr>
            <a:spLocks noChangeArrowheads="1"/>
          </p:cNvSpPr>
          <p:nvPr/>
        </p:nvSpPr>
        <p:spPr bwMode="auto">
          <a:xfrm>
            <a:off x="3690938"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09" name="Rectangle 41">
            <a:extLst>
              <a:ext uri="{FF2B5EF4-FFF2-40B4-BE49-F238E27FC236}">
                <a16:creationId xmlns:a16="http://schemas.microsoft.com/office/drawing/2014/main" id="{1E81BA4A-8E1F-1656-7FB4-5711FF8CBCF1}"/>
              </a:ext>
            </a:extLst>
          </p:cNvPr>
          <p:cNvSpPr>
            <a:spLocks noChangeArrowheads="1"/>
          </p:cNvSpPr>
          <p:nvPr/>
        </p:nvSpPr>
        <p:spPr bwMode="auto">
          <a:xfrm>
            <a:off x="4152900" y="3719513"/>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10" name="Rectangle 42">
            <a:extLst>
              <a:ext uri="{FF2B5EF4-FFF2-40B4-BE49-F238E27FC236}">
                <a16:creationId xmlns:a16="http://schemas.microsoft.com/office/drawing/2014/main" id="{CD8C43A7-DF2A-60DA-3BDA-BF4628D73342}"/>
              </a:ext>
            </a:extLst>
          </p:cNvPr>
          <p:cNvSpPr>
            <a:spLocks noChangeArrowheads="1"/>
          </p:cNvSpPr>
          <p:nvPr/>
        </p:nvSpPr>
        <p:spPr bwMode="auto">
          <a:xfrm>
            <a:off x="4460875"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11" name="Rectangle 43">
            <a:extLst>
              <a:ext uri="{FF2B5EF4-FFF2-40B4-BE49-F238E27FC236}">
                <a16:creationId xmlns:a16="http://schemas.microsoft.com/office/drawing/2014/main" id="{0A536B63-69C9-4FB6-3632-72752AE840C8}"/>
              </a:ext>
            </a:extLst>
          </p:cNvPr>
          <p:cNvSpPr>
            <a:spLocks noChangeArrowheads="1"/>
          </p:cNvSpPr>
          <p:nvPr/>
        </p:nvSpPr>
        <p:spPr bwMode="auto">
          <a:xfrm>
            <a:off x="4572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12" name="Rectangle 44">
            <a:extLst>
              <a:ext uri="{FF2B5EF4-FFF2-40B4-BE49-F238E27FC236}">
                <a16:creationId xmlns:a16="http://schemas.microsoft.com/office/drawing/2014/main" id="{4F99F905-55E8-7FE3-7473-3A95E953FC5E}"/>
              </a:ext>
            </a:extLst>
          </p:cNvPr>
          <p:cNvSpPr>
            <a:spLocks noChangeArrowheads="1"/>
          </p:cNvSpPr>
          <p:nvPr/>
        </p:nvSpPr>
        <p:spPr bwMode="auto">
          <a:xfrm>
            <a:off x="10731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13" name="Rectangle 45">
            <a:extLst>
              <a:ext uri="{FF2B5EF4-FFF2-40B4-BE49-F238E27FC236}">
                <a16:creationId xmlns:a16="http://schemas.microsoft.com/office/drawing/2014/main" id="{85E03BA1-A271-F852-4304-9D1951D753D6}"/>
              </a:ext>
            </a:extLst>
          </p:cNvPr>
          <p:cNvSpPr>
            <a:spLocks noChangeArrowheads="1"/>
          </p:cNvSpPr>
          <p:nvPr/>
        </p:nvSpPr>
        <p:spPr bwMode="auto">
          <a:xfrm>
            <a:off x="16891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14" name="Rectangle 46">
            <a:extLst>
              <a:ext uri="{FF2B5EF4-FFF2-40B4-BE49-F238E27FC236}">
                <a16:creationId xmlns:a16="http://schemas.microsoft.com/office/drawing/2014/main" id="{B2FA8069-1BA9-4CCE-88B4-E2646C88DABB}"/>
              </a:ext>
            </a:extLst>
          </p:cNvPr>
          <p:cNvSpPr>
            <a:spLocks noChangeArrowheads="1"/>
          </p:cNvSpPr>
          <p:nvPr/>
        </p:nvSpPr>
        <p:spPr bwMode="auto">
          <a:xfrm>
            <a:off x="23050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15" name="Rectangle 47">
            <a:extLst>
              <a:ext uri="{FF2B5EF4-FFF2-40B4-BE49-F238E27FC236}">
                <a16:creationId xmlns:a16="http://schemas.microsoft.com/office/drawing/2014/main" id="{24C15923-2BCF-9FB2-A57F-931675B334F8}"/>
              </a:ext>
            </a:extLst>
          </p:cNvPr>
          <p:cNvSpPr>
            <a:spLocks noChangeArrowheads="1"/>
          </p:cNvSpPr>
          <p:nvPr/>
        </p:nvSpPr>
        <p:spPr bwMode="auto">
          <a:xfrm>
            <a:off x="29210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16" name="Rectangle 48">
            <a:extLst>
              <a:ext uri="{FF2B5EF4-FFF2-40B4-BE49-F238E27FC236}">
                <a16:creationId xmlns:a16="http://schemas.microsoft.com/office/drawing/2014/main" id="{38F22103-142C-448D-E3DA-5819333F54AC}"/>
              </a:ext>
            </a:extLst>
          </p:cNvPr>
          <p:cNvSpPr>
            <a:spLocks noChangeArrowheads="1"/>
          </p:cNvSpPr>
          <p:nvPr/>
        </p:nvSpPr>
        <p:spPr bwMode="auto">
          <a:xfrm>
            <a:off x="35369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17" name="Rectangle 49">
            <a:extLst>
              <a:ext uri="{FF2B5EF4-FFF2-40B4-BE49-F238E27FC236}">
                <a16:creationId xmlns:a16="http://schemas.microsoft.com/office/drawing/2014/main" id="{D2AD0935-AEE6-0E00-B10E-AD06B8D91FEF}"/>
              </a:ext>
            </a:extLst>
          </p:cNvPr>
          <p:cNvSpPr>
            <a:spLocks noChangeArrowheads="1"/>
          </p:cNvSpPr>
          <p:nvPr/>
        </p:nvSpPr>
        <p:spPr bwMode="auto">
          <a:xfrm>
            <a:off x="41529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18" name="Rectangle 50">
            <a:extLst>
              <a:ext uri="{FF2B5EF4-FFF2-40B4-BE49-F238E27FC236}">
                <a16:creationId xmlns:a16="http://schemas.microsoft.com/office/drawing/2014/main" id="{55191DDF-3B6D-8933-3059-10C8109DEC5F}"/>
              </a:ext>
            </a:extLst>
          </p:cNvPr>
          <p:cNvSpPr>
            <a:spLocks noChangeArrowheads="1"/>
          </p:cNvSpPr>
          <p:nvPr/>
        </p:nvSpPr>
        <p:spPr bwMode="auto">
          <a:xfrm>
            <a:off x="47688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19" name="Rectangle 51">
            <a:extLst>
              <a:ext uri="{FF2B5EF4-FFF2-40B4-BE49-F238E27FC236}">
                <a16:creationId xmlns:a16="http://schemas.microsoft.com/office/drawing/2014/main" id="{2CDCFCE1-5F91-6AEB-AC0E-662CC6ADB0F4}"/>
              </a:ext>
            </a:extLst>
          </p:cNvPr>
          <p:cNvSpPr>
            <a:spLocks noChangeArrowheads="1"/>
          </p:cNvSpPr>
          <p:nvPr/>
        </p:nvSpPr>
        <p:spPr bwMode="auto">
          <a:xfrm>
            <a:off x="5384800" y="39544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20" name="Rectangle 52">
            <a:extLst>
              <a:ext uri="{FF2B5EF4-FFF2-40B4-BE49-F238E27FC236}">
                <a16:creationId xmlns:a16="http://schemas.microsoft.com/office/drawing/2014/main" id="{F24BE595-C420-1E87-273C-FA53F0418042}"/>
              </a:ext>
            </a:extLst>
          </p:cNvPr>
          <p:cNvSpPr>
            <a:spLocks noChangeArrowheads="1"/>
          </p:cNvSpPr>
          <p:nvPr/>
        </p:nvSpPr>
        <p:spPr bwMode="auto">
          <a:xfrm>
            <a:off x="5589588"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21" name="Rectangle 53">
            <a:extLst>
              <a:ext uri="{FF2B5EF4-FFF2-40B4-BE49-F238E27FC236}">
                <a16:creationId xmlns:a16="http://schemas.microsoft.com/office/drawing/2014/main" id="{85AC176D-9126-F15F-2A95-7B56EEEEBD34}"/>
              </a:ext>
            </a:extLst>
          </p:cNvPr>
          <p:cNvSpPr>
            <a:spLocks noChangeArrowheads="1"/>
          </p:cNvSpPr>
          <p:nvPr/>
        </p:nvSpPr>
        <p:spPr bwMode="auto">
          <a:xfrm>
            <a:off x="4572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22" name="Rectangle 54">
            <a:extLst>
              <a:ext uri="{FF2B5EF4-FFF2-40B4-BE49-F238E27FC236}">
                <a16:creationId xmlns:a16="http://schemas.microsoft.com/office/drawing/2014/main" id="{1481B62A-5978-C49F-8923-E4159233CB96}"/>
              </a:ext>
            </a:extLst>
          </p:cNvPr>
          <p:cNvSpPr>
            <a:spLocks noChangeArrowheads="1"/>
          </p:cNvSpPr>
          <p:nvPr/>
        </p:nvSpPr>
        <p:spPr bwMode="auto">
          <a:xfrm>
            <a:off x="10731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23" name="Rectangle 55">
            <a:extLst>
              <a:ext uri="{FF2B5EF4-FFF2-40B4-BE49-F238E27FC236}">
                <a16:creationId xmlns:a16="http://schemas.microsoft.com/office/drawing/2014/main" id="{EF0D25FD-D43D-CC4A-4A00-40EAFBF63773}"/>
              </a:ext>
            </a:extLst>
          </p:cNvPr>
          <p:cNvSpPr>
            <a:spLocks noChangeArrowheads="1"/>
          </p:cNvSpPr>
          <p:nvPr/>
        </p:nvSpPr>
        <p:spPr bwMode="auto">
          <a:xfrm>
            <a:off x="1689100" y="418782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24" name="Rectangle 56">
            <a:extLst>
              <a:ext uri="{FF2B5EF4-FFF2-40B4-BE49-F238E27FC236}">
                <a16:creationId xmlns:a16="http://schemas.microsoft.com/office/drawing/2014/main" id="{A83C07B8-6044-CE17-93DC-427B8313A427}"/>
              </a:ext>
            </a:extLst>
          </p:cNvPr>
          <p:cNvSpPr>
            <a:spLocks noChangeArrowheads="1"/>
          </p:cNvSpPr>
          <p:nvPr/>
        </p:nvSpPr>
        <p:spPr bwMode="auto">
          <a:xfrm>
            <a:off x="1893888"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25" name="Rectangle 57">
            <a:extLst>
              <a:ext uri="{FF2B5EF4-FFF2-40B4-BE49-F238E27FC236}">
                <a16:creationId xmlns:a16="http://schemas.microsoft.com/office/drawing/2014/main" id="{E941D7EC-B397-5313-2231-02AFFCEDB20B}"/>
              </a:ext>
            </a:extLst>
          </p:cNvPr>
          <p:cNvSpPr>
            <a:spLocks noChangeArrowheads="1"/>
          </p:cNvSpPr>
          <p:nvPr/>
        </p:nvSpPr>
        <p:spPr bwMode="auto">
          <a:xfrm>
            <a:off x="23050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26" name="Rectangle 58">
            <a:extLst>
              <a:ext uri="{FF2B5EF4-FFF2-40B4-BE49-F238E27FC236}">
                <a16:creationId xmlns:a16="http://schemas.microsoft.com/office/drawing/2014/main" id="{35B3EA90-3F92-5B6E-A3AF-00EDFB33AF21}"/>
              </a:ext>
            </a:extLst>
          </p:cNvPr>
          <p:cNvSpPr>
            <a:spLocks noChangeArrowheads="1"/>
          </p:cNvSpPr>
          <p:nvPr/>
        </p:nvSpPr>
        <p:spPr bwMode="auto">
          <a:xfrm>
            <a:off x="29210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27" name="Rectangle 59">
            <a:extLst>
              <a:ext uri="{FF2B5EF4-FFF2-40B4-BE49-F238E27FC236}">
                <a16:creationId xmlns:a16="http://schemas.microsoft.com/office/drawing/2014/main" id="{256F5E99-A5D3-6BEF-1280-D21960FB9AED}"/>
              </a:ext>
            </a:extLst>
          </p:cNvPr>
          <p:cNvSpPr>
            <a:spLocks noChangeArrowheads="1"/>
          </p:cNvSpPr>
          <p:nvPr/>
        </p:nvSpPr>
        <p:spPr bwMode="auto">
          <a:xfrm>
            <a:off x="35369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28" name="Rectangle 60">
            <a:extLst>
              <a:ext uri="{FF2B5EF4-FFF2-40B4-BE49-F238E27FC236}">
                <a16:creationId xmlns:a16="http://schemas.microsoft.com/office/drawing/2014/main" id="{1D89021D-4D2F-6133-A81F-6940FB4AFE8A}"/>
              </a:ext>
            </a:extLst>
          </p:cNvPr>
          <p:cNvSpPr>
            <a:spLocks noChangeArrowheads="1"/>
          </p:cNvSpPr>
          <p:nvPr/>
        </p:nvSpPr>
        <p:spPr bwMode="auto">
          <a:xfrm>
            <a:off x="41529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29" name="Rectangle 61">
            <a:extLst>
              <a:ext uri="{FF2B5EF4-FFF2-40B4-BE49-F238E27FC236}">
                <a16:creationId xmlns:a16="http://schemas.microsoft.com/office/drawing/2014/main" id="{B383716E-2048-757F-D3DD-BB0957E83419}"/>
              </a:ext>
            </a:extLst>
          </p:cNvPr>
          <p:cNvSpPr>
            <a:spLocks noChangeArrowheads="1"/>
          </p:cNvSpPr>
          <p:nvPr/>
        </p:nvSpPr>
        <p:spPr bwMode="auto">
          <a:xfrm>
            <a:off x="47688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30" name="Rectangle 62">
            <a:extLst>
              <a:ext uri="{FF2B5EF4-FFF2-40B4-BE49-F238E27FC236}">
                <a16:creationId xmlns:a16="http://schemas.microsoft.com/office/drawing/2014/main" id="{A65AB561-6E34-8677-5227-28DBB6D61846}"/>
              </a:ext>
            </a:extLst>
          </p:cNvPr>
          <p:cNvSpPr>
            <a:spLocks noChangeArrowheads="1"/>
          </p:cNvSpPr>
          <p:nvPr/>
        </p:nvSpPr>
        <p:spPr bwMode="auto">
          <a:xfrm>
            <a:off x="53848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31" name="Rectangle 63">
            <a:extLst>
              <a:ext uri="{FF2B5EF4-FFF2-40B4-BE49-F238E27FC236}">
                <a16:creationId xmlns:a16="http://schemas.microsoft.com/office/drawing/2014/main" id="{27F36237-9F47-AA71-0A32-0457758E08EC}"/>
              </a:ext>
            </a:extLst>
          </p:cNvPr>
          <p:cNvSpPr>
            <a:spLocks noChangeArrowheads="1"/>
          </p:cNvSpPr>
          <p:nvPr/>
        </p:nvSpPr>
        <p:spPr bwMode="auto">
          <a:xfrm>
            <a:off x="60007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32" name="Rectangle 64">
            <a:extLst>
              <a:ext uri="{FF2B5EF4-FFF2-40B4-BE49-F238E27FC236}">
                <a16:creationId xmlns:a16="http://schemas.microsoft.com/office/drawing/2014/main" id="{4B4DA475-37E2-F772-9F0E-171362FC633B}"/>
              </a:ext>
            </a:extLst>
          </p:cNvPr>
          <p:cNvSpPr>
            <a:spLocks noChangeArrowheads="1"/>
          </p:cNvSpPr>
          <p:nvPr/>
        </p:nvSpPr>
        <p:spPr bwMode="auto">
          <a:xfrm>
            <a:off x="4572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33" name="Rectangle 65">
            <a:extLst>
              <a:ext uri="{FF2B5EF4-FFF2-40B4-BE49-F238E27FC236}">
                <a16:creationId xmlns:a16="http://schemas.microsoft.com/office/drawing/2014/main" id="{2A545B6B-458C-2A5E-BAB5-2B9507AAB1EA}"/>
              </a:ext>
            </a:extLst>
          </p:cNvPr>
          <p:cNvSpPr>
            <a:spLocks noChangeArrowheads="1"/>
          </p:cNvSpPr>
          <p:nvPr/>
        </p:nvSpPr>
        <p:spPr bwMode="auto">
          <a:xfrm>
            <a:off x="10731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34" name="Rectangle 66">
            <a:extLst>
              <a:ext uri="{FF2B5EF4-FFF2-40B4-BE49-F238E27FC236}">
                <a16:creationId xmlns:a16="http://schemas.microsoft.com/office/drawing/2014/main" id="{9EF48601-42F8-814A-0B2A-D846682F44D2}"/>
              </a:ext>
            </a:extLst>
          </p:cNvPr>
          <p:cNvSpPr>
            <a:spLocks noChangeArrowheads="1"/>
          </p:cNvSpPr>
          <p:nvPr/>
        </p:nvSpPr>
        <p:spPr bwMode="auto">
          <a:xfrm>
            <a:off x="16891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35" name="Rectangle 67">
            <a:extLst>
              <a:ext uri="{FF2B5EF4-FFF2-40B4-BE49-F238E27FC236}">
                <a16:creationId xmlns:a16="http://schemas.microsoft.com/office/drawing/2014/main" id="{FB3FF3AE-E038-1B67-1C1E-C1FA66547538}"/>
              </a:ext>
            </a:extLst>
          </p:cNvPr>
          <p:cNvSpPr>
            <a:spLocks noChangeArrowheads="1"/>
          </p:cNvSpPr>
          <p:nvPr/>
        </p:nvSpPr>
        <p:spPr bwMode="auto">
          <a:xfrm>
            <a:off x="23050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36" name="Rectangle 68">
            <a:extLst>
              <a:ext uri="{FF2B5EF4-FFF2-40B4-BE49-F238E27FC236}">
                <a16:creationId xmlns:a16="http://schemas.microsoft.com/office/drawing/2014/main" id="{AE916124-91CE-15CF-A747-D5B01A1C5132}"/>
              </a:ext>
            </a:extLst>
          </p:cNvPr>
          <p:cNvSpPr>
            <a:spLocks noChangeArrowheads="1"/>
          </p:cNvSpPr>
          <p:nvPr/>
        </p:nvSpPr>
        <p:spPr bwMode="auto">
          <a:xfrm>
            <a:off x="2921000" y="44211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37" name="Rectangle 69">
            <a:extLst>
              <a:ext uri="{FF2B5EF4-FFF2-40B4-BE49-F238E27FC236}">
                <a16:creationId xmlns:a16="http://schemas.microsoft.com/office/drawing/2014/main" id="{22289F5C-C717-F24B-0DE6-5B40DDABE12F}"/>
              </a:ext>
            </a:extLst>
          </p:cNvPr>
          <p:cNvSpPr>
            <a:spLocks noChangeArrowheads="1"/>
          </p:cNvSpPr>
          <p:nvPr/>
        </p:nvSpPr>
        <p:spPr bwMode="auto">
          <a:xfrm>
            <a:off x="35877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38" name="Rectangle 70">
            <a:extLst>
              <a:ext uri="{FF2B5EF4-FFF2-40B4-BE49-F238E27FC236}">
                <a16:creationId xmlns:a16="http://schemas.microsoft.com/office/drawing/2014/main" id="{A445DC6A-47FF-AFE1-A105-03D2B6333D56}"/>
              </a:ext>
            </a:extLst>
          </p:cNvPr>
          <p:cNvSpPr>
            <a:spLocks noChangeArrowheads="1"/>
          </p:cNvSpPr>
          <p:nvPr/>
        </p:nvSpPr>
        <p:spPr bwMode="auto">
          <a:xfrm>
            <a:off x="41529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39" name="Rectangle 72">
            <a:extLst>
              <a:ext uri="{FF2B5EF4-FFF2-40B4-BE49-F238E27FC236}">
                <a16:creationId xmlns:a16="http://schemas.microsoft.com/office/drawing/2014/main" id="{36E53EEC-E6F2-4ADF-F2B6-950CE95C4519}"/>
              </a:ext>
            </a:extLst>
          </p:cNvPr>
          <p:cNvSpPr>
            <a:spLocks noChangeArrowheads="1"/>
          </p:cNvSpPr>
          <p:nvPr/>
        </p:nvSpPr>
        <p:spPr bwMode="auto">
          <a:xfrm>
            <a:off x="4572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40" name="Rectangle 73">
            <a:extLst>
              <a:ext uri="{FF2B5EF4-FFF2-40B4-BE49-F238E27FC236}">
                <a16:creationId xmlns:a16="http://schemas.microsoft.com/office/drawing/2014/main" id="{E9DB6B92-4D61-F3BF-7DA3-BF4B0E992AD9}"/>
              </a:ext>
            </a:extLst>
          </p:cNvPr>
          <p:cNvSpPr>
            <a:spLocks noChangeArrowheads="1"/>
          </p:cNvSpPr>
          <p:nvPr/>
        </p:nvSpPr>
        <p:spPr bwMode="auto">
          <a:xfrm>
            <a:off x="10731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41" name="Rectangle 74">
            <a:extLst>
              <a:ext uri="{FF2B5EF4-FFF2-40B4-BE49-F238E27FC236}">
                <a16:creationId xmlns:a16="http://schemas.microsoft.com/office/drawing/2014/main" id="{F93A721B-0EF9-27A8-3A20-BE8FD355EB2F}"/>
              </a:ext>
            </a:extLst>
          </p:cNvPr>
          <p:cNvSpPr>
            <a:spLocks noChangeArrowheads="1"/>
          </p:cNvSpPr>
          <p:nvPr/>
        </p:nvSpPr>
        <p:spPr bwMode="auto">
          <a:xfrm>
            <a:off x="16891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42" name="Rectangle 75">
            <a:extLst>
              <a:ext uri="{FF2B5EF4-FFF2-40B4-BE49-F238E27FC236}">
                <a16:creationId xmlns:a16="http://schemas.microsoft.com/office/drawing/2014/main" id="{6782F478-C13C-30EF-4896-3CFC5021A997}"/>
              </a:ext>
            </a:extLst>
          </p:cNvPr>
          <p:cNvSpPr>
            <a:spLocks noChangeArrowheads="1"/>
          </p:cNvSpPr>
          <p:nvPr/>
        </p:nvSpPr>
        <p:spPr bwMode="auto">
          <a:xfrm>
            <a:off x="23050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43" name="Rectangle 76">
            <a:extLst>
              <a:ext uri="{FF2B5EF4-FFF2-40B4-BE49-F238E27FC236}">
                <a16:creationId xmlns:a16="http://schemas.microsoft.com/office/drawing/2014/main" id="{34E07CC8-0D2E-F3DF-0777-A537EA5CC189}"/>
              </a:ext>
            </a:extLst>
          </p:cNvPr>
          <p:cNvSpPr>
            <a:spLocks noChangeArrowheads="1"/>
          </p:cNvSpPr>
          <p:nvPr/>
        </p:nvSpPr>
        <p:spPr bwMode="auto">
          <a:xfrm>
            <a:off x="29210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44" name="Rectangle 77">
            <a:extLst>
              <a:ext uri="{FF2B5EF4-FFF2-40B4-BE49-F238E27FC236}">
                <a16:creationId xmlns:a16="http://schemas.microsoft.com/office/drawing/2014/main" id="{6296B2C4-A124-0BF6-2D14-AEE6CCD722B2}"/>
              </a:ext>
            </a:extLst>
          </p:cNvPr>
          <p:cNvSpPr>
            <a:spLocks noChangeArrowheads="1"/>
          </p:cNvSpPr>
          <p:nvPr/>
        </p:nvSpPr>
        <p:spPr bwMode="auto">
          <a:xfrm>
            <a:off x="35369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45" name="Rectangle 78">
            <a:extLst>
              <a:ext uri="{FF2B5EF4-FFF2-40B4-BE49-F238E27FC236}">
                <a16:creationId xmlns:a16="http://schemas.microsoft.com/office/drawing/2014/main" id="{44B24A41-89DA-C49A-6841-ABAD922B3A9B}"/>
              </a:ext>
            </a:extLst>
          </p:cNvPr>
          <p:cNvSpPr>
            <a:spLocks noChangeArrowheads="1"/>
          </p:cNvSpPr>
          <p:nvPr/>
        </p:nvSpPr>
        <p:spPr bwMode="auto">
          <a:xfrm>
            <a:off x="4152900" y="46545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46" name="Rectangle 79">
            <a:extLst>
              <a:ext uri="{FF2B5EF4-FFF2-40B4-BE49-F238E27FC236}">
                <a16:creationId xmlns:a16="http://schemas.microsoft.com/office/drawing/2014/main" id="{E36F029E-80F6-F8A2-A8E0-A5EC22D3149C}"/>
              </a:ext>
            </a:extLst>
          </p:cNvPr>
          <p:cNvSpPr>
            <a:spLocks noChangeArrowheads="1"/>
          </p:cNvSpPr>
          <p:nvPr/>
        </p:nvSpPr>
        <p:spPr bwMode="auto">
          <a:xfrm>
            <a:off x="4410075"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47" name="Rectangle 80">
            <a:extLst>
              <a:ext uri="{FF2B5EF4-FFF2-40B4-BE49-F238E27FC236}">
                <a16:creationId xmlns:a16="http://schemas.microsoft.com/office/drawing/2014/main" id="{B55F43F5-4D4D-2F39-955D-7F74178A1D1D}"/>
              </a:ext>
            </a:extLst>
          </p:cNvPr>
          <p:cNvSpPr>
            <a:spLocks noChangeArrowheads="1"/>
          </p:cNvSpPr>
          <p:nvPr/>
        </p:nvSpPr>
        <p:spPr bwMode="auto">
          <a:xfrm>
            <a:off x="4572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48" name="Rectangle 81">
            <a:extLst>
              <a:ext uri="{FF2B5EF4-FFF2-40B4-BE49-F238E27FC236}">
                <a16:creationId xmlns:a16="http://schemas.microsoft.com/office/drawing/2014/main" id="{6219588C-FCEF-0BC7-F25C-F23F1E278E6A}"/>
              </a:ext>
            </a:extLst>
          </p:cNvPr>
          <p:cNvSpPr>
            <a:spLocks noChangeArrowheads="1"/>
          </p:cNvSpPr>
          <p:nvPr/>
        </p:nvSpPr>
        <p:spPr bwMode="auto">
          <a:xfrm>
            <a:off x="107315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49" name="Rectangle 82">
            <a:extLst>
              <a:ext uri="{FF2B5EF4-FFF2-40B4-BE49-F238E27FC236}">
                <a16:creationId xmlns:a16="http://schemas.microsoft.com/office/drawing/2014/main" id="{FF174C54-E932-A92F-D8C8-382BCF75B768}"/>
              </a:ext>
            </a:extLst>
          </p:cNvPr>
          <p:cNvSpPr>
            <a:spLocks noChangeArrowheads="1"/>
          </p:cNvSpPr>
          <p:nvPr/>
        </p:nvSpPr>
        <p:spPr bwMode="auto">
          <a:xfrm>
            <a:off x="16891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50" name="Rectangle 83">
            <a:extLst>
              <a:ext uri="{FF2B5EF4-FFF2-40B4-BE49-F238E27FC236}">
                <a16:creationId xmlns:a16="http://schemas.microsoft.com/office/drawing/2014/main" id="{FCA64988-37EE-FB0B-93B7-6D9FE913416C}"/>
              </a:ext>
            </a:extLst>
          </p:cNvPr>
          <p:cNvSpPr>
            <a:spLocks noChangeArrowheads="1"/>
          </p:cNvSpPr>
          <p:nvPr/>
        </p:nvSpPr>
        <p:spPr bwMode="auto">
          <a:xfrm>
            <a:off x="230505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51" name="Rectangle 84">
            <a:extLst>
              <a:ext uri="{FF2B5EF4-FFF2-40B4-BE49-F238E27FC236}">
                <a16:creationId xmlns:a16="http://schemas.microsoft.com/office/drawing/2014/main" id="{54BE0601-4DAB-56B2-9404-768995FB8B88}"/>
              </a:ext>
            </a:extLst>
          </p:cNvPr>
          <p:cNvSpPr>
            <a:spLocks noChangeArrowheads="1"/>
          </p:cNvSpPr>
          <p:nvPr/>
        </p:nvSpPr>
        <p:spPr bwMode="auto">
          <a:xfrm>
            <a:off x="29210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52" name="Rectangle 85">
            <a:extLst>
              <a:ext uri="{FF2B5EF4-FFF2-40B4-BE49-F238E27FC236}">
                <a16:creationId xmlns:a16="http://schemas.microsoft.com/office/drawing/2014/main" id="{4A55D7F1-8957-60E8-14A0-B1A280B3B259}"/>
              </a:ext>
            </a:extLst>
          </p:cNvPr>
          <p:cNvSpPr>
            <a:spLocks noChangeArrowheads="1"/>
          </p:cNvSpPr>
          <p:nvPr/>
        </p:nvSpPr>
        <p:spPr bwMode="auto">
          <a:xfrm>
            <a:off x="457200" y="51212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53" name="Rectangle 86">
            <a:extLst>
              <a:ext uri="{FF2B5EF4-FFF2-40B4-BE49-F238E27FC236}">
                <a16:creationId xmlns:a16="http://schemas.microsoft.com/office/drawing/2014/main" id="{C95C8D79-9A4D-C1D5-8387-9D0E79C1A921}"/>
              </a:ext>
            </a:extLst>
          </p:cNvPr>
          <p:cNvSpPr>
            <a:spLocks noChangeArrowheads="1"/>
          </p:cNvSpPr>
          <p:nvPr/>
        </p:nvSpPr>
        <p:spPr bwMode="auto">
          <a:xfrm>
            <a:off x="457200" y="53562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54" name="Rectangle 87">
            <a:extLst>
              <a:ext uri="{FF2B5EF4-FFF2-40B4-BE49-F238E27FC236}">
                <a16:creationId xmlns:a16="http://schemas.microsoft.com/office/drawing/2014/main" id="{12BC2C0D-0EFC-D9E6-6C93-9B106285336C}"/>
              </a:ext>
            </a:extLst>
          </p:cNvPr>
          <p:cNvSpPr>
            <a:spLocks noChangeArrowheads="1"/>
          </p:cNvSpPr>
          <p:nvPr/>
        </p:nvSpPr>
        <p:spPr bwMode="auto">
          <a:xfrm>
            <a:off x="45720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55" name="Rectangle 88">
            <a:extLst>
              <a:ext uri="{FF2B5EF4-FFF2-40B4-BE49-F238E27FC236}">
                <a16:creationId xmlns:a16="http://schemas.microsoft.com/office/drawing/2014/main" id="{945AF1D1-9900-5126-E4EF-9AECEB147AC1}"/>
              </a:ext>
            </a:extLst>
          </p:cNvPr>
          <p:cNvSpPr>
            <a:spLocks noChangeArrowheads="1"/>
          </p:cNvSpPr>
          <p:nvPr/>
        </p:nvSpPr>
        <p:spPr bwMode="auto">
          <a:xfrm>
            <a:off x="107315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56" name="Rectangle 89">
            <a:extLst>
              <a:ext uri="{FF2B5EF4-FFF2-40B4-BE49-F238E27FC236}">
                <a16:creationId xmlns:a16="http://schemas.microsoft.com/office/drawing/2014/main" id="{DAF60E9C-3F11-BA84-E5E5-14A8B8F3EDCA}"/>
              </a:ext>
            </a:extLst>
          </p:cNvPr>
          <p:cNvSpPr>
            <a:spLocks noChangeArrowheads="1"/>
          </p:cNvSpPr>
          <p:nvPr/>
        </p:nvSpPr>
        <p:spPr bwMode="auto">
          <a:xfrm>
            <a:off x="168910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57" name="Rectangle 90">
            <a:extLst>
              <a:ext uri="{FF2B5EF4-FFF2-40B4-BE49-F238E27FC236}">
                <a16:creationId xmlns:a16="http://schemas.microsoft.com/office/drawing/2014/main" id="{E41DFB2E-EFD7-C142-6B17-40FF18DB72D1}"/>
              </a:ext>
            </a:extLst>
          </p:cNvPr>
          <p:cNvSpPr>
            <a:spLocks noChangeArrowheads="1"/>
          </p:cNvSpPr>
          <p:nvPr/>
        </p:nvSpPr>
        <p:spPr bwMode="auto">
          <a:xfrm>
            <a:off x="230505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58" name="Rectangle 91">
            <a:extLst>
              <a:ext uri="{FF2B5EF4-FFF2-40B4-BE49-F238E27FC236}">
                <a16:creationId xmlns:a16="http://schemas.microsoft.com/office/drawing/2014/main" id="{ABD1B273-B32A-377D-E971-784DC2A8C21D}"/>
              </a:ext>
            </a:extLst>
          </p:cNvPr>
          <p:cNvSpPr>
            <a:spLocks noChangeArrowheads="1"/>
          </p:cNvSpPr>
          <p:nvPr/>
        </p:nvSpPr>
        <p:spPr bwMode="auto">
          <a:xfrm>
            <a:off x="4572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59" name="Rectangle 92">
            <a:extLst>
              <a:ext uri="{FF2B5EF4-FFF2-40B4-BE49-F238E27FC236}">
                <a16:creationId xmlns:a16="http://schemas.microsoft.com/office/drawing/2014/main" id="{602A652C-0187-74E3-323F-26B2F933CD3F}"/>
              </a:ext>
            </a:extLst>
          </p:cNvPr>
          <p:cNvSpPr>
            <a:spLocks noChangeArrowheads="1"/>
          </p:cNvSpPr>
          <p:nvPr/>
        </p:nvSpPr>
        <p:spPr bwMode="auto">
          <a:xfrm>
            <a:off x="10731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60" name="Rectangle 93">
            <a:extLst>
              <a:ext uri="{FF2B5EF4-FFF2-40B4-BE49-F238E27FC236}">
                <a16:creationId xmlns:a16="http://schemas.microsoft.com/office/drawing/2014/main" id="{1E5BCEE9-EE64-D09B-BBA4-4B49A91ACE72}"/>
              </a:ext>
            </a:extLst>
          </p:cNvPr>
          <p:cNvSpPr>
            <a:spLocks noChangeArrowheads="1"/>
          </p:cNvSpPr>
          <p:nvPr/>
        </p:nvSpPr>
        <p:spPr bwMode="auto">
          <a:xfrm>
            <a:off x="1689100" y="55626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09661" name="Rectangle 94">
            <a:extLst>
              <a:ext uri="{FF2B5EF4-FFF2-40B4-BE49-F238E27FC236}">
                <a16:creationId xmlns:a16="http://schemas.microsoft.com/office/drawing/2014/main" id="{D97BF404-1075-2DB0-E050-AEC064A88D30}"/>
              </a:ext>
            </a:extLst>
          </p:cNvPr>
          <p:cNvSpPr>
            <a:spLocks noChangeArrowheads="1"/>
          </p:cNvSpPr>
          <p:nvPr/>
        </p:nvSpPr>
        <p:spPr bwMode="auto">
          <a:xfrm>
            <a:off x="2151063"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62" name="Rectangle 95">
            <a:extLst>
              <a:ext uri="{FF2B5EF4-FFF2-40B4-BE49-F238E27FC236}">
                <a16:creationId xmlns:a16="http://schemas.microsoft.com/office/drawing/2014/main" id="{E7324440-2A24-AE89-2947-2D4BD3BEA369}"/>
              </a:ext>
            </a:extLst>
          </p:cNvPr>
          <p:cNvSpPr>
            <a:spLocks noChangeArrowheads="1"/>
          </p:cNvSpPr>
          <p:nvPr/>
        </p:nvSpPr>
        <p:spPr bwMode="auto">
          <a:xfrm>
            <a:off x="23050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63" name="Rectangle 96">
            <a:extLst>
              <a:ext uri="{FF2B5EF4-FFF2-40B4-BE49-F238E27FC236}">
                <a16:creationId xmlns:a16="http://schemas.microsoft.com/office/drawing/2014/main" id="{A0DF6525-7CE7-3091-01DC-D988CD7EA494}"/>
              </a:ext>
            </a:extLst>
          </p:cNvPr>
          <p:cNvSpPr>
            <a:spLocks noChangeArrowheads="1"/>
          </p:cNvSpPr>
          <p:nvPr/>
        </p:nvSpPr>
        <p:spPr bwMode="auto">
          <a:xfrm>
            <a:off x="29210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64" name="Rectangle 97">
            <a:extLst>
              <a:ext uri="{FF2B5EF4-FFF2-40B4-BE49-F238E27FC236}">
                <a16:creationId xmlns:a16="http://schemas.microsoft.com/office/drawing/2014/main" id="{18F9FD90-FD9C-2DC1-9DB1-F58EEB4C84C7}"/>
              </a:ext>
            </a:extLst>
          </p:cNvPr>
          <p:cNvSpPr>
            <a:spLocks noChangeArrowheads="1"/>
          </p:cNvSpPr>
          <p:nvPr/>
        </p:nvSpPr>
        <p:spPr bwMode="auto">
          <a:xfrm>
            <a:off x="35369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65" name="Rectangle 98">
            <a:extLst>
              <a:ext uri="{FF2B5EF4-FFF2-40B4-BE49-F238E27FC236}">
                <a16:creationId xmlns:a16="http://schemas.microsoft.com/office/drawing/2014/main" id="{24E09C74-6106-E314-014C-8DEE373601FA}"/>
              </a:ext>
            </a:extLst>
          </p:cNvPr>
          <p:cNvSpPr>
            <a:spLocks noChangeArrowheads="1"/>
          </p:cNvSpPr>
          <p:nvPr/>
        </p:nvSpPr>
        <p:spPr bwMode="auto">
          <a:xfrm>
            <a:off x="41529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66" name="Rectangle 99">
            <a:extLst>
              <a:ext uri="{FF2B5EF4-FFF2-40B4-BE49-F238E27FC236}">
                <a16:creationId xmlns:a16="http://schemas.microsoft.com/office/drawing/2014/main" id="{C71D356C-DDA1-9994-9215-D862A9EB97C8}"/>
              </a:ext>
            </a:extLst>
          </p:cNvPr>
          <p:cNvSpPr>
            <a:spLocks noChangeArrowheads="1"/>
          </p:cNvSpPr>
          <p:nvPr/>
        </p:nvSpPr>
        <p:spPr bwMode="auto">
          <a:xfrm>
            <a:off x="47688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67" name="Rectangle 100">
            <a:extLst>
              <a:ext uri="{FF2B5EF4-FFF2-40B4-BE49-F238E27FC236}">
                <a16:creationId xmlns:a16="http://schemas.microsoft.com/office/drawing/2014/main" id="{115B2E3A-5E9F-3DA2-1FF6-E9DB37DF19F8}"/>
              </a:ext>
            </a:extLst>
          </p:cNvPr>
          <p:cNvSpPr>
            <a:spLocks noChangeArrowheads="1"/>
          </p:cNvSpPr>
          <p:nvPr/>
        </p:nvSpPr>
        <p:spPr bwMode="auto">
          <a:xfrm>
            <a:off x="53848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68" name="Rectangle 101">
            <a:extLst>
              <a:ext uri="{FF2B5EF4-FFF2-40B4-BE49-F238E27FC236}">
                <a16:creationId xmlns:a16="http://schemas.microsoft.com/office/drawing/2014/main" id="{D5A8A000-7144-D5CE-1ECE-F2CA5648D5B0}"/>
              </a:ext>
            </a:extLst>
          </p:cNvPr>
          <p:cNvSpPr>
            <a:spLocks noChangeArrowheads="1"/>
          </p:cNvSpPr>
          <p:nvPr/>
        </p:nvSpPr>
        <p:spPr bwMode="auto">
          <a:xfrm>
            <a:off x="5562600" y="5638800"/>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Dollars in </a:t>
            </a:r>
            <a:r>
              <a:rPr lang="en-US" altLang="en-US" sz="1400">
                <a:solidFill>
                  <a:srgbClr val="000000"/>
                </a:solidFill>
                <a:latin typeface="Times New Roman" panose="02020603050405020304" pitchFamily="18" charset="0"/>
              </a:rPr>
              <a:t>T</a:t>
            </a:r>
            <a:r>
              <a:rPr lang="en-US" altLang="en-US" sz="1600">
                <a:solidFill>
                  <a:srgbClr val="000000"/>
                </a:solidFill>
                <a:latin typeface="Times New Roman" panose="02020603050405020304" pitchFamily="18" charset="0"/>
              </a:rPr>
              <a:t>ime 2</a:t>
            </a:r>
            <a:endParaRPr lang="en-US" altLang="en-US" sz="2400">
              <a:latin typeface="Times New Roman" panose="02020603050405020304" pitchFamily="18" charset="0"/>
            </a:endParaRPr>
          </a:p>
        </p:txBody>
      </p:sp>
      <p:sp>
        <p:nvSpPr>
          <p:cNvPr id="109669" name="Rectangle 102">
            <a:extLst>
              <a:ext uri="{FF2B5EF4-FFF2-40B4-BE49-F238E27FC236}">
                <a16:creationId xmlns:a16="http://schemas.microsoft.com/office/drawing/2014/main" id="{3B7241EA-BACD-C6F4-3119-424467067889}"/>
              </a:ext>
            </a:extLst>
          </p:cNvPr>
          <p:cNvSpPr>
            <a:spLocks noChangeArrowheads="1"/>
          </p:cNvSpPr>
          <p:nvPr/>
        </p:nvSpPr>
        <p:spPr bwMode="auto">
          <a:xfrm>
            <a:off x="6588125"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09670" name="Line 103">
            <a:extLst>
              <a:ext uri="{FF2B5EF4-FFF2-40B4-BE49-F238E27FC236}">
                <a16:creationId xmlns:a16="http://schemas.microsoft.com/office/drawing/2014/main" id="{CEB82321-ADE5-778A-F7A8-A68FDE9B134B}"/>
              </a:ext>
            </a:extLst>
          </p:cNvPr>
          <p:cNvSpPr>
            <a:spLocks noChangeShapeType="1"/>
          </p:cNvSpPr>
          <p:nvPr/>
        </p:nvSpPr>
        <p:spPr bwMode="auto">
          <a:xfrm>
            <a:off x="2151063" y="2298700"/>
            <a:ext cx="1587" cy="3351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71" name="Line 104">
            <a:extLst>
              <a:ext uri="{FF2B5EF4-FFF2-40B4-BE49-F238E27FC236}">
                <a16:creationId xmlns:a16="http://schemas.microsoft.com/office/drawing/2014/main" id="{95F3ECB4-FC89-2973-DD1C-B05CA4449E42}"/>
              </a:ext>
            </a:extLst>
          </p:cNvPr>
          <p:cNvSpPr>
            <a:spLocks noChangeShapeType="1"/>
          </p:cNvSpPr>
          <p:nvPr/>
        </p:nvSpPr>
        <p:spPr bwMode="auto">
          <a:xfrm>
            <a:off x="2151063" y="5649913"/>
            <a:ext cx="354171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72" name="Freeform 105">
            <a:extLst>
              <a:ext uri="{FF2B5EF4-FFF2-40B4-BE49-F238E27FC236}">
                <a16:creationId xmlns:a16="http://schemas.microsoft.com/office/drawing/2014/main" id="{FE4463BB-5404-4E33-1788-23204E24E7F1}"/>
              </a:ext>
            </a:extLst>
          </p:cNvPr>
          <p:cNvSpPr>
            <a:spLocks/>
          </p:cNvSpPr>
          <p:nvPr/>
        </p:nvSpPr>
        <p:spPr bwMode="auto">
          <a:xfrm>
            <a:off x="2941638" y="2765425"/>
            <a:ext cx="1535112" cy="1833563"/>
          </a:xfrm>
          <a:custGeom>
            <a:avLst/>
            <a:gdLst>
              <a:gd name="T0" fmla="*/ 2147483646 w 967"/>
              <a:gd name="T1" fmla="*/ 2147483646 h 1155"/>
              <a:gd name="T2" fmla="*/ 2147483646 w 967"/>
              <a:gd name="T3" fmla="*/ 2147483646 h 1155"/>
              <a:gd name="T4" fmla="*/ 2147483646 w 967"/>
              <a:gd name="T5" fmla="*/ 2147483646 h 1155"/>
              <a:gd name="T6" fmla="*/ 2147483646 w 967"/>
              <a:gd name="T7" fmla="*/ 2147483646 h 1155"/>
              <a:gd name="T8" fmla="*/ 2147483646 w 967"/>
              <a:gd name="T9" fmla="*/ 2147483646 h 1155"/>
              <a:gd name="T10" fmla="*/ 2147483646 w 967"/>
              <a:gd name="T11" fmla="*/ 2147483646 h 1155"/>
              <a:gd name="T12" fmla="*/ 2147483646 w 967"/>
              <a:gd name="T13" fmla="*/ 2147483646 h 1155"/>
              <a:gd name="T14" fmla="*/ 2147483646 w 967"/>
              <a:gd name="T15" fmla="*/ 2147483646 h 1155"/>
              <a:gd name="T16" fmla="*/ 2147483646 w 967"/>
              <a:gd name="T17" fmla="*/ 2147483646 h 1155"/>
              <a:gd name="T18" fmla="*/ 2147483646 w 967"/>
              <a:gd name="T19" fmla="*/ 2147483646 h 1155"/>
              <a:gd name="T20" fmla="*/ 2147483646 w 967"/>
              <a:gd name="T21" fmla="*/ 2147483646 h 1155"/>
              <a:gd name="T22" fmla="*/ 2147483646 w 967"/>
              <a:gd name="T23" fmla="*/ 2147483646 h 1155"/>
              <a:gd name="T24" fmla="*/ 2147483646 w 967"/>
              <a:gd name="T25" fmla="*/ 2147483646 h 1155"/>
              <a:gd name="T26" fmla="*/ 2147483646 w 967"/>
              <a:gd name="T27" fmla="*/ 2147483646 h 1155"/>
              <a:gd name="T28" fmla="*/ 2147483646 w 967"/>
              <a:gd name="T29" fmla="*/ 2147483646 h 1155"/>
              <a:gd name="T30" fmla="*/ 2147483646 w 967"/>
              <a:gd name="T31" fmla="*/ 2147483646 h 1155"/>
              <a:gd name="T32" fmla="*/ 2147483646 w 967"/>
              <a:gd name="T33" fmla="*/ 2147483646 h 1155"/>
              <a:gd name="T34" fmla="*/ 2147483646 w 967"/>
              <a:gd name="T35" fmla="*/ 2147483646 h 1155"/>
              <a:gd name="T36" fmla="*/ 2147483646 w 967"/>
              <a:gd name="T37" fmla="*/ 2147483646 h 1155"/>
              <a:gd name="T38" fmla="*/ 2147483646 w 967"/>
              <a:gd name="T39" fmla="*/ 2147483646 h 1155"/>
              <a:gd name="T40" fmla="*/ 2147483646 w 967"/>
              <a:gd name="T41" fmla="*/ 2147483646 h 1155"/>
              <a:gd name="T42" fmla="*/ 2147483646 w 967"/>
              <a:gd name="T43" fmla="*/ 2147483646 h 1155"/>
              <a:gd name="T44" fmla="*/ 2147483646 w 967"/>
              <a:gd name="T45" fmla="*/ 2147483646 h 1155"/>
              <a:gd name="T46" fmla="*/ 2147483646 w 967"/>
              <a:gd name="T47" fmla="*/ 2147483646 h 1155"/>
              <a:gd name="T48" fmla="*/ 2147483646 w 967"/>
              <a:gd name="T49" fmla="*/ 2147483646 h 1155"/>
              <a:gd name="T50" fmla="*/ 2147483646 w 967"/>
              <a:gd name="T51" fmla="*/ 2147483646 h 1155"/>
              <a:gd name="T52" fmla="*/ 2147483646 w 967"/>
              <a:gd name="T53" fmla="*/ 2147483646 h 1155"/>
              <a:gd name="T54" fmla="*/ 2147483646 w 967"/>
              <a:gd name="T55" fmla="*/ 2147483646 h 1155"/>
              <a:gd name="T56" fmla="*/ 2147483646 w 967"/>
              <a:gd name="T57" fmla="*/ 2147483646 h 1155"/>
              <a:gd name="T58" fmla="*/ 2147483646 w 967"/>
              <a:gd name="T59" fmla="*/ 2147483646 h 1155"/>
              <a:gd name="T60" fmla="*/ 2147483646 w 967"/>
              <a:gd name="T61" fmla="*/ 2147483646 h 1155"/>
              <a:gd name="T62" fmla="*/ 2147483646 w 967"/>
              <a:gd name="T63" fmla="*/ 2147483646 h 1155"/>
              <a:gd name="T64" fmla="*/ 2147483646 w 967"/>
              <a:gd name="T65" fmla="*/ 2147483646 h 1155"/>
              <a:gd name="T66" fmla="*/ 0 w 967"/>
              <a:gd name="T67" fmla="*/ 2147483646 h 1155"/>
              <a:gd name="T68" fmla="*/ 0 w 967"/>
              <a:gd name="T69" fmla="*/ 2147483646 h 1155"/>
              <a:gd name="T70" fmla="*/ 2147483646 w 967"/>
              <a:gd name="T71" fmla="*/ 2147483646 h 1155"/>
              <a:gd name="T72" fmla="*/ 2147483646 w 967"/>
              <a:gd name="T73" fmla="*/ 2147483646 h 1155"/>
              <a:gd name="T74" fmla="*/ 2147483646 w 967"/>
              <a:gd name="T75" fmla="*/ 0 h 11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7"/>
              <a:gd name="T115" fmla="*/ 0 h 1155"/>
              <a:gd name="T116" fmla="*/ 967 w 967"/>
              <a:gd name="T117" fmla="*/ 1155 h 11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7" h="1155">
                <a:moveTo>
                  <a:pt x="967" y="1155"/>
                </a:moveTo>
                <a:lnTo>
                  <a:pt x="900" y="1155"/>
                </a:lnTo>
                <a:lnTo>
                  <a:pt x="834" y="1150"/>
                </a:lnTo>
                <a:lnTo>
                  <a:pt x="768" y="1141"/>
                </a:lnTo>
                <a:lnTo>
                  <a:pt x="736" y="1134"/>
                </a:lnTo>
                <a:lnTo>
                  <a:pt x="704" y="1126"/>
                </a:lnTo>
                <a:lnTo>
                  <a:pt x="660" y="1113"/>
                </a:lnTo>
                <a:lnTo>
                  <a:pt x="618" y="1099"/>
                </a:lnTo>
                <a:lnTo>
                  <a:pt x="577" y="1083"/>
                </a:lnTo>
                <a:lnTo>
                  <a:pt x="535" y="1063"/>
                </a:lnTo>
                <a:lnTo>
                  <a:pt x="497" y="1044"/>
                </a:lnTo>
                <a:lnTo>
                  <a:pt x="459" y="1021"/>
                </a:lnTo>
                <a:lnTo>
                  <a:pt x="423" y="998"/>
                </a:lnTo>
                <a:lnTo>
                  <a:pt x="387" y="972"/>
                </a:lnTo>
                <a:lnTo>
                  <a:pt x="353" y="944"/>
                </a:lnTo>
                <a:lnTo>
                  <a:pt x="321" y="916"/>
                </a:lnTo>
                <a:lnTo>
                  <a:pt x="288" y="885"/>
                </a:lnTo>
                <a:lnTo>
                  <a:pt x="259" y="853"/>
                </a:lnTo>
                <a:lnTo>
                  <a:pt x="230" y="820"/>
                </a:lnTo>
                <a:lnTo>
                  <a:pt x="203" y="786"/>
                </a:lnTo>
                <a:lnTo>
                  <a:pt x="177" y="750"/>
                </a:lnTo>
                <a:lnTo>
                  <a:pt x="154" y="713"/>
                </a:lnTo>
                <a:lnTo>
                  <a:pt x="132" y="676"/>
                </a:lnTo>
                <a:lnTo>
                  <a:pt x="111" y="636"/>
                </a:lnTo>
                <a:lnTo>
                  <a:pt x="92" y="595"/>
                </a:lnTo>
                <a:lnTo>
                  <a:pt x="74" y="554"/>
                </a:lnTo>
                <a:lnTo>
                  <a:pt x="58" y="512"/>
                </a:lnTo>
                <a:lnTo>
                  <a:pt x="44" y="468"/>
                </a:lnTo>
                <a:lnTo>
                  <a:pt x="32" y="425"/>
                </a:lnTo>
                <a:lnTo>
                  <a:pt x="22" y="380"/>
                </a:lnTo>
                <a:lnTo>
                  <a:pt x="14" y="334"/>
                </a:lnTo>
                <a:lnTo>
                  <a:pt x="8" y="288"/>
                </a:lnTo>
                <a:lnTo>
                  <a:pt x="3" y="240"/>
                </a:lnTo>
                <a:lnTo>
                  <a:pt x="0" y="193"/>
                </a:lnTo>
                <a:lnTo>
                  <a:pt x="0" y="146"/>
                </a:lnTo>
                <a:lnTo>
                  <a:pt x="1" y="97"/>
                </a:lnTo>
                <a:lnTo>
                  <a:pt x="5" y="48"/>
                </a:lnTo>
                <a:lnTo>
                  <a:pt x="1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09673" name="Line 106">
            <a:extLst>
              <a:ext uri="{FF2B5EF4-FFF2-40B4-BE49-F238E27FC236}">
                <a16:creationId xmlns:a16="http://schemas.microsoft.com/office/drawing/2014/main" id="{A31B83DF-4F4F-FC8A-34B1-94552CB36975}"/>
              </a:ext>
            </a:extLst>
          </p:cNvPr>
          <p:cNvSpPr>
            <a:spLocks noChangeShapeType="1"/>
          </p:cNvSpPr>
          <p:nvPr/>
        </p:nvSpPr>
        <p:spPr bwMode="auto">
          <a:xfrm>
            <a:off x="4768850" y="5568950"/>
            <a:ext cx="1588"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09674" name="Text Box 110">
            <a:extLst>
              <a:ext uri="{FF2B5EF4-FFF2-40B4-BE49-F238E27FC236}">
                <a16:creationId xmlns:a16="http://schemas.microsoft.com/office/drawing/2014/main" id="{970B07C6-DDC0-E53F-4546-CACF299919A2}"/>
              </a:ext>
            </a:extLst>
          </p:cNvPr>
          <p:cNvSpPr txBox="1">
            <a:spLocks noChangeArrowheads="1"/>
          </p:cNvSpPr>
          <p:nvPr/>
        </p:nvSpPr>
        <p:spPr bwMode="auto">
          <a:xfrm>
            <a:off x="3184525" y="3867150"/>
            <a:ext cx="2778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b="1">
                <a:latin typeface="Times New Roman" panose="02020603050405020304" pitchFamily="18" charset="0"/>
                <a:sym typeface="Symbol" pitchFamily="2" charset="2"/>
              </a:rPr>
              <a:t></a:t>
            </a:r>
          </a:p>
        </p:txBody>
      </p:sp>
      <p:sp>
        <p:nvSpPr>
          <p:cNvPr id="109675" name="Text Box 111">
            <a:extLst>
              <a:ext uri="{FF2B5EF4-FFF2-40B4-BE49-F238E27FC236}">
                <a16:creationId xmlns:a16="http://schemas.microsoft.com/office/drawing/2014/main" id="{8FA83361-DDCE-0659-81BD-03DA8A9DF4A3}"/>
              </a:ext>
            </a:extLst>
          </p:cNvPr>
          <p:cNvSpPr txBox="1">
            <a:spLocks noChangeArrowheads="1"/>
          </p:cNvSpPr>
          <p:nvPr/>
        </p:nvSpPr>
        <p:spPr bwMode="auto">
          <a:xfrm>
            <a:off x="3124200" y="4343400"/>
            <a:ext cx="2286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b="1">
                <a:latin typeface="Times New Roman" panose="02020603050405020304" pitchFamily="18" charset="0"/>
                <a:sym typeface="Symbol" pitchFamily="2" charset="2"/>
              </a:rPr>
              <a:t></a:t>
            </a:r>
          </a:p>
        </p:txBody>
      </p:sp>
      <p:sp>
        <p:nvSpPr>
          <p:cNvPr id="109676" name="Text Box 112">
            <a:extLst>
              <a:ext uri="{FF2B5EF4-FFF2-40B4-BE49-F238E27FC236}">
                <a16:creationId xmlns:a16="http://schemas.microsoft.com/office/drawing/2014/main" id="{A1A9AF02-0300-4B2D-014F-76FA1F628326}"/>
              </a:ext>
            </a:extLst>
          </p:cNvPr>
          <p:cNvSpPr txBox="1">
            <a:spLocks noChangeArrowheads="1"/>
          </p:cNvSpPr>
          <p:nvPr/>
        </p:nvSpPr>
        <p:spPr bwMode="auto">
          <a:xfrm>
            <a:off x="2971800" y="4343400"/>
            <a:ext cx="685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B</a:t>
            </a:r>
          </a:p>
        </p:txBody>
      </p:sp>
      <p:sp>
        <p:nvSpPr>
          <p:cNvPr id="109677" name="Text Box 113">
            <a:extLst>
              <a:ext uri="{FF2B5EF4-FFF2-40B4-BE49-F238E27FC236}">
                <a16:creationId xmlns:a16="http://schemas.microsoft.com/office/drawing/2014/main" id="{98B21471-F55B-2EF7-595C-DDF69B571251}"/>
              </a:ext>
            </a:extLst>
          </p:cNvPr>
          <p:cNvSpPr txBox="1">
            <a:spLocks noChangeArrowheads="1"/>
          </p:cNvSpPr>
          <p:nvPr/>
        </p:nvSpPr>
        <p:spPr bwMode="auto">
          <a:xfrm>
            <a:off x="3886200" y="4495800"/>
            <a:ext cx="5334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C</a:t>
            </a:r>
          </a:p>
        </p:txBody>
      </p:sp>
      <p:sp>
        <p:nvSpPr>
          <p:cNvPr id="109678" name="Text Box 114">
            <a:extLst>
              <a:ext uri="{FF2B5EF4-FFF2-40B4-BE49-F238E27FC236}">
                <a16:creationId xmlns:a16="http://schemas.microsoft.com/office/drawing/2014/main" id="{5328021F-4263-18CB-0CCD-52699C4A6E6E}"/>
              </a:ext>
            </a:extLst>
          </p:cNvPr>
          <p:cNvSpPr txBox="1">
            <a:spLocks noChangeArrowheads="1"/>
          </p:cNvSpPr>
          <p:nvPr/>
        </p:nvSpPr>
        <p:spPr bwMode="auto">
          <a:xfrm>
            <a:off x="2971800" y="3886200"/>
            <a:ext cx="3492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latin typeface="Times New Roman" panose="02020603050405020304" pitchFamily="18" charset="0"/>
              </a:rPr>
              <a:t>A</a:t>
            </a:r>
          </a:p>
        </p:txBody>
      </p:sp>
      <p:sp>
        <p:nvSpPr>
          <p:cNvPr id="109679" name="Rectangle 115">
            <a:extLst>
              <a:ext uri="{FF2B5EF4-FFF2-40B4-BE49-F238E27FC236}">
                <a16:creationId xmlns:a16="http://schemas.microsoft.com/office/drawing/2014/main" id="{06F8987E-9468-7793-59FD-EC81FCB3889C}"/>
              </a:ext>
            </a:extLst>
          </p:cNvPr>
          <p:cNvSpPr>
            <a:spLocks noChangeArrowheads="1"/>
          </p:cNvSpPr>
          <p:nvPr/>
        </p:nvSpPr>
        <p:spPr bwMode="auto">
          <a:xfrm>
            <a:off x="3886200" y="4343400"/>
            <a:ext cx="304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b="1">
                <a:latin typeface="Verdana" panose="020B0604030504040204" pitchFamily="34" charset="0"/>
                <a:sym typeface="Symbol" pitchFamily="2" charset="2"/>
              </a:rPr>
              <a:t></a:t>
            </a:r>
          </a:p>
        </p:txBody>
      </p:sp>
      <p:sp>
        <p:nvSpPr>
          <p:cNvPr id="109680" name="Line 117">
            <a:extLst>
              <a:ext uri="{FF2B5EF4-FFF2-40B4-BE49-F238E27FC236}">
                <a16:creationId xmlns:a16="http://schemas.microsoft.com/office/drawing/2014/main" id="{207A182D-A0BF-750F-5295-8D57C0604669}"/>
              </a:ext>
            </a:extLst>
          </p:cNvPr>
          <p:cNvSpPr>
            <a:spLocks noChangeShapeType="1"/>
          </p:cNvSpPr>
          <p:nvPr/>
        </p:nvSpPr>
        <p:spPr bwMode="auto">
          <a:xfrm flipH="1">
            <a:off x="3276600" y="4572000"/>
            <a:ext cx="762000"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9681" name="Line 118">
            <a:extLst>
              <a:ext uri="{FF2B5EF4-FFF2-40B4-BE49-F238E27FC236}">
                <a16:creationId xmlns:a16="http://schemas.microsoft.com/office/drawing/2014/main" id="{59414AC2-6627-53F3-E81E-53311F032E63}"/>
              </a:ext>
            </a:extLst>
          </p:cNvPr>
          <p:cNvSpPr>
            <a:spLocks noChangeShapeType="1"/>
          </p:cNvSpPr>
          <p:nvPr/>
        </p:nvSpPr>
        <p:spPr bwMode="auto">
          <a:xfrm>
            <a:off x="3276600" y="4038600"/>
            <a:ext cx="0" cy="5334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109682" name="TextBox 115">
            <a:extLst>
              <a:ext uri="{FF2B5EF4-FFF2-40B4-BE49-F238E27FC236}">
                <a16:creationId xmlns:a16="http://schemas.microsoft.com/office/drawing/2014/main" id="{3AEC8346-7926-DC9F-DC47-826A48D7AC82}"/>
              </a:ext>
            </a:extLst>
          </p:cNvPr>
          <p:cNvSpPr txBox="1">
            <a:spLocks noChangeArrowheads="1"/>
          </p:cNvSpPr>
          <p:nvPr/>
        </p:nvSpPr>
        <p:spPr bwMode="auto">
          <a:xfrm>
            <a:off x="2438400" y="6096000"/>
            <a:ext cx="4062413" cy="646113"/>
          </a:xfrm>
          <a:prstGeom prst="rect">
            <a:avLst/>
          </a:prstGeom>
          <a:solidFill>
            <a:srgbClr val="CCFFCC"/>
          </a:solidFill>
          <a:ln w="9525">
            <a:solidFill>
              <a:srgbClr val="C0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3600">
                <a:solidFill>
                  <a:srgbClr val="C00000"/>
                </a:solidFill>
                <a:latin typeface="Verdana" panose="020B0604030504040204" pitchFamily="34" charset="0"/>
                <a:sym typeface="Symbol" pitchFamily="2" charset="2"/>
              </a:rPr>
              <a:t></a:t>
            </a:r>
            <a:r>
              <a:rPr lang="en-US" altLang="en-US" sz="2800">
                <a:latin typeface="Verdana" panose="020B0604030504040204" pitchFamily="34" charset="0"/>
                <a:sym typeface="Symbol" pitchFamily="2" charset="2"/>
              </a:rPr>
              <a:t> </a:t>
            </a:r>
            <a:r>
              <a:rPr lang="en-US" altLang="en-US" sz="2800">
                <a:solidFill>
                  <a:srgbClr val="C00000"/>
                </a:solidFill>
                <a:latin typeface="Verdana" panose="020B0604030504040204" pitchFamily="34" charset="0"/>
                <a:sym typeface="Symbol" pitchFamily="2" charset="2"/>
              </a:rPr>
              <a:t>= </a:t>
            </a:r>
            <a:r>
              <a:rPr lang="ja-JP" altLang="en-US" sz="2800">
                <a:solidFill>
                  <a:srgbClr val="C00000"/>
                </a:solidFill>
                <a:latin typeface="Verdana" panose="020B0604030504040204" pitchFamily="34" charset="0"/>
                <a:sym typeface="Symbol" pitchFamily="2" charset="2"/>
              </a:rPr>
              <a:t>“</a:t>
            </a:r>
            <a:r>
              <a:rPr lang="en-US" altLang="ja-JP" sz="2800">
                <a:solidFill>
                  <a:srgbClr val="C00000"/>
                </a:solidFill>
                <a:latin typeface="Verdana" panose="020B0604030504040204" pitchFamily="34" charset="0"/>
                <a:sym typeface="Symbol" pitchFamily="2" charset="2"/>
              </a:rPr>
              <a:t>is indifferent to</a:t>
            </a:r>
            <a:r>
              <a:rPr lang="ja-JP" altLang="en-US" sz="2800">
                <a:solidFill>
                  <a:srgbClr val="C00000"/>
                </a:solidFill>
                <a:latin typeface="Verdana" panose="020B0604030504040204" pitchFamily="34" charset="0"/>
                <a:sym typeface="Symbol" pitchFamily="2" charset="2"/>
              </a:rPr>
              <a:t>”</a:t>
            </a:r>
            <a:endParaRPr lang="en-US" altLang="en-US" sz="2800">
              <a:solidFill>
                <a:srgbClr val="C00000"/>
              </a:solidFill>
              <a:latin typeface="Verdana" panose="020B0604030504040204" pitchFamily="34" charset="0"/>
            </a:endParaRPr>
          </a:p>
        </p:txBody>
      </p:sp>
    </p:spTree>
  </p:cSld>
  <p:clrMapOvr>
    <a:masterClrMapping/>
  </p:clrMapOvr>
  <p:transition/>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7" name="Slide Number Placeholder 2">
            <a:extLst>
              <a:ext uri="{FF2B5EF4-FFF2-40B4-BE49-F238E27FC236}">
                <a16:creationId xmlns:a16="http://schemas.microsoft.com/office/drawing/2014/main" id="{CF596448-0DB7-91C2-B283-1809A303946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096BC7C8-D8AE-8A4E-A46C-60DE95A26C55}" type="slidenum">
              <a:rPr lang="en-US" altLang="en-US" sz="1200" smtClean="0">
                <a:latin typeface="Verdana" panose="020B0604030504040204" pitchFamily="34" charset="0"/>
              </a:rPr>
              <a:pPr>
                <a:spcBef>
                  <a:spcPct val="0"/>
                </a:spcBef>
                <a:buFontTx/>
                <a:buNone/>
              </a:pPr>
              <a:t>42</a:t>
            </a:fld>
            <a:endParaRPr lang="en-US" altLang="en-US" sz="1200">
              <a:latin typeface="Verdana" panose="020B0604030504040204" pitchFamily="34" charset="0"/>
            </a:endParaRPr>
          </a:p>
        </p:txBody>
      </p:sp>
      <p:sp>
        <p:nvSpPr>
          <p:cNvPr id="111618" name="Rectangle 2">
            <a:extLst>
              <a:ext uri="{FF2B5EF4-FFF2-40B4-BE49-F238E27FC236}">
                <a16:creationId xmlns:a16="http://schemas.microsoft.com/office/drawing/2014/main" id="{EF9256CF-6F77-8E7B-FBE3-5A5884C8A99D}"/>
              </a:ext>
            </a:extLst>
          </p:cNvPr>
          <p:cNvSpPr>
            <a:spLocks noGrp="1" noChangeArrowheads="1"/>
          </p:cNvSpPr>
          <p:nvPr>
            <p:ph type="title" idx="4294967295"/>
          </p:nvPr>
        </p:nvSpPr>
        <p:spPr>
          <a:xfrm>
            <a:off x="838200" y="533400"/>
            <a:ext cx="7772400" cy="1143000"/>
          </a:xfrm>
        </p:spPr>
        <p:txBody>
          <a:bodyPr/>
          <a:lstStyle/>
          <a:p>
            <a:pPr eaLnBrk="1" hangingPunct="1"/>
            <a:r>
              <a:rPr lang="en-US" altLang="en-US"/>
              <a:t>Indifference Curves:</a:t>
            </a:r>
            <a:br>
              <a:rPr lang="en-US" altLang="en-US" sz="2400"/>
            </a:br>
            <a:r>
              <a:rPr lang="en-US" altLang="en-US" sz="2400"/>
              <a:t> Preferences about Consumption</a:t>
            </a:r>
            <a:r>
              <a:rPr lang="en-US" altLang="en-US" sz="2800">
                <a:solidFill>
                  <a:schemeClr val="accent2"/>
                </a:solidFill>
              </a:rPr>
              <a:t> </a:t>
            </a:r>
            <a:br>
              <a:rPr lang="en-US" altLang="en-US" sz="2800">
                <a:solidFill>
                  <a:schemeClr val="accent2"/>
                </a:solidFill>
              </a:rPr>
            </a:br>
            <a:endParaRPr lang="en-US" altLang="en-US" sz="2800">
              <a:solidFill>
                <a:schemeClr val="accent2"/>
              </a:solidFill>
            </a:endParaRPr>
          </a:p>
        </p:txBody>
      </p:sp>
      <p:sp>
        <p:nvSpPr>
          <p:cNvPr id="111619" name="AutoShape 3">
            <a:extLst>
              <a:ext uri="{FF2B5EF4-FFF2-40B4-BE49-F238E27FC236}">
                <a16:creationId xmlns:a16="http://schemas.microsoft.com/office/drawing/2014/main" id="{12A4D821-0C8A-814A-26C9-6A74C3A8892B}"/>
              </a:ext>
            </a:extLst>
          </p:cNvPr>
          <p:cNvSpPr>
            <a:spLocks noChangeAspect="1" noChangeArrowheads="1" noTextEdit="1"/>
          </p:cNvSpPr>
          <p:nvPr/>
        </p:nvSpPr>
        <p:spPr bwMode="auto">
          <a:xfrm>
            <a:off x="1066800" y="1752600"/>
            <a:ext cx="7391400" cy="420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1620" name="Rectangle 4">
            <a:extLst>
              <a:ext uri="{FF2B5EF4-FFF2-40B4-BE49-F238E27FC236}">
                <a16:creationId xmlns:a16="http://schemas.microsoft.com/office/drawing/2014/main" id="{E34508D5-99DA-147E-0261-CDB3F0A701E3}"/>
              </a:ext>
            </a:extLst>
          </p:cNvPr>
          <p:cNvSpPr>
            <a:spLocks noChangeArrowheads="1"/>
          </p:cNvSpPr>
          <p:nvPr/>
        </p:nvSpPr>
        <p:spPr bwMode="auto">
          <a:xfrm>
            <a:off x="457200" y="1851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21" name="Rectangle 5">
            <a:extLst>
              <a:ext uri="{FF2B5EF4-FFF2-40B4-BE49-F238E27FC236}">
                <a16:creationId xmlns:a16="http://schemas.microsoft.com/office/drawing/2014/main" id="{42D6FE7D-220F-2682-D74D-7B09D0E52251}"/>
              </a:ext>
            </a:extLst>
          </p:cNvPr>
          <p:cNvSpPr>
            <a:spLocks noChangeArrowheads="1"/>
          </p:cNvSpPr>
          <p:nvPr/>
        </p:nvSpPr>
        <p:spPr bwMode="auto">
          <a:xfrm>
            <a:off x="45720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22" name="Rectangle 6">
            <a:extLst>
              <a:ext uri="{FF2B5EF4-FFF2-40B4-BE49-F238E27FC236}">
                <a16:creationId xmlns:a16="http://schemas.microsoft.com/office/drawing/2014/main" id="{3B845F7A-6A9F-E929-6117-C8CF7B140B7D}"/>
              </a:ext>
            </a:extLst>
          </p:cNvPr>
          <p:cNvSpPr>
            <a:spLocks noChangeArrowheads="1"/>
          </p:cNvSpPr>
          <p:nvPr/>
        </p:nvSpPr>
        <p:spPr bwMode="auto">
          <a:xfrm>
            <a:off x="50800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23" name="Rectangle 7">
            <a:extLst>
              <a:ext uri="{FF2B5EF4-FFF2-40B4-BE49-F238E27FC236}">
                <a16:creationId xmlns:a16="http://schemas.microsoft.com/office/drawing/2014/main" id="{56411904-6C17-51C4-0553-61374DC51778}"/>
              </a:ext>
            </a:extLst>
          </p:cNvPr>
          <p:cNvSpPr>
            <a:spLocks noChangeArrowheads="1"/>
          </p:cNvSpPr>
          <p:nvPr/>
        </p:nvSpPr>
        <p:spPr bwMode="auto">
          <a:xfrm>
            <a:off x="107315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24" name="Rectangle 8">
            <a:extLst>
              <a:ext uri="{FF2B5EF4-FFF2-40B4-BE49-F238E27FC236}">
                <a16:creationId xmlns:a16="http://schemas.microsoft.com/office/drawing/2014/main" id="{BCD2E532-6FDC-CA55-C6B4-866814EE8798}"/>
              </a:ext>
            </a:extLst>
          </p:cNvPr>
          <p:cNvSpPr>
            <a:spLocks noChangeArrowheads="1"/>
          </p:cNvSpPr>
          <p:nvPr/>
        </p:nvSpPr>
        <p:spPr bwMode="auto">
          <a:xfrm>
            <a:off x="1689100" y="1981200"/>
            <a:ext cx="14430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Dollars in Time 1</a:t>
            </a:r>
            <a:endParaRPr lang="en-US" altLang="en-US" sz="2400">
              <a:latin typeface="Times New Roman" panose="02020603050405020304" pitchFamily="18" charset="0"/>
            </a:endParaRPr>
          </a:p>
        </p:txBody>
      </p:sp>
      <p:sp>
        <p:nvSpPr>
          <p:cNvPr id="111625" name="Rectangle 9">
            <a:extLst>
              <a:ext uri="{FF2B5EF4-FFF2-40B4-BE49-F238E27FC236}">
                <a16:creationId xmlns:a16="http://schemas.microsoft.com/office/drawing/2014/main" id="{1752EB3B-A1B7-4437-9DD1-D9EE85E5263C}"/>
              </a:ext>
            </a:extLst>
          </p:cNvPr>
          <p:cNvSpPr>
            <a:spLocks noChangeArrowheads="1"/>
          </p:cNvSpPr>
          <p:nvPr/>
        </p:nvSpPr>
        <p:spPr bwMode="auto">
          <a:xfrm>
            <a:off x="2276475"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26" name="Rectangle 10">
            <a:extLst>
              <a:ext uri="{FF2B5EF4-FFF2-40B4-BE49-F238E27FC236}">
                <a16:creationId xmlns:a16="http://schemas.microsoft.com/office/drawing/2014/main" id="{8EC5D9B4-7633-C9D0-E2FF-B0DD6EA05346}"/>
              </a:ext>
            </a:extLst>
          </p:cNvPr>
          <p:cNvSpPr>
            <a:spLocks noChangeArrowheads="1"/>
          </p:cNvSpPr>
          <p:nvPr/>
        </p:nvSpPr>
        <p:spPr bwMode="auto">
          <a:xfrm>
            <a:off x="457200" y="23177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27" name="Rectangle 11">
            <a:extLst>
              <a:ext uri="{FF2B5EF4-FFF2-40B4-BE49-F238E27FC236}">
                <a16:creationId xmlns:a16="http://schemas.microsoft.com/office/drawing/2014/main" id="{04900618-9C75-AB9C-31B1-40A7032C6931}"/>
              </a:ext>
            </a:extLst>
          </p:cNvPr>
          <p:cNvSpPr>
            <a:spLocks noChangeArrowheads="1"/>
          </p:cNvSpPr>
          <p:nvPr/>
        </p:nvSpPr>
        <p:spPr bwMode="auto">
          <a:xfrm>
            <a:off x="714375" y="23177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28" name="Rectangle 12">
            <a:extLst>
              <a:ext uri="{FF2B5EF4-FFF2-40B4-BE49-F238E27FC236}">
                <a16:creationId xmlns:a16="http://schemas.microsoft.com/office/drawing/2014/main" id="{39D25973-EF32-0CF0-1CF4-B571E792EDC1}"/>
              </a:ext>
            </a:extLst>
          </p:cNvPr>
          <p:cNvSpPr>
            <a:spLocks noChangeArrowheads="1"/>
          </p:cNvSpPr>
          <p:nvPr/>
        </p:nvSpPr>
        <p:spPr bwMode="auto">
          <a:xfrm>
            <a:off x="4572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29" name="Rectangle 13">
            <a:extLst>
              <a:ext uri="{FF2B5EF4-FFF2-40B4-BE49-F238E27FC236}">
                <a16:creationId xmlns:a16="http://schemas.microsoft.com/office/drawing/2014/main" id="{8B3EE465-BF6A-3B09-A5AC-C1DEFDE8E957}"/>
              </a:ext>
            </a:extLst>
          </p:cNvPr>
          <p:cNvSpPr>
            <a:spLocks noChangeArrowheads="1"/>
          </p:cNvSpPr>
          <p:nvPr/>
        </p:nvSpPr>
        <p:spPr bwMode="auto">
          <a:xfrm>
            <a:off x="10731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30" name="Rectangle 14">
            <a:extLst>
              <a:ext uri="{FF2B5EF4-FFF2-40B4-BE49-F238E27FC236}">
                <a16:creationId xmlns:a16="http://schemas.microsoft.com/office/drawing/2014/main" id="{5EFD4FA3-44A8-DF28-323F-736547B25DAF}"/>
              </a:ext>
            </a:extLst>
          </p:cNvPr>
          <p:cNvSpPr>
            <a:spLocks noChangeArrowheads="1"/>
          </p:cNvSpPr>
          <p:nvPr/>
        </p:nvSpPr>
        <p:spPr bwMode="auto">
          <a:xfrm>
            <a:off x="16891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31" name="Rectangle 15">
            <a:extLst>
              <a:ext uri="{FF2B5EF4-FFF2-40B4-BE49-F238E27FC236}">
                <a16:creationId xmlns:a16="http://schemas.microsoft.com/office/drawing/2014/main" id="{5F542611-6D3D-05FF-F7DF-C1F93C26992C}"/>
              </a:ext>
            </a:extLst>
          </p:cNvPr>
          <p:cNvSpPr>
            <a:spLocks noChangeArrowheads="1"/>
          </p:cNvSpPr>
          <p:nvPr/>
        </p:nvSpPr>
        <p:spPr bwMode="auto">
          <a:xfrm>
            <a:off x="23050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32" name="Rectangle 16">
            <a:extLst>
              <a:ext uri="{FF2B5EF4-FFF2-40B4-BE49-F238E27FC236}">
                <a16:creationId xmlns:a16="http://schemas.microsoft.com/office/drawing/2014/main" id="{40483EA8-6855-C573-C099-47640FB8E6BA}"/>
              </a:ext>
            </a:extLst>
          </p:cNvPr>
          <p:cNvSpPr>
            <a:spLocks noChangeArrowheads="1"/>
          </p:cNvSpPr>
          <p:nvPr/>
        </p:nvSpPr>
        <p:spPr bwMode="auto">
          <a:xfrm>
            <a:off x="29210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33" name="Rectangle 17">
            <a:extLst>
              <a:ext uri="{FF2B5EF4-FFF2-40B4-BE49-F238E27FC236}">
                <a16:creationId xmlns:a16="http://schemas.microsoft.com/office/drawing/2014/main" id="{DCA4317B-8C56-4BC5-8A69-82FF69AF7086}"/>
              </a:ext>
            </a:extLst>
          </p:cNvPr>
          <p:cNvSpPr>
            <a:spLocks noChangeArrowheads="1"/>
          </p:cNvSpPr>
          <p:nvPr/>
        </p:nvSpPr>
        <p:spPr bwMode="auto">
          <a:xfrm>
            <a:off x="35369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34" name="Rectangle 18">
            <a:extLst>
              <a:ext uri="{FF2B5EF4-FFF2-40B4-BE49-F238E27FC236}">
                <a16:creationId xmlns:a16="http://schemas.microsoft.com/office/drawing/2014/main" id="{5C3F46FB-CA9A-4B91-1565-BB1646750A17}"/>
              </a:ext>
            </a:extLst>
          </p:cNvPr>
          <p:cNvSpPr>
            <a:spLocks noChangeArrowheads="1"/>
          </p:cNvSpPr>
          <p:nvPr/>
        </p:nvSpPr>
        <p:spPr bwMode="auto">
          <a:xfrm>
            <a:off x="41529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35" name="Rectangle 19">
            <a:extLst>
              <a:ext uri="{FF2B5EF4-FFF2-40B4-BE49-F238E27FC236}">
                <a16:creationId xmlns:a16="http://schemas.microsoft.com/office/drawing/2014/main" id="{C0CAB430-B1CE-5A90-6EFA-34637594D551}"/>
              </a:ext>
            </a:extLst>
          </p:cNvPr>
          <p:cNvSpPr>
            <a:spLocks noChangeArrowheads="1"/>
          </p:cNvSpPr>
          <p:nvPr/>
        </p:nvSpPr>
        <p:spPr bwMode="auto">
          <a:xfrm>
            <a:off x="45720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36" name="Rectangle 20">
            <a:extLst>
              <a:ext uri="{FF2B5EF4-FFF2-40B4-BE49-F238E27FC236}">
                <a16:creationId xmlns:a16="http://schemas.microsoft.com/office/drawing/2014/main" id="{0AB16674-7216-D8F5-C7A7-EF5D1C8036CC}"/>
              </a:ext>
            </a:extLst>
          </p:cNvPr>
          <p:cNvSpPr>
            <a:spLocks noChangeArrowheads="1"/>
          </p:cNvSpPr>
          <p:nvPr/>
        </p:nvSpPr>
        <p:spPr bwMode="auto">
          <a:xfrm>
            <a:off x="107315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37" name="Rectangle 21">
            <a:extLst>
              <a:ext uri="{FF2B5EF4-FFF2-40B4-BE49-F238E27FC236}">
                <a16:creationId xmlns:a16="http://schemas.microsoft.com/office/drawing/2014/main" id="{5EE75F54-89AD-C050-1C43-FDC458D63765}"/>
              </a:ext>
            </a:extLst>
          </p:cNvPr>
          <p:cNvSpPr>
            <a:spLocks noChangeArrowheads="1"/>
          </p:cNvSpPr>
          <p:nvPr/>
        </p:nvSpPr>
        <p:spPr bwMode="auto">
          <a:xfrm>
            <a:off x="168910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38" name="Rectangle 22">
            <a:extLst>
              <a:ext uri="{FF2B5EF4-FFF2-40B4-BE49-F238E27FC236}">
                <a16:creationId xmlns:a16="http://schemas.microsoft.com/office/drawing/2014/main" id="{560A9C8E-5DE2-508E-B59A-EDDF80D58350}"/>
              </a:ext>
            </a:extLst>
          </p:cNvPr>
          <p:cNvSpPr>
            <a:spLocks noChangeArrowheads="1"/>
          </p:cNvSpPr>
          <p:nvPr/>
        </p:nvSpPr>
        <p:spPr bwMode="auto">
          <a:xfrm>
            <a:off x="230505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39" name="Rectangle 23">
            <a:extLst>
              <a:ext uri="{FF2B5EF4-FFF2-40B4-BE49-F238E27FC236}">
                <a16:creationId xmlns:a16="http://schemas.microsoft.com/office/drawing/2014/main" id="{51523C8C-3995-F453-B398-7088F452F15D}"/>
              </a:ext>
            </a:extLst>
          </p:cNvPr>
          <p:cNvSpPr>
            <a:spLocks noChangeArrowheads="1"/>
          </p:cNvSpPr>
          <p:nvPr/>
        </p:nvSpPr>
        <p:spPr bwMode="auto">
          <a:xfrm>
            <a:off x="2921000" y="27860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40" name="Rectangle 24">
            <a:extLst>
              <a:ext uri="{FF2B5EF4-FFF2-40B4-BE49-F238E27FC236}">
                <a16:creationId xmlns:a16="http://schemas.microsoft.com/office/drawing/2014/main" id="{CBE4F62C-4B20-0BEF-DDB9-F7BF8E02C7F3}"/>
              </a:ext>
            </a:extLst>
          </p:cNvPr>
          <p:cNvSpPr>
            <a:spLocks noChangeArrowheads="1"/>
          </p:cNvSpPr>
          <p:nvPr/>
        </p:nvSpPr>
        <p:spPr bwMode="auto">
          <a:xfrm>
            <a:off x="3024188"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41" name="Rectangle 25">
            <a:extLst>
              <a:ext uri="{FF2B5EF4-FFF2-40B4-BE49-F238E27FC236}">
                <a16:creationId xmlns:a16="http://schemas.microsoft.com/office/drawing/2014/main" id="{61761DB9-3FDB-2B75-58B7-F7C4D35402E7}"/>
              </a:ext>
            </a:extLst>
          </p:cNvPr>
          <p:cNvSpPr>
            <a:spLocks noChangeArrowheads="1"/>
          </p:cNvSpPr>
          <p:nvPr/>
        </p:nvSpPr>
        <p:spPr bwMode="auto">
          <a:xfrm>
            <a:off x="1689100" y="3019425"/>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42" name="Rectangle 26">
            <a:extLst>
              <a:ext uri="{FF2B5EF4-FFF2-40B4-BE49-F238E27FC236}">
                <a16:creationId xmlns:a16="http://schemas.microsoft.com/office/drawing/2014/main" id="{02B559FE-D270-6275-37E9-6BC1430ADF58}"/>
              </a:ext>
            </a:extLst>
          </p:cNvPr>
          <p:cNvSpPr>
            <a:spLocks noChangeArrowheads="1"/>
          </p:cNvSpPr>
          <p:nvPr/>
        </p:nvSpPr>
        <p:spPr bwMode="auto">
          <a:xfrm>
            <a:off x="1792288"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43" name="Rectangle 27">
            <a:extLst>
              <a:ext uri="{FF2B5EF4-FFF2-40B4-BE49-F238E27FC236}">
                <a16:creationId xmlns:a16="http://schemas.microsoft.com/office/drawing/2014/main" id="{1070F7A1-8587-3489-317D-798EB9B7B49C}"/>
              </a:ext>
            </a:extLst>
          </p:cNvPr>
          <p:cNvSpPr>
            <a:spLocks noChangeArrowheads="1"/>
          </p:cNvSpPr>
          <p:nvPr/>
        </p:nvSpPr>
        <p:spPr bwMode="auto">
          <a:xfrm>
            <a:off x="230505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44" name="Rectangle 28">
            <a:extLst>
              <a:ext uri="{FF2B5EF4-FFF2-40B4-BE49-F238E27FC236}">
                <a16:creationId xmlns:a16="http://schemas.microsoft.com/office/drawing/2014/main" id="{482652A0-5BC3-05AD-6B0B-AC97E7892700}"/>
              </a:ext>
            </a:extLst>
          </p:cNvPr>
          <p:cNvSpPr>
            <a:spLocks noChangeArrowheads="1"/>
          </p:cNvSpPr>
          <p:nvPr/>
        </p:nvSpPr>
        <p:spPr bwMode="auto">
          <a:xfrm>
            <a:off x="292100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45" name="Rectangle 29">
            <a:extLst>
              <a:ext uri="{FF2B5EF4-FFF2-40B4-BE49-F238E27FC236}">
                <a16:creationId xmlns:a16="http://schemas.microsoft.com/office/drawing/2014/main" id="{1A337A63-C0DD-2235-A49C-CA73F0BA2D95}"/>
              </a:ext>
            </a:extLst>
          </p:cNvPr>
          <p:cNvSpPr>
            <a:spLocks noChangeArrowheads="1"/>
          </p:cNvSpPr>
          <p:nvPr/>
        </p:nvSpPr>
        <p:spPr bwMode="auto">
          <a:xfrm>
            <a:off x="353695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46" name="Rectangle 30">
            <a:extLst>
              <a:ext uri="{FF2B5EF4-FFF2-40B4-BE49-F238E27FC236}">
                <a16:creationId xmlns:a16="http://schemas.microsoft.com/office/drawing/2014/main" id="{EFB2F769-FE2E-C993-E4B8-7FCEE8EE565E}"/>
              </a:ext>
            </a:extLst>
          </p:cNvPr>
          <p:cNvSpPr>
            <a:spLocks noChangeArrowheads="1"/>
          </p:cNvSpPr>
          <p:nvPr/>
        </p:nvSpPr>
        <p:spPr bwMode="auto">
          <a:xfrm>
            <a:off x="4152900" y="3019425"/>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47" name="Rectangle 31">
            <a:extLst>
              <a:ext uri="{FF2B5EF4-FFF2-40B4-BE49-F238E27FC236}">
                <a16:creationId xmlns:a16="http://schemas.microsoft.com/office/drawing/2014/main" id="{F6477FF5-A505-36C1-779E-1C13C4E23895}"/>
              </a:ext>
            </a:extLst>
          </p:cNvPr>
          <p:cNvSpPr>
            <a:spLocks noChangeArrowheads="1"/>
          </p:cNvSpPr>
          <p:nvPr/>
        </p:nvSpPr>
        <p:spPr bwMode="auto">
          <a:xfrm>
            <a:off x="4410075"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48" name="Rectangle 32">
            <a:extLst>
              <a:ext uri="{FF2B5EF4-FFF2-40B4-BE49-F238E27FC236}">
                <a16:creationId xmlns:a16="http://schemas.microsoft.com/office/drawing/2014/main" id="{5FC76030-A5A7-8B96-BCCA-FB38CB527B34}"/>
              </a:ext>
            </a:extLst>
          </p:cNvPr>
          <p:cNvSpPr>
            <a:spLocks noChangeArrowheads="1"/>
          </p:cNvSpPr>
          <p:nvPr/>
        </p:nvSpPr>
        <p:spPr bwMode="auto">
          <a:xfrm>
            <a:off x="457200" y="32527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49" name="Rectangle 33">
            <a:extLst>
              <a:ext uri="{FF2B5EF4-FFF2-40B4-BE49-F238E27FC236}">
                <a16:creationId xmlns:a16="http://schemas.microsoft.com/office/drawing/2014/main" id="{F98B700C-07C7-4A37-627E-3CED45FEF074}"/>
              </a:ext>
            </a:extLst>
          </p:cNvPr>
          <p:cNvSpPr>
            <a:spLocks noChangeArrowheads="1"/>
          </p:cNvSpPr>
          <p:nvPr/>
        </p:nvSpPr>
        <p:spPr bwMode="auto">
          <a:xfrm>
            <a:off x="457200" y="34861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50" name="Rectangle 34">
            <a:extLst>
              <a:ext uri="{FF2B5EF4-FFF2-40B4-BE49-F238E27FC236}">
                <a16:creationId xmlns:a16="http://schemas.microsoft.com/office/drawing/2014/main" id="{9904D3CB-1F72-41FE-4F33-04C7075F7A71}"/>
              </a:ext>
            </a:extLst>
          </p:cNvPr>
          <p:cNvSpPr>
            <a:spLocks noChangeArrowheads="1"/>
          </p:cNvSpPr>
          <p:nvPr/>
        </p:nvSpPr>
        <p:spPr bwMode="auto">
          <a:xfrm>
            <a:off x="4572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51" name="Rectangle 35">
            <a:extLst>
              <a:ext uri="{FF2B5EF4-FFF2-40B4-BE49-F238E27FC236}">
                <a16:creationId xmlns:a16="http://schemas.microsoft.com/office/drawing/2014/main" id="{B391D6A2-880A-DDDD-9D5B-D2502397BD29}"/>
              </a:ext>
            </a:extLst>
          </p:cNvPr>
          <p:cNvSpPr>
            <a:spLocks noChangeArrowheads="1"/>
          </p:cNvSpPr>
          <p:nvPr/>
        </p:nvSpPr>
        <p:spPr bwMode="auto">
          <a:xfrm>
            <a:off x="107315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52" name="Rectangle 36">
            <a:extLst>
              <a:ext uri="{FF2B5EF4-FFF2-40B4-BE49-F238E27FC236}">
                <a16:creationId xmlns:a16="http://schemas.microsoft.com/office/drawing/2014/main" id="{B2BACCAC-4A7F-02A0-E6CA-375920B39279}"/>
              </a:ext>
            </a:extLst>
          </p:cNvPr>
          <p:cNvSpPr>
            <a:spLocks noChangeArrowheads="1"/>
          </p:cNvSpPr>
          <p:nvPr/>
        </p:nvSpPr>
        <p:spPr bwMode="auto">
          <a:xfrm>
            <a:off x="16891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53" name="Rectangle 37">
            <a:extLst>
              <a:ext uri="{FF2B5EF4-FFF2-40B4-BE49-F238E27FC236}">
                <a16:creationId xmlns:a16="http://schemas.microsoft.com/office/drawing/2014/main" id="{0696ABBA-2D67-8312-B502-15789C3BCC3B}"/>
              </a:ext>
            </a:extLst>
          </p:cNvPr>
          <p:cNvSpPr>
            <a:spLocks noChangeArrowheads="1"/>
          </p:cNvSpPr>
          <p:nvPr/>
        </p:nvSpPr>
        <p:spPr bwMode="auto">
          <a:xfrm>
            <a:off x="230505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54" name="Rectangle 38">
            <a:extLst>
              <a:ext uri="{FF2B5EF4-FFF2-40B4-BE49-F238E27FC236}">
                <a16:creationId xmlns:a16="http://schemas.microsoft.com/office/drawing/2014/main" id="{35EEFBAC-9A3D-EB3F-14B5-7332C6D33341}"/>
              </a:ext>
            </a:extLst>
          </p:cNvPr>
          <p:cNvSpPr>
            <a:spLocks noChangeArrowheads="1"/>
          </p:cNvSpPr>
          <p:nvPr/>
        </p:nvSpPr>
        <p:spPr bwMode="auto">
          <a:xfrm>
            <a:off x="29210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55" name="Rectangle 39">
            <a:extLst>
              <a:ext uri="{FF2B5EF4-FFF2-40B4-BE49-F238E27FC236}">
                <a16:creationId xmlns:a16="http://schemas.microsoft.com/office/drawing/2014/main" id="{F94351B3-AB79-6893-8D12-81A122F1E8C7}"/>
              </a:ext>
            </a:extLst>
          </p:cNvPr>
          <p:cNvSpPr>
            <a:spLocks noChangeArrowheads="1"/>
          </p:cNvSpPr>
          <p:nvPr/>
        </p:nvSpPr>
        <p:spPr bwMode="auto">
          <a:xfrm>
            <a:off x="3536950" y="3719513"/>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56" name="Rectangle 40">
            <a:extLst>
              <a:ext uri="{FF2B5EF4-FFF2-40B4-BE49-F238E27FC236}">
                <a16:creationId xmlns:a16="http://schemas.microsoft.com/office/drawing/2014/main" id="{017C5C2D-0A0B-40EE-F09E-9453A165299D}"/>
              </a:ext>
            </a:extLst>
          </p:cNvPr>
          <p:cNvSpPr>
            <a:spLocks noChangeArrowheads="1"/>
          </p:cNvSpPr>
          <p:nvPr/>
        </p:nvSpPr>
        <p:spPr bwMode="auto">
          <a:xfrm>
            <a:off x="3690938"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57" name="Rectangle 41">
            <a:extLst>
              <a:ext uri="{FF2B5EF4-FFF2-40B4-BE49-F238E27FC236}">
                <a16:creationId xmlns:a16="http://schemas.microsoft.com/office/drawing/2014/main" id="{6120D97B-F595-1187-60AA-2DCFBA75EF68}"/>
              </a:ext>
            </a:extLst>
          </p:cNvPr>
          <p:cNvSpPr>
            <a:spLocks noChangeArrowheads="1"/>
          </p:cNvSpPr>
          <p:nvPr/>
        </p:nvSpPr>
        <p:spPr bwMode="auto">
          <a:xfrm>
            <a:off x="4152900" y="3719513"/>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58" name="Rectangle 42">
            <a:extLst>
              <a:ext uri="{FF2B5EF4-FFF2-40B4-BE49-F238E27FC236}">
                <a16:creationId xmlns:a16="http://schemas.microsoft.com/office/drawing/2014/main" id="{0E59473E-5C8C-ED86-5657-B15A51DF5FE7}"/>
              </a:ext>
            </a:extLst>
          </p:cNvPr>
          <p:cNvSpPr>
            <a:spLocks noChangeArrowheads="1"/>
          </p:cNvSpPr>
          <p:nvPr/>
        </p:nvSpPr>
        <p:spPr bwMode="auto">
          <a:xfrm>
            <a:off x="4460875"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59" name="Rectangle 43">
            <a:extLst>
              <a:ext uri="{FF2B5EF4-FFF2-40B4-BE49-F238E27FC236}">
                <a16:creationId xmlns:a16="http://schemas.microsoft.com/office/drawing/2014/main" id="{83C6DA45-4DA2-B9C1-674A-8A44948FC373}"/>
              </a:ext>
            </a:extLst>
          </p:cNvPr>
          <p:cNvSpPr>
            <a:spLocks noChangeArrowheads="1"/>
          </p:cNvSpPr>
          <p:nvPr/>
        </p:nvSpPr>
        <p:spPr bwMode="auto">
          <a:xfrm>
            <a:off x="4572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60" name="Rectangle 44">
            <a:extLst>
              <a:ext uri="{FF2B5EF4-FFF2-40B4-BE49-F238E27FC236}">
                <a16:creationId xmlns:a16="http://schemas.microsoft.com/office/drawing/2014/main" id="{43DD989C-2B1E-BA7F-3FE9-64C51F526E20}"/>
              </a:ext>
            </a:extLst>
          </p:cNvPr>
          <p:cNvSpPr>
            <a:spLocks noChangeArrowheads="1"/>
          </p:cNvSpPr>
          <p:nvPr/>
        </p:nvSpPr>
        <p:spPr bwMode="auto">
          <a:xfrm>
            <a:off x="10731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61" name="Rectangle 45">
            <a:extLst>
              <a:ext uri="{FF2B5EF4-FFF2-40B4-BE49-F238E27FC236}">
                <a16:creationId xmlns:a16="http://schemas.microsoft.com/office/drawing/2014/main" id="{433BB258-EF9B-A907-4D8D-1A3EB3A2A938}"/>
              </a:ext>
            </a:extLst>
          </p:cNvPr>
          <p:cNvSpPr>
            <a:spLocks noChangeArrowheads="1"/>
          </p:cNvSpPr>
          <p:nvPr/>
        </p:nvSpPr>
        <p:spPr bwMode="auto">
          <a:xfrm>
            <a:off x="16891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62" name="Rectangle 46">
            <a:extLst>
              <a:ext uri="{FF2B5EF4-FFF2-40B4-BE49-F238E27FC236}">
                <a16:creationId xmlns:a16="http://schemas.microsoft.com/office/drawing/2014/main" id="{BBF57D05-3754-E36A-0EE0-34C4ADA45E00}"/>
              </a:ext>
            </a:extLst>
          </p:cNvPr>
          <p:cNvSpPr>
            <a:spLocks noChangeArrowheads="1"/>
          </p:cNvSpPr>
          <p:nvPr/>
        </p:nvSpPr>
        <p:spPr bwMode="auto">
          <a:xfrm>
            <a:off x="23050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63" name="Rectangle 47">
            <a:extLst>
              <a:ext uri="{FF2B5EF4-FFF2-40B4-BE49-F238E27FC236}">
                <a16:creationId xmlns:a16="http://schemas.microsoft.com/office/drawing/2014/main" id="{A237E810-6294-FD8A-B32C-0039AC253923}"/>
              </a:ext>
            </a:extLst>
          </p:cNvPr>
          <p:cNvSpPr>
            <a:spLocks noChangeArrowheads="1"/>
          </p:cNvSpPr>
          <p:nvPr/>
        </p:nvSpPr>
        <p:spPr bwMode="auto">
          <a:xfrm>
            <a:off x="29210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64" name="Rectangle 48">
            <a:extLst>
              <a:ext uri="{FF2B5EF4-FFF2-40B4-BE49-F238E27FC236}">
                <a16:creationId xmlns:a16="http://schemas.microsoft.com/office/drawing/2014/main" id="{8A44B909-EA1C-7A31-8415-6698DB3197FB}"/>
              </a:ext>
            </a:extLst>
          </p:cNvPr>
          <p:cNvSpPr>
            <a:spLocks noChangeArrowheads="1"/>
          </p:cNvSpPr>
          <p:nvPr/>
        </p:nvSpPr>
        <p:spPr bwMode="auto">
          <a:xfrm>
            <a:off x="35369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65" name="Rectangle 49">
            <a:extLst>
              <a:ext uri="{FF2B5EF4-FFF2-40B4-BE49-F238E27FC236}">
                <a16:creationId xmlns:a16="http://schemas.microsoft.com/office/drawing/2014/main" id="{8C76225B-802B-EAFC-516B-303FE0F254F0}"/>
              </a:ext>
            </a:extLst>
          </p:cNvPr>
          <p:cNvSpPr>
            <a:spLocks noChangeArrowheads="1"/>
          </p:cNvSpPr>
          <p:nvPr/>
        </p:nvSpPr>
        <p:spPr bwMode="auto">
          <a:xfrm>
            <a:off x="41529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66" name="Rectangle 50">
            <a:extLst>
              <a:ext uri="{FF2B5EF4-FFF2-40B4-BE49-F238E27FC236}">
                <a16:creationId xmlns:a16="http://schemas.microsoft.com/office/drawing/2014/main" id="{91A952D0-E768-1D52-8794-5ED4A9E6E617}"/>
              </a:ext>
            </a:extLst>
          </p:cNvPr>
          <p:cNvSpPr>
            <a:spLocks noChangeArrowheads="1"/>
          </p:cNvSpPr>
          <p:nvPr/>
        </p:nvSpPr>
        <p:spPr bwMode="auto">
          <a:xfrm>
            <a:off x="47688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67" name="Rectangle 51">
            <a:extLst>
              <a:ext uri="{FF2B5EF4-FFF2-40B4-BE49-F238E27FC236}">
                <a16:creationId xmlns:a16="http://schemas.microsoft.com/office/drawing/2014/main" id="{F5B26FD9-435A-6404-7001-6AE5C64BF051}"/>
              </a:ext>
            </a:extLst>
          </p:cNvPr>
          <p:cNvSpPr>
            <a:spLocks noChangeArrowheads="1"/>
          </p:cNvSpPr>
          <p:nvPr/>
        </p:nvSpPr>
        <p:spPr bwMode="auto">
          <a:xfrm>
            <a:off x="5384800" y="39544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68" name="Rectangle 52">
            <a:extLst>
              <a:ext uri="{FF2B5EF4-FFF2-40B4-BE49-F238E27FC236}">
                <a16:creationId xmlns:a16="http://schemas.microsoft.com/office/drawing/2014/main" id="{AA4C55D0-6094-0D06-E027-D2A281FA9B22}"/>
              </a:ext>
            </a:extLst>
          </p:cNvPr>
          <p:cNvSpPr>
            <a:spLocks noChangeArrowheads="1"/>
          </p:cNvSpPr>
          <p:nvPr/>
        </p:nvSpPr>
        <p:spPr bwMode="auto">
          <a:xfrm>
            <a:off x="5589588"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69" name="Rectangle 53">
            <a:extLst>
              <a:ext uri="{FF2B5EF4-FFF2-40B4-BE49-F238E27FC236}">
                <a16:creationId xmlns:a16="http://schemas.microsoft.com/office/drawing/2014/main" id="{53A90B76-7253-03FB-5C47-04ED18F26156}"/>
              </a:ext>
            </a:extLst>
          </p:cNvPr>
          <p:cNvSpPr>
            <a:spLocks noChangeArrowheads="1"/>
          </p:cNvSpPr>
          <p:nvPr/>
        </p:nvSpPr>
        <p:spPr bwMode="auto">
          <a:xfrm>
            <a:off x="4572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70" name="Rectangle 54">
            <a:extLst>
              <a:ext uri="{FF2B5EF4-FFF2-40B4-BE49-F238E27FC236}">
                <a16:creationId xmlns:a16="http://schemas.microsoft.com/office/drawing/2014/main" id="{694C331D-C45B-2EA0-6D62-81653902925A}"/>
              </a:ext>
            </a:extLst>
          </p:cNvPr>
          <p:cNvSpPr>
            <a:spLocks noChangeArrowheads="1"/>
          </p:cNvSpPr>
          <p:nvPr/>
        </p:nvSpPr>
        <p:spPr bwMode="auto">
          <a:xfrm>
            <a:off x="10731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71" name="Rectangle 55">
            <a:extLst>
              <a:ext uri="{FF2B5EF4-FFF2-40B4-BE49-F238E27FC236}">
                <a16:creationId xmlns:a16="http://schemas.microsoft.com/office/drawing/2014/main" id="{AE443F5B-78F1-2A51-8E6D-8867B2DDC160}"/>
              </a:ext>
            </a:extLst>
          </p:cNvPr>
          <p:cNvSpPr>
            <a:spLocks noChangeArrowheads="1"/>
          </p:cNvSpPr>
          <p:nvPr/>
        </p:nvSpPr>
        <p:spPr bwMode="auto">
          <a:xfrm>
            <a:off x="1689100" y="418782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72" name="Rectangle 56">
            <a:extLst>
              <a:ext uri="{FF2B5EF4-FFF2-40B4-BE49-F238E27FC236}">
                <a16:creationId xmlns:a16="http://schemas.microsoft.com/office/drawing/2014/main" id="{99820064-CD49-0A2C-26F7-7427FB5B70A5}"/>
              </a:ext>
            </a:extLst>
          </p:cNvPr>
          <p:cNvSpPr>
            <a:spLocks noChangeArrowheads="1"/>
          </p:cNvSpPr>
          <p:nvPr/>
        </p:nvSpPr>
        <p:spPr bwMode="auto">
          <a:xfrm>
            <a:off x="1893888"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73" name="Rectangle 57">
            <a:extLst>
              <a:ext uri="{FF2B5EF4-FFF2-40B4-BE49-F238E27FC236}">
                <a16:creationId xmlns:a16="http://schemas.microsoft.com/office/drawing/2014/main" id="{3FA67B76-0877-EAB6-8FB6-3D78B9E73F55}"/>
              </a:ext>
            </a:extLst>
          </p:cNvPr>
          <p:cNvSpPr>
            <a:spLocks noChangeArrowheads="1"/>
          </p:cNvSpPr>
          <p:nvPr/>
        </p:nvSpPr>
        <p:spPr bwMode="auto">
          <a:xfrm>
            <a:off x="23050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74" name="Rectangle 58">
            <a:extLst>
              <a:ext uri="{FF2B5EF4-FFF2-40B4-BE49-F238E27FC236}">
                <a16:creationId xmlns:a16="http://schemas.microsoft.com/office/drawing/2014/main" id="{1A45BDA0-A922-4D0B-AA66-DA256C7E3AAD}"/>
              </a:ext>
            </a:extLst>
          </p:cNvPr>
          <p:cNvSpPr>
            <a:spLocks noChangeArrowheads="1"/>
          </p:cNvSpPr>
          <p:nvPr/>
        </p:nvSpPr>
        <p:spPr bwMode="auto">
          <a:xfrm>
            <a:off x="29210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75" name="Rectangle 59">
            <a:extLst>
              <a:ext uri="{FF2B5EF4-FFF2-40B4-BE49-F238E27FC236}">
                <a16:creationId xmlns:a16="http://schemas.microsoft.com/office/drawing/2014/main" id="{796E7007-3BBF-4B71-AF3E-31B1D34AD2DE}"/>
              </a:ext>
            </a:extLst>
          </p:cNvPr>
          <p:cNvSpPr>
            <a:spLocks noChangeArrowheads="1"/>
          </p:cNvSpPr>
          <p:nvPr/>
        </p:nvSpPr>
        <p:spPr bwMode="auto">
          <a:xfrm>
            <a:off x="35369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76" name="Rectangle 60">
            <a:extLst>
              <a:ext uri="{FF2B5EF4-FFF2-40B4-BE49-F238E27FC236}">
                <a16:creationId xmlns:a16="http://schemas.microsoft.com/office/drawing/2014/main" id="{6C9214A1-DC8E-53E5-266E-C64F6F3B0865}"/>
              </a:ext>
            </a:extLst>
          </p:cNvPr>
          <p:cNvSpPr>
            <a:spLocks noChangeArrowheads="1"/>
          </p:cNvSpPr>
          <p:nvPr/>
        </p:nvSpPr>
        <p:spPr bwMode="auto">
          <a:xfrm>
            <a:off x="41529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77" name="Rectangle 61">
            <a:extLst>
              <a:ext uri="{FF2B5EF4-FFF2-40B4-BE49-F238E27FC236}">
                <a16:creationId xmlns:a16="http://schemas.microsoft.com/office/drawing/2014/main" id="{D0DB644D-93C8-D10B-3865-5BCE91A95DD2}"/>
              </a:ext>
            </a:extLst>
          </p:cNvPr>
          <p:cNvSpPr>
            <a:spLocks noChangeArrowheads="1"/>
          </p:cNvSpPr>
          <p:nvPr/>
        </p:nvSpPr>
        <p:spPr bwMode="auto">
          <a:xfrm>
            <a:off x="47688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78" name="Rectangle 62">
            <a:extLst>
              <a:ext uri="{FF2B5EF4-FFF2-40B4-BE49-F238E27FC236}">
                <a16:creationId xmlns:a16="http://schemas.microsoft.com/office/drawing/2014/main" id="{FCEF59A0-896A-A301-ADFC-E1FF35E69E00}"/>
              </a:ext>
            </a:extLst>
          </p:cNvPr>
          <p:cNvSpPr>
            <a:spLocks noChangeArrowheads="1"/>
          </p:cNvSpPr>
          <p:nvPr/>
        </p:nvSpPr>
        <p:spPr bwMode="auto">
          <a:xfrm>
            <a:off x="53848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79" name="Rectangle 63">
            <a:extLst>
              <a:ext uri="{FF2B5EF4-FFF2-40B4-BE49-F238E27FC236}">
                <a16:creationId xmlns:a16="http://schemas.microsoft.com/office/drawing/2014/main" id="{F1F7136B-8188-9782-0D51-CADAECC09F4F}"/>
              </a:ext>
            </a:extLst>
          </p:cNvPr>
          <p:cNvSpPr>
            <a:spLocks noChangeArrowheads="1"/>
          </p:cNvSpPr>
          <p:nvPr/>
        </p:nvSpPr>
        <p:spPr bwMode="auto">
          <a:xfrm>
            <a:off x="60007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80" name="Rectangle 64">
            <a:extLst>
              <a:ext uri="{FF2B5EF4-FFF2-40B4-BE49-F238E27FC236}">
                <a16:creationId xmlns:a16="http://schemas.microsoft.com/office/drawing/2014/main" id="{498B5502-72AA-0075-34F7-F41F8A4D1ABE}"/>
              </a:ext>
            </a:extLst>
          </p:cNvPr>
          <p:cNvSpPr>
            <a:spLocks noChangeArrowheads="1"/>
          </p:cNvSpPr>
          <p:nvPr/>
        </p:nvSpPr>
        <p:spPr bwMode="auto">
          <a:xfrm>
            <a:off x="4572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81" name="Rectangle 65">
            <a:extLst>
              <a:ext uri="{FF2B5EF4-FFF2-40B4-BE49-F238E27FC236}">
                <a16:creationId xmlns:a16="http://schemas.microsoft.com/office/drawing/2014/main" id="{BD516795-9D20-9F07-D857-1FBDF6CCE7EA}"/>
              </a:ext>
            </a:extLst>
          </p:cNvPr>
          <p:cNvSpPr>
            <a:spLocks noChangeArrowheads="1"/>
          </p:cNvSpPr>
          <p:nvPr/>
        </p:nvSpPr>
        <p:spPr bwMode="auto">
          <a:xfrm>
            <a:off x="10731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82" name="Rectangle 66">
            <a:extLst>
              <a:ext uri="{FF2B5EF4-FFF2-40B4-BE49-F238E27FC236}">
                <a16:creationId xmlns:a16="http://schemas.microsoft.com/office/drawing/2014/main" id="{CD770467-BAF2-467C-B66E-766F5DA43109}"/>
              </a:ext>
            </a:extLst>
          </p:cNvPr>
          <p:cNvSpPr>
            <a:spLocks noChangeArrowheads="1"/>
          </p:cNvSpPr>
          <p:nvPr/>
        </p:nvSpPr>
        <p:spPr bwMode="auto">
          <a:xfrm>
            <a:off x="16891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83" name="Rectangle 67">
            <a:extLst>
              <a:ext uri="{FF2B5EF4-FFF2-40B4-BE49-F238E27FC236}">
                <a16:creationId xmlns:a16="http://schemas.microsoft.com/office/drawing/2014/main" id="{B2CC7CB0-8DAC-7F7C-F36A-F2F49A2346DF}"/>
              </a:ext>
            </a:extLst>
          </p:cNvPr>
          <p:cNvSpPr>
            <a:spLocks noChangeArrowheads="1"/>
          </p:cNvSpPr>
          <p:nvPr/>
        </p:nvSpPr>
        <p:spPr bwMode="auto">
          <a:xfrm>
            <a:off x="23050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84" name="Rectangle 68">
            <a:extLst>
              <a:ext uri="{FF2B5EF4-FFF2-40B4-BE49-F238E27FC236}">
                <a16:creationId xmlns:a16="http://schemas.microsoft.com/office/drawing/2014/main" id="{3505AAB1-4294-14E2-4E31-5359F8A52A35}"/>
              </a:ext>
            </a:extLst>
          </p:cNvPr>
          <p:cNvSpPr>
            <a:spLocks noChangeArrowheads="1"/>
          </p:cNvSpPr>
          <p:nvPr/>
        </p:nvSpPr>
        <p:spPr bwMode="auto">
          <a:xfrm>
            <a:off x="2921000" y="44211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85" name="Rectangle 69">
            <a:extLst>
              <a:ext uri="{FF2B5EF4-FFF2-40B4-BE49-F238E27FC236}">
                <a16:creationId xmlns:a16="http://schemas.microsoft.com/office/drawing/2014/main" id="{1D9650C4-2DE7-44BB-739F-8948D2302815}"/>
              </a:ext>
            </a:extLst>
          </p:cNvPr>
          <p:cNvSpPr>
            <a:spLocks noChangeArrowheads="1"/>
          </p:cNvSpPr>
          <p:nvPr/>
        </p:nvSpPr>
        <p:spPr bwMode="auto">
          <a:xfrm>
            <a:off x="35877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86" name="Rectangle 70">
            <a:extLst>
              <a:ext uri="{FF2B5EF4-FFF2-40B4-BE49-F238E27FC236}">
                <a16:creationId xmlns:a16="http://schemas.microsoft.com/office/drawing/2014/main" id="{9F33D7A8-4177-B5FA-187E-0F9E1BC133FB}"/>
              </a:ext>
            </a:extLst>
          </p:cNvPr>
          <p:cNvSpPr>
            <a:spLocks noChangeArrowheads="1"/>
          </p:cNvSpPr>
          <p:nvPr/>
        </p:nvSpPr>
        <p:spPr bwMode="auto">
          <a:xfrm>
            <a:off x="41529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87" name="Rectangle 71">
            <a:extLst>
              <a:ext uri="{FF2B5EF4-FFF2-40B4-BE49-F238E27FC236}">
                <a16:creationId xmlns:a16="http://schemas.microsoft.com/office/drawing/2014/main" id="{457740E6-52E2-5A52-DF09-16B4F352AC6E}"/>
              </a:ext>
            </a:extLst>
          </p:cNvPr>
          <p:cNvSpPr>
            <a:spLocks noChangeArrowheads="1"/>
          </p:cNvSpPr>
          <p:nvPr/>
        </p:nvSpPr>
        <p:spPr bwMode="auto">
          <a:xfrm>
            <a:off x="4768850" y="4421188"/>
            <a:ext cx="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endParaRPr lang="en-US" altLang="en-US" sz="2400">
              <a:latin typeface="Times New Roman" panose="02020603050405020304" pitchFamily="18" charset="0"/>
            </a:endParaRPr>
          </a:p>
        </p:txBody>
      </p:sp>
      <p:sp>
        <p:nvSpPr>
          <p:cNvPr id="111688" name="Rectangle 72">
            <a:extLst>
              <a:ext uri="{FF2B5EF4-FFF2-40B4-BE49-F238E27FC236}">
                <a16:creationId xmlns:a16="http://schemas.microsoft.com/office/drawing/2014/main" id="{014F18F9-CC2C-A8D1-EBF2-185F22502A27}"/>
              </a:ext>
            </a:extLst>
          </p:cNvPr>
          <p:cNvSpPr>
            <a:spLocks noChangeArrowheads="1"/>
          </p:cNvSpPr>
          <p:nvPr/>
        </p:nvSpPr>
        <p:spPr bwMode="auto">
          <a:xfrm>
            <a:off x="4572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89" name="Rectangle 73">
            <a:extLst>
              <a:ext uri="{FF2B5EF4-FFF2-40B4-BE49-F238E27FC236}">
                <a16:creationId xmlns:a16="http://schemas.microsoft.com/office/drawing/2014/main" id="{622D5D3A-BB86-8557-BD80-6E3C32E9DEBA}"/>
              </a:ext>
            </a:extLst>
          </p:cNvPr>
          <p:cNvSpPr>
            <a:spLocks noChangeArrowheads="1"/>
          </p:cNvSpPr>
          <p:nvPr/>
        </p:nvSpPr>
        <p:spPr bwMode="auto">
          <a:xfrm>
            <a:off x="10731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90" name="Rectangle 74">
            <a:extLst>
              <a:ext uri="{FF2B5EF4-FFF2-40B4-BE49-F238E27FC236}">
                <a16:creationId xmlns:a16="http://schemas.microsoft.com/office/drawing/2014/main" id="{3B2C1628-FFAA-4BC8-DD6C-D840FF58233E}"/>
              </a:ext>
            </a:extLst>
          </p:cNvPr>
          <p:cNvSpPr>
            <a:spLocks noChangeArrowheads="1"/>
          </p:cNvSpPr>
          <p:nvPr/>
        </p:nvSpPr>
        <p:spPr bwMode="auto">
          <a:xfrm>
            <a:off x="16891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91" name="Rectangle 75">
            <a:extLst>
              <a:ext uri="{FF2B5EF4-FFF2-40B4-BE49-F238E27FC236}">
                <a16:creationId xmlns:a16="http://schemas.microsoft.com/office/drawing/2014/main" id="{46FC5BB3-16D1-AD7D-ED6E-113D1A76D02C}"/>
              </a:ext>
            </a:extLst>
          </p:cNvPr>
          <p:cNvSpPr>
            <a:spLocks noChangeArrowheads="1"/>
          </p:cNvSpPr>
          <p:nvPr/>
        </p:nvSpPr>
        <p:spPr bwMode="auto">
          <a:xfrm>
            <a:off x="23050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92" name="Rectangle 76">
            <a:extLst>
              <a:ext uri="{FF2B5EF4-FFF2-40B4-BE49-F238E27FC236}">
                <a16:creationId xmlns:a16="http://schemas.microsoft.com/office/drawing/2014/main" id="{46E965C9-297B-6917-1835-8462CCF76A19}"/>
              </a:ext>
            </a:extLst>
          </p:cNvPr>
          <p:cNvSpPr>
            <a:spLocks noChangeArrowheads="1"/>
          </p:cNvSpPr>
          <p:nvPr/>
        </p:nvSpPr>
        <p:spPr bwMode="auto">
          <a:xfrm>
            <a:off x="29210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93" name="Rectangle 77">
            <a:extLst>
              <a:ext uri="{FF2B5EF4-FFF2-40B4-BE49-F238E27FC236}">
                <a16:creationId xmlns:a16="http://schemas.microsoft.com/office/drawing/2014/main" id="{FEE6BD48-294F-A646-D059-492E2CE3B517}"/>
              </a:ext>
            </a:extLst>
          </p:cNvPr>
          <p:cNvSpPr>
            <a:spLocks noChangeArrowheads="1"/>
          </p:cNvSpPr>
          <p:nvPr/>
        </p:nvSpPr>
        <p:spPr bwMode="auto">
          <a:xfrm>
            <a:off x="35369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94" name="Rectangle 78">
            <a:extLst>
              <a:ext uri="{FF2B5EF4-FFF2-40B4-BE49-F238E27FC236}">
                <a16:creationId xmlns:a16="http://schemas.microsoft.com/office/drawing/2014/main" id="{0F0E0077-B111-258D-B3A6-3A79F1032E28}"/>
              </a:ext>
            </a:extLst>
          </p:cNvPr>
          <p:cNvSpPr>
            <a:spLocks noChangeArrowheads="1"/>
          </p:cNvSpPr>
          <p:nvPr/>
        </p:nvSpPr>
        <p:spPr bwMode="auto">
          <a:xfrm>
            <a:off x="4152900" y="46545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95" name="Rectangle 79">
            <a:extLst>
              <a:ext uri="{FF2B5EF4-FFF2-40B4-BE49-F238E27FC236}">
                <a16:creationId xmlns:a16="http://schemas.microsoft.com/office/drawing/2014/main" id="{81A416D5-6F26-8E40-BCA2-ED9518A964B5}"/>
              </a:ext>
            </a:extLst>
          </p:cNvPr>
          <p:cNvSpPr>
            <a:spLocks noChangeArrowheads="1"/>
          </p:cNvSpPr>
          <p:nvPr/>
        </p:nvSpPr>
        <p:spPr bwMode="auto">
          <a:xfrm>
            <a:off x="4410075"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96" name="Rectangle 80">
            <a:extLst>
              <a:ext uri="{FF2B5EF4-FFF2-40B4-BE49-F238E27FC236}">
                <a16:creationId xmlns:a16="http://schemas.microsoft.com/office/drawing/2014/main" id="{6A608E53-59A5-A9E5-6D1B-120009A7D768}"/>
              </a:ext>
            </a:extLst>
          </p:cNvPr>
          <p:cNvSpPr>
            <a:spLocks noChangeArrowheads="1"/>
          </p:cNvSpPr>
          <p:nvPr/>
        </p:nvSpPr>
        <p:spPr bwMode="auto">
          <a:xfrm>
            <a:off x="4572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97" name="Rectangle 81">
            <a:extLst>
              <a:ext uri="{FF2B5EF4-FFF2-40B4-BE49-F238E27FC236}">
                <a16:creationId xmlns:a16="http://schemas.microsoft.com/office/drawing/2014/main" id="{108B2B71-AAD1-420E-9CA5-F7F5E493F533}"/>
              </a:ext>
            </a:extLst>
          </p:cNvPr>
          <p:cNvSpPr>
            <a:spLocks noChangeArrowheads="1"/>
          </p:cNvSpPr>
          <p:nvPr/>
        </p:nvSpPr>
        <p:spPr bwMode="auto">
          <a:xfrm>
            <a:off x="107315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98" name="Rectangle 82">
            <a:extLst>
              <a:ext uri="{FF2B5EF4-FFF2-40B4-BE49-F238E27FC236}">
                <a16:creationId xmlns:a16="http://schemas.microsoft.com/office/drawing/2014/main" id="{562F66B2-77BC-81EF-3480-9AF637CF1D55}"/>
              </a:ext>
            </a:extLst>
          </p:cNvPr>
          <p:cNvSpPr>
            <a:spLocks noChangeArrowheads="1"/>
          </p:cNvSpPr>
          <p:nvPr/>
        </p:nvSpPr>
        <p:spPr bwMode="auto">
          <a:xfrm>
            <a:off x="16891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699" name="Rectangle 83">
            <a:extLst>
              <a:ext uri="{FF2B5EF4-FFF2-40B4-BE49-F238E27FC236}">
                <a16:creationId xmlns:a16="http://schemas.microsoft.com/office/drawing/2014/main" id="{9912B3FD-56F7-9A0D-1DF4-99A3D3C213E9}"/>
              </a:ext>
            </a:extLst>
          </p:cNvPr>
          <p:cNvSpPr>
            <a:spLocks noChangeArrowheads="1"/>
          </p:cNvSpPr>
          <p:nvPr/>
        </p:nvSpPr>
        <p:spPr bwMode="auto">
          <a:xfrm>
            <a:off x="230505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00" name="Rectangle 84">
            <a:extLst>
              <a:ext uri="{FF2B5EF4-FFF2-40B4-BE49-F238E27FC236}">
                <a16:creationId xmlns:a16="http://schemas.microsoft.com/office/drawing/2014/main" id="{019860E3-E009-90E7-D4E0-1EF660B31CE0}"/>
              </a:ext>
            </a:extLst>
          </p:cNvPr>
          <p:cNvSpPr>
            <a:spLocks noChangeArrowheads="1"/>
          </p:cNvSpPr>
          <p:nvPr/>
        </p:nvSpPr>
        <p:spPr bwMode="auto">
          <a:xfrm>
            <a:off x="29210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01" name="Rectangle 85">
            <a:extLst>
              <a:ext uri="{FF2B5EF4-FFF2-40B4-BE49-F238E27FC236}">
                <a16:creationId xmlns:a16="http://schemas.microsoft.com/office/drawing/2014/main" id="{ECA92FF0-084D-0EE0-A94C-8427AE141C64}"/>
              </a:ext>
            </a:extLst>
          </p:cNvPr>
          <p:cNvSpPr>
            <a:spLocks noChangeArrowheads="1"/>
          </p:cNvSpPr>
          <p:nvPr/>
        </p:nvSpPr>
        <p:spPr bwMode="auto">
          <a:xfrm>
            <a:off x="457200" y="51212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02" name="Rectangle 86">
            <a:extLst>
              <a:ext uri="{FF2B5EF4-FFF2-40B4-BE49-F238E27FC236}">
                <a16:creationId xmlns:a16="http://schemas.microsoft.com/office/drawing/2014/main" id="{BE66D54E-A8BC-ECC4-6436-924122266BDB}"/>
              </a:ext>
            </a:extLst>
          </p:cNvPr>
          <p:cNvSpPr>
            <a:spLocks noChangeArrowheads="1"/>
          </p:cNvSpPr>
          <p:nvPr/>
        </p:nvSpPr>
        <p:spPr bwMode="auto">
          <a:xfrm>
            <a:off x="457200" y="53562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03" name="Rectangle 87">
            <a:extLst>
              <a:ext uri="{FF2B5EF4-FFF2-40B4-BE49-F238E27FC236}">
                <a16:creationId xmlns:a16="http://schemas.microsoft.com/office/drawing/2014/main" id="{1C7B367A-E8EF-66F3-36C6-F31210843D53}"/>
              </a:ext>
            </a:extLst>
          </p:cNvPr>
          <p:cNvSpPr>
            <a:spLocks noChangeArrowheads="1"/>
          </p:cNvSpPr>
          <p:nvPr/>
        </p:nvSpPr>
        <p:spPr bwMode="auto">
          <a:xfrm>
            <a:off x="45720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04" name="Rectangle 88">
            <a:extLst>
              <a:ext uri="{FF2B5EF4-FFF2-40B4-BE49-F238E27FC236}">
                <a16:creationId xmlns:a16="http://schemas.microsoft.com/office/drawing/2014/main" id="{F5BE98A2-3330-796F-F120-CA9D77F4D888}"/>
              </a:ext>
            </a:extLst>
          </p:cNvPr>
          <p:cNvSpPr>
            <a:spLocks noChangeArrowheads="1"/>
          </p:cNvSpPr>
          <p:nvPr/>
        </p:nvSpPr>
        <p:spPr bwMode="auto">
          <a:xfrm>
            <a:off x="107315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05" name="Rectangle 89">
            <a:extLst>
              <a:ext uri="{FF2B5EF4-FFF2-40B4-BE49-F238E27FC236}">
                <a16:creationId xmlns:a16="http://schemas.microsoft.com/office/drawing/2014/main" id="{17756037-7808-ABA3-A12D-20F614C38F20}"/>
              </a:ext>
            </a:extLst>
          </p:cNvPr>
          <p:cNvSpPr>
            <a:spLocks noChangeArrowheads="1"/>
          </p:cNvSpPr>
          <p:nvPr/>
        </p:nvSpPr>
        <p:spPr bwMode="auto">
          <a:xfrm>
            <a:off x="168910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06" name="Rectangle 90">
            <a:extLst>
              <a:ext uri="{FF2B5EF4-FFF2-40B4-BE49-F238E27FC236}">
                <a16:creationId xmlns:a16="http://schemas.microsoft.com/office/drawing/2014/main" id="{CD0F6A39-4288-96A9-BE56-7B45B617B4CF}"/>
              </a:ext>
            </a:extLst>
          </p:cNvPr>
          <p:cNvSpPr>
            <a:spLocks noChangeArrowheads="1"/>
          </p:cNvSpPr>
          <p:nvPr/>
        </p:nvSpPr>
        <p:spPr bwMode="auto">
          <a:xfrm>
            <a:off x="230505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07" name="Rectangle 91">
            <a:extLst>
              <a:ext uri="{FF2B5EF4-FFF2-40B4-BE49-F238E27FC236}">
                <a16:creationId xmlns:a16="http://schemas.microsoft.com/office/drawing/2014/main" id="{6752F6CD-475C-4A2A-0C61-3DAD2ED01A28}"/>
              </a:ext>
            </a:extLst>
          </p:cNvPr>
          <p:cNvSpPr>
            <a:spLocks noChangeArrowheads="1"/>
          </p:cNvSpPr>
          <p:nvPr/>
        </p:nvSpPr>
        <p:spPr bwMode="auto">
          <a:xfrm>
            <a:off x="4572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08" name="Rectangle 92">
            <a:extLst>
              <a:ext uri="{FF2B5EF4-FFF2-40B4-BE49-F238E27FC236}">
                <a16:creationId xmlns:a16="http://schemas.microsoft.com/office/drawing/2014/main" id="{BFB34107-E3B0-0BC8-389F-DA4D7FB2E80A}"/>
              </a:ext>
            </a:extLst>
          </p:cNvPr>
          <p:cNvSpPr>
            <a:spLocks noChangeArrowheads="1"/>
          </p:cNvSpPr>
          <p:nvPr/>
        </p:nvSpPr>
        <p:spPr bwMode="auto">
          <a:xfrm>
            <a:off x="10731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09" name="Rectangle 93">
            <a:extLst>
              <a:ext uri="{FF2B5EF4-FFF2-40B4-BE49-F238E27FC236}">
                <a16:creationId xmlns:a16="http://schemas.microsoft.com/office/drawing/2014/main" id="{3ED0A5A7-3A2B-59F7-2325-0A38D495E3B5}"/>
              </a:ext>
            </a:extLst>
          </p:cNvPr>
          <p:cNvSpPr>
            <a:spLocks noChangeArrowheads="1"/>
          </p:cNvSpPr>
          <p:nvPr/>
        </p:nvSpPr>
        <p:spPr bwMode="auto">
          <a:xfrm>
            <a:off x="1600200" y="57150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11710" name="Rectangle 94">
            <a:extLst>
              <a:ext uri="{FF2B5EF4-FFF2-40B4-BE49-F238E27FC236}">
                <a16:creationId xmlns:a16="http://schemas.microsoft.com/office/drawing/2014/main" id="{27194AED-EC59-8275-2B07-4379FB13D639}"/>
              </a:ext>
            </a:extLst>
          </p:cNvPr>
          <p:cNvSpPr>
            <a:spLocks noChangeArrowheads="1"/>
          </p:cNvSpPr>
          <p:nvPr/>
        </p:nvSpPr>
        <p:spPr bwMode="auto">
          <a:xfrm>
            <a:off x="2151063"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11" name="Rectangle 95">
            <a:extLst>
              <a:ext uri="{FF2B5EF4-FFF2-40B4-BE49-F238E27FC236}">
                <a16:creationId xmlns:a16="http://schemas.microsoft.com/office/drawing/2014/main" id="{1B63EE3D-54B6-F782-D7A2-A396CFE48257}"/>
              </a:ext>
            </a:extLst>
          </p:cNvPr>
          <p:cNvSpPr>
            <a:spLocks noChangeArrowheads="1"/>
          </p:cNvSpPr>
          <p:nvPr/>
        </p:nvSpPr>
        <p:spPr bwMode="auto">
          <a:xfrm>
            <a:off x="23050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12" name="Rectangle 96">
            <a:extLst>
              <a:ext uri="{FF2B5EF4-FFF2-40B4-BE49-F238E27FC236}">
                <a16:creationId xmlns:a16="http://schemas.microsoft.com/office/drawing/2014/main" id="{5EC69DF7-AACB-1F87-33C8-C7853323497D}"/>
              </a:ext>
            </a:extLst>
          </p:cNvPr>
          <p:cNvSpPr>
            <a:spLocks noChangeArrowheads="1"/>
          </p:cNvSpPr>
          <p:nvPr/>
        </p:nvSpPr>
        <p:spPr bwMode="auto">
          <a:xfrm>
            <a:off x="29210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13" name="Rectangle 97">
            <a:extLst>
              <a:ext uri="{FF2B5EF4-FFF2-40B4-BE49-F238E27FC236}">
                <a16:creationId xmlns:a16="http://schemas.microsoft.com/office/drawing/2014/main" id="{077E3D4F-DC79-6781-7E51-56FFABFDA23E}"/>
              </a:ext>
            </a:extLst>
          </p:cNvPr>
          <p:cNvSpPr>
            <a:spLocks noChangeArrowheads="1"/>
          </p:cNvSpPr>
          <p:nvPr/>
        </p:nvSpPr>
        <p:spPr bwMode="auto">
          <a:xfrm>
            <a:off x="35369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14" name="Rectangle 98">
            <a:extLst>
              <a:ext uri="{FF2B5EF4-FFF2-40B4-BE49-F238E27FC236}">
                <a16:creationId xmlns:a16="http://schemas.microsoft.com/office/drawing/2014/main" id="{1164E2DD-7AA7-C8A2-5D12-09A25832213D}"/>
              </a:ext>
            </a:extLst>
          </p:cNvPr>
          <p:cNvSpPr>
            <a:spLocks noChangeArrowheads="1"/>
          </p:cNvSpPr>
          <p:nvPr/>
        </p:nvSpPr>
        <p:spPr bwMode="auto">
          <a:xfrm>
            <a:off x="41529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15" name="Rectangle 99">
            <a:extLst>
              <a:ext uri="{FF2B5EF4-FFF2-40B4-BE49-F238E27FC236}">
                <a16:creationId xmlns:a16="http://schemas.microsoft.com/office/drawing/2014/main" id="{FC4BD34B-D958-D677-F4EF-114066E0A40E}"/>
              </a:ext>
            </a:extLst>
          </p:cNvPr>
          <p:cNvSpPr>
            <a:spLocks noChangeArrowheads="1"/>
          </p:cNvSpPr>
          <p:nvPr/>
        </p:nvSpPr>
        <p:spPr bwMode="auto">
          <a:xfrm>
            <a:off x="47688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16" name="Rectangle 100">
            <a:extLst>
              <a:ext uri="{FF2B5EF4-FFF2-40B4-BE49-F238E27FC236}">
                <a16:creationId xmlns:a16="http://schemas.microsoft.com/office/drawing/2014/main" id="{9AABF559-DEC3-1894-416E-35F4809B59B0}"/>
              </a:ext>
            </a:extLst>
          </p:cNvPr>
          <p:cNvSpPr>
            <a:spLocks noChangeArrowheads="1"/>
          </p:cNvSpPr>
          <p:nvPr/>
        </p:nvSpPr>
        <p:spPr bwMode="auto">
          <a:xfrm>
            <a:off x="53848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17" name="Rectangle 101">
            <a:extLst>
              <a:ext uri="{FF2B5EF4-FFF2-40B4-BE49-F238E27FC236}">
                <a16:creationId xmlns:a16="http://schemas.microsoft.com/office/drawing/2014/main" id="{9B67937F-E3ED-8BDE-18AB-24E36C64DC15}"/>
              </a:ext>
            </a:extLst>
          </p:cNvPr>
          <p:cNvSpPr>
            <a:spLocks noChangeArrowheads="1"/>
          </p:cNvSpPr>
          <p:nvPr/>
        </p:nvSpPr>
        <p:spPr bwMode="auto">
          <a:xfrm>
            <a:off x="5562600" y="5638800"/>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Dollars in </a:t>
            </a:r>
            <a:r>
              <a:rPr lang="en-US" altLang="en-US" sz="1400">
                <a:solidFill>
                  <a:srgbClr val="000000"/>
                </a:solidFill>
                <a:latin typeface="Times New Roman" panose="02020603050405020304" pitchFamily="18" charset="0"/>
              </a:rPr>
              <a:t>T</a:t>
            </a:r>
            <a:r>
              <a:rPr lang="en-US" altLang="en-US" sz="1600">
                <a:solidFill>
                  <a:srgbClr val="000000"/>
                </a:solidFill>
                <a:latin typeface="Times New Roman" panose="02020603050405020304" pitchFamily="18" charset="0"/>
              </a:rPr>
              <a:t>ime 2</a:t>
            </a:r>
            <a:endParaRPr lang="en-US" altLang="en-US" sz="2400">
              <a:latin typeface="Times New Roman" panose="02020603050405020304" pitchFamily="18" charset="0"/>
            </a:endParaRPr>
          </a:p>
        </p:txBody>
      </p:sp>
      <p:sp>
        <p:nvSpPr>
          <p:cNvPr id="111718" name="Rectangle 102">
            <a:extLst>
              <a:ext uri="{FF2B5EF4-FFF2-40B4-BE49-F238E27FC236}">
                <a16:creationId xmlns:a16="http://schemas.microsoft.com/office/drawing/2014/main" id="{F3D41AAA-25C0-0F9D-871F-527D6A6AE387}"/>
              </a:ext>
            </a:extLst>
          </p:cNvPr>
          <p:cNvSpPr>
            <a:spLocks noChangeArrowheads="1"/>
          </p:cNvSpPr>
          <p:nvPr/>
        </p:nvSpPr>
        <p:spPr bwMode="auto">
          <a:xfrm>
            <a:off x="6588125"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1719" name="Line 103">
            <a:extLst>
              <a:ext uri="{FF2B5EF4-FFF2-40B4-BE49-F238E27FC236}">
                <a16:creationId xmlns:a16="http://schemas.microsoft.com/office/drawing/2014/main" id="{6909D808-AB86-DE19-C44B-24B5BFBCE4FE}"/>
              </a:ext>
            </a:extLst>
          </p:cNvPr>
          <p:cNvSpPr>
            <a:spLocks noChangeShapeType="1"/>
          </p:cNvSpPr>
          <p:nvPr/>
        </p:nvSpPr>
        <p:spPr bwMode="auto">
          <a:xfrm>
            <a:off x="2151063" y="2298700"/>
            <a:ext cx="1587" cy="3351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0" name="Line 104">
            <a:extLst>
              <a:ext uri="{FF2B5EF4-FFF2-40B4-BE49-F238E27FC236}">
                <a16:creationId xmlns:a16="http://schemas.microsoft.com/office/drawing/2014/main" id="{7BF01F7F-D46F-C1CD-C0C5-8AE06145B7F4}"/>
              </a:ext>
            </a:extLst>
          </p:cNvPr>
          <p:cNvSpPr>
            <a:spLocks noChangeShapeType="1"/>
          </p:cNvSpPr>
          <p:nvPr/>
        </p:nvSpPr>
        <p:spPr bwMode="auto">
          <a:xfrm>
            <a:off x="2151063" y="5649913"/>
            <a:ext cx="354171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1" name="Freeform 105">
            <a:extLst>
              <a:ext uri="{FF2B5EF4-FFF2-40B4-BE49-F238E27FC236}">
                <a16:creationId xmlns:a16="http://schemas.microsoft.com/office/drawing/2014/main" id="{5FEDAB1F-2B58-6B02-DBCC-4A6C3CF139BE}"/>
              </a:ext>
            </a:extLst>
          </p:cNvPr>
          <p:cNvSpPr>
            <a:spLocks/>
          </p:cNvSpPr>
          <p:nvPr/>
        </p:nvSpPr>
        <p:spPr bwMode="auto">
          <a:xfrm>
            <a:off x="2941638" y="2765425"/>
            <a:ext cx="1535112" cy="1833563"/>
          </a:xfrm>
          <a:custGeom>
            <a:avLst/>
            <a:gdLst>
              <a:gd name="T0" fmla="*/ 2147483646 w 967"/>
              <a:gd name="T1" fmla="*/ 2147483646 h 1155"/>
              <a:gd name="T2" fmla="*/ 2147483646 w 967"/>
              <a:gd name="T3" fmla="*/ 2147483646 h 1155"/>
              <a:gd name="T4" fmla="*/ 2147483646 w 967"/>
              <a:gd name="T5" fmla="*/ 2147483646 h 1155"/>
              <a:gd name="T6" fmla="*/ 2147483646 w 967"/>
              <a:gd name="T7" fmla="*/ 2147483646 h 1155"/>
              <a:gd name="T8" fmla="*/ 2147483646 w 967"/>
              <a:gd name="T9" fmla="*/ 2147483646 h 1155"/>
              <a:gd name="T10" fmla="*/ 2147483646 w 967"/>
              <a:gd name="T11" fmla="*/ 2147483646 h 1155"/>
              <a:gd name="T12" fmla="*/ 2147483646 w 967"/>
              <a:gd name="T13" fmla="*/ 2147483646 h 1155"/>
              <a:gd name="T14" fmla="*/ 2147483646 w 967"/>
              <a:gd name="T15" fmla="*/ 2147483646 h 1155"/>
              <a:gd name="T16" fmla="*/ 2147483646 w 967"/>
              <a:gd name="T17" fmla="*/ 2147483646 h 1155"/>
              <a:gd name="T18" fmla="*/ 2147483646 w 967"/>
              <a:gd name="T19" fmla="*/ 2147483646 h 1155"/>
              <a:gd name="T20" fmla="*/ 2147483646 w 967"/>
              <a:gd name="T21" fmla="*/ 2147483646 h 1155"/>
              <a:gd name="T22" fmla="*/ 2147483646 w 967"/>
              <a:gd name="T23" fmla="*/ 2147483646 h 1155"/>
              <a:gd name="T24" fmla="*/ 2147483646 w 967"/>
              <a:gd name="T25" fmla="*/ 2147483646 h 1155"/>
              <a:gd name="T26" fmla="*/ 2147483646 w 967"/>
              <a:gd name="T27" fmla="*/ 2147483646 h 1155"/>
              <a:gd name="T28" fmla="*/ 2147483646 w 967"/>
              <a:gd name="T29" fmla="*/ 2147483646 h 1155"/>
              <a:gd name="T30" fmla="*/ 2147483646 w 967"/>
              <a:gd name="T31" fmla="*/ 2147483646 h 1155"/>
              <a:gd name="T32" fmla="*/ 2147483646 w 967"/>
              <a:gd name="T33" fmla="*/ 2147483646 h 1155"/>
              <a:gd name="T34" fmla="*/ 2147483646 w 967"/>
              <a:gd name="T35" fmla="*/ 2147483646 h 1155"/>
              <a:gd name="T36" fmla="*/ 2147483646 w 967"/>
              <a:gd name="T37" fmla="*/ 2147483646 h 1155"/>
              <a:gd name="T38" fmla="*/ 2147483646 w 967"/>
              <a:gd name="T39" fmla="*/ 2147483646 h 1155"/>
              <a:gd name="T40" fmla="*/ 2147483646 w 967"/>
              <a:gd name="T41" fmla="*/ 2147483646 h 1155"/>
              <a:gd name="T42" fmla="*/ 2147483646 w 967"/>
              <a:gd name="T43" fmla="*/ 2147483646 h 1155"/>
              <a:gd name="T44" fmla="*/ 2147483646 w 967"/>
              <a:gd name="T45" fmla="*/ 2147483646 h 1155"/>
              <a:gd name="T46" fmla="*/ 2147483646 w 967"/>
              <a:gd name="T47" fmla="*/ 2147483646 h 1155"/>
              <a:gd name="T48" fmla="*/ 2147483646 w 967"/>
              <a:gd name="T49" fmla="*/ 2147483646 h 1155"/>
              <a:gd name="T50" fmla="*/ 2147483646 w 967"/>
              <a:gd name="T51" fmla="*/ 2147483646 h 1155"/>
              <a:gd name="T52" fmla="*/ 2147483646 w 967"/>
              <a:gd name="T53" fmla="*/ 2147483646 h 1155"/>
              <a:gd name="T54" fmla="*/ 2147483646 w 967"/>
              <a:gd name="T55" fmla="*/ 2147483646 h 1155"/>
              <a:gd name="T56" fmla="*/ 2147483646 w 967"/>
              <a:gd name="T57" fmla="*/ 2147483646 h 1155"/>
              <a:gd name="T58" fmla="*/ 2147483646 w 967"/>
              <a:gd name="T59" fmla="*/ 2147483646 h 1155"/>
              <a:gd name="T60" fmla="*/ 2147483646 w 967"/>
              <a:gd name="T61" fmla="*/ 2147483646 h 1155"/>
              <a:gd name="T62" fmla="*/ 2147483646 w 967"/>
              <a:gd name="T63" fmla="*/ 2147483646 h 1155"/>
              <a:gd name="T64" fmla="*/ 2147483646 w 967"/>
              <a:gd name="T65" fmla="*/ 2147483646 h 1155"/>
              <a:gd name="T66" fmla="*/ 0 w 967"/>
              <a:gd name="T67" fmla="*/ 2147483646 h 1155"/>
              <a:gd name="T68" fmla="*/ 0 w 967"/>
              <a:gd name="T69" fmla="*/ 2147483646 h 1155"/>
              <a:gd name="T70" fmla="*/ 2147483646 w 967"/>
              <a:gd name="T71" fmla="*/ 2147483646 h 1155"/>
              <a:gd name="T72" fmla="*/ 2147483646 w 967"/>
              <a:gd name="T73" fmla="*/ 2147483646 h 1155"/>
              <a:gd name="T74" fmla="*/ 2147483646 w 967"/>
              <a:gd name="T75" fmla="*/ 0 h 11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7"/>
              <a:gd name="T115" fmla="*/ 0 h 1155"/>
              <a:gd name="T116" fmla="*/ 967 w 967"/>
              <a:gd name="T117" fmla="*/ 1155 h 11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7" h="1155">
                <a:moveTo>
                  <a:pt x="967" y="1155"/>
                </a:moveTo>
                <a:lnTo>
                  <a:pt x="900" y="1155"/>
                </a:lnTo>
                <a:lnTo>
                  <a:pt x="834" y="1150"/>
                </a:lnTo>
                <a:lnTo>
                  <a:pt x="768" y="1141"/>
                </a:lnTo>
                <a:lnTo>
                  <a:pt x="736" y="1134"/>
                </a:lnTo>
                <a:lnTo>
                  <a:pt x="704" y="1126"/>
                </a:lnTo>
                <a:lnTo>
                  <a:pt x="660" y="1113"/>
                </a:lnTo>
                <a:lnTo>
                  <a:pt x="618" y="1099"/>
                </a:lnTo>
                <a:lnTo>
                  <a:pt x="577" y="1083"/>
                </a:lnTo>
                <a:lnTo>
                  <a:pt x="535" y="1063"/>
                </a:lnTo>
                <a:lnTo>
                  <a:pt x="497" y="1044"/>
                </a:lnTo>
                <a:lnTo>
                  <a:pt x="459" y="1021"/>
                </a:lnTo>
                <a:lnTo>
                  <a:pt x="423" y="998"/>
                </a:lnTo>
                <a:lnTo>
                  <a:pt x="387" y="972"/>
                </a:lnTo>
                <a:lnTo>
                  <a:pt x="353" y="944"/>
                </a:lnTo>
                <a:lnTo>
                  <a:pt x="321" y="916"/>
                </a:lnTo>
                <a:lnTo>
                  <a:pt x="288" y="885"/>
                </a:lnTo>
                <a:lnTo>
                  <a:pt x="259" y="853"/>
                </a:lnTo>
                <a:lnTo>
                  <a:pt x="230" y="820"/>
                </a:lnTo>
                <a:lnTo>
                  <a:pt x="203" y="786"/>
                </a:lnTo>
                <a:lnTo>
                  <a:pt x="177" y="750"/>
                </a:lnTo>
                <a:lnTo>
                  <a:pt x="154" y="713"/>
                </a:lnTo>
                <a:lnTo>
                  <a:pt x="132" y="676"/>
                </a:lnTo>
                <a:lnTo>
                  <a:pt x="111" y="636"/>
                </a:lnTo>
                <a:lnTo>
                  <a:pt x="92" y="595"/>
                </a:lnTo>
                <a:lnTo>
                  <a:pt x="74" y="554"/>
                </a:lnTo>
                <a:lnTo>
                  <a:pt x="58" y="512"/>
                </a:lnTo>
                <a:lnTo>
                  <a:pt x="44" y="468"/>
                </a:lnTo>
                <a:lnTo>
                  <a:pt x="32" y="425"/>
                </a:lnTo>
                <a:lnTo>
                  <a:pt x="22" y="380"/>
                </a:lnTo>
                <a:lnTo>
                  <a:pt x="14" y="334"/>
                </a:lnTo>
                <a:lnTo>
                  <a:pt x="8" y="288"/>
                </a:lnTo>
                <a:lnTo>
                  <a:pt x="3" y="240"/>
                </a:lnTo>
                <a:lnTo>
                  <a:pt x="0" y="193"/>
                </a:lnTo>
                <a:lnTo>
                  <a:pt x="0" y="146"/>
                </a:lnTo>
                <a:lnTo>
                  <a:pt x="1" y="97"/>
                </a:lnTo>
                <a:lnTo>
                  <a:pt x="5" y="48"/>
                </a:lnTo>
                <a:lnTo>
                  <a:pt x="1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1722" name="Line 106">
            <a:extLst>
              <a:ext uri="{FF2B5EF4-FFF2-40B4-BE49-F238E27FC236}">
                <a16:creationId xmlns:a16="http://schemas.microsoft.com/office/drawing/2014/main" id="{D1893D3F-65A9-9052-D8A1-72439A81D07F}"/>
              </a:ext>
            </a:extLst>
          </p:cNvPr>
          <p:cNvSpPr>
            <a:spLocks noChangeShapeType="1"/>
          </p:cNvSpPr>
          <p:nvPr/>
        </p:nvSpPr>
        <p:spPr bwMode="auto">
          <a:xfrm>
            <a:off x="4768850" y="5568950"/>
            <a:ext cx="1588"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1723" name="Rectangle 71">
            <a:extLst>
              <a:ext uri="{FF2B5EF4-FFF2-40B4-BE49-F238E27FC236}">
                <a16:creationId xmlns:a16="http://schemas.microsoft.com/office/drawing/2014/main" id="{06F83BAE-7BAE-EE7B-492E-036B0B6B430A}"/>
              </a:ext>
            </a:extLst>
          </p:cNvPr>
          <p:cNvSpPr>
            <a:spLocks noChangeArrowheads="1"/>
          </p:cNvSpPr>
          <p:nvPr/>
        </p:nvSpPr>
        <p:spPr bwMode="auto">
          <a:xfrm>
            <a:off x="4114800" y="2819400"/>
            <a:ext cx="3962400" cy="1108075"/>
          </a:xfrm>
          <a:prstGeom prst="rect">
            <a:avLst/>
          </a:prstGeom>
          <a:solidFill>
            <a:srgbClr val="CCFFCC"/>
          </a:solidFill>
          <a:ln w="9525">
            <a:solidFill>
              <a:srgbClr val="FF0000"/>
            </a:solidFill>
            <a:miter lim="800000"/>
            <a:headEnd/>
            <a:tailEnd/>
          </a:ln>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1" hangingPunct="1">
              <a:spcBef>
                <a:spcPct val="0"/>
              </a:spcBef>
              <a:buFontTx/>
              <a:buNone/>
            </a:pPr>
            <a:r>
              <a:rPr lang="en-US" altLang="en-US" sz="2400">
                <a:solidFill>
                  <a:srgbClr val="FF0000"/>
                </a:solidFill>
                <a:latin typeface="Times New Roman" panose="02020603050405020304" pitchFamily="18" charset="0"/>
              </a:rPr>
              <a:t>Convexity (curve bends inward) </a:t>
            </a:r>
          </a:p>
          <a:p>
            <a:pPr algn="ctr" eaLnBrk="1" hangingPunct="1">
              <a:spcBef>
                <a:spcPct val="0"/>
              </a:spcBef>
              <a:buFontTx/>
              <a:buNone/>
            </a:pPr>
            <a:r>
              <a:rPr lang="en-US" altLang="en-US" sz="2400">
                <a:solidFill>
                  <a:srgbClr val="FF0000"/>
                </a:solidFill>
                <a:latin typeface="Times New Roman" panose="02020603050405020304" pitchFamily="18" charset="0"/>
              </a:rPr>
              <a:t>assumes decreasing marginal utility</a:t>
            </a:r>
            <a:r>
              <a:rPr lang="en-US" altLang="en-US" sz="2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Tree>
  </p:cSld>
  <p:clrMapOvr>
    <a:masterClrMapping/>
  </p:clrMapOvr>
  <p:transition/>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5" name="Slide Number Placeholder 1">
            <a:extLst>
              <a:ext uri="{FF2B5EF4-FFF2-40B4-BE49-F238E27FC236}">
                <a16:creationId xmlns:a16="http://schemas.microsoft.com/office/drawing/2014/main" id="{005BEB47-8156-0425-0DEC-0DBA907D75F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DD1BEC1C-AEBD-1D4D-8E7A-6B46E4FFD415}" type="slidenum">
              <a:rPr lang="en-US" altLang="en-US" sz="1200" smtClean="0">
                <a:latin typeface="Verdana" panose="020B0604030504040204" pitchFamily="34" charset="0"/>
              </a:rPr>
              <a:pPr>
                <a:spcBef>
                  <a:spcPct val="0"/>
                </a:spcBef>
                <a:buFontTx/>
                <a:buNone/>
              </a:pPr>
              <a:t>43</a:t>
            </a:fld>
            <a:endParaRPr lang="en-US" altLang="en-US" sz="1200">
              <a:latin typeface="Verdana" panose="020B0604030504040204" pitchFamily="34" charset="0"/>
            </a:endParaRPr>
          </a:p>
        </p:txBody>
      </p:sp>
      <p:sp>
        <p:nvSpPr>
          <p:cNvPr id="113666" name="TextBox 3">
            <a:extLst>
              <a:ext uri="{FF2B5EF4-FFF2-40B4-BE49-F238E27FC236}">
                <a16:creationId xmlns:a16="http://schemas.microsoft.com/office/drawing/2014/main" id="{E7D17780-3145-E3B7-6D7F-BB02C7461AAC}"/>
              </a:ext>
            </a:extLst>
          </p:cNvPr>
          <p:cNvSpPr txBox="1">
            <a:spLocks noChangeArrowheads="1"/>
          </p:cNvSpPr>
          <p:nvPr/>
        </p:nvSpPr>
        <p:spPr bwMode="auto">
          <a:xfrm>
            <a:off x="419100" y="0"/>
            <a:ext cx="8305800" cy="1508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a:solidFill>
                  <a:srgbClr val="C00000"/>
                </a:solidFill>
                <a:latin typeface="Verdana" panose="020B0604030504040204" pitchFamily="34" charset="0"/>
              </a:rPr>
              <a:t>Decreasing marginal utility: </a:t>
            </a:r>
          </a:p>
          <a:p>
            <a:pPr>
              <a:spcBef>
                <a:spcPct val="0"/>
              </a:spcBef>
              <a:buFontTx/>
              <a:buNone/>
            </a:pPr>
            <a:r>
              <a:rPr lang="en-US" altLang="en-US" sz="2000">
                <a:solidFill>
                  <a:srgbClr val="009242"/>
                </a:solidFill>
                <a:latin typeface="Verdana" panose="020B0604030504040204" pitchFamily="34" charset="0"/>
              </a:rPr>
              <a:t>We</a:t>
            </a:r>
            <a:r>
              <a:rPr lang="ja-JP" altLang="en-US" sz="2000">
                <a:solidFill>
                  <a:srgbClr val="009242"/>
                </a:solidFill>
                <a:latin typeface="Verdana" panose="020B0604030504040204" pitchFamily="34" charset="0"/>
              </a:rPr>
              <a:t>’</a:t>
            </a:r>
            <a:r>
              <a:rPr lang="en-US" altLang="ja-JP" sz="2000">
                <a:solidFill>
                  <a:srgbClr val="009242"/>
                </a:solidFill>
                <a:latin typeface="Verdana" panose="020B0604030504040204" pitchFamily="34" charset="0"/>
              </a:rPr>
              <a:t>ll always want more, </a:t>
            </a:r>
          </a:p>
          <a:p>
            <a:pPr>
              <a:spcBef>
                <a:spcPct val="0"/>
              </a:spcBef>
              <a:buFontTx/>
              <a:buNone/>
            </a:pPr>
            <a:r>
              <a:rPr lang="en-US" altLang="en-US" sz="2000">
                <a:solidFill>
                  <a:srgbClr val="009242"/>
                </a:solidFill>
                <a:latin typeface="Verdana" panose="020B0604030504040204" pitchFamily="34" charset="0"/>
              </a:rPr>
              <a:t>but will enjoy each new scoop </a:t>
            </a:r>
          </a:p>
          <a:p>
            <a:pPr>
              <a:spcBef>
                <a:spcPct val="0"/>
              </a:spcBef>
              <a:buFontTx/>
              <a:buNone/>
            </a:pPr>
            <a:r>
              <a:rPr lang="en-US" altLang="en-US" sz="2000">
                <a:solidFill>
                  <a:srgbClr val="009242"/>
                </a:solidFill>
                <a:latin typeface="Verdana" panose="020B0604030504040204" pitchFamily="34" charset="0"/>
              </a:rPr>
              <a:t>less and less</a:t>
            </a:r>
          </a:p>
        </p:txBody>
      </p:sp>
      <p:pic>
        <p:nvPicPr>
          <p:cNvPr id="113667" name="Picture 1">
            <a:extLst>
              <a:ext uri="{FF2B5EF4-FFF2-40B4-BE49-F238E27FC236}">
                <a16:creationId xmlns:a16="http://schemas.microsoft.com/office/drawing/2014/main" id="{25DB2EA1-DFD1-99D5-583E-09F4B7A8ED9F}"/>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096000" y="754063"/>
            <a:ext cx="2928938" cy="5486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Title 1">
            <a:extLst>
              <a:ext uri="{FF2B5EF4-FFF2-40B4-BE49-F238E27FC236}">
                <a16:creationId xmlns:a16="http://schemas.microsoft.com/office/drawing/2014/main" id="{0187AB93-A7C1-64E1-3288-6F102DB78A44}"/>
              </a:ext>
            </a:extLst>
          </p:cNvPr>
          <p:cNvSpPr>
            <a:spLocks noGrp="1" noChangeArrowheads="1"/>
          </p:cNvSpPr>
          <p:nvPr>
            <p:ph type="title"/>
          </p:nvPr>
        </p:nvSpPr>
        <p:spPr/>
        <p:txBody>
          <a:bodyPr/>
          <a:lstStyle/>
          <a:p>
            <a:r>
              <a:rPr lang="en-US" altLang="en-US"/>
              <a:t>Diminishing Marginal Utility</a:t>
            </a:r>
          </a:p>
        </p:txBody>
      </p:sp>
      <p:pic>
        <p:nvPicPr>
          <p:cNvPr id="114690" name="Content Placeholder 4">
            <a:extLst>
              <a:ext uri="{FF2B5EF4-FFF2-40B4-BE49-F238E27FC236}">
                <a16:creationId xmlns:a16="http://schemas.microsoft.com/office/drawing/2014/main" id="{B7EAB811-2C37-5BE3-93D0-3BE46826FAB6}"/>
              </a:ext>
            </a:extLst>
          </p:cNvPr>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a:xfrm>
            <a:off x="1993900" y="2097088"/>
            <a:ext cx="5156200" cy="3530600"/>
          </a:xfrm>
        </p:spPr>
      </p:pic>
      <p:sp>
        <p:nvSpPr>
          <p:cNvPr id="114691" name="Slide Number Placeholder 3">
            <a:extLst>
              <a:ext uri="{FF2B5EF4-FFF2-40B4-BE49-F238E27FC236}">
                <a16:creationId xmlns:a16="http://schemas.microsoft.com/office/drawing/2014/main" id="{B1D522F6-EA19-A0D5-08DA-693C415CE3B9}"/>
              </a:ext>
            </a:extLst>
          </p:cNvPr>
          <p:cNvSpPr>
            <a:spLocks noGrp="1" noChangeArrowheads="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12D9AFF7-E9DA-8F40-94EF-F8DF25CE8969}" type="slidenum">
              <a:rPr lang="en-US" altLang="en-US" sz="1200" smtClean="0">
                <a:latin typeface="Verdana" panose="020B0604030504040204" pitchFamily="34" charset="0"/>
              </a:rPr>
              <a:pPr>
                <a:spcBef>
                  <a:spcPct val="0"/>
                </a:spcBef>
                <a:buFontTx/>
                <a:buNone/>
              </a:pPr>
              <a:t>44</a:t>
            </a:fld>
            <a:endParaRPr lang="en-US" altLang="en-US" sz="1200">
              <a:latin typeface="Verdana" panose="020B0604030504040204" pitchFamily="34" charset="0"/>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3" name="Slide Number Placeholder 2">
            <a:extLst>
              <a:ext uri="{FF2B5EF4-FFF2-40B4-BE49-F238E27FC236}">
                <a16:creationId xmlns:a16="http://schemas.microsoft.com/office/drawing/2014/main" id="{200E482C-0350-CDBC-B17C-030B9C55800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DAFA8B13-4D9F-DD42-9171-92185BB10668}" type="slidenum">
              <a:rPr lang="en-US" altLang="en-US" sz="1200" smtClean="0">
                <a:latin typeface="Verdana" panose="020B0604030504040204" pitchFamily="34" charset="0"/>
              </a:rPr>
              <a:pPr>
                <a:spcBef>
                  <a:spcPct val="0"/>
                </a:spcBef>
                <a:buFontTx/>
                <a:buNone/>
              </a:pPr>
              <a:t>45</a:t>
            </a:fld>
            <a:endParaRPr lang="en-US" altLang="en-US" sz="1200">
              <a:latin typeface="Verdana" panose="020B0604030504040204" pitchFamily="34" charset="0"/>
            </a:endParaRPr>
          </a:p>
        </p:txBody>
      </p:sp>
      <p:sp>
        <p:nvSpPr>
          <p:cNvPr id="115714" name="Rectangle 2">
            <a:extLst>
              <a:ext uri="{FF2B5EF4-FFF2-40B4-BE49-F238E27FC236}">
                <a16:creationId xmlns:a16="http://schemas.microsoft.com/office/drawing/2014/main" id="{99C7BECB-7C04-E73C-BDF6-E3C19D9D3AB3}"/>
              </a:ext>
            </a:extLst>
          </p:cNvPr>
          <p:cNvSpPr>
            <a:spLocks noGrp="1" noChangeArrowheads="1"/>
          </p:cNvSpPr>
          <p:nvPr>
            <p:ph type="title" idx="4294967295"/>
          </p:nvPr>
        </p:nvSpPr>
        <p:spPr>
          <a:xfrm>
            <a:off x="838200" y="533400"/>
            <a:ext cx="7772400" cy="1143000"/>
          </a:xfrm>
        </p:spPr>
        <p:txBody>
          <a:bodyPr/>
          <a:lstStyle/>
          <a:p>
            <a:pPr eaLnBrk="1" hangingPunct="1"/>
            <a:r>
              <a:rPr lang="en-US" altLang="en-US"/>
              <a:t>Indifference Curves:</a:t>
            </a:r>
            <a:br>
              <a:rPr lang="en-US" altLang="en-US" sz="2400"/>
            </a:br>
            <a:r>
              <a:rPr lang="en-US" altLang="en-US" sz="2400"/>
              <a:t> Preferences about Consumption</a:t>
            </a:r>
            <a:r>
              <a:rPr lang="en-US" altLang="en-US" sz="2800">
                <a:solidFill>
                  <a:schemeClr val="accent2"/>
                </a:solidFill>
              </a:rPr>
              <a:t> </a:t>
            </a:r>
            <a:br>
              <a:rPr lang="en-US" altLang="en-US" sz="2800">
                <a:solidFill>
                  <a:schemeClr val="accent2"/>
                </a:solidFill>
              </a:rPr>
            </a:br>
            <a:endParaRPr lang="en-US" altLang="en-US" sz="2800">
              <a:solidFill>
                <a:schemeClr val="accent2"/>
              </a:solidFill>
            </a:endParaRPr>
          </a:p>
        </p:txBody>
      </p:sp>
      <p:sp>
        <p:nvSpPr>
          <p:cNvPr id="115715" name="AutoShape 3">
            <a:extLst>
              <a:ext uri="{FF2B5EF4-FFF2-40B4-BE49-F238E27FC236}">
                <a16:creationId xmlns:a16="http://schemas.microsoft.com/office/drawing/2014/main" id="{CA771E1D-A7FF-3B10-BCE5-4081D6359853}"/>
              </a:ext>
            </a:extLst>
          </p:cNvPr>
          <p:cNvSpPr>
            <a:spLocks noChangeAspect="1" noChangeArrowheads="1" noTextEdit="1"/>
          </p:cNvSpPr>
          <p:nvPr/>
        </p:nvSpPr>
        <p:spPr bwMode="auto">
          <a:xfrm>
            <a:off x="1066800" y="1752600"/>
            <a:ext cx="7391400" cy="420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15716" name="Rectangle 4">
            <a:extLst>
              <a:ext uri="{FF2B5EF4-FFF2-40B4-BE49-F238E27FC236}">
                <a16:creationId xmlns:a16="http://schemas.microsoft.com/office/drawing/2014/main" id="{259E3D69-1BBF-DD46-053F-C5DA22CFC6C8}"/>
              </a:ext>
            </a:extLst>
          </p:cNvPr>
          <p:cNvSpPr>
            <a:spLocks noChangeArrowheads="1"/>
          </p:cNvSpPr>
          <p:nvPr/>
        </p:nvSpPr>
        <p:spPr bwMode="auto">
          <a:xfrm>
            <a:off x="457200" y="1851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17" name="Rectangle 5">
            <a:extLst>
              <a:ext uri="{FF2B5EF4-FFF2-40B4-BE49-F238E27FC236}">
                <a16:creationId xmlns:a16="http://schemas.microsoft.com/office/drawing/2014/main" id="{F2C6BFD8-8D27-D8DF-3C14-74098925DA38}"/>
              </a:ext>
            </a:extLst>
          </p:cNvPr>
          <p:cNvSpPr>
            <a:spLocks noChangeArrowheads="1"/>
          </p:cNvSpPr>
          <p:nvPr/>
        </p:nvSpPr>
        <p:spPr bwMode="auto">
          <a:xfrm>
            <a:off x="45720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18" name="Rectangle 6">
            <a:extLst>
              <a:ext uri="{FF2B5EF4-FFF2-40B4-BE49-F238E27FC236}">
                <a16:creationId xmlns:a16="http://schemas.microsoft.com/office/drawing/2014/main" id="{C9004808-279F-7488-8037-9661CC64F2BF}"/>
              </a:ext>
            </a:extLst>
          </p:cNvPr>
          <p:cNvSpPr>
            <a:spLocks noChangeArrowheads="1"/>
          </p:cNvSpPr>
          <p:nvPr/>
        </p:nvSpPr>
        <p:spPr bwMode="auto">
          <a:xfrm>
            <a:off x="50800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19" name="Rectangle 7">
            <a:extLst>
              <a:ext uri="{FF2B5EF4-FFF2-40B4-BE49-F238E27FC236}">
                <a16:creationId xmlns:a16="http://schemas.microsoft.com/office/drawing/2014/main" id="{E714394D-3298-0B5E-9998-3F2F81C5EF98}"/>
              </a:ext>
            </a:extLst>
          </p:cNvPr>
          <p:cNvSpPr>
            <a:spLocks noChangeArrowheads="1"/>
          </p:cNvSpPr>
          <p:nvPr/>
        </p:nvSpPr>
        <p:spPr bwMode="auto">
          <a:xfrm>
            <a:off x="1073150"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20" name="Rectangle 8">
            <a:extLst>
              <a:ext uri="{FF2B5EF4-FFF2-40B4-BE49-F238E27FC236}">
                <a16:creationId xmlns:a16="http://schemas.microsoft.com/office/drawing/2014/main" id="{1B1CA010-0A71-C460-A088-12286A823C0A}"/>
              </a:ext>
            </a:extLst>
          </p:cNvPr>
          <p:cNvSpPr>
            <a:spLocks noChangeArrowheads="1"/>
          </p:cNvSpPr>
          <p:nvPr/>
        </p:nvSpPr>
        <p:spPr bwMode="auto">
          <a:xfrm>
            <a:off x="1689100" y="1981200"/>
            <a:ext cx="144303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Dollars in Time 1</a:t>
            </a:r>
            <a:endParaRPr lang="en-US" altLang="en-US" sz="2400">
              <a:latin typeface="Times New Roman" panose="02020603050405020304" pitchFamily="18" charset="0"/>
            </a:endParaRPr>
          </a:p>
        </p:txBody>
      </p:sp>
      <p:sp>
        <p:nvSpPr>
          <p:cNvPr id="115721" name="Rectangle 9">
            <a:extLst>
              <a:ext uri="{FF2B5EF4-FFF2-40B4-BE49-F238E27FC236}">
                <a16:creationId xmlns:a16="http://schemas.microsoft.com/office/drawing/2014/main" id="{D2B933F1-67DD-7BF8-DB81-1EBECA5BB6BA}"/>
              </a:ext>
            </a:extLst>
          </p:cNvPr>
          <p:cNvSpPr>
            <a:spLocks noChangeArrowheads="1"/>
          </p:cNvSpPr>
          <p:nvPr/>
        </p:nvSpPr>
        <p:spPr bwMode="auto">
          <a:xfrm>
            <a:off x="2276475" y="20843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22" name="Rectangle 10">
            <a:extLst>
              <a:ext uri="{FF2B5EF4-FFF2-40B4-BE49-F238E27FC236}">
                <a16:creationId xmlns:a16="http://schemas.microsoft.com/office/drawing/2014/main" id="{30B94C35-EE92-1510-5CDE-65C4470429FF}"/>
              </a:ext>
            </a:extLst>
          </p:cNvPr>
          <p:cNvSpPr>
            <a:spLocks noChangeArrowheads="1"/>
          </p:cNvSpPr>
          <p:nvPr/>
        </p:nvSpPr>
        <p:spPr bwMode="auto">
          <a:xfrm>
            <a:off x="457200" y="23177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23" name="Rectangle 11">
            <a:extLst>
              <a:ext uri="{FF2B5EF4-FFF2-40B4-BE49-F238E27FC236}">
                <a16:creationId xmlns:a16="http://schemas.microsoft.com/office/drawing/2014/main" id="{B08CE8C6-0B87-9A72-7653-7E476429A364}"/>
              </a:ext>
            </a:extLst>
          </p:cNvPr>
          <p:cNvSpPr>
            <a:spLocks noChangeArrowheads="1"/>
          </p:cNvSpPr>
          <p:nvPr/>
        </p:nvSpPr>
        <p:spPr bwMode="auto">
          <a:xfrm>
            <a:off x="714375" y="23177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24" name="Rectangle 12">
            <a:extLst>
              <a:ext uri="{FF2B5EF4-FFF2-40B4-BE49-F238E27FC236}">
                <a16:creationId xmlns:a16="http://schemas.microsoft.com/office/drawing/2014/main" id="{54C02C30-E71B-208E-EFA6-30C80B01DDD2}"/>
              </a:ext>
            </a:extLst>
          </p:cNvPr>
          <p:cNvSpPr>
            <a:spLocks noChangeArrowheads="1"/>
          </p:cNvSpPr>
          <p:nvPr/>
        </p:nvSpPr>
        <p:spPr bwMode="auto">
          <a:xfrm>
            <a:off x="4572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25" name="Rectangle 13">
            <a:extLst>
              <a:ext uri="{FF2B5EF4-FFF2-40B4-BE49-F238E27FC236}">
                <a16:creationId xmlns:a16="http://schemas.microsoft.com/office/drawing/2014/main" id="{9D7E5C93-5096-3386-33F1-11CD302F83E8}"/>
              </a:ext>
            </a:extLst>
          </p:cNvPr>
          <p:cNvSpPr>
            <a:spLocks noChangeArrowheads="1"/>
          </p:cNvSpPr>
          <p:nvPr/>
        </p:nvSpPr>
        <p:spPr bwMode="auto">
          <a:xfrm>
            <a:off x="10731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26" name="Rectangle 14">
            <a:extLst>
              <a:ext uri="{FF2B5EF4-FFF2-40B4-BE49-F238E27FC236}">
                <a16:creationId xmlns:a16="http://schemas.microsoft.com/office/drawing/2014/main" id="{590B6508-D383-FCAD-C887-4FD4515FEB9E}"/>
              </a:ext>
            </a:extLst>
          </p:cNvPr>
          <p:cNvSpPr>
            <a:spLocks noChangeArrowheads="1"/>
          </p:cNvSpPr>
          <p:nvPr/>
        </p:nvSpPr>
        <p:spPr bwMode="auto">
          <a:xfrm>
            <a:off x="16891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27" name="Rectangle 15">
            <a:extLst>
              <a:ext uri="{FF2B5EF4-FFF2-40B4-BE49-F238E27FC236}">
                <a16:creationId xmlns:a16="http://schemas.microsoft.com/office/drawing/2014/main" id="{847B3AED-B7DC-23B0-C001-AD936B377158}"/>
              </a:ext>
            </a:extLst>
          </p:cNvPr>
          <p:cNvSpPr>
            <a:spLocks noChangeArrowheads="1"/>
          </p:cNvSpPr>
          <p:nvPr/>
        </p:nvSpPr>
        <p:spPr bwMode="auto">
          <a:xfrm>
            <a:off x="23050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28" name="Rectangle 16">
            <a:extLst>
              <a:ext uri="{FF2B5EF4-FFF2-40B4-BE49-F238E27FC236}">
                <a16:creationId xmlns:a16="http://schemas.microsoft.com/office/drawing/2014/main" id="{6BB065A5-AB31-769C-9D36-F467B45D07DC}"/>
              </a:ext>
            </a:extLst>
          </p:cNvPr>
          <p:cNvSpPr>
            <a:spLocks noChangeArrowheads="1"/>
          </p:cNvSpPr>
          <p:nvPr/>
        </p:nvSpPr>
        <p:spPr bwMode="auto">
          <a:xfrm>
            <a:off x="29210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29" name="Rectangle 17">
            <a:extLst>
              <a:ext uri="{FF2B5EF4-FFF2-40B4-BE49-F238E27FC236}">
                <a16:creationId xmlns:a16="http://schemas.microsoft.com/office/drawing/2014/main" id="{C1E9C4DD-4EA7-8210-44DD-626A7F5558BE}"/>
              </a:ext>
            </a:extLst>
          </p:cNvPr>
          <p:cNvSpPr>
            <a:spLocks noChangeArrowheads="1"/>
          </p:cNvSpPr>
          <p:nvPr/>
        </p:nvSpPr>
        <p:spPr bwMode="auto">
          <a:xfrm>
            <a:off x="353695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30" name="Rectangle 18">
            <a:extLst>
              <a:ext uri="{FF2B5EF4-FFF2-40B4-BE49-F238E27FC236}">
                <a16:creationId xmlns:a16="http://schemas.microsoft.com/office/drawing/2014/main" id="{F12A090D-5A8A-36C5-9104-6EF3B71EDF8D}"/>
              </a:ext>
            </a:extLst>
          </p:cNvPr>
          <p:cNvSpPr>
            <a:spLocks noChangeArrowheads="1"/>
          </p:cNvSpPr>
          <p:nvPr/>
        </p:nvSpPr>
        <p:spPr bwMode="auto">
          <a:xfrm>
            <a:off x="4152900" y="2552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31" name="Rectangle 19">
            <a:extLst>
              <a:ext uri="{FF2B5EF4-FFF2-40B4-BE49-F238E27FC236}">
                <a16:creationId xmlns:a16="http://schemas.microsoft.com/office/drawing/2014/main" id="{D923A372-A27B-E309-237F-01ACB1B2A2CA}"/>
              </a:ext>
            </a:extLst>
          </p:cNvPr>
          <p:cNvSpPr>
            <a:spLocks noChangeArrowheads="1"/>
          </p:cNvSpPr>
          <p:nvPr/>
        </p:nvSpPr>
        <p:spPr bwMode="auto">
          <a:xfrm>
            <a:off x="45720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32" name="Rectangle 20">
            <a:extLst>
              <a:ext uri="{FF2B5EF4-FFF2-40B4-BE49-F238E27FC236}">
                <a16:creationId xmlns:a16="http://schemas.microsoft.com/office/drawing/2014/main" id="{6B516C5C-666C-1B8F-06F2-36EEAA2A6E49}"/>
              </a:ext>
            </a:extLst>
          </p:cNvPr>
          <p:cNvSpPr>
            <a:spLocks noChangeArrowheads="1"/>
          </p:cNvSpPr>
          <p:nvPr/>
        </p:nvSpPr>
        <p:spPr bwMode="auto">
          <a:xfrm>
            <a:off x="107315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33" name="Rectangle 21">
            <a:extLst>
              <a:ext uri="{FF2B5EF4-FFF2-40B4-BE49-F238E27FC236}">
                <a16:creationId xmlns:a16="http://schemas.microsoft.com/office/drawing/2014/main" id="{C5AA1B60-20AD-BDF8-B2F9-DA1771C84EA3}"/>
              </a:ext>
            </a:extLst>
          </p:cNvPr>
          <p:cNvSpPr>
            <a:spLocks noChangeArrowheads="1"/>
          </p:cNvSpPr>
          <p:nvPr/>
        </p:nvSpPr>
        <p:spPr bwMode="auto">
          <a:xfrm>
            <a:off x="168910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34" name="Rectangle 22">
            <a:extLst>
              <a:ext uri="{FF2B5EF4-FFF2-40B4-BE49-F238E27FC236}">
                <a16:creationId xmlns:a16="http://schemas.microsoft.com/office/drawing/2014/main" id="{24EBC741-87C9-4193-DEC5-41EC582F0B24}"/>
              </a:ext>
            </a:extLst>
          </p:cNvPr>
          <p:cNvSpPr>
            <a:spLocks noChangeArrowheads="1"/>
          </p:cNvSpPr>
          <p:nvPr/>
        </p:nvSpPr>
        <p:spPr bwMode="auto">
          <a:xfrm>
            <a:off x="2305050"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35" name="Rectangle 23">
            <a:extLst>
              <a:ext uri="{FF2B5EF4-FFF2-40B4-BE49-F238E27FC236}">
                <a16:creationId xmlns:a16="http://schemas.microsoft.com/office/drawing/2014/main" id="{BA45CE91-3DA5-7778-771C-189A5C0FFA4D}"/>
              </a:ext>
            </a:extLst>
          </p:cNvPr>
          <p:cNvSpPr>
            <a:spLocks noChangeArrowheads="1"/>
          </p:cNvSpPr>
          <p:nvPr/>
        </p:nvSpPr>
        <p:spPr bwMode="auto">
          <a:xfrm>
            <a:off x="2921000" y="27860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36" name="Rectangle 24">
            <a:extLst>
              <a:ext uri="{FF2B5EF4-FFF2-40B4-BE49-F238E27FC236}">
                <a16:creationId xmlns:a16="http://schemas.microsoft.com/office/drawing/2014/main" id="{1FD5B882-0ABC-4C51-1154-4B5FD6986F1D}"/>
              </a:ext>
            </a:extLst>
          </p:cNvPr>
          <p:cNvSpPr>
            <a:spLocks noChangeArrowheads="1"/>
          </p:cNvSpPr>
          <p:nvPr/>
        </p:nvSpPr>
        <p:spPr bwMode="auto">
          <a:xfrm>
            <a:off x="3024188" y="27860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37" name="Rectangle 25">
            <a:extLst>
              <a:ext uri="{FF2B5EF4-FFF2-40B4-BE49-F238E27FC236}">
                <a16:creationId xmlns:a16="http://schemas.microsoft.com/office/drawing/2014/main" id="{13A82CD0-B5D3-A836-8219-C6223AC28654}"/>
              </a:ext>
            </a:extLst>
          </p:cNvPr>
          <p:cNvSpPr>
            <a:spLocks noChangeArrowheads="1"/>
          </p:cNvSpPr>
          <p:nvPr/>
        </p:nvSpPr>
        <p:spPr bwMode="auto">
          <a:xfrm>
            <a:off x="1689100" y="3019425"/>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38" name="Rectangle 26">
            <a:extLst>
              <a:ext uri="{FF2B5EF4-FFF2-40B4-BE49-F238E27FC236}">
                <a16:creationId xmlns:a16="http://schemas.microsoft.com/office/drawing/2014/main" id="{0D27F797-07A3-68D3-264E-005ED554EA21}"/>
              </a:ext>
            </a:extLst>
          </p:cNvPr>
          <p:cNvSpPr>
            <a:spLocks noChangeArrowheads="1"/>
          </p:cNvSpPr>
          <p:nvPr/>
        </p:nvSpPr>
        <p:spPr bwMode="auto">
          <a:xfrm>
            <a:off x="1792288"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39" name="Rectangle 27">
            <a:extLst>
              <a:ext uri="{FF2B5EF4-FFF2-40B4-BE49-F238E27FC236}">
                <a16:creationId xmlns:a16="http://schemas.microsoft.com/office/drawing/2014/main" id="{1436C153-110B-B1FA-34D3-A5A819B0A765}"/>
              </a:ext>
            </a:extLst>
          </p:cNvPr>
          <p:cNvSpPr>
            <a:spLocks noChangeArrowheads="1"/>
          </p:cNvSpPr>
          <p:nvPr/>
        </p:nvSpPr>
        <p:spPr bwMode="auto">
          <a:xfrm>
            <a:off x="230505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40" name="Rectangle 28">
            <a:extLst>
              <a:ext uri="{FF2B5EF4-FFF2-40B4-BE49-F238E27FC236}">
                <a16:creationId xmlns:a16="http://schemas.microsoft.com/office/drawing/2014/main" id="{7018C370-9593-22E4-6866-3F745F61AAA6}"/>
              </a:ext>
            </a:extLst>
          </p:cNvPr>
          <p:cNvSpPr>
            <a:spLocks noChangeArrowheads="1"/>
          </p:cNvSpPr>
          <p:nvPr/>
        </p:nvSpPr>
        <p:spPr bwMode="auto">
          <a:xfrm>
            <a:off x="292100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41" name="Rectangle 29">
            <a:extLst>
              <a:ext uri="{FF2B5EF4-FFF2-40B4-BE49-F238E27FC236}">
                <a16:creationId xmlns:a16="http://schemas.microsoft.com/office/drawing/2014/main" id="{BDCCE5D4-AE44-2DC3-636E-7CB4BF498252}"/>
              </a:ext>
            </a:extLst>
          </p:cNvPr>
          <p:cNvSpPr>
            <a:spLocks noChangeArrowheads="1"/>
          </p:cNvSpPr>
          <p:nvPr/>
        </p:nvSpPr>
        <p:spPr bwMode="auto">
          <a:xfrm>
            <a:off x="3536950"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42" name="Rectangle 30">
            <a:extLst>
              <a:ext uri="{FF2B5EF4-FFF2-40B4-BE49-F238E27FC236}">
                <a16:creationId xmlns:a16="http://schemas.microsoft.com/office/drawing/2014/main" id="{FF4678C9-E64C-66E0-7830-3E6C3D97AFB0}"/>
              </a:ext>
            </a:extLst>
          </p:cNvPr>
          <p:cNvSpPr>
            <a:spLocks noChangeArrowheads="1"/>
          </p:cNvSpPr>
          <p:nvPr/>
        </p:nvSpPr>
        <p:spPr bwMode="auto">
          <a:xfrm>
            <a:off x="4152900" y="3019425"/>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43" name="Rectangle 31">
            <a:extLst>
              <a:ext uri="{FF2B5EF4-FFF2-40B4-BE49-F238E27FC236}">
                <a16:creationId xmlns:a16="http://schemas.microsoft.com/office/drawing/2014/main" id="{4FF15857-E925-6308-295B-D87188F0D428}"/>
              </a:ext>
            </a:extLst>
          </p:cNvPr>
          <p:cNvSpPr>
            <a:spLocks noChangeArrowheads="1"/>
          </p:cNvSpPr>
          <p:nvPr/>
        </p:nvSpPr>
        <p:spPr bwMode="auto">
          <a:xfrm>
            <a:off x="4410075" y="3019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44" name="Rectangle 32">
            <a:extLst>
              <a:ext uri="{FF2B5EF4-FFF2-40B4-BE49-F238E27FC236}">
                <a16:creationId xmlns:a16="http://schemas.microsoft.com/office/drawing/2014/main" id="{FF575119-5AE8-E923-E652-78B9DC2938C7}"/>
              </a:ext>
            </a:extLst>
          </p:cNvPr>
          <p:cNvSpPr>
            <a:spLocks noChangeArrowheads="1"/>
          </p:cNvSpPr>
          <p:nvPr/>
        </p:nvSpPr>
        <p:spPr bwMode="auto">
          <a:xfrm>
            <a:off x="457200" y="32527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45" name="Rectangle 33">
            <a:extLst>
              <a:ext uri="{FF2B5EF4-FFF2-40B4-BE49-F238E27FC236}">
                <a16:creationId xmlns:a16="http://schemas.microsoft.com/office/drawing/2014/main" id="{CB37B006-E57C-DF5E-A75D-720B89951CD1}"/>
              </a:ext>
            </a:extLst>
          </p:cNvPr>
          <p:cNvSpPr>
            <a:spLocks noChangeArrowheads="1"/>
          </p:cNvSpPr>
          <p:nvPr/>
        </p:nvSpPr>
        <p:spPr bwMode="auto">
          <a:xfrm>
            <a:off x="457200" y="34861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46" name="Rectangle 34">
            <a:extLst>
              <a:ext uri="{FF2B5EF4-FFF2-40B4-BE49-F238E27FC236}">
                <a16:creationId xmlns:a16="http://schemas.microsoft.com/office/drawing/2014/main" id="{8A399AC1-4B42-CF90-B0C9-86A62079B675}"/>
              </a:ext>
            </a:extLst>
          </p:cNvPr>
          <p:cNvSpPr>
            <a:spLocks noChangeArrowheads="1"/>
          </p:cNvSpPr>
          <p:nvPr/>
        </p:nvSpPr>
        <p:spPr bwMode="auto">
          <a:xfrm>
            <a:off x="4572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47" name="Rectangle 35">
            <a:extLst>
              <a:ext uri="{FF2B5EF4-FFF2-40B4-BE49-F238E27FC236}">
                <a16:creationId xmlns:a16="http://schemas.microsoft.com/office/drawing/2014/main" id="{92389091-E9AA-7C26-CA7C-FFB456CC5CC7}"/>
              </a:ext>
            </a:extLst>
          </p:cNvPr>
          <p:cNvSpPr>
            <a:spLocks noChangeArrowheads="1"/>
          </p:cNvSpPr>
          <p:nvPr/>
        </p:nvSpPr>
        <p:spPr bwMode="auto">
          <a:xfrm>
            <a:off x="107315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48" name="Rectangle 36">
            <a:extLst>
              <a:ext uri="{FF2B5EF4-FFF2-40B4-BE49-F238E27FC236}">
                <a16:creationId xmlns:a16="http://schemas.microsoft.com/office/drawing/2014/main" id="{DC46F6EF-9E04-9F54-2779-DD4525774D20}"/>
              </a:ext>
            </a:extLst>
          </p:cNvPr>
          <p:cNvSpPr>
            <a:spLocks noChangeArrowheads="1"/>
          </p:cNvSpPr>
          <p:nvPr/>
        </p:nvSpPr>
        <p:spPr bwMode="auto">
          <a:xfrm>
            <a:off x="16891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49" name="Rectangle 37">
            <a:extLst>
              <a:ext uri="{FF2B5EF4-FFF2-40B4-BE49-F238E27FC236}">
                <a16:creationId xmlns:a16="http://schemas.microsoft.com/office/drawing/2014/main" id="{C3A05B58-1FF8-7F15-F7FE-6000D490A11A}"/>
              </a:ext>
            </a:extLst>
          </p:cNvPr>
          <p:cNvSpPr>
            <a:spLocks noChangeArrowheads="1"/>
          </p:cNvSpPr>
          <p:nvPr/>
        </p:nvSpPr>
        <p:spPr bwMode="auto">
          <a:xfrm>
            <a:off x="230505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50" name="Rectangle 38">
            <a:extLst>
              <a:ext uri="{FF2B5EF4-FFF2-40B4-BE49-F238E27FC236}">
                <a16:creationId xmlns:a16="http://schemas.microsoft.com/office/drawing/2014/main" id="{A0D4BCAA-69F3-7A4B-63FB-69CB6708CEB5}"/>
              </a:ext>
            </a:extLst>
          </p:cNvPr>
          <p:cNvSpPr>
            <a:spLocks noChangeArrowheads="1"/>
          </p:cNvSpPr>
          <p:nvPr/>
        </p:nvSpPr>
        <p:spPr bwMode="auto">
          <a:xfrm>
            <a:off x="29210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51" name="Rectangle 39">
            <a:extLst>
              <a:ext uri="{FF2B5EF4-FFF2-40B4-BE49-F238E27FC236}">
                <a16:creationId xmlns:a16="http://schemas.microsoft.com/office/drawing/2014/main" id="{BECEFF62-BC08-A8C2-87FB-7DFB698A387A}"/>
              </a:ext>
            </a:extLst>
          </p:cNvPr>
          <p:cNvSpPr>
            <a:spLocks noChangeArrowheads="1"/>
          </p:cNvSpPr>
          <p:nvPr/>
        </p:nvSpPr>
        <p:spPr bwMode="auto">
          <a:xfrm>
            <a:off x="3536950" y="3719513"/>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52" name="Rectangle 40">
            <a:extLst>
              <a:ext uri="{FF2B5EF4-FFF2-40B4-BE49-F238E27FC236}">
                <a16:creationId xmlns:a16="http://schemas.microsoft.com/office/drawing/2014/main" id="{3544B76C-52C0-867F-D726-9C395B467568}"/>
              </a:ext>
            </a:extLst>
          </p:cNvPr>
          <p:cNvSpPr>
            <a:spLocks noChangeArrowheads="1"/>
          </p:cNvSpPr>
          <p:nvPr/>
        </p:nvSpPr>
        <p:spPr bwMode="auto">
          <a:xfrm>
            <a:off x="3690938"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53" name="Rectangle 41">
            <a:extLst>
              <a:ext uri="{FF2B5EF4-FFF2-40B4-BE49-F238E27FC236}">
                <a16:creationId xmlns:a16="http://schemas.microsoft.com/office/drawing/2014/main" id="{3259B32A-8306-3F8E-9E4A-1D4B199FB46B}"/>
              </a:ext>
            </a:extLst>
          </p:cNvPr>
          <p:cNvSpPr>
            <a:spLocks noChangeArrowheads="1"/>
          </p:cNvSpPr>
          <p:nvPr/>
        </p:nvSpPr>
        <p:spPr bwMode="auto">
          <a:xfrm>
            <a:off x="4152900" y="3719513"/>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54" name="Rectangle 42">
            <a:extLst>
              <a:ext uri="{FF2B5EF4-FFF2-40B4-BE49-F238E27FC236}">
                <a16:creationId xmlns:a16="http://schemas.microsoft.com/office/drawing/2014/main" id="{73877A73-FAD0-E71E-79BC-37956A64E381}"/>
              </a:ext>
            </a:extLst>
          </p:cNvPr>
          <p:cNvSpPr>
            <a:spLocks noChangeArrowheads="1"/>
          </p:cNvSpPr>
          <p:nvPr/>
        </p:nvSpPr>
        <p:spPr bwMode="auto">
          <a:xfrm>
            <a:off x="4460875"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55" name="Rectangle 43">
            <a:extLst>
              <a:ext uri="{FF2B5EF4-FFF2-40B4-BE49-F238E27FC236}">
                <a16:creationId xmlns:a16="http://schemas.microsoft.com/office/drawing/2014/main" id="{8BD48D19-D5DE-D2AB-1126-7D995EB5E7E6}"/>
              </a:ext>
            </a:extLst>
          </p:cNvPr>
          <p:cNvSpPr>
            <a:spLocks noChangeArrowheads="1"/>
          </p:cNvSpPr>
          <p:nvPr/>
        </p:nvSpPr>
        <p:spPr bwMode="auto">
          <a:xfrm>
            <a:off x="4572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56" name="Rectangle 44">
            <a:extLst>
              <a:ext uri="{FF2B5EF4-FFF2-40B4-BE49-F238E27FC236}">
                <a16:creationId xmlns:a16="http://schemas.microsoft.com/office/drawing/2014/main" id="{5112DEE2-2D8F-66C1-2E94-ED331ECDC512}"/>
              </a:ext>
            </a:extLst>
          </p:cNvPr>
          <p:cNvSpPr>
            <a:spLocks noChangeArrowheads="1"/>
          </p:cNvSpPr>
          <p:nvPr/>
        </p:nvSpPr>
        <p:spPr bwMode="auto">
          <a:xfrm>
            <a:off x="10731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57" name="Rectangle 45">
            <a:extLst>
              <a:ext uri="{FF2B5EF4-FFF2-40B4-BE49-F238E27FC236}">
                <a16:creationId xmlns:a16="http://schemas.microsoft.com/office/drawing/2014/main" id="{59489D1A-7831-5B7F-01E0-D9167704388E}"/>
              </a:ext>
            </a:extLst>
          </p:cNvPr>
          <p:cNvSpPr>
            <a:spLocks noChangeArrowheads="1"/>
          </p:cNvSpPr>
          <p:nvPr/>
        </p:nvSpPr>
        <p:spPr bwMode="auto">
          <a:xfrm>
            <a:off x="16891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58" name="Rectangle 46">
            <a:extLst>
              <a:ext uri="{FF2B5EF4-FFF2-40B4-BE49-F238E27FC236}">
                <a16:creationId xmlns:a16="http://schemas.microsoft.com/office/drawing/2014/main" id="{A0A9B38B-42AF-7643-7C1F-71BA09604240}"/>
              </a:ext>
            </a:extLst>
          </p:cNvPr>
          <p:cNvSpPr>
            <a:spLocks noChangeArrowheads="1"/>
          </p:cNvSpPr>
          <p:nvPr/>
        </p:nvSpPr>
        <p:spPr bwMode="auto">
          <a:xfrm>
            <a:off x="23050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59" name="Rectangle 47">
            <a:extLst>
              <a:ext uri="{FF2B5EF4-FFF2-40B4-BE49-F238E27FC236}">
                <a16:creationId xmlns:a16="http://schemas.microsoft.com/office/drawing/2014/main" id="{4E6C6247-CBBA-6C06-214A-7A9C5F2D15A2}"/>
              </a:ext>
            </a:extLst>
          </p:cNvPr>
          <p:cNvSpPr>
            <a:spLocks noChangeArrowheads="1"/>
          </p:cNvSpPr>
          <p:nvPr/>
        </p:nvSpPr>
        <p:spPr bwMode="auto">
          <a:xfrm>
            <a:off x="29210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60" name="Rectangle 48">
            <a:extLst>
              <a:ext uri="{FF2B5EF4-FFF2-40B4-BE49-F238E27FC236}">
                <a16:creationId xmlns:a16="http://schemas.microsoft.com/office/drawing/2014/main" id="{5FED164F-9E55-B90B-69C5-119C065E82BC}"/>
              </a:ext>
            </a:extLst>
          </p:cNvPr>
          <p:cNvSpPr>
            <a:spLocks noChangeArrowheads="1"/>
          </p:cNvSpPr>
          <p:nvPr/>
        </p:nvSpPr>
        <p:spPr bwMode="auto">
          <a:xfrm>
            <a:off x="35369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61" name="Rectangle 49">
            <a:extLst>
              <a:ext uri="{FF2B5EF4-FFF2-40B4-BE49-F238E27FC236}">
                <a16:creationId xmlns:a16="http://schemas.microsoft.com/office/drawing/2014/main" id="{FB4B1645-5BC9-3C6A-76CE-AB922C174DA7}"/>
              </a:ext>
            </a:extLst>
          </p:cNvPr>
          <p:cNvSpPr>
            <a:spLocks noChangeArrowheads="1"/>
          </p:cNvSpPr>
          <p:nvPr/>
        </p:nvSpPr>
        <p:spPr bwMode="auto">
          <a:xfrm>
            <a:off x="41529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62" name="Rectangle 50">
            <a:extLst>
              <a:ext uri="{FF2B5EF4-FFF2-40B4-BE49-F238E27FC236}">
                <a16:creationId xmlns:a16="http://schemas.microsoft.com/office/drawing/2014/main" id="{909AC051-C591-A008-D92D-32695CEA3DA9}"/>
              </a:ext>
            </a:extLst>
          </p:cNvPr>
          <p:cNvSpPr>
            <a:spLocks noChangeArrowheads="1"/>
          </p:cNvSpPr>
          <p:nvPr/>
        </p:nvSpPr>
        <p:spPr bwMode="auto">
          <a:xfrm>
            <a:off x="476885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63" name="Rectangle 51">
            <a:extLst>
              <a:ext uri="{FF2B5EF4-FFF2-40B4-BE49-F238E27FC236}">
                <a16:creationId xmlns:a16="http://schemas.microsoft.com/office/drawing/2014/main" id="{D4602D30-CF07-E45F-9AD5-19BA48B08C77}"/>
              </a:ext>
            </a:extLst>
          </p:cNvPr>
          <p:cNvSpPr>
            <a:spLocks noChangeArrowheads="1"/>
          </p:cNvSpPr>
          <p:nvPr/>
        </p:nvSpPr>
        <p:spPr bwMode="auto">
          <a:xfrm>
            <a:off x="5384800" y="39544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64" name="Rectangle 52">
            <a:extLst>
              <a:ext uri="{FF2B5EF4-FFF2-40B4-BE49-F238E27FC236}">
                <a16:creationId xmlns:a16="http://schemas.microsoft.com/office/drawing/2014/main" id="{AF92DDC2-B216-5AF9-5B66-63BF4A32773D}"/>
              </a:ext>
            </a:extLst>
          </p:cNvPr>
          <p:cNvSpPr>
            <a:spLocks noChangeArrowheads="1"/>
          </p:cNvSpPr>
          <p:nvPr/>
        </p:nvSpPr>
        <p:spPr bwMode="auto">
          <a:xfrm>
            <a:off x="5589588"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65" name="Rectangle 53">
            <a:extLst>
              <a:ext uri="{FF2B5EF4-FFF2-40B4-BE49-F238E27FC236}">
                <a16:creationId xmlns:a16="http://schemas.microsoft.com/office/drawing/2014/main" id="{85E332F0-A85A-8AE0-4296-B5F7AD249723}"/>
              </a:ext>
            </a:extLst>
          </p:cNvPr>
          <p:cNvSpPr>
            <a:spLocks noChangeArrowheads="1"/>
          </p:cNvSpPr>
          <p:nvPr/>
        </p:nvSpPr>
        <p:spPr bwMode="auto">
          <a:xfrm>
            <a:off x="4572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66" name="Rectangle 54">
            <a:extLst>
              <a:ext uri="{FF2B5EF4-FFF2-40B4-BE49-F238E27FC236}">
                <a16:creationId xmlns:a16="http://schemas.microsoft.com/office/drawing/2014/main" id="{D049EDCD-5A76-DB69-E971-BB4928266513}"/>
              </a:ext>
            </a:extLst>
          </p:cNvPr>
          <p:cNvSpPr>
            <a:spLocks noChangeArrowheads="1"/>
          </p:cNvSpPr>
          <p:nvPr/>
        </p:nvSpPr>
        <p:spPr bwMode="auto">
          <a:xfrm>
            <a:off x="10731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67" name="Rectangle 55">
            <a:extLst>
              <a:ext uri="{FF2B5EF4-FFF2-40B4-BE49-F238E27FC236}">
                <a16:creationId xmlns:a16="http://schemas.microsoft.com/office/drawing/2014/main" id="{B5ED937F-8EB7-3714-5AAA-6C09D6D87FD1}"/>
              </a:ext>
            </a:extLst>
          </p:cNvPr>
          <p:cNvSpPr>
            <a:spLocks noChangeArrowheads="1"/>
          </p:cNvSpPr>
          <p:nvPr/>
        </p:nvSpPr>
        <p:spPr bwMode="auto">
          <a:xfrm>
            <a:off x="1689100" y="4187825"/>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68" name="Rectangle 56">
            <a:extLst>
              <a:ext uri="{FF2B5EF4-FFF2-40B4-BE49-F238E27FC236}">
                <a16:creationId xmlns:a16="http://schemas.microsoft.com/office/drawing/2014/main" id="{69F4B4EE-40E8-6111-7CB7-2D7B68F90F11}"/>
              </a:ext>
            </a:extLst>
          </p:cNvPr>
          <p:cNvSpPr>
            <a:spLocks noChangeArrowheads="1"/>
          </p:cNvSpPr>
          <p:nvPr/>
        </p:nvSpPr>
        <p:spPr bwMode="auto">
          <a:xfrm>
            <a:off x="1893888"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69" name="Rectangle 57">
            <a:extLst>
              <a:ext uri="{FF2B5EF4-FFF2-40B4-BE49-F238E27FC236}">
                <a16:creationId xmlns:a16="http://schemas.microsoft.com/office/drawing/2014/main" id="{97561830-C13C-DA93-EF2B-CE7C79C3F1DA}"/>
              </a:ext>
            </a:extLst>
          </p:cNvPr>
          <p:cNvSpPr>
            <a:spLocks noChangeArrowheads="1"/>
          </p:cNvSpPr>
          <p:nvPr/>
        </p:nvSpPr>
        <p:spPr bwMode="auto">
          <a:xfrm>
            <a:off x="23050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70" name="Rectangle 58">
            <a:extLst>
              <a:ext uri="{FF2B5EF4-FFF2-40B4-BE49-F238E27FC236}">
                <a16:creationId xmlns:a16="http://schemas.microsoft.com/office/drawing/2014/main" id="{9B6FBFE3-00CB-A480-085F-8BDBFAD9C95D}"/>
              </a:ext>
            </a:extLst>
          </p:cNvPr>
          <p:cNvSpPr>
            <a:spLocks noChangeArrowheads="1"/>
          </p:cNvSpPr>
          <p:nvPr/>
        </p:nvSpPr>
        <p:spPr bwMode="auto">
          <a:xfrm>
            <a:off x="29210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71" name="Rectangle 59">
            <a:extLst>
              <a:ext uri="{FF2B5EF4-FFF2-40B4-BE49-F238E27FC236}">
                <a16:creationId xmlns:a16="http://schemas.microsoft.com/office/drawing/2014/main" id="{E84CF34A-DDA9-735A-0DBD-B76DB7ED34DB}"/>
              </a:ext>
            </a:extLst>
          </p:cNvPr>
          <p:cNvSpPr>
            <a:spLocks noChangeArrowheads="1"/>
          </p:cNvSpPr>
          <p:nvPr/>
        </p:nvSpPr>
        <p:spPr bwMode="auto">
          <a:xfrm>
            <a:off x="35369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72" name="Rectangle 60">
            <a:extLst>
              <a:ext uri="{FF2B5EF4-FFF2-40B4-BE49-F238E27FC236}">
                <a16:creationId xmlns:a16="http://schemas.microsoft.com/office/drawing/2014/main" id="{9F855A61-07AD-F63A-E433-41918A62BD2C}"/>
              </a:ext>
            </a:extLst>
          </p:cNvPr>
          <p:cNvSpPr>
            <a:spLocks noChangeArrowheads="1"/>
          </p:cNvSpPr>
          <p:nvPr/>
        </p:nvSpPr>
        <p:spPr bwMode="auto">
          <a:xfrm>
            <a:off x="41529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73" name="Rectangle 61">
            <a:extLst>
              <a:ext uri="{FF2B5EF4-FFF2-40B4-BE49-F238E27FC236}">
                <a16:creationId xmlns:a16="http://schemas.microsoft.com/office/drawing/2014/main" id="{D678336D-22A3-BB2D-E61B-6652D0E880CD}"/>
              </a:ext>
            </a:extLst>
          </p:cNvPr>
          <p:cNvSpPr>
            <a:spLocks noChangeArrowheads="1"/>
          </p:cNvSpPr>
          <p:nvPr/>
        </p:nvSpPr>
        <p:spPr bwMode="auto">
          <a:xfrm>
            <a:off x="47688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74" name="Rectangle 62">
            <a:extLst>
              <a:ext uri="{FF2B5EF4-FFF2-40B4-BE49-F238E27FC236}">
                <a16:creationId xmlns:a16="http://schemas.microsoft.com/office/drawing/2014/main" id="{216DB2AB-BAA9-EA67-30EE-89CD3677F00E}"/>
              </a:ext>
            </a:extLst>
          </p:cNvPr>
          <p:cNvSpPr>
            <a:spLocks noChangeArrowheads="1"/>
          </p:cNvSpPr>
          <p:nvPr/>
        </p:nvSpPr>
        <p:spPr bwMode="auto">
          <a:xfrm>
            <a:off x="538480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75" name="Rectangle 63">
            <a:extLst>
              <a:ext uri="{FF2B5EF4-FFF2-40B4-BE49-F238E27FC236}">
                <a16:creationId xmlns:a16="http://schemas.microsoft.com/office/drawing/2014/main" id="{A7A43839-21D4-77E1-D010-523EF683C952}"/>
              </a:ext>
            </a:extLst>
          </p:cNvPr>
          <p:cNvSpPr>
            <a:spLocks noChangeArrowheads="1"/>
          </p:cNvSpPr>
          <p:nvPr/>
        </p:nvSpPr>
        <p:spPr bwMode="auto">
          <a:xfrm>
            <a:off x="6000750" y="4187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76" name="Rectangle 64">
            <a:extLst>
              <a:ext uri="{FF2B5EF4-FFF2-40B4-BE49-F238E27FC236}">
                <a16:creationId xmlns:a16="http://schemas.microsoft.com/office/drawing/2014/main" id="{32A5C381-4BBC-2E5E-1C01-BCD492455566}"/>
              </a:ext>
            </a:extLst>
          </p:cNvPr>
          <p:cNvSpPr>
            <a:spLocks noChangeArrowheads="1"/>
          </p:cNvSpPr>
          <p:nvPr/>
        </p:nvSpPr>
        <p:spPr bwMode="auto">
          <a:xfrm>
            <a:off x="4572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77" name="Rectangle 65">
            <a:extLst>
              <a:ext uri="{FF2B5EF4-FFF2-40B4-BE49-F238E27FC236}">
                <a16:creationId xmlns:a16="http://schemas.microsoft.com/office/drawing/2014/main" id="{AFAFB99D-A0E0-C138-74DC-F670A95D16FD}"/>
              </a:ext>
            </a:extLst>
          </p:cNvPr>
          <p:cNvSpPr>
            <a:spLocks noChangeArrowheads="1"/>
          </p:cNvSpPr>
          <p:nvPr/>
        </p:nvSpPr>
        <p:spPr bwMode="auto">
          <a:xfrm>
            <a:off x="10731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78" name="Rectangle 66">
            <a:extLst>
              <a:ext uri="{FF2B5EF4-FFF2-40B4-BE49-F238E27FC236}">
                <a16:creationId xmlns:a16="http://schemas.microsoft.com/office/drawing/2014/main" id="{0737CA40-C962-DF37-445B-4A69072523DE}"/>
              </a:ext>
            </a:extLst>
          </p:cNvPr>
          <p:cNvSpPr>
            <a:spLocks noChangeArrowheads="1"/>
          </p:cNvSpPr>
          <p:nvPr/>
        </p:nvSpPr>
        <p:spPr bwMode="auto">
          <a:xfrm>
            <a:off x="16891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79" name="Rectangle 67">
            <a:extLst>
              <a:ext uri="{FF2B5EF4-FFF2-40B4-BE49-F238E27FC236}">
                <a16:creationId xmlns:a16="http://schemas.microsoft.com/office/drawing/2014/main" id="{7A86FC79-A36A-0CAF-A4F5-A6718C24E999}"/>
              </a:ext>
            </a:extLst>
          </p:cNvPr>
          <p:cNvSpPr>
            <a:spLocks noChangeArrowheads="1"/>
          </p:cNvSpPr>
          <p:nvPr/>
        </p:nvSpPr>
        <p:spPr bwMode="auto">
          <a:xfrm>
            <a:off x="23050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80" name="Rectangle 68">
            <a:extLst>
              <a:ext uri="{FF2B5EF4-FFF2-40B4-BE49-F238E27FC236}">
                <a16:creationId xmlns:a16="http://schemas.microsoft.com/office/drawing/2014/main" id="{E270E562-275B-1CD3-466B-B05C122B86F8}"/>
              </a:ext>
            </a:extLst>
          </p:cNvPr>
          <p:cNvSpPr>
            <a:spLocks noChangeArrowheads="1"/>
          </p:cNvSpPr>
          <p:nvPr/>
        </p:nvSpPr>
        <p:spPr bwMode="auto">
          <a:xfrm>
            <a:off x="2921000" y="44211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81" name="Rectangle 69">
            <a:extLst>
              <a:ext uri="{FF2B5EF4-FFF2-40B4-BE49-F238E27FC236}">
                <a16:creationId xmlns:a16="http://schemas.microsoft.com/office/drawing/2014/main" id="{F0D7C179-7A27-0751-AE54-8017CBE1D189}"/>
              </a:ext>
            </a:extLst>
          </p:cNvPr>
          <p:cNvSpPr>
            <a:spLocks noChangeArrowheads="1"/>
          </p:cNvSpPr>
          <p:nvPr/>
        </p:nvSpPr>
        <p:spPr bwMode="auto">
          <a:xfrm>
            <a:off x="358775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82" name="Rectangle 70">
            <a:extLst>
              <a:ext uri="{FF2B5EF4-FFF2-40B4-BE49-F238E27FC236}">
                <a16:creationId xmlns:a16="http://schemas.microsoft.com/office/drawing/2014/main" id="{37F7CB08-61BA-76EC-080A-C91460C1462A}"/>
              </a:ext>
            </a:extLst>
          </p:cNvPr>
          <p:cNvSpPr>
            <a:spLocks noChangeArrowheads="1"/>
          </p:cNvSpPr>
          <p:nvPr/>
        </p:nvSpPr>
        <p:spPr bwMode="auto">
          <a:xfrm>
            <a:off x="4152900" y="44211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83" name="Rectangle 71">
            <a:extLst>
              <a:ext uri="{FF2B5EF4-FFF2-40B4-BE49-F238E27FC236}">
                <a16:creationId xmlns:a16="http://schemas.microsoft.com/office/drawing/2014/main" id="{EEF3AB11-2DA6-4413-492A-4F4E9A523BD2}"/>
              </a:ext>
            </a:extLst>
          </p:cNvPr>
          <p:cNvSpPr>
            <a:spLocks noChangeArrowheads="1"/>
          </p:cNvSpPr>
          <p:nvPr/>
        </p:nvSpPr>
        <p:spPr bwMode="auto">
          <a:xfrm>
            <a:off x="4768850" y="4421188"/>
            <a:ext cx="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endParaRPr lang="en-US" altLang="en-US" sz="2400">
              <a:latin typeface="Times New Roman" panose="02020603050405020304" pitchFamily="18" charset="0"/>
            </a:endParaRPr>
          </a:p>
        </p:txBody>
      </p:sp>
      <p:sp>
        <p:nvSpPr>
          <p:cNvPr id="115784" name="Rectangle 72">
            <a:extLst>
              <a:ext uri="{FF2B5EF4-FFF2-40B4-BE49-F238E27FC236}">
                <a16:creationId xmlns:a16="http://schemas.microsoft.com/office/drawing/2014/main" id="{E1363AEA-03A6-B140-F690-BCAED897F5E3}"/>
              </a:ext>
            </a:extLst>
          </p:cNvPr>
          <p:cNvSpPr>
            <a:spLocks noChangeArrowheads="1"/>
          </p:cNvSpPr>
          <p:nvPr/>
        </p:nvSpPr>
        <p:spPr bwMode="auto">
          <a:xfrm>
            <a:off x="4572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85" name="Rectangle 73">
            <a:extLst>
              <a:ext uri="{FF2B5EF4-FFF2-40B4-BE49-F238E27FC236}">
                <a16:creationId xmlns:a16="http://schemas.microsoft.com/office/drawing/2014/main" id="{CB06487F-5D59-09A0-14FA-BC957EFC953C}"/>
              </a:ext>
            </a:extLst>
          </p:cNvPr>
          <p:cNvSpPr>
            <a:spLocks noChangeArrowheads="1"/>
          </p:cNvSpPr>
          <p:nvPr/>
        </p:nvSpPr>
        <p:spPr bwMode="auto">
          <a:xfrm>
            <a:off x="10731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86" name="Rectangle 74">
            <a:extLst>
              <a:ext uri="{FF2B5EF4-FFF2-40B4-BE49-F238E27FC236}">
                <a16:creationId xmlns:a16="http://schemas.microsoft.com/office/drawing/2014/main" id="{9996BD38-E510-7C92-DF82-290AEAF7EF38}"/>
              </a:ext>
            </a:extLst>
          </p:cNvPr>
          <p:cNvSpPr>
            <a:spLocks noChangeArrowheads="1"/>
          </p:cNvSpPr>
          <p:nvPr/>
        </p:nvSpPr>
        <p:spPr bwMode="auto">
          <a:xfrm>
            <a:off x="16891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87" name="Rectangle 75">
            <a:extLst>
              <a:ext uri="{FF2B5EF4-FFF2-40B4-BE49-F238E27FC236}">
                <a16:creationId xmlns:a16="http://schemas.microsoft.com/office/drawing/2014/main" id="{1A1D7DD9-FA60-62F9-F3CE-6EFC045D6E7C}"/>
              </a:ext>
            </a:extLst>
          </p:cNvPr>
          <p:cNvSpPr>
            <a:spLocks noChangeArrowheads="1"/>
          </p:cNvSpPr>
          <p:nvPr/>
        </p:nvSpPr>
        <p:spPr bwMode="auto">
          <a:xfrm>
            <a:off x="23050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88" name="Rectangle 76">
            <a:extLst>
              <a:ext uri="{FF2B5EF4-FFF2-40B4-BE49-F238E27FC236}">
                <a16:creationId xmlns:a16="http://schemas.microsoft.com/office/drawing/2014/main" id="{3F0CFA10-BABA-E714-ED19-BE81F7A4A3AE}"/>
              </a:ext>
            </a:extLst>
          </p:cNvPr>
          <p:cNvSpPr>
            <a:spLocks noChangeArrowheads="1"/>
          </p:cNvSpPr>
          <p:nvPr/>
        </p:nvSpPr>
        <p:spPr bwMode="auto">
          <a:xfrm>
            <a:off x="292100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89" name="Rectangle 77">
            <a:extLst>
              <a:ext uri="{FF2B5EF4-FFF2-40B4-BE49-F238E27FC236}">
                <a16:creationId xmlns:a16="http://schemas.microsoft.com/office/drawing/2014/main" id="{96FCE139-8F7C-55CD-82B9-3D4660EEEED2}"/>
              </a:ext>
            </a:extLst>
          </p:cNvPr>
          <p:cNvSpPr>
            <a:spLocks noChangeArrowheads="1"/>
          </p:cNvSpPr>
          <p:nvPr/>
        </p:nvSpPr>
        <p:spPr bwMode="auto">
          <a:xfrm>
            <a:off x="3536950"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90" name="Rectangle 78">
            <a:extLst>
              <a:ext uri="{FF2B5EF4-FFF2-40B4-BE49-F238E27FC236}">
                <a16:creationId xmlns:a16="http://schemas.microsoft.com/office/drawing/2014/main" id="{AB057CD5-F73C-EC73-60C4-E2EB1A9C4534}"/>
              </a:ext>
            </a:extLst>
          </p:cNvPr>
          <p:cNvSpPr>
            <a:spLocks noChangeArrowheads="1"/>
          </p:cNvSpPr>
          <p:nvPr/>
        </p:nvSpPr>
        <p:spPr bwMode="auto">
          <a:xfrm>
            <a:off x="4152900" y="46545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91" name="Rectangle 79">
            <a:extLst>
              <a:ext uri="{FF2B5EF4-FFF2-40B4-BE49-F238E27FC236}">
                <a16:creationId xmlns:a16="http://schemas.microsoft.com/office/drawing/2014/main" id="{3BBECCFE-CF7A-8299-EBF1-BA001B16CE28}"/>
              </a:ext>
            </a:extLst>
          </p:cNvPr>
          <p:cNvSpPr>
            <a:spLocks noChangeArrowheads="1"/>
          </p:cNvSpPr>
          <p:nvPr/>
        </p:nvSpPr>
        <p:spPr bwMode="auto">
          <a:xfrm>
            <a:off x="4410075" y="46545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92" name="Rectangle 80">
            <a:extLst>
              <a:ext uri="{FF2B5EF4-FFF2-40B4-BE49-F238E27FC236}">
                <a16:creationId xmlns:a16="http://schemas.microsoft.com/office/drawing/2014/main" id="{F73D322E-521A-5328-AC06-AF349100B03E}"/>
              </a:ext>
            </a:extLst>
          </p:cNvPr>
          <p:cNvSpPr>
            <a:spLocks noChangeArrowheads="1"/>
          </p:cNvSpPr>
          <p:nvPr/>
        </p:nvSpPr>
        <p:spPr bwMode="auto">
          <a:xfrm>
            <a:off x="4572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93" name="Rectangle 81">
            <a:extLst>
              <a:ext uri="{FF2B5EF4-FFF2-40B4-BE49-F238E27FC236}">
                <a16:creationId xmlns:a16="http://schemas.microsoft.com/office/drawing/2014/main" id="{EF789CFB-A18E-3D90-71B5-4968CFFC90BB}"/>
              </a:ext>
            </a:extLst>
          </p:cNvPr>
          <p:cNvSpPr>
            <a:spLocks noChangeArrowheads="1"/>
          </p:cNvSpPr>
          <p:nvPr/>
        </p:nvSpPr>
        <p:spPr bwMode="auto">
          <a:xfrm>
            <a:off x="107315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94" name="Rectangle 82">
            <a:extLst>
              <a:ext uri="{FF2B5EF4-FFF2-40B4-BE49-F238E27FC236}">
                <a16:creationId xmlns:a16="http://schemas.microsoft.com/office/drawing/2014/main" id="{EF26E795-C453-7CF6-65F5-524BCEBB0E6B}"/>
              </a:ext>
            </a:extLst>
          </p:cNvPr>
          <p:cNvSpPr>
            <a:spLocks noChangeArrowheads="1"/>
          </p:cNvSpPr>
          <p:nvPr/>
        </p:nvSpPr>
        <p:spPr bwMode="auto">
          <a:xfrm>
            <a:off x="16891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95" name="Rectangle 83">
            <a:extLst>
              <a:ext uri="{FF2B5EF4-FFF2-40B4-BE49-F238E27FC236}">
                <a16:creationId xmlns:a16="http://schemas.microsoft.com/office/drawing/2014/main" id="{589EA732-D0E8-E76F-903B-017C2EF32B42}"/>
              </a:ext>
            </a:extLst>
          </p:cNvPr>
          <p:cNvSpPr>
            <a:spLocks noChangeArrowheads="1"/>
          </p:cNvSpPr>
          <p:nvPr/>
        </p:nvSpPr>
        <p:spPr bwMode="auto">
          <a:xfrm>
            <a:off x="230505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96" name="Rectangle 84">
            <a:extLst>
              <a:ext uri="{FF2B5EF4-FFF2-40B4-BE49-F238E27FC236}">
                <a16:creationId xmlns:a16="http://schemas.microsoft.com/office/drawing/2014/main" id="{3EC46169-DD35-F1BB-A5E8-E6A83E05D15A}"/>
              </a:ext>
            </a:extLst>
          </p:cNvPr>
          <p:cNvSpPr>
            <a:spLocks noChangeArrowheads="1"/>
          </p:cNvSpPr>
          <p:nvPr/>
        </p:nvSpPr>
        <p:spPr bwMode="auto">
          <a:xfrm>
            <a:off x="2921000" y="48879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97" name="Rectangle 85">
            <a:extLst>
              <a:ext uri="{FF2B5EF4-FFF2-40B4-BE49-F238E27FC236}">
                <a16:creationId xmlns:a16="http://schemas.microsoft.com/office/drawing/2014/main" id="{C85A4DB3-7B34-2850-E445-6B0690F60A4E}"/>
              </a:ext>
            </a:extLst>
          </p:cNvPr>
          <p:cNvSpPr>
            <a:spLocks noChangeArrowheads="1"/>
          </p:cNvSpPr>
          <p:nvPr/>
        </p:nvSpPr>
        <p:spPr bwMode="auto">
          <a:xfrm>
            <a:off x="457200" y="51212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98" name="Rectangle 86">
            <a:extLst>
              <a:ext uri="{FF2B5EF4-FFF2-40B4-BE49-F238E27FC236}">
                <a16:creationId xmlns:a16="http://schemas.microsoft.com/office/drawing/2014/main" id="{2C1CD5D2-6F8B-4D97-A84D-6158289C4224}"/>
              </a:ext>
            </a:extLst>
          </p:cNvPr>
          <p:cNvSpPr>
            <a:spLocks noChangeArrowheads="1"/>
          </p:cNvSpPr>
          <p:nvPr/>
        </p:nvSpPr>
        <p:spPr bwMode="auto">
          <a:xfrm>
            <a:off x="457200" y="53562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799" name="Rectangle 87">
            <a:extLst>
              <a:ext uri="{FF2B5EF4-FFF2-40B4-BE49-F238E27FC236}">
                <a16:creationId xmlns:a16="http://schemas.microsoft.com/office/drawing/2014/main" id="{8175BC5E-182F-C1D4-D237-5BB2D3A178F6}"/>
              </a:ext>
            </a:extLst>
          </p:cNvPr>
          <p:cNvSpPr>
            <a:spLocks noChangeArrowheads="1"/>
          </p:cNvSpPr>
          <p:nvPr/>
        </p:nvSpPr>
        <p:spPr bwMode="auto">
          <a:xfrm>
            <a:off x="45720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00" name="Rectangle 88">
            <a:extLst>
              <a:ext uri="{FF2B5EF4-FFF2-40B4-BE49-F238E27FC236}">
                <a16:creationId xmlns:a16="http://schemas.microsoft.com/office/drawing/2014/main" id="{36AA85D7-7C13-567E-2A13-5A59490B782F}"/>
              </a:ext>
            </a:extLst>
          </p:cNvPr>
          <p:cNvSpPr>
            <a:spLocks noChangeArrowheads="1"/>
          </p:cNvSpPr>
          <p:nvPr/>
        </p:nvSpPr>
        <p:spPr bwMode="auto">
          <a:xfrm>
            <a:off x="107315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01" name="Rectangle 89">
            <a:extLst>
              <a:ext uri="{FF2B5EF4-FFF2-40B4-BE49-F238E27FC236}">
                <a16:creationId xmlns:a16="http://schemas.microsoft.com/office/drawing/2014/main" id="{FE530D43-5E2C-711B-0971-CD810EFE9BC1}"/>
              </a:ext>
            </a:extLst>
          </p:cNvPr>
          <p:cNvSpPr>
            <a:spLocks noChangeArrowheads="1"/>
          </p:cNvSpPr>
          <p:nvPr/>
        </p:nvSpPr>
        <p:spPr bwMode="auto">
          <a:xfrm>
            <a:off x="168910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02" name="Rectangle 90">
            <a:extLst>
              <a:ext uri="{FF2B5EF4-FFF2-40B4-BE49-F238E27FC236}">
                <a16:creationId xmlns:a16="http://schemas.microsoft.com/office/drawing/2014/main" id="{52328597-93D6-A67F-55E5-759A19F7909A}"/>
              </a:ext>
            </a:extLst>
          </p:cNvPr>
          <p:cNvSpPr>
            <a:spLocks noChangeArrowheads="1"/>
          </p:cNvSpPr>
          <p:nvPr/>
        </p:nvSpPr>
        <p:spPr bwMode="auto">
          <a:xfrm>
            <a:off x="2305050" y="5589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03" name="Rectangle 91">
            <a:extLst>
              <a:ext uri="{FF2B5EF4-FFF2-40B4-BE49-F238E27FC236}">
                <a16:creationId xmlns:a16="http://schemas.microsoft.com/office/drawing/2014/main" id="{B6D47D87-E952-831F-54D7-5AC63703F575}"/>
              </a:ext>
            </a:extLst>
          </p:cNvPr>
          <p:cNvSpPr>
            <a:spLocks noChangeArrowheads="1"/>
          </p:cNvSpPr>
          <p:nvPr/>
        </p:nvSpPr>
        <p:spPr bwMode="auto">
          <a:xfrm>
            <a:off x="4572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04" name="Rectangle 92">
            <a:extLst>
              <a:ext uri="{FF2B5EF4-FFF2-40B4-BE49-F238E27FC236}">
                <a16:creationId xmlns:a16="http://schemas.microsoft.com/office/drawing/2014/main" id="{08055E7D-8AEA-A8EA-0714-8F21DAA32D44}"/>
              </a:ext>
            </a:extLst>
          </p:cNvPr>
          <p:cNvSpPr>
            <a:spLocks noChangeArrowheads="1"/>
          </p:cNvSpPr>
          <p:nvPr/>
        </p:nvSpPr>
        <p:spPr bwMode="auto">
          <a:xfrm>
            <a:off x="10731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05" name="Rectangle 93">
            <a:extLst>
              <a:ext uri="{FF2B5EF4-FFF2-40B4-BE49-F238E27FC236}">
                <a16:creationId xmlns:a16="http://schemas.microsoft.com/office/drawing/2014/main" id="{D2DBA4BB-2DF9-76EC-4710-A9417B702280}"/>
              </a:ext>
            </a:extLst>
          </p:cNvPr>
          <p:cNvSpPr>
            <a:spLocks noChangeArrowheads="1"/>
          </p:cNvSpPr>
          <p:nvPr/>
        </p:nvSpPr>
        <p:spPr bwMode="auto">
          <a:xfrm>
            <a:off x="1600200" y="57150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15806" name="Rectangle 94">
            <a:extLst>
              <a:ext uri="{FF2B5EF4-FFF2-40B4-BE49-F238E27FC236}">
                <a16:creationId xmlns:a16="http://schemas.microsoft.com/office/drawing/2014/main" id="{66D19E3F-32BF-C75E-934C-7F6A057C1E67}"/>
              </a:ext>
            </a:extLst>
          </p:cNvPr>
          <p:cNvSpPr>
            <a:spLocks noChangeArrowheads="1"/>
          </p:cNvSpPr>
          <p:nvPr/>
        </p:nvSpPr>
        <p:spPr bwMode="auto">
          <a:xfrm>
            <a:off x="2151063"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07" name="Rectangle 95">
            <a:extLst>
              <a:ext uri="{FF2B5EF4-FFF2-40B4-BE49-F238E27FC236}">
                <a16:creationId xmlns:a16="http://schemas.microsoft.com/office/drawing/2014/main" id="{27147624-B2F5-F818-1640-343D69B4CBAB}"/>
              </a:ext>
            </a:extLst>
          </p:cNvPr>
          <p:cNvSpPr>
            <a:spLocks noChangeArrowheads="1"/>
          </p:cNvSpPr>
          <p:nvPr/>
        </p:nvSpPr>
        <p:spPr bwMode="auto">
          <a:xfrm>
            <a:off x="23050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08" name="Rectangle 96">
            <a:extLst>
              <a:ext uri="{FF2B5EF4-FFF2-40B4-BE49-F238E27FC236}">
                <a16:creationId xmlns:a16="http://schemas.microsoft.com/office/drawing/2014/main" id="{37EB9DF9-2429-6867-FF4B-DFF7276E07B0}"/>
              </a:ext>
            </a:extLst>
          </p:cNvPr>
          <p:cNvSpPr>
            <a:spLocks noChangeArrowheads="1"/>
          </p:cNvSpPr>
          <p:nvPr/>
        </p:nvSpPr>
        <p:spPr bwMode="auto">
          <a:xfrm>
            <a:off x="29210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09" name="Rectangle 97">
            <a:extLst>
              <a:ext uri="{FF2B5EF4-FFF2-40B4-BE49-F238E27FC236}">
                <a16:creationId xmlns:a16="http://schemas.microsoft.com/office/drawing/2014/main" id="{2EFC4DBA-7793-4974-90C2-899CE12AE3D2}"/>
              </a:ext>
            </a:extLst>
          </p:cNvPr>
          <p:cNvSpPr>
            <a:spLocks noChangeArrowheads="1"/>
          </p:cNvSpPr>
          <p:nvPr/>
        </p:nvSpPr>
        <p:spPr bwMode="auto">
          <a:xfrm>
            <a:off x="35369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10" name="Rectangle 98">
            <a:extLst>
              <a:ext uri="{FF2B5EF4-FFF2-40B4-BE49-F238E27FC236}">
                <a16:creationId xmlns:a16="http://schemas.microsoft.com/office/drawing/2014/main" id="{25DECF97-85D0-4FF4-F508-3A629D8DEB9F}"/>
              </a:ext>
            </a:extLst>
          </p:cNvPr>
          <p:cNvSpPr>
            <a:spLocks noChangeArrowheads="1"/>
          </p:cNvSpPr>
          <p:nvPr/>
        </p:nvSpPr>
        <p:spPr bwMode="auto">
          <a:xfrm>
            <a:off x="41529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11" name="Rectangle 99">
            <a:extLst>
              <a:ext uri="{FF2B5EF4-FFF2-40B4-BE49-F238E27FC236}">
                <a16:creationId xmlns:a16="http://schemas.microsoft.com/office/drawing/2014/main" id="{FE81C591-15AD-B0CA-E7B8-E35060E01F86}"/>
              </a:ext>
            </a:extLst>
          </p:cNvPr>
          <p:cNvSpPr>
            <a:spLocks noChangeArrowheads="1"/>
          </p:cNvSpPr>
          <p:nvPr/>
        </p:nvSpPr>
        <p:spPr bwMode="auto">
          <a:xfrm>
            <a:off x="476885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12" name="Rectangle 100">
            <a:extLst>
              <a:ext uri="{FF2B5EF4-FFF2-40B4-BE49-F238E27FC236}">
                <a16:creationId xmlns:a16="http://schemas.microsoft.com/office/drawing/2014/main" id="{DA019C5F-B636-8601-4037-FC2FD16E1779}"/>
              </a:ext>
            </a:extLst>
          </p:cNvPr>
          <p:cNvSpPr>
            <a:spLocks noChangeArrowheads="1"/>
          </p:cNvSpPr>
          <p:nvPr/>
        </p:nvSpPr>
        <p:spPr bwMode="auto">
          <a:xfrm>
            <a:off x="5384800"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13" name="Rectangle 101">
            <a:extLst>
              <a:ext uri="{FF2B5EF4-FFF2-40B4-BE49-F238E27FC236}">
                <a16:creationId xmlns:a16="http://schemas.microsoft.com/office/drawing/2014/main" id="{3C8FBFFD-7182-C40C-06D7-7A59FDAFA70A}"/>
              </a:ext>
            </a:extLst>
          </p:cNvPr>
          <p:cNvSpPr>
            <a:spLocks noChangeArrowheads="1"/>
          </p:cNvSpPr>
          <p:nvPr/>
        </p:nvSpPr>
        <p:spPr bwMode="auto">
          <a:xfrm>
            <a:off x="5562600" y="5638800"/>
            <a:ext cx="1828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Dollars in </a:t>
            </a:r>
            <a:r>
              <a:rPr lang="en-US" altLang="en-US" sz="1400">
                <a:solidFill>
                  <a:srgbClr val="000000"/>
                </a:solidFill>
                <a:latin typeface="Times New Roman" panose="02020603050405020304" pitchFamily="18" charset="0"/>
              </a:rPr>
              <a:t>T</a:t>
            </a:r>
            <a:r>
              <a:rPr lang="en-US" altLang="en-US" sz="1600">
                <a:solidFill>
                  <a:srgbClr val="000000"/>
                </a:solidFill>
                <a:latin typeface="Times New Roman" panose="02020603050405020304" pitchFamily="18" charset="0"/>
              </a:rPr>
              <a:t>ime 2</a:t>
            </a:r>
            <a:endParaRPr lang="en-US" altLang="en-US" sz="2400">
              <a:latin typeface="Times New Roman" panose="02020603050405020304" pitchFamily="18" charset="0"/>
            </a:endParaRPr>
          </a:p>
        </p:txBody>
      </p:sp>
      <p:sp>
        <p:nvSpPr>
          <p:cNvPr id="115814" name="Rectangle 102">
            <a:extLst>
              <a:ext uri="{FF2B5EF4-FFF2-40B4-BE49-F238E27FC236}">
                <a16:creationId xmlns:a16="http://schemas.microsoft.com/office/drawing/2014/main" id="{B7AB211E-4E22-1CDC-C62E-D9B65A04E94F}"/>
              </a:ext>
            </a:extLst>
          </p:cNvPr>
          <p:cNvSpPr>
            <a:spLocks noChangeArrowheads="1"/>
          </p:cNvSpPr>
          <p:nvPr/>
        </p:nvSpPr>
        <p:spPr bwMode="auto">
          <a:xfrm>
            <a:off x="6588125" y="5822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5815" name="Line 103">
            <a:extLst>
              <a:ext uri="{FF2B5EF4-FFF2-40B4-BE49-F238E27FC236}">
                <a16:creationId xmlns:a16="http://schemas.microsoft.com/office/drawing/2014/main" id="{935944B2-BAD8-B6FD-574F-19C0E14B5021}"/>
              </a:ext>
            </a:extLst>
          </p:cNvPr>
          <p:cNvSpPr>
            <a:spLocks noChangeShapeType="1"/>
          </p:cNvSpPr>
          <p:nvPr/>
        </p:nvSpPr>
        <p:spPr bwMode="auto">
          <a:xfrm>
            <a:off x="2151063" y="2298700"/>
            <a:ext cx="1587" cy="33512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16" name="Line 104">
            <a:extLst>
              <a:ext uri="{FF2B5EF4-FFF2-40B4-BE49-F238E27FC236}">
                <a16:creationId xmlns:a16="http://schemas.microsoft.com/office/drawing/2014/main" id="{B93A34F8-9A34-8448-DA4B-D174CB665B98}"/>
              </a:ext>
            </a:extLst>
          </p:cNvPr>
          <p:cNvSpPr>
            <a:spLocks noChangeShapeType="1"/>
          </p:cNvSpPr>
          <p:nvPr/>
        </p:nvSpPr>
        <p:spPr bwMode="auto">
          <a:xfrm>
            <a:off x="2151063" y="5649913"/>
            <a:ext cx="354171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17" name="Freeform 105">
            <a:extLst>
              <a:ext uri="{FF2B5EF4-FFF2-40B4-BE49-F238E27FC236}">
                <a16:creationId xmlns:a16="http://schemas.microsoft.com/office/drawing/2014/main" id="{7827591C-2EDE-478E-153D-BDE99AD4EC1C}"/>
              </a:ext>
            </a:extLst>
          </p:cNvPr>
          <p:cNvSpPr>
            <a:spLocks/>
          </p:cNvSpPr>
          <p:nvPr/>
        </p:nvSpPr>
        <p:spPr bwMode="auto">
          <a:xfrm>
            <a:off x="2941638" y="2765425"/>
            <a:ext cx="1535112" cy="1833563"/>
          </a:xfrm>
          <a:custGeom>
            <a:avLst/>
            <a:gdLst>
              <a:gd name="T0" fmla="*/ 2147483646 w 967"/>
              <a:gd name="T1" fmla="*/ 2147483646 h 1155"/>
              <a:gd name="T2" fmla="*/ 2147483646 w 967"/>
              <a:gd name="T3" fmla="*/ 2147483646 h 1155"/>
              <a:gd name="T4" fmla="*/ 2147483646 w 967"/>
              <a:gd name="T5" fmla="*/ 2147483646 h 1155"/>
              <a:gd name="T6" fmla="*/ 2147483646 w 967"/>
              <a:gd name="T7" fmla="*/ 2147483646 h 1155"/>
              <a:gd name="T8" fmla="*/ 2147483646 w 967"/>
              <a:gd name="T9" fmla="*/ 2147483646 h 1155"/>
              <a:gd name="T10" fmla="*/ 2147483646 w 967"/>
              <a:gd name="T11" fmla="*/ 2147483646 h 1155"/>
              <a:gd name="T12" fmla="*/ 2147483646 w 967"/>
              <a:gd name="T13" fmla="*/ 2147483646 h 1155"/>
              <a:gd name="T14" fmla="*/ 2147483646 w 967"/>
              <a:gd name="T15" fmla="*/ 2147483646 h 1155"/>
              <a:gd name="T16" fmla="*/ 2147483646 w 967"/>
              <a:gd name="T17" fmla="*/ 2147483646 h 1155"/>
              <a:gd name="T18" fmla="*/ 2147483646 w 967"/>
              <a:gd name="T19" fmla="*/ 2147483646 h 1155"/>
              <a:gd name="T20" fmla="*/ 2147483646 w 967"/>
              <a:gd name="T21" fmla="*/ 2147483646 h 1155"/>
              <a:gd name="T22" fmla="*/ 2147483646 w 967"/>
              <a:gd name="T23" fmla="*/ 2147483646 h 1155"/>
              <a:gd name="T24" fmla="*/ 2147483646 w 967"/>
              <a:gd name="T25" fmla="*/ 2147483646 h 1155"/>
              <a:gd name="T26" fmla="*/ 2147483646 w 967"/>
              <a:gd name="T27" fmla="*/ 2147483646 h 1155"/>
              <a:gd name="T28" fmla="*/ 2147483646 w 967"/>
              <a:gd name="T29" fmla="*/ 2147483646 h 1155"/>
              <a:gd name="T30" fmla="*/ 2147483646 w 967"/>
              <a:gd name="T31" fmla="*/ 2147483646 h 1155"/>
              <a:gd name="T32" fmla="*/ 2147483646 w 967"/>
              <a:gd name="T33" fmla="*/ 2147483646 h 1155"/>
              <a:gd name="T34" fmla="*/ 2147483646 w 967"/>
              <a:gd name="T35" fmla="*/ 2147483646 h 1155"/>
              <a:gd name="T36" fmla="*/ 2147483646 w 967"/>
              <a:gd name="T37" fmla="*/ 2147483646 h 1155"/>
              <a:gd name="T38" fmla="*/ 2147483646 w 967"/>
              <a:gd name="T39" fmla="*/ 2147483646 h 1155"/>
              <a:gd name="T40" fmla="*/ 2147483646 w 967"/>
              <a:gd name="T41" fmla="*/ 2147483646 h 1155"/>
              <a:gd name="T42" fmla="*/ 2147483646 w 967"/>
              <a:gd name="T43" fmla="*/ 2147483646 h 1155"/>
              <a:gd name="T44" fmla="*/ 2147483646 w 967"/>
              <a:gd name="T45" fmla="*/ 2147483646 h 1155"/>
              <a:gd name="T46" fmla="*/ 2147483646 w 967"/>
              <a:gd name="T47" fmla="*/ 2147483646 h 1155"/>
              <a:gd name="T48" fmla="*/ 2147483646 w 967"/>
              <a:gd name="T49" fmla="*/ 2147483646 h 1155"/>
              <a:gd name="T50" fmla="*/ 2147483646 w 967"/>
              <a:gd name="T51" fmla="*/ 2147483646 h 1155"/>
              <a:gd name="T52" fmla="*/ 2147483646 w 967"/>
              <a:gd name="T53" fmla="*/ 2147483646 h 1155"/>
              <a:gd name="T54" fmla="*/ 2147483646 w 967"/>
              <a:gd name="T55" fmla="*/ 2147483646 h 1155"/>
              <a:gd name="T56" fmla="*/ 2147483646 w 967"/>
              <a:gd name="T57" fmla="*/ 2147483646 h 1155"/>
              <a:gd name="T58" fmla="*/ 2147483646 w 967"/>
              <a:gd name="T59" fmla="*/ 2147483646 h 1155"/>
              <a:gd name="T60" fmla="*/ 2147483646 w 967"/>
              <a:gd name="T61" fmla="*/ 2147483646 h 1155"/>
              <a:gd name="T62" fmla="*/ 2147483646 w 967"/>
              <a:gd name="T63" fmla="*/ 2147483646 h 1155"/>
              <a:gd name="T64" fmla="*/ 2147483646 w 967"/>
              <a:gd name="T65" fmla="*/ 2147483646 h 1155"/>
              <a:gd name="T66" fmla="*/ 0 w 967"/>
              <a:gd name="T67" fmla="*/ 2147483646 h 1155"/>
              <a:gd name="T68" fmla="*/ 0 w 967"/>
              <a:gd name="T69" fmla="*/ 2147483646 h 1155"/>
              <a:gd name="T70" fmla="*/ 2147483646 w 967"/>
              <a:gd name="T71" fmla="*/ 2147483646 h 1155"/>
              <a:gd name="T72" fmla="*/ 2147483646 w 967"/>
              <a:gd name="T73" fmla="*/ 2147483646 h 1155"/>
              <a:gd name="T74" fmla="*/ 2147483646 w 967"/>
              <a:gd name="T75" fmla="*/ 0 h 11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7"/>
              <a:gd name="T115" fmla="*/ 0 h 1155"/>
              <a:gd name="T116" fmla="*/ 967 w 967"/>
              <a:gd name="T117" fmla="*/ 1155 h 11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7" h="1155">
                <a:moveTo>
                  <a:pt x="967" y="1155"/>
                </a:moveTo>
                <a:lnTo>
                  <a:pt x="900" y="1155"/>
                </a:lnTo>
                <a:lnTo>
                  <a:pt x="834" y="1150"/>
                </a:lnTo>
                <a:lnTo>
                  <a:pt x="768" y="1141"/>
                </a:lnTo>
                <a:lnTo>
                  <a:pt x="736" y="1134"/>
                </a:lnTo>
                <a:lnTo>
                  <a:pt x="704" y="1126"/>
                </a:lnTo>
                <a:lnTo>
                  <a:pt x="660" y="1113"/>
                </a:lnTo>
                <a:lnTo>
                  <a:pt x="618" y="1099"/>
                </a:lnTo>
                <a:lnTo>
                  <a:pt x="577" y="1083"/>
                </a:lnTo>
                <a:lnTo>
                  <a:pt x="535" y="1063"/>
                </a:lnTo>
                <a:lnTo>
                  <a:pt x="497" y="1044"/>
                </a:lnTo>
                <a:lnTo>
                  <a:pt x="459" y="1021"/>
                </a:lnTo>
                <a:lnTo>
                  <a:pt x="423" y="998"/>
                </a:lnTo>
                <a:lnTo>
                  <a:pt x="387" y="972"/>
                </a:lnTo>
                <a:lnTo>
                  <a:pt x="353" y="944"/>
                </a:lnTo>
                <a:lnTo>
                  <a:pt x="321" y="916"/>
                </a:lnTo>
                <a:lnTo>
                  <a:pt x="288" y="885"/>
                </a:lnTo>
                <a:lnTo>
                  <a:pt x="259" y="853"/>
                </a:lnTo>
                <a:lnTo>
                  <a:pt x="230" y="820"/>
                </a:lnTo>
                <a:lnTo>
                  <a:pt x="203" y="786"/>
                </a:lnTo>
                <a:lnTo>
                  <a:pt x="177" y="750"/>
                </a:lnTo>
                <a:lnTo>
                  <a:pt x="154" y="713"/>
                </a:lnTo>
                <a:lnTo>
                  <a:pt x="132" y="676"/>
                </a:lnTo>
                <a:lnTo>
                  <a:pt x="111" y="636"/>
                </a:lnTo>
                <a:lnTo>
                  <a:pt x="92" y="595"/>
                </a:lnTo>
                <a:lnTo>
                  <a:pt x="74" y="554"/>
                </a:lnTo>
                <a:lnTo>
                  <a:pt x="58" y="512"/>
                </a:lnTo>
                <a:lnTo>
                  <a:pt x="44" y="468"/>
                </a:lnTo>
                <a:lnTo>
                  <a:pt x="32" y="425"/>
                </a:lnTo>
                <a:lnTo>
                  <a:pt x="22" y="380"/>
                </a:lnTo>
                <a:lnTo>
                  <a:pt x="14" y="334"/>
                </a:lnTo>
                <a:lnTo>
                  <a:pt x="8" y="288"/>
                </a:lnTo>
                <a:lnTo>
                  <a:pt x="3" y="240"/>
                </a:lnTo>
                <a:lnTo>
                  <a:pt x="0" y="193"/>
                </a:lnTo>
                <a:lnTo>
                  <a:pt x="0" y="146"/>
                </a:lnTo>
                <a:lnTo>
                  <a:pt x="1" y="97"/>
                </a:lnTo>
                <a:lnTo>
                  <a:pt x="5" y="48"/>
                </a:lnTo>
                <a:lnTo>
                  <a:pt x="1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18" name="Line 106">
            <a:extLst>
              <a:ext uri="{FF2B5EF4-FFF2-40B4-BE49-F238E27FC236}">
                <a16:creationId xmlns:a16="http://schemas.microsoft.com/office/drawing/2014/main" id="{36CD2B30-0B2B-F2AF-1623-0AF6D2E37E43}"/>
              </a:ext>
            </a:extLst>
          </p:cNvPr>
          <p:cNvSpPr>
            <a:spLocks noChangeShapeType="1"/>
          </p:cNvSpPr>
          <p:nvPr/>
        </p:nvSpPr>
        <p:spPr bwMode="auto">
          <a:xfrm>
            <a:off x="4768850" y="5568950"/>
            <a:ext cx="1588"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5819" name="Text Box 107">
            <a:extLst>
              <a:ext uri="{FF2B5EF4-FFF2-40B4-BE49-F238E27FC236}">
                <a16:creationId xmlns:a16="http://schemas.microsoft.com/office/drawing/2014/main" id="{B7047CFF-9EE9-29A1-80B3-B3F4F978A7CA}"/>
              </a:ext>
            </a:extLst>
          </p:cNvPr>
          <p:cNvSpPr txBox="1">
            <a:spLocks noChangeArrowheads="1"/>
          </p:cNvSpPr>
          <p:nvPr/>
        </p:nvSpPr>
        <p:spPr bwMode="auto">
          <a:xfrm>
            <a:off x="4191000" y="2438400"/>
            <a:ext cx="3352800" cy="620713"/>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FF0000"/>
                </a:solidFill>
                <a:latin typeface="Verdana" panose="020B0604030504040204" pitchFamily="34" charset="0"/>
              </a:rPr>
              <a:t>One is better off the further </a:t>
            </a:r>
          </a:p>
          <a:p>
            <a:pPr>
              <a:spcBef>
                <a:spcPct val="0"/>
              </a:spcBef>
              <a:buFontTx/>
              <a:buNone/>
            </a:pPr>
            <a:r>
              <a:rPr lang="en-US" altLang="en-US" sz="1600">
                <a:solidFill>
                  <a:srgbClr val="FF0000"/>
                </a:solidFill>
                <a:latin typeface="Verdana" panose="020B0604030504040204" pitchFamily="34" charset="0"/>
              </a:rPr>
              <a:t>one gets from the origin</a:t>
            </a:r>
            <a:r>
              <a:rPr lang="en-US" altLang="en-US" sz="1800">
                <a:latin typeface="Verdana" panose="020B0604030504040204" pitchFamily="34" charset="0"/>
              </a:rPr>
              <a:t> </a:t>
            </a:r>
          </a:p>
        </p:txBody>
      </p:sp>
      <p:sp>
        <p:nvSpPr>
          <p:cNvPr id="115820" name="Freeform 108">
            <a:extLst>
              <a:ext uri="{FF2B5EF4-FFF2-40B4-BE49-F238E27FC236}">
                <a16:creationId xmlns:a16="http://schemas.microsoft.com/office/drawing/2014/main" id="{71D8D76A-EA1C-05AA-B888-730978F7D9E7}"/>
              </a:ext>
            </a:extLst>
          </p:cNvPr>
          <p:cNvSpPr>
            <a:spLocks/>
          </p:cNvSpPr>
          <p:nvPr/>
        </p:nvSpPr>
        <p:spPr bwMode="auto">
          <a:xfrm>
            <a:off x="2514600" y="3276600"/>
            <a:ext cx="1535113" cy="1833563"/>
          </a:xfrm>
          <a:custGeom>
            <a:avLst/>
            <a:gdLst>
              <a:gd name="T0" fmla="*/ 2147483646 w 967"/>
              <a:gd name="T1" fmla="*/ 2147483646 h 1155"/>
              <a:gd name="T2" fmla="*/ 2147483646 w 967"/>
              <a:gd name="T3" fmla="*/ 2147483646 h 1155"/>
              <a:gd name="T4" fmla="*/ 2147483646 w 967"/>
              <a:gd name="T5" fmla="*/ 2147483646 h 1155"/>
              <a:gd name="T6" fmla="*/ 2147483646 w 967"/>
              <a:gd name="T7" fmla="*/ 2147483646 h 1155"/>
              <a:gd name="T8" fmla="*/ 2147483646 w 967"/>
              <a:gd name="T9" fmla="*/ 2147483646 h 1155"/>
              <a:gd name="T10" fmla="*/ 2147483646 w 967"/>
              <a:gd name="T11" fmla="*/ 2147483646 h 1155"/>
              <a:gd name="T12" fmla="*/ 2147483646 w 967"/>
              <a:gd name="T13" fmla="*/ 2147483646 h 1155"/>
              <a:gd name="T14" fmla="*/ 2147483646 w 967"/>
              <a:gd name="T15" fmla="*/ 2147483646 h 1155"/>
              <a:gd name="T16" fmla="*/ 2147483646 w 967"/>
              <a:gd name="T17" fmla="*/ 2147483646 h 1155"/>
              <a:gd name="T18" fmla="*/ 2147483646 w 967"/>
              <a:gd name="T19" fmla="*/ 2147483646 h 1155"/>
              <a:gd name="T20" fmla="*/ 2147483646 w 967"/>
              <a:gd name="T21" fmla="*/ 2147483646 h 1155"/>
              <a:gd name="T22" fmla="*/ 2147483646 w 967"/>
              <a:gd name="T23" fmla="*/ 2147483646 h 1155"/>
              <a:gd name="T24" fmla="*/ 2147483646 w 967"/>
              <a:gd name="T25" fmla="*/ 2147483646 h 1155"/>
              <a:gd name="T26" fmla="*/ 2147483646 w 967"/>
              <a:gd name="T27" fmla="*/ 2147483646 h 1155"/>
              <a:gd name="T28" fmla="*/ 2147483646 w 967"/>
              <a:gd name="T29" fmla="*/ 2147483646 h 1155"/>
              <a:gd name="T30" fmla="*/ 2147483646 w 967"/>
              <a:gd name="T31" fmla="*/ 2147483646 h 1155"/>
              <a:gd name="T32" fmla="*/ 2147483646 w 967"/>
              <a:gd name="T33" fmla="*/ 2147483646 h 1155"/>
              <a:gd name="T34" fmla="*/ 2147483646 w 967"/>
              <a:gd name="T35" fmla="*/ 2147483646 h 1155"/>
              <a:gd name="T36" fmla="*/ 2147483646 w 967"/>
              <a:gd name="T37" fmla="*/ 2147483646 h 1155"/>
              <a:gd name="T38" fmla="*/ 2147483646 w 967"/>
              <a:gd name="T39" fmla="*/ 2147483646 h 1155"/>
              <a:gd name="T40" fmla="*/ 2147483646 w 967"/>
              <a:gd name="T41" fmla="*/ 2147483646 h 1155"/>
              <a:gd name="T42" fmla="*/ 2147483646 w 967"/>
              <a:gd name="T43" fmla="*/ 2147483646 h 1155"/>
              <a:gd name="T44" fmla="*/ 2147483646 w 967"/>
              <a:gd name="T45" fmla="*/ 2147483646 h 1155"/>
              <a:gd name="T46" fmla="*/ 2147483646 w 967"/>
              <a:gd name="T47" fmla="*/ 2147483646 h 1155"/>
              <a:gd name="T48" fmla="*/ 2147483646 w 967"/>
              <a:gd name="T49" fmla="*/ 2147483646 h 1155"/>
              <a:gd name="T50" fmla="*/ 2147483646 w 967"/>
              <a:gd name="T51" fmla="*/ 2147483646 h 1155"/>
              <a:gd name="T52" fmla="*/ 2147483646 w 967"/>
              <a:gd name="T53" fmla="*/ 2147483646 h 1155"/>
              <a:gd name="T54" fmla="*/ 2147483646 w 967"/>
              <a:gd name="T55" fmla="*/ 2147483646 h 1155"/>
              <a:gd name="T56" fmla="*/ 2147483646 w 967"/>
              <a:gd name="T57" fmla="*/ 2147483646 h 1155"/>
              <a:gd name="T58" fmla="*/ 2147483646 w 967"/>
              <a:gd name="T59" fmla="*/ 2147483646 h 1155"/>
              <a:gd name="T60" fmla="*/ 2147483646 w 967"/>
              <a:gd name="T61" fmla="*/ 2147483646 h 1155"/>
              <a:gd name="T62" fmla="*/ 2147483646 w 967"/>
              <a:gd name="T63" fmla="*/ 2147483646 h 1155"/>
              <a:gd name="T64" fmla="*/ 2147483646 w 967"/>
              <a:gd name="T65" fmla="*/ 2147483646 h 1155"/>
              <a:gd name="T66" fmla="*/ 0 w 967"/>
              <a:gd name="T67" fmla="*/ 2147483646 h 1155"/>
              <a:gd name="T68" fmla="*/ 0 w 967"/>
              <a:gd name="T69" fmla="*/ 2147483646 h 1155"/>
              <a:gd name="T70" fmla="*/ 2147483646 w 967"/>
              <a:gd name="T71" fmla="*/ 2147483646 h 1155"/>
              <a:gd name="T72" fmla="*/ 2147483646 w 967"/>
              <a:gd name="T73" fmla="*/ 2147483646 h 1155"/>
              <a:gd name="T74" fmla="*/ 2147483646 w 967"/>
              <a:gd name="T75" fmla="*/ 0 h 11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7"/>
              <a:gd name="T115" fmla="*/ 0 h 1155"/>
              <a:gd name="T116" fmla="*/ 967 w 967"/>
              <a:gd name="T117" fmla="*/ 1155 h 11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7" h="1155">
                <a:moveTo>
                  <a:pt x="967" y="1155"/>
                </a:moveTo>
                <a:lnTo>
                  <a:pt x="900" y="1155"/>
                </a:lnTo>
                <a:lnTo>
                  <a:pt x="834" y="1150"/>
                </a:lnTo>
                <a:lnTo>
                  <a:pt x="768" y="1141"/>
                </a:lnTo>
                <a:lnTo>
                  <a:pt x="736" y="1134"/>
                </a:lnTo>
                <a:lnTo>
                  <a:pt x="704" y="1126"/>
                </a:lnTo>
                <a:lnTo>
                  <a:pt x="660" y="1113"/>
                </a:lnTo>
                <a:lnTo>
                  <a:pt x="618" y="1099"/>
                </a:lnTo>
                <a:lnTo>
                  <a:pt x="577" y="1083"/>
                </a:lnTo>
                <a:lnTo>
                  <a:pt x="535" y="1063"/>
                </a:lnTo>
                <a:lnTo>
                  <a:pt x="497" y="1044"/>
                </a:lnTo>
                <a:lnTo>
                  <a:pt x="459" y="1021"/>
                </a:lnTo>
                <a:lnTo>
                  <a:pt x="423" y="998"/>
                </a:lnTo>
                <a:lnTo>
                  <a:pt x="387" y="972"/>
                </a:lnTo>
                <a:lnTo>
                  <a:pt x="353" y="944"/>
                </a:lnTo>
                <a:lnTo>
                  <a:pt x="321" y="916"/>
                </a:lnTo>
                <a:lnTo>
                  <a:pt x="288" y="885"/>
                </a:lnTo>
                <a:lnTo>
                  <a:pt x="259" y="853"/>
                </a:lnTo>
                <a:lnTo>
                  <a:pt x="230" y="820"/>
                </a:lnTo>
                <a:lnTo>
                  <a:pt x="203" y="786"/>
                </a:lnTo>
                <a:lnTo>
                  <a:pt x="177" y="750"/>
                </a:lnTo>
                <a:lnTo>
                  <a:pt x="154" y="713"/>
                </a:lnTo>
                <a:lnTo>
                  <a:pt x="132" y="676"/>
                </a:lnTo>
                <a:lnTo>
                  <a:pt x="111" y="636"/>
                </a:lnTo>
                <a:lnTo>
                  <a:pt x="92" y="595"/>
                </a:lnTo>
                <a:lnTo>
                  <a:pt x="74" y="554"/>
                </a:lnTo>
                <a:lnTo>
                  <a:pt x="58" y="512"/>
                </a:lnTo>
                <a:lnTo>
                  <a:pt x="44" y="468"/>
                </a:lnTo>
                <a:lnTo>
                  <a:pt x="32" y="425"/>
                </a:lnTo>
                <a:lnTo>
                  <a:pt x="22" y="380"/>
                </a:lnTo>
                <a:lnTo>
                  <a:pt x="14" y="334"/>
                </a:lnTo>
                <a:lnTo>
                  <a:pt x="8" y="288"/>
                </a:lnTo>
                <a:lnTo>
                  <a:pt x="3" y="240"/>
                </a:lnTo>
                <a:lnTo>
                  <a:pt x="0" y="193"/>
                </a:lnTo>
                <a:lnTo>
                  <a:pt x="0" y="146"/>
                </a:lnTo>
                <a:lnTo>
                  <a:pt x="1" y="97"/>
                </a:lnTo>
                <a:lnTo>
                  <a:pt x="5" y="48"/>
                </a:lnTo>
                <a:lnTo>
                  <a:pt x="1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15821" name="Freeform 109">
            <a:extLst>
              <a:ext uri="{FF2B5EF4-FFF2-40B4-BE49-F238E27FC236}">
                <a16:creationId xmlns:a16="http://schemas.microsoft.com/office/drawing/2014/main" id="{69630D14-ED97-5A16-C35E-84D5D0D3CAE5}"/>
              </a:ext>
            </a:extLst>
          </p:cNvPr>
          <p:cNvSpPr>
            <a:spLocks/>
          </p:cNvSpPr>
          <p:nvPr/>
        </p:nvSpPr>
        <p:spPr bwMode="auto">
          <a:xfrm>
            <a:off x="3276600" y="2286000"/>
            <a:ext cx="1535113" cy="1833563"/>
          </a:xfrm>
          <a:custGeom>
            <a:avLst/>
            <a:gdLst>
              <a:gd name="T0" fmla="*/ 2147483646 w 967"/>
              <a:gd name="T1" fmla="*/ 2147483646 h 1155"/>
              <a:gd name="T2" fmla="*/ 2147483646 w 967"/>
              <a:gd name="T3" fmla="*/ 2147483646 h 1155"/>
              <a:gd name="T4" fmla="*/ 2147483646 w 967"/>
              <a:gd name="T5" fmla="*/ 2147483646 h 1155"/>
              <a:gd name="T6" fmla="*/ 2147483646 w 967"/>
              <a:gd name="T7" fmla="*/ 2147483646 h 1155"/>
              <a:gd name="T8" fmla="*/ 2147483646 w 967"/>
              <a:gd name="T9" fmla="*/ 2147483646 h 1155"/>
              <a:gd name="T10" fmla="*/ 2147483646 w 967"/>
              <a:gd name="T11" fmla="*/ 2147483646 h 1155"/>
              <a:gd name="T12" fmla="*/ 2147483646 w 967"/>
              <a:gd name="T13" fmla="*/ 2147483646 h 1155"/>
              <a:gd name="T14" fmla="*/ 2147483646 w 967"/>
              <a:gd name="T15" fmla="*/ 2147483646 h 1155"/>
              <a:gd name="T16" fmla="*/ 2147483646 w 967"/>
              <a:gd name="T17" fmla="*/ 2147483646 h 1155"/>
              <a:gd name="T18" fmla="*/ 2147483646 w 967"/>
              <a:gd name="T19" fmla="*/ 2147483646 h 1155"/>
              <a:gd name="T20" fmla="*/ 2147483646 w 967"/>
              <a:gd name="T21" fmla="*/ 2147483646 h 1155"/>
              <a:gd name="T22" fmla="*/ 2147483646 w 967"/>
              <a:gd name="T23" fmla="*/ 2147483646 h 1155"/>
              <a:gd name="T24" fmla="*/ 2147483646 w 967"/>
              <a:gd name="T25" fmla="*/ 2147483646 h 1155"/>
              <a:gd name="T26" fmla="*/ 2147483646 w 967"/>
              <a:gd name="T27" fmla="*/ 2147483646 h 1155"/>
              <a:gd name="T28" fmla="*/ 2147483646 w 967"/>
              <a:gd name="T29" fmla="*/ 2147483646 h 1155"/>
              <a:gd name="T30" fmla="*/ 2147483646 w 967"/>
              <a:gd name="T31" fmla="*/ 2147483646 h 1155"/>
              <a:gd name="T32" fmla="*/ 2147483646 w 967"/>
              <a:gd name="T33" fmla="*/ 2147483646 h 1155"/>
              <a:gd name="T34" fmla="*/ 2147483646 w 967"/>
              <a:gd name="T35" fmla="*/ 2147483646 h 1155"/>
              <a:gd name="T36" fmla="*/ 2147483646 w 967"/>
              <a:gd name="T37" fmla="*/ 2147483646 h 1155"/>
              <a:gd name="T38" fmla="*/ 2147483646 w 967"/>
              <a:gd name="T39" fmla="*/ 2147483646 h 1155"/>
              <a:gd name="T40" fmla="*/ 2147483646 w 967"/>
              <a:gd name="T41" fmla="*/ 2147483646 h 1155"/>
              <a:gd name="T42" fmla="*/ 2147483646 w 967"/>
              <a:gd name="T43" fmla="*/ 2147483646 h 1155"/>
              <a:gd name="T44" fmla="*/ 2147483646 w 967"/>
              <a:gd name="T45" fmla="*/ 2147483646 h 1155"/>
              <a:gd name="T46" fmla="*/ 2147483646 w 967"/>
              <a:gd name="T47" fmla="*/ 2147483646 h 1155"/>
              <a:gd name="T48" fmla="*/ 2147483646 w 967"/>
              <a:gd name="T49" fmla="*/ 2147483646 h 1155"/>
              <a:gd name="T50" fmla="*/ 2147483646 w 967"/>
              <a:gd name="T51" fmla="*/ 2147483646 h 1155"/>
              <a:gd name="T52" fmla="*/ 2147483646 w 967"/>
              <a:gd name="T53" fmla="*/ 2147483646 h 1155"/>
              <a:gd name="T54" fmla="*/ 2147483646 w 967"/>
              <a:gd name="T55" fmla="*/ 2147483646 h 1155"/>
              <a:gd name="T56" fmla="*/ 2147483646 w 967"/>
              <a:gd name="T57" fmla="*/ 2147483646 h 1155"/>
              <a:gd name="T58" fmla="*/ 2147483646 w 967"/>
              <a:gd name="T59" fmla="*/ 2147483646 h 1155"/>
              <a:gd name="T60" fmla="*/ 2147483646 w 967"/>
              <a:gd name="T61" fmla="*/ 2147483646 h 1155"/>
              <a:gd name="T62" fmla="*/ 2147483646 w 967"/>
              <a:gd name="T63" fmla="*/ 2147483646 h 1155"/>
              <a:gd name="T64" fmla="*/ 2147483646 w 967"/>
              <a:gd name="T65" fmla="*/ 2147483646 h 1155"/>
              <a:gd name="T66" fmla="*/ 0 w 967"/>
              <a:gd name="T67" fmla="*/ 2147483646 h 1155"/>
              <a:gd name="T68" fmla="*/ 0 w 967"/>
              <a:gd name="T69" fmla="*/ 2147483646 h 1155"/>
              <a:gd name="T70" fmla="*/ 2147483646 w 967"/>
              <a:gd name="T71" fmla="*/ 2147483646 h 1155"/>
              <a:gd name="T72" fmla="*/ 2147483646 w 967"/>
              <a:gd name="T73" fmla="*/ 2147483646 h 1155"/>
              <a:gd name="T74" fmla="*/ 2147483646 w 967"/>
              <a:gd name="T75" fmla="*/ 0 h 115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7"/>
              <a:gd name="T115" fmla="*/ 0 h 1155"/>
              <a:gd name="T116" fmla="*/ 967 w 967"/>
              <a:gd name="T117" fmla="*/ 1155 h 115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7" h="1155">
                <a:moveTo>
                  <a:pt x="967" y="1155"/>
                </a:moveTo>
                <a:lnTo>
                  <a:pt x="900" y="1155"/>
                </a:lnTo>
                <a:lnTo>
                  <a:pt x="834" y="1150"/>
                </a:lnTo>
                <a:lnTo>
                  <a:pt x="768" y="1141"/>
                </a:lnTo>
                <a:lnTo>
                  <a:pt x="736" y="1134"/>
                </a:lnTo>
                <a:lnTo>
                  <a:pt x="704" y="1126"/>
                </a:lnTo>
                <a:lnTo>
                  <a:pt x="660" y="1113"/>
                </a:lnTo>
                <a:lnTo>
                  <a:pt x="618" y="1099"/>
                </a:lnTo>
                <a:lnTo>
                  <a:pt x="577" y="1083"/>
                </a:lnTo>
                <a:lnTo>
                  <a:pt x="535" y="1063"/>
                </a:lnTo>
                <a:lnTo>
                  <a:pt x="497" y="1044"/>
                </a:lnTo>
                <a:lnTo>
                  <a:pt x="459" y="1021"/>
                </a:lnTo>
                <a:lnTo>
                  <a:pt x="423" y="998"/>
                </a:lnTo>
                <a:lnTo>
                  <a:pt x="387" y="972"/>
                </a:lnTo>
                <a:lnTo>
                  <a:pt x="353" y="944"/>
                </a:lnTo>
                <a:lnTo>
                  <a:pt x="321" y="916"/>
                </a:lnTo>
                <a:lnTo>
                  <a:pt x="288" y="885"/>
                </a:lnTo>
                <a:lnTo>
                  <a:pt x="259" y="853"/>
                </a:lnTo>
                <a:lnTo>
                  <a:pt x="230" y="820"/>
                </a:lnTo>
                <a:lnTo>
                  <a:pt x="203" y="786"/>
                </a:lnTo>
                <a:lnTo>
                  <a:pt x="177" y="750"/>
                </a:lnTo>
                <a:lnTo>
                  <a:pt x="154" y="713"/>
                </a:lnTo>
                <a:lnTo>
                  <a:pt x="132" y="676"/>
                </a:lnTo>
                <a:lnTo>
                  <a:pt x="111" y="636"/>
                </a:lnTo>
                <a:lnTo>
                  <a:pt x="92" y="595"/>
                </a:lnTo>
                <a:lnTo>
                  <a:pt x="74" y="554"/>
                </a:lnTo>
                <a:lnTo>
                  <a:pt x="58" y="512"/>
                </a:lnTo>
                <a:lnTo>
                  <a:pt x="44" y="468"/>
                </a:lnTo>
                <a:lnTo>
                  <a:pt x="32" y="425"/>
                </a:lnTo>
                <a:lnTo>
                  <a:pt x="22" y="380"/>
                </a:lnTo>
                <a:lnTo>
                  <a:pt x="14" y="334"/>
                </a:lnTo>
                <a:lnTo>
                  <a:pt x="8" y="288"/>
                </a:lnTo>
                <a:lnTo>
                  <a:pt x="3" y="240"/>
                </a:lnTo>
                <a:lnTo>
                  <a:pt x="0" y="193"/>
                </a:lnTo>
                <a:lnTo>
                  <a:pt x="0" y="146"/>
                </a:lnTo>
                <a:lnTo>
                  <a:pt x="1" y="97"/>
                </a:lnTo>
                <a:lnTo>
                  <a:pt x="5" y="48"/>
                </a:lnTo>
                <a:lnTo>
                  <a:pt x="1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Tree>
  </p:cSld>
  <p:clrMapOvr>
    <a:masterClrMapping/>
  </p:clrMapOvr>
  <p:transition/>
</p:sld>
</file>

<file path=ppt/slides/slide46.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7761" name="Slide Number Placeholder 3">
            <a:extLst>
              <a:ext uri="{FF2B5EF4-FFF2-40B4-BE49-F238E27FC236}">
                <a16:creationId xmlns:a16="http://schemas.microsoft.com/office/drawing/2014/main" id="{62708E4B-4EDD-8D67-E8F7-E57745CC9DA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D7D0DFA4-5788-5F4E-B8E3-603391395A8D}" type="slidenum">
              <a:rPr lang="en-US" altLang="en-US" sz="1200" smtClean="0">
                <a:latin typeface="Verdana" panose="020B0604030504040204" pitchFamily="34" charset="0"/>
              </a:rPr>
              <a:pPr>
                <a:spcBef>
                  <a:spcPct val="0"/>
                </a:spcBef>
                <a:buFontTx/>
                <a:buNone/>
              </a:pPr>
              <a:t>46</a:t>
            </a:fld>
            <a:endParaRPr lang="en-US" altLang="en-US" sz="1200">
              <a:latin typeface="Verdana" panose="020B0604030504040204" pitchFamily="34" charset="0"/>
            </a:endParaRPr>
          </a:p>
        </p:txBody>
      </p:sp>
      <p:sp>
        <p:nvSpPr>
          <p:cNvPr id="117762" name="Rectangle 2">
            <a:extLst>
              <a:ext uri="{FF2B5EF4-FFF2-40B4-BE49-F238E27FC236}">
                <a16:creationId xmlns:a16="http://schemas.microsoft.com/office/drawing/2014/main" id="{DCBF1316-0030-9CD8-5924-1ED43A5235EB}"/>
              </a:ext>
            </a:extLst>
          </p:cNvPr>
          <p:cNvSpPr>
            <a:spLocks noChangeArrowheads="1"/>
          </p:cNvSpPr>
          <p:nvPr/>
        </p:nvSpPr>
        <p:spPr bwMode="auto">
          <a:xfrm>
            <a:off x="1066800" y="1509713"/>
            <a:ext cx="13335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63" name="Rectangle 3">
            <a:extLst>
              <a:ext uri="{FF2B5EF4-FFF2-40B4-BE49-F238E27FC236}">
                <a16:creationId xmlns:a16="http://schemas.microsoft.com/office/drawing/2014/main" id="{DA050CB4-8E38-6F0C-F365-A5DBDBC4FF50}"/>
              </a:ext>
            </a:extLst>
          </p:cNvPr>
          <p:cNvSpPr>
            <a:spLocks noChangeArrowheads="1"/>
          </p:cNvSpPr>
          <p:nvPr/>
        </p:nvSpPr>
        <p:spPr bwMode="auto">
          <a:xfrm>
            <a:off x="1066800" y="1728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64" name="Rectangle 4">
            <a:extLst>
              <a:ext uri="{FF2B5EF4-FFF2-40B4-BE49-F238E27FC236}">
                <a16:creationId xmlns:a16="http://schemas.microsoft.com/office/drawing/2014/main" id="{20C91AF3-8494-6BE3-AD3A-DD59558F5F77}"/>
              </a:ext>
            </a:extLst>
          </p:cNvPr>
          <p:cNvSpPr>
            <a:spLocks noChangeArrowheads="1"/>
          </p:cNvSpPr>
          <p:nvPr/>
        </p:nvSpPr>
        <p:spPr bwMode="auto">
          <a:xfrm>
            <a:off x="1066800"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65" name="Rectangle 5">
            <a:extLst>
              <a:ext uri="{FF2B5EF4-FFF2-40B4-BE49-F238E27FC236}">
                <a16:creationId xmlns:a16="http://schemas.microsoft.com/office/drawing/2014/main" id="{8C605B08-F44E-86C4-7A60-7CC9AD05EB20}"/>
              </a:ext>
            </a:extLst>
          </p:cNvPr>
          <p:cNvSpPr>
            <a:spLocks noChangeArrowheads="1"/>
          </p:cNvSpPr>
          <p:nvPr/>
        </p:nvSpPr>
        <p:spPr bwMode="auto">
          <a:xfrm>
            <a:off x="11144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66" name="Rectangle 6">
            <a:extLst>
              <a:ext uri="{FF2B5EF4-FFF2-40B4-BE49-F238E27FC236}">
                <a16:creationId xmlns:a16="http://schemas.microsoft.com/office/drawing/2014/main" id="{53EF9C5A-1F53-E36C-EFCC-4A75FDF19EE1}"/>
              </a:ext>
            </a:extLst>
          </p:cNvPr>
          <p:cNvSpPr>
            <a:spLocks noChangeArrowheads="1"/>
          </p:cNvSpPr>
          <p:nvPr/>
        </p:nvSpPr>
        <p:spPr bwMode="auto">
          <a:xfrm>
            <a:off x="1646238" y="1951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67" name="Rectangle 7">
            <a:extLst>
              <a:ext uri="{FF2B5EF4-FFF2-40B4-BE49-F238E27FC236}">
                <a16:creationId xmlns:a16="http://schemas.microsoft.com/office/drawing/2014/main" id="{69E1612E-2FFA-7C87-5CD5-62C9139A097E}"/>
              </a:ext>
            </a:extLst>
          </p:cNvPr>
          <p:cNvSpPr>
            <a:spLocks noChangeArrowheads="1"/>
          </p:cNvSpPr>
          <p:nvPr/>
        </p:nvSpPr>
        <p:spPr bwMode="auto">
          <a:xfrm>
            <a:off x="2225675" y="1951038"/>
            <a:ext cx="1346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Dollars in Time 1</a:t>
            </a:r>
            <a:endParaRPr lang="en-US" altLang="en-US" sz="2400">
              <a:latin typeface="Times New Roman" panose="02020603050405020304" pitchFamily="18" charset="0"/>
            </a:endParaRPr>
          </a:p>
        </p:txBody>
      </p:sp>
      <p:sp>
        <p:nvSpPr>
          <p:cNvPr id="117768" name="Rectangle 8">
            <a:extLst>
              <a:ext uri="{FF2B5EF4-FFF2-40B4-BE49-F238E27FC236}">
                <a16:creationId xmlns:a16="http://schemas.microsoft.com/office/drawing/2014/main" id="{377EE7A8-2935-094E-F7B2-BD4D2DC35D34}"/>
              </a:ext>
            </a:extLst>
          </p:cNvPr>
          <p:cNvSpPr>
            <a:spLocks noChangeArrowheads="1"/>
          </p:cNvSpPr>
          <p:nvPr/>
        </p:nvSpPr>
        <p:spPr bwMode="auto">
          <a:xfrm>
            <a:off x="27781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69" name="Rectangle 9">
            <a:extLst>
              <a:ext uri="{FF2B5EF4-FFF2-40B4-BE49-F238E27FC236}">
                <a16:creationId xmlns:a16="http://schemas.microsoft.com/office/drawing/2014/main" id="{FFAB13CB-A49F-3E0E-5872-5307170BFC90}"/>
              </a:ext>
            </a:extLst>
          </p:cNvPr>
          <p:cNvSpPr>
            <a:spLocks noChangeArrowheads="1"/>
          </p:cNvSpPr>
          <p:nvPr/>
        </p:nvSpPr>
        <p:spPr bwMode="auto">
          <a:xfrm>
            <a:off x="1066800" y="217328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70" name="Rectangle 10">
            <a:extLst>
              <a:ext uri="{FF2B5EF4-FFF2-40B4-BE49-F238E27FC236}">
                <a16:creationId xmlns:a16="http://schemas.microsoft.com/office/drawing/2014/main" id="{1C2D6551-D693-0658-41B1-8FBFC116E9CE}"/>
              </a:ext>
            </a:extLst>
          </p:cNvPr>
          <p:cNvSpPr>
            <a:spLocks noChangeArrowheads="1"/>
          </p:cNvSpPr>
          <p:nvPr/>
        </p:nvSpPr>
        <p:spPr bwMode="auto">
          <a:xfrm>
            <a:off x="1308100" y="2173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71" name="Rectangle 11">
            <a:extLst>
              <a:ext uri="{FF2B5EF4-FFF2-40B4-BE49-F238E27FC236}">
                <a16:creationId xmlns:a16="http://schemas.microsoft.com/office/drawing/2014/main" id="{E07393D9-1FBB-2838-88A9-4455632CEDDE}"/>
              </a:ext>
            </a:extLst>
          </p:cNvPr>
          <p:cNvSpPr>
            <a:spLocks noChangeArrowheads="1"/>
          </p:cNvSpPr>
          <p:nvPr/>
        </p:nvSpPr>
        <p:spPr bwMode="auto">
          <a:xfrm>
            <a:off x="106680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72" name="Rectangle 12">
            <a:extLst>
              <a:ext uri="{FF2B5EF4-FFF2-40B4-BE49-F238E27FC236}">
                <a16:creationId xmlns:a16="http://schemas.microsoft.com/office/drawing/2014/main" id="{5A5D9DFC-DB39-6578-FF92-2BA9CE8BD1BB}"/>
              </a:ext>
            </a:extLst>
          </p:cNvPr>
          <p:cNvSpPr>
            <a:spLocks noChangeArrowheads="1"/>
          </p:cNvSpPr>
          <p:nvPr/>
        </p:nvSpPr>
        <p:spPr bwMode="auto">
          <a:xfrm>
            <a:off x="164623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73" name="Rectangle 13">
            <a:extLst>
              <a:ext uri="{FF2B5EF4-FFF2-40B4-BE49-F238E27FC236}">
                <a16:creationId xmlns:a16="http://schemas.microsoft.com/office/drawing/2014/main" id="{672B70D8-B7C8-A548-288A-D0E6B3C289EA}"/>
              </a:ext>
            </a:extLst>
          </p:cNvPr>
          <p:cNvSpPr>
            <a:spLocks noChangeArrowheads="1"/>
          </p:cNvSpPr>
          <p:nvPr/>
        </p:nvSpPr>
        <p:spPr bwMode="auto">
          <a:xfrm>
            <a:off x="222567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74" name="Rectangle 14">
            <a:extLst>
              <a:ext uri="{FF2B5EF4-FFF2-40B4-BE49-F238E27FC236}">
                <a16:creationId xmlns:a16="http://schemas.microsoft.com/office/drawing/2014/main" id="{6533DD45-1277-C0B7-B833-CEA819D0C4CA}"/>
              </a:ext>
            </a:extLst>
          </p:cNvPr>
          <p:cNvSpPr>
            <a:spLocks noChangeArrowheads="1"/>
          </p:cNvSpPr>
          <p:nvPr/>
        </p:nvSpPr>
        <p:spPr bwMode="auto">
          <a:xfrm>
            <a:off x="2805113"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75" name="Rectangle 15">
            <a:extLst>
              <a:ext uri="{FF2B5EF4-FFF2-40B4-BE49-F238E27FC236}">
                <a16:creationId xmlns:a16="http://schemas.microsoft.com/office/drawing/2014/main" id="{DD52690D-27D6-0AD3-893D-1633D4560EE9}"/>
              </a:ext>
            </a:extLst>
          </p:cNvPr>
          <p:cNvSpPr>
            <a:spLocks noChangeArrowheads="1"/>
          </p:cNvSpPr>
          <p:nvPr/>
        </p:nvSpPr>
        <p:spPr bwMode="auto">
          <a:xfrm>
            <a:off x="338455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76" name="Rectangle 16">
            <a:extLst>
              <a:ext uri="{FF2B5EF4-FFF2-40B4-BE49-F238E27FC236}">
                <a16:creationId xmlns:a16="http://schemas.microsoft.com/office/drawing/2014/main" id="{47B7A96E-6966-B191-88AD-E6984EF2D934}"/>
              </a:ext>
            </a:extLst>
          </p:cNvPr>
          <p:cNvSpPr>
            <a:spLocks noChangeArrowheads="1"/>
          </p:cNvSpPr>
          <p:nvPr/>
        </p:nvSpPr>
        <p:spPr bwMode="auto">
          <a:xfrm>
            <a:off x="396398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77" name="Rectangle 17">
            <a:extLst>
              <a:ext uri="{FF2B5EF4-FFF2-40B4-BE49-F238E27FC236}">
                <a16:creationId xmlns:a16="http://schemas.microsoft.com/office/drawing/2014/main" id="{E93868EE-5FEE-76A6-9D92-33194F5E7CF0}"/>
              </a:ext>
            </a:extLst>
          </p:cNvPr>
          <p:cNvSpPr>
            <a:spLocks noChangeArrowheads="1"/>
          </p:cNvSpPr>
          <p:nvPr/>
        </p:nvSpPr>
        <p:spPr bwMode="auto">
          <a:xfrm>
            <a:off x="454342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78" name="Rectangle 18">
            <a:extLst>
              <a:ext uri="{FF2B5EF4-FFF2-40B4-BE49-F238E27FC236}">
                <a16:creationId xmlns:a16="http://schemas.microsoft.com/office/drawing/2014/main" id="{7DE8C7FD-66D0-84E3-DD56-9665CCA7E3F0}"/>
              </a:ext>
            </a:extLst>
          </p:cNvPr>
          <p:cNvSpPr>
            <a:spLocks noChangeArrowheads="1"/>
          </p:cNvSpPr>
          <p:nvPr/>
        </p:nvSpPr>
        <p:spPr bwMode="auto">
          <a:xfrm>
            <a:off x="1066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79" name="Rectangle 19">
            <a:extLst>
              <a:ext uri="{FF2B5EF4-FFF2-40B4-BE49-F238E27FC236}">
                <a16:creationId xmlns:a16="http://schemas.microsoft.com/office/drawing/2014/main" id="{282E13D1-ECAE-39F5-1306-5BB6393FD038}"/>
              </a:ext>
            </a:extLst>
          </p:cNvPr>
          <p:cNvSpPr>
            <a:spLocks noChangeArrowheads="1"/>
          </p:cNvSpPr>
          <p:nvPr/>
        </p:nvSpPr>
        <p:spPr bwMode="auto">
          <a:xfrm>
            <a:off x="164623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80" name="Rectangle 20">
            <a:extLst>
              <a:ext uri="{FF2B5EF4-FFF2-40B4-BE49-F238E27FC236}">
                <a16:creationId xmlns:a16="http://schemas.microsoft.com/office/drawing/2014/main" id="{B78EFB12-1B34-7305-1826-8F045150DF10}"/>
              </a:ext>
            </a:extLst>
          </p:cNvPr>
          <p:cNvSpPr>
            <a:spLocks noChangeArrowheads="1"/>
          </p:cNvSpPr>
          <p:nvPr/>
        </p:nvSpPr>
        <p:spPr bwMode="auto">
          <a:xfrm>
            <a:off x="222567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81" name="Rectangle 21">
            <a:extLst>
              <a:ext uri="{FF2B5EF4-FFF2-40B4-BE49-F238E27FC236}">
                <a16:creationId xmlns:a16="http://schemas.microsoft.com/office/drawing/2014/main" id="{CCB0FA44-E717-D6AD-9F72-C279C13D4DBB}"/>
              </a:ext>
            </a:extLst>
          </p:cNvPr>
          <p:cNvSpPr>
            <a:spLocks noChangeArrowheads="1"/>
          </p:cNvSpPr>
          <p:nvPr/>
        </p:nvSpPr>
        <p:spPr bwMode="auto">
          <a:xfrm>
            <a:off x="2805113"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82" name="Rectangle 22">
            <a:extLst>
              <a:ext uri="{FF2B5EF4-FFF2-40B4-BE49-F238E27FC236}">
                <a16:creationId xmlns:a16="http://schemas.microsoft.com/office/drawing/2014/main" id="{40C6CE11-1143-AE3F-ADDB-E69A0F928984}"/>
              </a:ext>
            </a:extLst>
          </p:cNvPr>
          <p:cNvSpPr>
            <a:spLocks noChangeArrowheads="1"/>
          </p:cNvSpPr>
          <p:nvPr/>
        </p:nvSpPr>
        <p:spPr bwMode="auto">
          <a:xfrm>
            <a:off x="3384550" y="261778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83" name="Rectangle 23">
            <a:extLst>
              <a:ext uri="{FF2B5EF4-FFF2-40B4-BE49-F238E27FC236}">
                <a16:creationId xmlns:a16="http://schemas.microsoft.com/office/drawing/2014/main" id="{4A0BC096-FC72-14C4-F1F8-8EC98FE79685}"/>
              </a:ext>
            </a:extLst>
          </p:cNvPr>
          <p:cNvSpPr>
            <a:spLocks noChangeArrowheads="1"/>
          </p:cNvSpPr>
          <p:nvPr/>
        </p:nvSpPr>
        <p:spPr bwMode="auto">
          <a:xfrm>
            <a:off x="3479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84" name="Rectangle 24">
            <a:extLst>
              <a:ext uri="{FF2B5EF4-FFF2-40B4-BE49-F238E27FC236}">
                <a16:creationId xmlns:a16="http://schemas.microsoft.com/office/drawing/2014/main" id="{31EA6FD5-8F14-C21A-3C5B-89D7C93D2B49}"/>
              </a:ext>
            </a:extLst>
          </p:cNvPr>
          <p:cNvSpPr>
            <a:spLocks noChangeArrowheads="1"/>
          </p:cNvSpPr>
          <p:nvPr/>
        </p:nvSpPr>
        <p:spPr bwMode="auto">
          <a:xfrm>
            <a:off x="396398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85" name="Rectangle 25">
            <a:extLst>
              <a:ext uri="{FF2B5EF4-FFF2-40B4-BE49-F238E27FC236}">
                <a16:creationId xmlns:a16="http://schemas.microsoft.com/office/drawing/2014/main" id="{6E8A58B3-9155-FC9F-5082-5BC4CF4978F7}"/>
              </a:ext>
            </a:extLst>
          </p:cNvPr>
          <p:cNvSpPr>
            <a:spLocks noChangeArrowheads="1"/>
          </p:cNvSpPr>
          <p:nvPr/>
        </p:nvSpPr>
        <p:spPr bwMode="auto">
          <a:xfrm>
            <a:off x="454342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86" name="Rectangle 26">
            <a:extLst>
              <a:ext uri="{FF2B5EF4-FFF2-40B4-BE49-F238E27FC236}">
                <a16:creationId xmlns:a16="http://schemas.microsoft.com/office/drawing/2014/main" id="{88679D63-952E-1741-81B0-A4ACD3729004}"/>
              </a:ext>
            </a:extLst>
          </p:cNvPr>
          <p:cNvSpPr>
            <a:spLocks noChangeArrowheads="1"/>
          </p:cNvSpPr>
          <p:nvPr/>
        </p:nvSpPr>
        <p:spPr bwMode="auto">
          <a:xfrm>
            <a:off x="62357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87" name="Rectangle 27">
            <a:extLst>
              <a:ext uri="{FF2B5EF4-FFF2-40B4-BE49-F238E27FC236}">
                <a16:creationId xmlns:a16="http://schemas.microsoft.com/office/drawing/2014/main" id="{E1C3D323-A075-D444-6FC1-E8BCA1494CF4}"/>
              </a:ext>
            </a:extLst>
          </p:cNvPr>
          <p:cNvSpPr>
            <a:spLocks noChangeArrowheads="1"/>
          </p:cNvSpPr>
          <p:nvPr/>
        </p:nvSpPr>
        <p:spPr bwMode="auto">
          <a:xfrm>
            <a:off x="2225675" y="284003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88" name="Rectangle 28">
            <a:extLst>
              <a:ext uri="{FF2B5EF4-FFF2-40B4-BE49-F238E27FC236}">
                <a16:creationId xmlns:a16="http://schemas.microsoft.com/office/drawing/2014/main" id="{44F59F5C-427D-54A4-4DB4-BBE4E5B5377D}"/>
              </a:ext>
            </a:extLst>
          </p:cNvPr>
          <p:cNvSpPr>
            <a:spLocks noChangeArrowheads="1"/>
          </p:cNvSpPr>
          <p:nvPr/>
        </p:nvSpPr>
        <p:spPr bwMode="auto">
          <a:xfrm>
            <a:off x="23225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89" name="Rectangle 29">
            <a:extLst>
              <a:ext uri="{FF2B5EF4-FFF2-40B4-BE49-F238E27FC236}">
                <a16:creationId xmlns:a16="http://schemas.microsoft.com/office/drawing/2014/main" id="{1E036A75-C958-E193-BDD8-5F0C60992863}"/>
              </a:ext>
            </a:extLst>
          </p:cNvPr>
          <p:cNvSpPr>
            <a:spLocks noChangeArrowheads="1"/>
          </p:cNvSpPr>
          <p:nvPr/>
        </p:nvSpPr>
        <p:spPr bwMode="auto">
          <a:xfrm>
            <a:off x="28051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90" name="Rectangle 30">
            <a:extLst>
              <a:ext uri="{FF2B5EF4-FFF2-40B4-BE49-F238E27FC236}">
                <a16:creationId xmlns:a16="http://schemas.microsoft.com/office/drawing/2014/main" id="{02203C57-9669-9A7B-0467-39040AE80301}"/>
              </a:ext>
            </a:extLst>
          </p:cNvPr>
          <p:cNvSpPr>
            <a:spLocks noChangeArrowheads="1"/>
          </p:cNvSpPr>
          <p:nvPr/>
        </p:nvSpPr>
        <p:spPr bwMode="auto">
          <a:xfrm>
            <a:off x="3384550"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91" name="Rectangle 31">
            <a:extLst>
              <a:ext uri="{FF2B5EF4-FFF2-40B4-BE49-F238E27FC236}">
                <a16:creationId xmlns:a16="http://schemas.microsoft.com/office/drawing/2014/main" id="{9C61AFCA-6D61-9691-BE32-15D099FD45B5}"/>
              </a:ext>
            </a:extLst>
          </p:cNvPr>
          <p:cNvSpPr>
            <a:spLocks noChangeArrowheads="1"/>
          </p:cNvSpPr>
          <p:nvPr/>
        </p:nvSpPr>
        <p:spPr bwMode="auto">
          <a:xfrm>
            <a:off x="3963988"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92" name="Rectangle 32">
            <a:extLst>
              <a:ext uri="{FF2B5EF4-FFF2-40B4-BE49-F238E27FC236}">
                <a16:creationId xmlns:a16="http://schemas.microsoft.com/office/drawing/2014/main" id="{D372D63B-659E-37AC-F021-EF1F2CFE6627}"/>
              </a:ext>
            </a:extLst>
          </p:cNvPr>
          <p:cNvSpPr>
            <a:spLocks noChangeArrowheads="1"/>
          </p:cNvSpPr>
          <p:nvPr/>
        </p:nvSpPr>
        <p:spPr bwMode="auto">
          <a:xfrm>
            <a:off x="4543425" y="284003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93" name="Rectangle 33">
            <a:extLst>
              <a:ext uri="{FF2B5EF4-FFF2-40B4-BE49-F238E27FC236}">
                <a16:creationId xmlns:a16="http://schemas.microsoft.com/office/drawing/2014/main" id="{5DCE0295-BBC5-94F6-B597-D6E2BA366374}"/>
              </a:ext>
            </a:extLst>
          </p:cNvPr>
          <p:cNvSpPr>
            <a:spLocks noChangeArrowheads="1"/>
          </p:cNvSpPr>
          <p:nvPr/>
        </p:nvSpPr>
        <p:spPr bwMode="auto">
          <a:xfrm>
            <a:off x="4784725"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94" name="Rectangle 34">
            <a:extLst>
              <a:ext uri="{FF2B5EF4-FFF2-40B4-BE49-F238E27FC236}">
                <a16:creationId xmlns:a16="http://schemas.microsoft.com/office/drawing/2014/main" id="{5FF4404D-C0EF-83CF-2219-C1A8619AA3AC}"/>
              </a:ext>
            </a:extLst>
          </p:cNvPr>
          <p:cNvSpPr>
            <a:spLocks noChangeArrowheads="1"/>
          </p:cNvSpPr>
          <p:nvPr/>
        </p:nvSpPr>
        <p:spPr bwMode="auto">
          <a:xfrm>
            <a:off x="1066800" y="3062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95" name="Rectangle 35">
            <a:extLst>
              <a:ext uri="{FF2B5EF4-FFF2-40B4-BE49-F238E27FC236}">
                <a16:creationId xmlns:a16="http://schemas.microsoft.com/office/drawing/2014/main" id="{C15C3AB7-3C91-1D75-EAF5-82FC368215C1}"/>
              </a:ext>
            </a:extLst>
          </p:cNvPr>
          <p:cNvSpPr>
            <a:spLocks noChangeArrowheads="1"/>
          </p:cNvSpPr>
          <p:nvPr/>
        </p:nvSpPr>
        <p:spPr bwMode="auto">
          <a:xfrm>
            <a:off x="1066800" y="3284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96" name="Rectangle 36">
            <a:extLst>
              <a:ext uri="{FF2B5EF4-FFF2-40B4-BE49-F238E27FC236}">
                <a16:creationId xmlns:a16="http://schemas.microsoft.com/office/drawing/2014/main" id="{D12A3FEC-B466-0788-BFF4-A2EC9AD26D62}"/>
              </a:ext>
            </a:extLst>
          </p:cNvPr>
          <p:cNvSpPr>
            <a:spLocks noChangeArrowheads="1"/>
          </p:cNvSpPr>
          <p:nvPr/>
        </p:nvSpPr>
        <p:spPr bwMode="auto">
          <a:xfrm>
            <a:off x="106680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97" name="Rectangle 37">
            <a:extLst>
              <a:ext uri="{FF2B5EF4-FFF2-40B4-BE49-F238E27FC236}">
                <a16:creationId xmlns:a16="http://schemas.microsoft.com/office/drawing/2014/main" id="{2CFA1ED5-21AC-9716-BEEF-4576EC6B7C43}"/>
              </a:ext>
            </a:extLst>
          </p:cNvPr>
          <p:cNvSpPr>
            <a:spLocks noChangeArrowheads="1"/>
          </p:cNvSpPr>
          <p:nvPr/>
        </p:nvSpPr>
        <p:spPr bwMode="auto">
          <a:xfrm>
            <a:off x="1646238"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98" name="Rectangle 38">
            <a:extLst>
              <a:ext uri="{FF2B5EF4-FFF2-40B4-BE49-F238E27FC236}">
                <a16:creationId xmlns:a16="http://schemas.microsoft.com/office/drawing/2014/main" id="{8505E159-EA19-9BB0-16CD-BE41800C83A7}"/>
              </a:ext>
            </a:extLst>
          </p:cNvPr>
          <p:cNvSpPr>
            <a:spLocks noChangeArrowheads="1"/>
          </p:cNvSpPr>
          <p:nvPr/>
        </p:nvSpPr>
        <p:spPr bwMode="auto">
          <a:xfrm>
            <a:off x="2225675"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799" name="Rectangle 39">
            <a:extLst>
              <a:ext uri="{FF2B5EF4-FFF2-40B4-BE49-F238E27FC236}">
                <a16:creationId xmlns:a16="http://schemas.microsoft.com/office/drawing/2014/main" id="{A95F6512-1C70-8390-4725-55016686D249}"/>
              </a:ext>
            </a:extLst>
          </p:cNvPr>
          <p:cNvSpPr>
            <a:spLocks noChangeArrowheads="1"/>
          </p:cNvSpPr>
          <p:nvPr/>
        </p:nvSpPr>
        <p:spPr bwMode="auto">
          <a:xfrm>
            <a:off x="2805113"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00" name="Rectangle 40">
            <a:extLst>
              <a:ext uri="{FF2B5EF4-FFF2-40B4-BE49-F238E27FC236}">
                <a16:creationId xmlns:a16="http://schemas.microsoft.com/office/drawing/2014/main" id="{79065A90-353C-FC33-2BDD-9C2AF60686EF}"/>
              </a:ext>
            </a:extLst>
          </p:cNvPr>
          <p:cNvSpPr>
            <a:spLocks noChangeArrowheads="1"/>
          </p:cNvSpPr>
          <p:nvPr/>
        </p:nvSpPr>
        <p:spPr bwMode="auto">
          <a:xfrm>
            <a:off x="33845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01" name="Rectangle 41">
            <a:extLst>
              <a:ext uri="{FF2B5EF4-FFF2-40B4-BE49-F238E27FC236}">
                <a16:creationId xmlns:a16="http://schemas.microsoft.com/office/drawing/2014/main" id="{851E9A68-7B1C-D5BC-B6A4-6C4F9D02EF1E}"/>
              </a:ext>
            </a:extLst>
          </p:cNvPr>
          <p:cNvSpPr>
            <a:spLocks noChangeArrowheads="1"/>
          </p:cNvSpPr>
          <p:nvPr/>
        </p:nvSpPr>
        <p:spPr bwMode="auto">
          <a:xfrm>
            <a:off x="3963988" y="3506788"/>
            <a:ext cx="231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02" name="Rectangle 42">
            <a:extLst>
              <a:ext uri="{FF2B5EF4-FFF2-40B4-BE49-F238E27FC236}">
                <a16:creationId xmlns:a16="http://schemas.microsoft.com/office/drawing/2014/main" id="{196E1B8B-EA12-7204-03A0-02C87481FF8C}"/>
              </a:ext>
            </a:extLst>
          </p:cNvPr>
          <p:cNvSpPr>
            <a:spLocks noChangeArrowheads="1"/>
          </p:cNvSpPr>
          <p:nvPr/>
        </p:nvSpPr>
        <p:spPr bwMode="auto">
          <a:xfrm>
            <a:off x="41084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03" name="Rectangle 43">
            <a:extLst>
              <a:ext uri="{FF2B5EF4-FFF2-40B4-BE49-F238E27FC236}">
                <a16:creationId xmlns:a16="http://schemas.microsoft.com/office/drawing/2014/main" id="{9AE1E36A-DF5D-24DD-E756-257A9B994C46}"/>
              </a:ext>
            </a:extLst>
          </p:cNvPr>
          <p:cNvSpPr>
            <a:spLocks noChangeArrowheads="1"/>
          </p:cNvSpPr>
          <p:nvPr/>
        </p:nvSpPr>
        <p:spPr bwMode="auto">
          <a:xfrm>
            <a:off x="4543425" y="3506788"/>
            <a:ext cx="382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04" name="Rectangle 44">
            <a:extLst>
              <a:ext uri="{FF2B5EF4-FFF2-40B4-BE49-F238E27FC236}">
                <a16:creationId xmlns:a16="http://schemas.microsoft.com/office/drawing/2014/main" id="{89788610-5431-F015-E80D-79602439EE39}"/>
              </a:ext>
            </a:extLst>
          </p:cNvPr>
          <p:cNvSpPr>
            <a:spLocks noChangeArrowheads="1"/>
          </p:cNvSpPr>
          <p:nvPr/>
        </p:nvSpPr>
        <p:spPr bwMode="auto">
          <a:xfrm>
            <a:off x="48323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05" name="Rectangle 45">
            <a:extLst>
              <a:ext uri="{FF2B5EF4-FFF2-40B4-BE49-F238E27FC236}">
                <a16:creationId xmlns:a16="http://schemas.microsoft.com/office/drawing/2014/main" id="{A330B771-DAE5-B190-AC7F-A6EA27B006AA}"/>
              </a:ext>
            </a:extLst>
          </p:cNvPr>
          <p:cNvSpPr>
            <a:spLocks noChangeArrowheads="1"/>
          </p:cNvSpPr>
          <p:nvPr/>
        </p:nvSpPr>
        <p:spPr bwMode="auto">
          <a:xfrm>
            <a:off x="106680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06" name="Rectangle 46">
            <a:extLst>
              <a:ext uri="{FF2B5EF4-FFF2-40B4-BE49-F238E27FC236}">
                <a16:creationId xmlns:a16="http://schemas.microsoft.com/office/drawing/2014/main" id="{8649AD0D-592B-5F8E-5277-C5BAF2947E45}"/>
              </a:ext>
            </a:extLst>
          </p:cNvPr>
          <p:cNvSpPr>
            <a:spLocks noChangeArrowheads="1"/>
          </p:cNvSpPr>
          <p:nvPr/>
        </p:nvSpPr>
        <p:spPr bwMode="auto">
          <a:xfrm>
            <a:off x="164623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07" name="Rectangle 47">
            <a:extLst>
              <a:ext uri="{FF2B5EF4-FFF2-40B4-BE49-F238E27FC236}">
                <a16:creationId xmlns:a16="http://schemas.microsoft.com/office/drawing/2014/main" id="{88ED9BCD-F92D-56A2-9ED3-C9A6C04AF3D4}"/>
              </a:ext>
            </a:extLst>
          </p:cNvPr>
          <p:cNvSpPr>
            <a:spLocks noChangeArrowheads="1"/>
          </p:cNvSpPr>
          <p:nvPr/>
        </p:nvSpPr>
        <p:spPr bwMode="auto">
          <a:xfrm>
            <a:off x="22256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08" name="Rectangle 48">
            <a:extLst>
              <a:ext uri="{FF2B5EF4-FFF2-40B4-BE49-F238E27FC236}">
                <a16:creationId xmlns:a16="http://schemas.microsoft.com/office/drawing/2014/main" id="{D645839D-BB3C-3CF8-E209-654DE25E3011}"/>
              </a:ext>
            </a:extLst>
          </p:cNvPr>
          <p:cNvSpPr>
            <a:spLocks noChangeArrowheads="1"/>
          </p:cNvSpPr>
          <p:nvPr/>
        </p:nvSpPr>
        <p:spPr bwMode="auto">
          <a:xfrm>
            <a:off x="2805113"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09" name="Rectangle 49">
            <a:extLst>
              <a:ext uri="{FF2B5EF4-FFF2-40B4-BE49-F238E27FC236}">
                <a16:creationId xmlns:a16="http://schemas.microsoft.com/office/drawing/2014/main" id="{4B59687B-9A77-9465-BAAF-7D3AF8176C3E}"/>
              </a:ext>
            </a:extLst>
          </p:cNvPr>
          <p:cNvSpPr>
            <a:spLocks noChangeArrowheads="1"/>
          </p:cNvSpPr>
          <p:nvPr/>
        </p:nvSpPr>
        <p:spPr bwMode="auto">
          <a:xfrm>
            <a:off x="338455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10" name="Rectangle 50">
            <a:extLst>
              <a:ext uri="{FF2B5EF4-FFF2-40B4-BE49-F238E27FC236}">
                <a16:creationId xmlns:a16="http://schemas.microsoft.com/office/drawing/2014/main" id="{2B716744-CF05-903F-0BF9-B0310864AE8C}"/>
              </a:ext>
            </a:extLst>
          </p:cNvPr>
          <p:cNvSpPr>
            <a:spLocks noChangeArrowheads="1"/>
          </p:cNvSpPr>
          <p:nvPr/>
        </p:nvSpPr>
        <p:spPr bwMode="auto">
          <a:xfrm>
            <a:off x="39639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11" name="Rectangle 51">
            <a:extLst>
              <a:ext uri="{FF2B5EF4-FFF2-40B4-BE49-F238E27FC236}">
                <a16:creationId xmlns:a16="http://schemas.microsoft.com/office/drawing/2014/main" id="{C6AC8720-4D11-307F-91ED-F22A1A1308DC}"/>
              </a:ext>
            </a:extLst>
          </p:cNvPr>
          <p:cNvSpPr>
            <a:spLocks noChangeArrowheads="1"/>
          </p:cNvSpPr>
          <p:nvPr/>
        </p:nvSpPr>
        <p:spPr bwMode="auto">
          <a:xfrm>
            <a:off x="454342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12" name="Rectangle 52">
            <a:extLst>
              <a:ext uri="{FF2B5EF4-FFF2-40B4-BE49-F238E27FC236}">
                <a16:creationId xmlns:a16="http://schemas.microsoft.com/office/drawing/2014/main" id="{0B089C93-6245-37A7-4FAB-72F3902F4D1B}"/>
              </a:ext>
            </a:extLst>
          </p:cNvPr>
          <p:cNvSpPr>
            <a:spLocks noChangeArrowheads="1"/>
          </p:cNvSpPr>
          <p:nvPr/>
        </p:nvSpPr>
        <p:spPr bwMode="auto">
          <a:xfrm>
            <a:off x="51212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13" name="Rectangle 53">
            <a:extLst>
              <a:ext uri="{FF2B5EF4-FFF2-40B4-BE49-F238E27FC236}">
                <a16:creationId xmlns:a16="http://schemas.microsoft.com/office/drawing/2014/main" id="{7A87599D-147F-AD69-5F25-66B5D6A4801D}"/>
              </a:ext>
            </a:extLst>
          </p:cNvPr>
          <p:cNvSpPr>
            <a:spLocks noChangeArrowheads="1"/>
          </p:cNvSpPr>
          <p:nvPr/>
        </p:nvSpPr>
        <p:spPr bwMode="auto">
          <a:xfrm>
            <a:off x="5700713" y="3729038"/>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14" name="Rectangle 54">
            <a:extLst>
              <a:ext uri="{FF2B5EF4-FFF2-40B4-BE49-F238E27FC236}">
                <a16:creationId xmlns:a16="http://schemas.microsoft.com/office/drawing/2014/main" id="{8797907F-342D-7D25-CA88-B8CDA721E27C}"/>
              </a:ext>
            </a:extLst>
          </p:cNvPr>
          <p:cNvSpPr>
            <a:spLocks noChangeArrowheads="1"/>
          </p:cNvSpPr>
          <p:nvPr/>
        </p:nvSpPr>
        <p:spPr bwMode="auto">
          <a:xfrm>
            <a:off x="58943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15" name="Rectangle 55">
            <a:extLst>
              <a:ext uri="{FF2B5EF4-FFF2-40B4-BE49-F238E27FC236}">
                <a16:creationId xmlns:a16="http://schemas.microsoft.com/office/drawing/2014/main" id="{CE70BBA2-BA04-4BC4-09BC-618BBEC1E1CA}"/>
              </a:ext>
            </a:extLst>
          </p:cNvPr>
          <p:cNvSpPr>
            <a:spLocks noChangeArrowheads="1"/>
          </p:cNvSpPr>
          <p:nvPr/>
        </p:nvSpPr>
        <p:spPr bwMode="auto">
          <a:xfrm>
            <a:off x="106680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16" name="Rectangle 56">
            <a:extLst>
              <a:ext uri="{FF2B5EF4-FFF2-40B4-BE49-F238E27FC236}">
                <a16:creationId xmlns:a16="http://schemas.microsoft.com/office/drawing/2014/main" id="{DE777878-AD47-FF89-AF11-A5E28EE95A41}"/>
              </a:ext>
            </a:extLst>
          </p:cNvPr>
          <p:cNvSpPr>
            <a:spLocks noChangeArrowheads="1"/>
          </p:cNvSpPr>
          <p:nvPr/>
        </p:nvSpPr>
        <p:spPr bwMode="auto">
          <a:xfrm>
            <a:off x="164623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17" name="Rectangle 57">
            <a:extLst>
              <a:ext uri="{FF2B5EF4-FFF2-40B4-BE49-F238E27FC236}">
                <a16:creationId xmlns:a16="http://schemas.microsoft.com/office/drawing/2014/main" id="{0DEA3A3B-C3B4-17C6-13D9-000DCB12F4E1}"/>
              </a:ext>
            </a:extLst>
          </p:cNvPr>
          <p:cNvSpPr>
            <a:spLocks noChangeArrowheads="1"/>
          </p:cNvSpPr>
          <p:nvPr/>
        </p:nvSpPr>
        <p:spPr bwMode="auto">
          <a:xfrm>
            <a:off x="2225675" y="3952875"/>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18" name="Rectangle 58">
            <a:extLst>
              <a:ext uri="{FF2B5EF4-FFF2-40B4-BE49-F238E27FC236}">
                <a16:creationId xmlns:a16="http://schemas.microsoft.com/office/drawing/2014/main" id="{14F2566C-9306-4CC8-BFFD-FAFBD6F08162}"/>
              </a:ext>
            </a:extLst>
          </p:cNvPr>
          <p:cNvSpPr>
            <a:spLocks noChangeArrowheads="1"/>
          </p:cNvSpPr>
          <p:nvPr/>
        </p:nvSpPr>
        <p:spPr bwMode="auto">
          <a:xfrm>
            <a:off x="241776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19" name="Rectangle 59">
            <a:extLst>
              <a:ext uri="{FF2B5EF4-FFF2-40B4-BE49-F238E27FC236}">
                <a16:creationId xmlns:a16="http://schemas.microsoft.com/office/drawing/2014/main" id="{EAC91D03-F7D1-84BA-FC53-DF4D682478EF}"/>
              </a:ext>
            </a:extLst>
          </p:cNvPr>
          <p:cNvSpPr>
            <a:spLocks noChangeArrowheads="1"/>
          </p:cNvSpPr>
          <p:nvPr/>
        </p:nvSpPr>
        <p:spPr bwMode="auto">
          <a:xfrm>
            <a:off x="28051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20" name="Rectangle 60">
            <a:extLst>
              <a:ext uri="{FF2B5EF4-FFF2-40B4-BE49-F238E27FC236}">
                <a16:creationId xmlns:a16="http://schemas.microsoft.com/office/drawing/2014/main" id="{9EB6A5C2-4E7B-F0FD-B496-7CD7782C3E25}"/>
              </a:ext>
            </a:extLst>
          </p:cNvPr>
          <p:cNvSpPr>
            <a:spLocks noChangeArrowheads="1"/>
          </p:cNvSpPr>
          <p:nvPr/>
        </p:nvSpPr>
        <p:spPr bwMode="auto">
          <a:xfrm>
            <a:off x="33845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21" name="Rectangle 61">
            <a:extLst>
              <a:ext uri="{FF2B5EF4-FFF2-40B4-BE49-F238E27FC236}">
                <a16:creationId xmlns:a16="http://schemas.microsoft.com/office/drawing/2014/main" id="{DDE6B851-2E8B-10DF-96B3-14D2D8C5DFE2}"/>
              </a:ext>
            </a:extLst>
          </p:cNvPr>
          <p:cNvSpPr>
            <a:spLocks noChangeArrowheads="1"/>
          </p:cNvSpPr>
          <p:nvPr/>
        </p:nvSpPr>
        <p:spPr bwMode="auto">
          <a:xfrm>
            <a:off x="396398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22" name="Rectangle 62">
            <a:extLst>
              <a:ext uri="{FF2B5EF4-FFF2-40B4-BE49-F238E27FC236}">
                <a16:creationId xmlns:a16="http://schemas.microsoft.com/office/drawing/2014/main" id="{04E027C4-28FE-1377-E66B-AD6ED787FD23}"/>
              </a:ext>
            </a:extLst>
          </p:cNvPr>
          <p:cNvSpPr>
            <a:spLocks noChangeArrowheads="1"/>
          </p:cNvSpPr>
          <p:nvPr/>
        </p:nvSpPr>
        <p:spPr bwMode="auto">
          <a:xfrm>
            <a:off x="454342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23" name="Rectangle 63">
            <a:extLst>
              <a:ext uri="{FF2B5EF4-FFF2-40B4-BE49-F238E27FC236}">
                <a16:creationId xmlns:a16="http://schemas.microsoft.com/office/drawing/2014/main" id="{2645A997-602C-0ECD-048B-6CCF807DAD89}"/>
              </a:ext>
            </a:extLst>
          </p:cNvPr>
          <p:cNvSpPr>
            <a:spLocks noChangeArrowheads="1"/>
          </p:cNvSpPr>
          <p:nvPr/>
        </p:nvSpPr>
        <p:spPr bwMode="auto">
          <a:xfrm>
            <a:off x="512127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24" name="Rectangle 64">
            <a:extLst>
              <a:ext uri="{FF2B5EF4-FFF2-40B4-BE49-F238E27FC236}">
                <a16:creationId xmlns:a16="http://schemas.microsoft.com/office/drawing/2014/main" id="{C5977F5D-6AC6-63B1-6936-2CA64F992F87}"/>
              </a:ext>
            </a:extLst>
          </p:cNvPr>
          <p:cNvSpPr>
            <a:spLocks noChangeArrowheads="1"/>
          </p:cNvSpPr>
          <p:nvPr/>
        </p:nvSpPr>
        <p:spPr bwMode="auto">
          <a:xfrm>
            <a:off x="57007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25" name="Rectangle 65">
            <a:extLst>
              <a:ext uri="{FF2B5EF4-FFF2-40B4-BE49-F238E27FC236}">
                <a16:creationId xmlns:a16="http://schemas.microsoft.com/office/drawing/2014/main" id="{187CE74D-EB33-B652-EE1B-44CB9C499ABD}"/>
              </a:ext>
            </a:extLst>
          </p:cNvPr>
          <p:cNvSpPr>
            <a:spLocks noChangeArrowheads="1"/>
          </p:cNvSpPr>
          <p:nvPr/>
        </p:nvSpPr>
        <p:spPr bwMode="auto">
          <a:xfrm>
            <a:off x="62801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26" name="Rectangle 66">
            <a:extLst>
              <a:ext uri="{FF2B5EF4-FFF2-40B4-BE49-F238E27FC236}">
                <a16:creationId xmlns:a16="http://schemas.microsoft.com/office/drawing/2014/main" id="{56013547-91CC-A420-4342-38B22447F011}"/>
              </a:ext>
            </a:extLst>
          </p:cNvPr>
          <p:cNvSpPr>
            <a:spLocks noChangeArrowheads="1"/>
          </p:cNvSpPr>
          <p:nvPr/>
        </p:nvSpPr>
        <p:spPr bwMode="auto">
          <a:xfrm>
            <a:off x="1066800"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27" name="Rectangle 67">
            <a:extLst>
              <a:ext uri="{FF2B5EF4-FFF2-40B4-BE49-F238E27FC236}">
                <a16:creationId xmlns:a16="http://schemas.microsoft.com/office/drawing/2014/main" id="{ABCAD2F5-F98B-1547-582A-A4F3246EF098}"/>
              </a:ext>
            </a:extLst>
          </p:cNvPr>
          <p:cNvSpPr>
            <a:spLocks noChangeArrowheads="1"/>
          </p:cNvSpPr>
          <p:nvPr/>
        </p:nvSpPr>
        <p:spPr bwMode="auto">
          <a:xfrm>
            <a:off x="1646238"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28" name="Rectangle 68">
            <a:extLst>
              <a:ext uri="{FF2B5EF4-FFF2-40B4-BE49-F238E27FC236}">
                <a16:creationId xmlns:a16="http://schemas.microsoft.com/office/drawing/2014/main" id="{F6AFB34E-F07F-8B7C-8A4E-D87AC8397279}"/>
              </a:ext>
            </a:extLst>
          </p:cNvPr>
          <p:cNvSpPr>
            <a:spLocks noChangeArrowheads="1"/>
          </p:cNvSpPr>
          <p:nvPr/>
        </p:nvSpPr>
        <p:spPr bwMode="auto">
          <a:xfrm>
            <a:off x="22256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29" name="Rectangle 69">
            <a:extLst>
              <a:ext uri="{FF2B5EF4-FFF2-40B4-BE49-F238E27FC236}">
                <a16:creationId xmlns:a16="http://schemas.microsoft.com/office/drawing/2014/main" id="{49B0ECEF-5B5F-C444-F444-76265C0214E2}"/>
              </a:ext>
            </a:extLst>
          </p:cNvPr>
          <p:cNvSpPr>
            <a:spLocks noChangeArrowheads="1"/>
          </p:cNvSpPr>
          <p:nvPr/>
        </p:nvSpPr>
        <p:spPr bwMode="auto">
          <a:xfrm>
            <a:off x="28051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30" name="Rectangle 70">
            <a:extLst>
              <a:ext uri="{FF2B5EF4-FFF2-40B4-BE49-F238E27FC236}">
                <a16:creationId xmlns:a16="http://schemas.microsoft.com/office/drawing/2014/main" id="{517B10F7-18EF-2CAC-18A2-7B74A422C2CA}"/>
              </a:ext>
            </a:extLst>
          </p:cNvPr>
          <p:cNvSpPr>
            <a:spLocks noChangeArrowheads="1"/>
          </p:cNvSpPr>
          <p:nvPr/>
        </p:nvSpPr>
        <p:spPr bwMode="auto">
          <a:xfrm>
            <a:off x="3384550" y="4175125"/>
            <a:ext cx="733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31" name="Rectangle 71">
            <a:extLst>
              <a:ext uri="{FF2B5EF4-FFF2-40B4-BE49-F238E27FC236}">
                <a16:creationId xmlns:a16="http://schemas.microsoft.com/office/drawing/2014/main" id="{6986533F-AD22-1A9D-D295-C43331FD5599}"/>
              </a:ext>
            </a:extLst>
          </p:cNvPr>
          <p:cNvSpPr>
            <a:spLocks noChangeArrowheads="1"/>
          </p:cNvSpPr>
          <p:nvPr/>
        </p:nvSpPr>
        <p:spPr bwMode="auto">
          <a:xfrm>
            <a:off x="40116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32" name="Rectangle 72">
            <a:extLst>
              <a:ext uri="{FF2B5EF4-FFF2-40B4-BE49-F238E27FC236}">
                <a16:creationId xmlns:a16="http://schemas.microsoft.com/office/drawing/2014/main" id="{EDE34329-E154-674D-2A81-9B615F3C4460}"/>
              </a:ext>
            </a:extLst>
          </p:cNvPr>
          <p:cNvSpPr>
            <a:spLocks noChangeArrowheads="1"/>
          </p:cNvSpPr>
          <p:nvPr/>
        </p:nvSpPr>
        <p:spPr bwMode="auto">
          <a:xfrm>
            <a:off x="454342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33" name="Rectangle 73">
            <a:extLst>
              <a:ext uri="{FF2B5EF4-FFF2-40B4-BE49-F238E27FC236}">
                <a16:creationId xmlns:a16="http://schemas.microsoft.com/office/drawing/2014/main" id="{8E06B341-737D-ADFC-FF9D-F51A0C01CF29}"/>
              </a:ext>
            </a:extLst>
          </p:cNvPr>
          <p:cNvSpPr>
            <a:spLocks noChangeArrowheads="1"/>
          </p:cNvSpPr>
          <p:nvPr/>
        </p:nvSpPr>
        <p:spPr bwMode="auto">
          <a:xfrm>
            <a:off x="51212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34" name="Rectangle 74">
            <a:extLst>
              <a:ext uri="{FF2B5EF4-FFF2-40B4-BE49-F238E27FC236}">
                <a16:creationId xmlns:a16="http://schemas.microsoft.com/office/drawing/2014/main" id="{34430DDA-308B-CDFD-D0DD-839B1AFEC521}"/>
              </a:ext>
            </a:extLst>
          </p:cNvPr>
          <p:cNvSpPr>
            <a:spLocks noChangeArrowheads="1"/>
          </p:cNvSpPr>
          <p:nvPr/>
        </p:nvSpPr>
        <p:spPr bwMode="auto">
          <a:xfrm>
            <a:off x="57007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35" name="Rectangle 75">
            <a:extLst>
              <a:ext uri="{FF2B5EF4-FFF2-40B4-BE49-F238E27FC236}">
                <a16:creationId xmlns:a16="http://schemas.microsoft.com/office/drawing/2014/main" id="{BE8764D6-447D-9944-B252-5D5BE902ECC8}"/>
              </a:ext>
            </a:extLst>
          </p:cNvPr>
          <p:cNvSpPr>
            <a:spLocks noChangeArrowheads="1"/>
          </p:cNvSpPr>
          <p:nvPr/>
        </p:nvSpPr>
        <p:spPr bwMode="auto">
          <a:xfrm>
            <a:off x="106680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36" name="Rectangle 76">
            <a:extLst>
              <a:ext uri="{FF2B5EF4-FFF2-40B4-BE49-F238E27FC236}">
                <a16:creationId xmlns:a16="http://schemas.microsoft.com/office/drawing/2014/main" id="{2A7EAC7D-0289-D740-4590-99E679D34D20}"/>
              </a:ext>
            </a:extLst>
          </p:cNvPr>
          <p:cNvSpPr>
            <a:spLocks noChangeArrowheads="1"/>
          </p:cNvSpPr>
          <p:nvPr/>
        </p:nvSpPr>
        <p:spPr bwMode="auto">
          <a:xfrm>
            <a:off x="164623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37" name="Rectangle 77">
            <a:extLst>
              <a:ext uri="{FF2B5EF4-FFF2-40B4-BE49-F238E27FC236}">
                <a16:creationId xmlns:a16="http://schemas.microsoft.com/office/drawing/2014/main" id="{78E398ED-B613-24BA-E973-6247D1270897}"/>
              </a:ext>
            </a:extLst>
          </p:cNvPr>
          <p:cNvSpPr>
            <a:spLocks noChangeArrowheads="1"/>
          </p:cNvSpPr>
          <p:nvPr/>
        </p:nvSpPr>
        <p:spPr bwMode="auto">
          <a:xfrm>
            <a:off x="2667000" y="40386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38" name="Rectangle 78">
            <a:extLst>
              <a:ext uri="{FF2B5EF4-FFF2-40B4-BE49-F238E27FC236}">
                <a16:creationId xmlns:a16="http://schemas.microsoft.com/office/drawing/2014/main" id="{DC6B5276-2352-DC4A-382D-F322539AF952}"/>
              </a:ext>
            </a:extLst>
          </p:cNvPr>
          <p:cNvSpPr>
            <a:spLocks noChangeArrowheads="1"/>
          </p:cNvSpPr>
          <p:nvPr/>
        </p:nvSpPr>
        <p:spPr bwMode="auto">
          <a:xfrm>
            <a:off x="2805113"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39" name="Rectangle 79">
            <a:extLst>
              <a:ext uri="{FF2B5EF4-FFF2-40B4-BE49-F238E27FC236}">
                <a16:creationId xmlns:a16="http://schemas.microsoft.com/office/drawing/2014/main" id="{3BA51823-11F7-42CD-32D4-DBBAA4FCE70B}"/>
              </a:ext>
            </a:extLst>
          </p:cNvPr>
          <p:cNvSpPr>
            <a:spLocks noChangeArrowheads="1"/>
          </p:cNvSpPr>
          <p:nvPr/>
        </p:nvSpPr>
        <p:spPr bwMode="auto">
          <a:xfrm>
            <a:off x="338455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40" name="Rectangle 80">
            <a:extLst>
              <a:ext uri="{FF2B5EF4-FFF2-40B4-BE49-F238E27FC236}">
                <a16:creationId xmlns:a16="http://schemas.microsoft.com/office/drawing/2014/main" id="{DBE7108D-6D0B-8FC4-D2F7-FEEA0DDA39B9}"/>
              </a:ext>
            </a:extLst>
          </p:cNvPr>
          <p:cNvSpPr>
            <a:spLocks noChangeArrowheads="1"/>
          </p:cNvSpPr>
          <p:nvPr/>
        </p:nvSpPr>
        <p:spPr bwMode="auto">
          <a:xfrm>
            <a:off x="396398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41" name="Rectangle 81">
            <a:extLst>
              <a:ext uri="{FF2B5EF4-FFF2-40B4-BE49-F238E27FC236}">
                <a16:creationId xmlns:a16="http://schemas.microsoft.com/office/drawing/2014/main" id="{41F91763-036B-5D9F-016E-33EDCD3AB0A5}"/>
              </a:ext>
            </a:extLst>
          </p:cNvPr>
          <p:cNvSpPr>
            <a:spLocks noChangeArrowheads="1"/>
          </p:cNvSpPr>
          <p:nvPr/>
        </p:nvSpPr>
        <p:spPr bwMode="auto">
          <a:xfrm>
            <a:off x="4543425" y="4397375"/>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42" name="Rectangle 82">
            <a:extLst>
              <a:ext uri="{FF2B5EF4-FFF2-40B4-BE49-F238E27FC236}">
                <a16:creationId xmlns:a16="http://schemas.microsoft.com/office/drawing/2014/main" id="{AFB92C00-99C1-119C-ACE5-371AA79E0FE8}"/>
              </a:ext>
            </a:extLst>
          </p:cNvPr>
          <p:cNvSpPr>
            <a:spLocks noChangeArrowheads="1"/>
          </p:cNvSpPr>
          <p:nvPr/>
        </p:nvSpPr>
        <p:spPr bwMode="auto">
          <a:xfrm>
            <a:off x="478472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43" name="Rectangle 83">
            <a:extLst>
              <a:ext uri="{FF2B5EF4-FFF2-40B4-BE49-F238E27FC236}">
                <a16:creationId xmlns:a16="http://schemas.microsoft.com/office/drawing/2014/main" id="{FFEF0AF4-6104-E8F8-867B-919CD387D5B4}"/>
              </a:ext>
            </a:extLst>
          </p:cNvPr>
          <p:cNvSpPr>
            <a:spLocks noChangeArrowheads="1"/>
          </p:cNvSpPr>
          <p:nvPr/>
        </p:nvSpPr>
        <p:spPr bwMode="auto">
          <a:xfrm>
            <a:off x="106680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44" name="Rectangle 84">
            <a:extLst>
              <a:ext uri="{FF2B5EF4-FFF2-40B4-BE49-F238E27FC236}">
                <a16:creationId xmlns:a16="http://schemas.microsoft.com/office/drawing/2014/main" id="{F60027AB-A35A-20BD-B12C-F03AE7AE3231}"/>
              </a:ext>
            </a:extLst>
          </p:cNvPr>
          <p:cNvSpPr>
            <a:spLocks noChangeArrowheads="1"/>
          </p:cNvSpPr>
          <p:nvPr/>
        </p:nvSpPr>
        <p:spPr bwMode="auto">
          <a:xfrm>
            <a:off x="1646238"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45" name="Rectangle 85">
            <a:extLst>
              <a:ext uri="{FF2B5EF4-FFF2-40B4-BE49-F238E27FC236}">
                <a16:creationId xmlns:a16="http://schemas.microsoft.com/office/drawing/2014/main" id="{91668257-B421-36D3-1CFC-33EEAEEEEC8C}"/>
              </a:ext>
            </a:extLst>
          </p:cNvPr>
          <p:cNvSpPr>
            <a:spLocks noChangeArrowheads="1"/>
          </p:cNvSpPr>
          <p:nvPr/>
        </p:nvSpPr>
        <p:spPr bwMode="auto">
          <a:xfrm>
            <a:off x="2225675"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46" name="Rectangle 86">
            <a:extLst>
              <a:ext uri="{FF2B5EF4-FFF2-40B4-BE49-F238E27FC236}">
                <a16:creationId xmlns:a16="http://schemas.microsoft.com/office/drawing/2014/main" id="{568DB07B-0612-B89A-CC7C-4B82457DA3E6}"/>
              </a:ext>
            </a:extLst>
          </p:cNvPr>
          <p:cNvSpPr>
            <a:spLocks noChangeArrowheads="1"/>
          </p:cNvSpPr>
          <p:nvPr/>
        </p:nvSpPr>
        <p:spPr bwMode="auto">
          <a:xfrm>
            <a:off x="2805113"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47" name="Rectangle 87">
            <a:extLst>
              <a:ext uri="{FF2B5EF4-FFF2-40B4-BE49-F238E27FC236}">
                <a16:creationId xmlns:a16="http://schemas.microsoft.com/office/drawing/2014/main" id="{366D5E09-CAE4-D089-3492-E12F0A8F47B2}"/>
              </a:ext>
            </a:extLst>
          </p:cNvPr>
          <p:cNvSpPr>
            <a:spLocks noChangeArrowheads="1"/>
          </p:cNvSpPr>
          <p:nvPr/>
        </p:nvSpPr>
        <p:spPr bwMode="auto">
          <a:xfrm>
            <a:off x="338455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48" name="Rectangle 88">
            <a:extLst>
              <a:ext uri="{FF2B5EF4-FFF2-40B4-BE49-F238E27FC236}">
                <a16:creationId xmlns:a16="http://schemas.microsoft.com/office/drawing/2014/main" id="{1518E9A3-E513-1EF0-7977-B7F8777394DF}"/>
              </a:ext>
            </a:extLst>
          </p:cNvPr>
          <p:cNvSpPr>
            <a:spLocks noChangeArrowheads="1"/>
          </p:cNvSpPr>
          <p:nvPr/>
        </p:nvSpPr>
        <p:spPr bwMode="auto">
          <a:xfrm>
            <a:off x="1066800" y="4841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49" name="Rectangle 89">
            <a:extLst>
              <a:ext uri="{FF2B5EF4-FFF2-40B4-BE49-F238E27FC236}">
                <a16:creationId xmlns:a16="http://schemas.microsoft.com/office/drawing/2014/main" id="{A53A482F-FB9E-7753-56C2-E7AD8676C846}"/>
              </a:ext>
            </a:extLst>
          </p:cNvPr>
          <p:cNvSpPr>
            <a:spLocks noChangeArrowheads="1"/>
          </p:cNvSpPr>
          <p:nvPr/>
        </p:nvSpPr>
        <p:spPr bwMode="auto">
          <a:xfrm>
            <a:off x="1066800" y="5064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50" name="Rectangle 90">
            <a:extLst>
              <a:ext uri="{FF2B5EF4-FFF2-40B4-BE49-F238E27FC236}">
                <a16:creationId xmlns:a16="http://schemas.microsoft.com/office/drawing/2014/main" id="{DC18EB1A-ECD5-A6EF-DB84-39525602A85F}"/>
              </a:ext>
            </a:extLst>
          </p:cNvPr>
          <p:cNvSpPr>
            <a:spLocks noChangeArrowheads="1"/>
          </p:cNvSpPr>
          <p:nvPr/>
        </p:nvSpPr>
        <p:spPr bwMode="auto">
          <a:xfrm>
            <a:off x="1066800"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51" name="Rectangle 91">
            <a:extLst>
              <a:ext uri="{FF2B5EF4-FFF2-40B4-BE49-F238E27FC236}">
                <a16:creationId xmlns:a16="http://schemas.microsoft.com/office/drawing/2014/main" id="{04391108-E0C6-D280-559A-CAC035DEB704}"/>
              </a:ext>
            </a:extLst>
          </p:cNvPr>
          <p:cNvSpPr>
            <a:spLocks noChangeArrowheads="1"/>
          </p:cNvSpPr>
          <p:nvPr/>
        </p:nvSpPr>
        <p:spPr bwMode="auto">
          <a:xfrm>
            <a:off x="1646238"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52" name="Rectangle 92">
            <a:extLst>
              <a:ext uri="{FF2B5EF4-FFF2-40B4-BE49-F238E27FC236}">
                <a16:creationId xmlns:a16="http://schemas.microsoft.com/office/drawing/2014/main" id="{FD7AA49C-7841-AB24-6EAA-FD6ABB0A2CED}"/>
              </a:ext>
            </a:extLst>
          </p:cNvPr>
          <p:cNvSpPr>
            <a:spLocks noChangeArrowheads="1"/>
          </p:cNvSpPr>
          <p:nvPr/>
        </p:nvSpPr>
        <p:spPr bwMode="auto">
          <a:xfrm>
            <a:off x="2225675"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53" name="Rectangle 93">
            <a:extLst>
              <a:ext uri="{FF2B5EF4-FFF2-40B4-BE49-F238E27FC236}">
                <a16:creationId xmlns:a16="http://schemas.microsoft.com/office/drawing/2014/main" id="{843BF4D0-BF51-24A4-FC6C-646D66CC0A32}"/>
              </a:ext>
            </a:extLst>
          </p:cNvPr>
          <p:cNvSpPr>
            <a:spLocks noChangeArrowheads="1"/>
          </p:cNvSpPr>
          <p:nvPr/>
        </p:nvSpPr>
        <p:spPr bwMode="auto">
          <a:xfrm>
            <a:off x="2805113"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54" name="Rectangle 94">
            <a:extLst>
              <a:ext uri="{FF2B5EF4-FFF2-40B4-BE49-F238E27FC236}">
                <a16:creationId xmlns:a16="http://schemas.microsoft.com/office/drawing/2014/main" id="{C261BC25-7C8E-4FB8-E085-290829648BE6}"/>
              </a:ext>
            </a:extLst>
          </p:cNvPr>
          <p:cNvSpPr>
            <a:spLocks noChangeArrowheads="1"/>
          </p:cNvSpPr>
          <p:nvPr/>
        </p:nvSpPr>
        <p:spPr bwMode="auto">
          <a:xfrm>
            <a:off x="106680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55" name="Rectangle 95">
            <a:extLst>
              <a:ext uri="{FF2B5EF4-FFF2-40B4-BE49-F238E27FC236}">
                <a16:creationId xmlns:a16="http://schemas.microsoft.com/office/drawing/2014/main" id="{7483FDB4-C408-0708-1D77-DCFAEBF6D602}"/>
              </a:ext>
            </a:extLst>
          </p:cNvPr>
          <p:cNvSpPr>
            <a:spLocks noChangeArrowheads="1"/>
          </p:cNvSpPr>
          <p:nvPr/>
        </p:nvSpPr>
        <p:spPr bwMode="auto">
          <a:xfrm>
            <a:off x="164623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56" name="Rectangle 96">
            <a:extLst>
              <a:ext uri="{FF2B5EF4-FFF2-40B4-BE49-F238E27FC236}">
                <a16:creationId xmlns:a16="http://schemas.microsoft.com/office/drawing/2014/main" id="{B7E62D79-88F0-6792-D7A3-05202266E242}"/>
              </a:ext>
            </a:extLst>
          </p:cNvPr>
          <p:cNvSpPr>
            <a:spLocks noChangeArrowheads="1"/>
          </p:cNvSpPr>
          <p:nvPr/>
        </p:nvSpPr>
        <p:spPr bwMode="auto">
          <a:xfrm>
            <a:off x="2225675" y="5334000"/>
            <a:ext cx="534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17857" name="Rectangle 97">
            <a:extLst>
              <a:ext uri="{FF2B5EF4-FFF2-40B4-BE49-F238E27FC236}">
                <a16:creationId xmlns:a16="http://schemas.microsoft.com/office/drawing/2014/main" id="{1BDFE846-7556-6147-D77D-0E0A33C69DA3}"/>
              </a:ext>
            </a:extLst>
          </p:cNvPr>
          <p:cNvSpPr>
            <a:spLocks noChangeArrowheads="1"/>
          </p:cNvSpPr>
          <p:nvPr/>
        </p:nvSpPr>
        <p:spPr bwMode="auto">
          <a:xfrm>
            <a:off x="26606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58" name="Rectangle 98">
            <a:extLst>
              <a:ext uri="{FF2B5EF4-FFF2-40B4-BE49-F238E27FC236}">
                <a16:creationId xmlns:a16="http://schemas.microsoft.com/office/drawing/2014/main" id="{FBC3DB73-985A-BCAE-E094-CED546F4DF48}"/>
              </a:ext>
            </a:extLst>
          </p:cNvPr>
          <p:cNvSpPr>
            <a:spLocks noChangeArrowheads="1"/>
          </p:cNvSpPr>
          <p:nvPr/>
        </p:nvSpPr>
        <p:spPr bwMode="auto">
          <a:xfrm>
            <a:off x="28051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59" name="Rectangle 99">
            <a:extLst>
              <a:ext uri="{FF2B5EF4-FFF2-40B4-BE49-F238E27FC236}">
                <a16:creationId xmlns:a16="http://schemas.microsoft.com/office/drawing/2014/main" id="{82B4FAE2-7F58-85F9-7DD4-C4302597F320}"/>
              </a:ext>
            </a:extLst>
          </p:cNvPr>
          <p:cNvSpPr>
            <a:spLocks noChangeArrowheads="1"/>
          </p:cNvSpPr>
          <p:nvPr/>
        </p:nvSpPr>
        <p:spPr bwMode="auto">
          <a:xfrm>
            <a:off x="33845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60" name="Rectangle 100">
            <a:extLst>
              <a:ext uri="{FF2B5EF4-FFF2-40B4-BE49-F238E27FC236}">
                <a16:creationId xmlns:a16="http://schemas.microsoft.com/office/drawing/2014/main" id="{8EFB5FB1-F6C4-0825-208B-FA3B5A3F7B1F}"/>
              </a:ext>
            </a:extLst>
          </p:cNvPr>
          <p:cNvSpPr>
            <a:spLocks noChangeArrowheads="1"/>
          </p:cNvSpPr>
          <p:nvPr/>
        </p:nvSpPr>
        <p:spPr bwMode="auto">
          <a:xfrm>
            <a:off x="396398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61" name="Rectangle 101">
            <a:extLst>
              <a:ext uri="{FF2B5EF4-FFF2-40B4-BE49-F238E27FC236}">
                <a16:creationId xmlns:a16="http://schemas.microsoft.com/office/drawing/2014/main" id="{3317AF6D-C41E-65A4-E70A-5484DBC2DD84}"/>
              </a:ext>
            </a:extLst>
          </p:cNvPr>
          <p:cNvSpPr>
            <a:spLocks noChangeArrowheads="1"/>
          </p:cNvSpPr>
          <p:nvPr/>
        </p:nvSpPr>
        <p:spPr bwMode="auto">
          <a:xfrm>
            <a:off x="45434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62" name="Rectangle 102">
            <a:extLst>
              <a:ext uri="{FF2B5EF4-FFF2-40B4-BE49-F238E27FC236}">
                <a16:creationId xmlns:a16="http://schemas.microsoft.com/office/drawing/2014/main" id="{97CBF27F-986B-65A3-53C5-B3C34CA70416}"/>
              </a:ext>
            </a:extLst>
          </p:cNvPr>
          <p:cNvSpPr>
            <a:spLocks noChangeArrowheads="1"/>
          </p:cNvSpPr>
          <p:nvPr/>
        </p:nvSpPr>
        <p:spPr bwMode="auto">
          <a:xfrm>
            <a:off x="512127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63" name="Rectangle 103">
            <a:extLst>
              <a:ext uri="{FF2B5EF4-FFF2-40B4-BE49-F238E27FC236}">
                <a16:creationId xmlns:a16="http://schemas.microsoft.com/office/drawing/2014/main" id="{DE1F80ED-6ECA-A05C-6D46-2A6DF0EBF4D4}"/>
              </a:ext>
            </a:extLst>
          </p:cNvPr>
          <p:cNvSpPr>
            <a:spLocks noChangeArrowheads="1"/>
          </p:cNvSpPr>
          <p:nvPr/>
        </p:nvSpPr>
        <p:spPr bwMode="auto">
          <a:xfrm>
            <a:off x="57007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64" name="Rectangle 104">
            <a:extLst>
              <a:ext uri="{FF2B5EF4-FFF2-40B4-BE49-F238E27FC236}">
                <a16:creationId xmlns:a16="http://schemas.microsoft.com/office/drawing/2014/main" id="{A1047856-976A-102F-2108-AE16837AD28A}"/>
              </a:ext>
            </a:extLst>
          </p:cNvPr>
          <p:cNvSpPr>
            <a:spLocks noChangeArrowheads="1"/>
          </p:cNvSpPr>
          <p:nvPr/>
        </p:nvSpPr>
        <p:spPr bwMode="auto">
          <a:xfrm>
            <a:off x="6280150" y="5508625"/>
            <a:ext cx="13938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Dollars in Time 2 </a:t>
            </a:r>
            <a:endParaRPr lang="en-US" altLang="en-US" sz="2400">
              <a:latin typeface="Times New Roman" panose="02020603050405020304" pitchFamily="18" charset="0"/>
            </a:endParaRPr>
          </a:p>
        </p:txBody>
      </p:sp>
      <p:sp>
        <p:nvSpPr>
          <p:cNvPr id="117865" name="Rectangle 105">
            <a:extLst>
              <a:ext uri="{FF2B5EF4-FFF2-40B4-BE49-F238E27FC236}">
                <a16:creationId xmlns:a16="http://schemas.microsoft.com/office/drawing/2014/main" id="{F83530CA-E124-872E-1ECF-A348146F5C33}"/>
              </a:ext>
            </a:extLst>
          </p:cNvPr>
          <p:cNvSpPr>
            <a:spLocks noChangeArrowheads="1"/>
          </p:cNvSpPr>
          <p:nvPr/>
        </p:nvSpPr>
        <p:spPr bwMode="auto">
          <a:xfrm>
            <a:off x="68818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66" name="Rectangle 106">
            <a:extLst>
              <a:ext uri="{FF2B5EF4-FFF2-40B4-BE49-F238E27FC236}">
                <a16:creationId xmlns:a16="http://schemas.microsoft.com/office/drawing/2014/main" id="{53643511-CC8C-37AA-A1BE-EC575DF4D9FE}"/>
              </a:ext>
            </a:extLst>
          </p:cNvPr>
          <p:cNvSpPr>
            <a:spLocks noChangeArrowheads="1"/>
          </p:cNvSpPr>
          <p:nvPr/>
        </p:nvSpPr>
        <p:spPr bwMode="auto">
          <a:xfrm>
            <a:off x="74390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67" name="Rectangle 107">
            <a:extLst>
              <a:ext uri="{FF2B5EF4-FFF2-40B4-BE49-F238E27FC236}">
                <a16:creationId xmlns:a16="http://schemas.microsoft.com/office/drawing/2014/main" id="{FDCABFF1-6AFC-F8FE-72EA-219B6219F448}"/>
              </a:ext>
            </a:extLst>
          </p:cNvPr>
          <p:cNvSpPr>
            <a:spLocks noChangeArrowheads="1"/>
          </p:cNvSpPr>
          <p:nvPr/>
        </p:nvSpPr>
        <p:spPr bwMode="auto">
          <a:xfrm>
            <a:off x="5700713" y="5730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68" name="Rectangle 108">
            <a:extLst>
              <a:ext uri="{FF2B5EF4-FFF2-40B4-BE49-F238E27FC236}">
                <a16:creationId xmlns:a16="http://schemas.microsoft.com/office/drawing/2014/main" id="{2CE9A1CF-40AA-35B4-EB68-DCCDFD2B5253}"/>
              </a:ext>
            </a:extLst>
          </p:cNvPr>
          <p:cNvSpPr>
            <a:spLocks noChangeArrowheads="1"/>
          </p:cNvSpPr>
          <p:nvPr/>
        </p:nvSpPr>
        <p:spPr bwMode="auto">
          <a:xfrm>
            <a:off x="5700713" y="5953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69" name="Rectangle 109">
            <a:extLst>
              <a:ext uri="{FF2B5EF4-FFF2-40B4-BE49-F238E27FC236}">
                <a16:creationId xmlns:a16="http://schemas.microsoft.com/office/drawing/2014/main" id="{43C8F53A-FBD8-4420-06E3-4E0416A3B445}"/>
              </a:ext>
            </a:extLst>
          </p:cNvPr>
          <p:cNvSpPr>
            <a:spLocks noChangeArrowheads="1"/>
          </p:cNvSpPr>
          <p:nvPr/>
        </p:nvSpPr>
        <p:spPr bwMode="auto">
          <a:xfrm>
            <a:off x="6280150" y="5953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70" name="Rectangle 110">
            <a:extLst>
              <a:ext uri="{FF2B5EF4-FFF2-40B4-BE49-F238E27FC236}">
                <a16:creationId xmlns:a16="http://schemas.microsoft.com/office/drawing/2014/main" id="{90373E55-5257-C19B-3F8B-25CAA68CC1E4}"/>
              </a:ext>
            </a:extLst>
          </p:cNvPr>
          <p:cNvSpPr>
            <a:spLocks noChangeArrowheads="1"/>
          </p:cNvSpPr>
          <p:nvPr/>
        </p:nvSpPr>
        <p:spPr bwMode="auto">
          <a:xfrm>
            <a:off x="1646238" y="6175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7871" name="Line 111">
            <a:extLst>
              <a:ext uri="{FF2B5EF4-FFF2-40B4-BE49-F238E27FC236}">
                <a16:creationId xmlns:a16="http://schemas.microsoft.com/office/drawing/2014/main" id="{6B954F48-254E-4A53-B16F-30B1D5380E0A}"/>
              </a:ext>
            </a:extLst>
          </p:cNvPr>
          <p:cNvSpPr>
            <a:spLocks noChangeShapeType="1"/>
          </p:cNvSpPr>
          <p:nvPr/>
        </p:nvSpPr>
        <p:spPr bwMode="auto">
          <a:xfrm>
            <a:off x="2660650" y="2154238"/>
            <a:ext cx="1588" cy="31892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72" name="Line 112">
            <a:extLst>
              <a:ext uri="{FF2B5EF4-FFF2-40B4-BE49-F238E27FC236}">
                <a16:creationId xmlns:a16="http://schemas.microsoft.com/office/drawing/2014/main" id="{BEBFC6F7-DA6A-E492-69C2-3557A83971F1}"/>
              </a:ext>
            </a:extLst>
          </p:cNvPr>
          <p:cNvSpPr>
            <a:spLocks noChangeShapeType="1"/>
          </p:cNvSpPr>
          <p:nvPr/>
        </p:nvSpPr>
        <p:spPr bwMode="auto">
          <a:xfrm>
            <a:off x="2660650" y="5343525"/>
            <a:ext cx="33305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73" name="Line 113">
            <a:extLst>
              <a:ext uri="{FF2B5EF4-FFF2-40B4-BE49-F238E27FC236}">
                <a16:creationId xmlns:a16="http://schemas.microsoft.com/office/drawing/2014/main" id="{D533362A-C619-62C6-D027-8619D112C2C9}"/>
              </a:ext>
            </a:extLst>
          </p:cNvPr>
          <p:cNvSpPr>
            <a:spLocks noChangeShapeType="1"/>
          </p:cNvSpPr>
          <p:nvPr/>
        </p:nvSpPr>
        <p:spPr bwMode="auto">
          <a:xfrm>
            <a:off x="5121275" y="526732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7874" name="Rectangle 114">
            <a:extLst>
              <a:ext uri="{FF2B5EF4-FFF2-40B4-BE49-F238E27FC236}">
                <a16:creationId xmlns:a16="http://schemas.microsoft.com/office/drawing/2014/main" id="{28E5346E-5018-EF0D-1A63-53F4B28F00DA}"/>
              </a:ext>
            </a:extLst>
          </p:cNvPr>
          <p:cNvSpPr>
            <a:spLocks noGrp="1" noChangeArrowheads="1"/>
          </p:cNvSpPr>
          <p:nvPr>
            <p:ph type="title"/>
          </p:nvPr>
        </p:nvSpPr>
        <p:spPr/>
        <p:txBody>
          <a:bodyPr/>
          <a:lstStyle/>
          <a:p>
            <a:pPr eaLnBrk="1" hangingPunct="1"/>
            <a:r>
              <a:rPr lang="en-US" altLang="en-US"/>
              <a:t>More is better:</a:t>
            </a:r>
            <a:br>
              <a:rPr lang="en-US" altLang="en-US" sz="2400"/>
            </a:br>
            <a:r>
              <a:rPr lang="en-US" altLang="en-US" sz="2400"/>
              <a:t>I</a:t>
            </a:r>
            <a:r>
              <a:rPr lang="en-US" altLang="en-US" sz="2400" baseline="-25000"/>
              <a:t>2 </a:t>
            </a:r>
            <a:r>
              <a:rPr lang="en-US" altLang="en-US" sz="2400"/>
              <a:t>&gt; I</a:t>
            </a:r>
            <a:r>
              <a:rPr lang="en-US" altLang="en-US" sz="2400" baseline="-25000"/>
              <a:t>1</a:t>
            </a:r>
          </a:p>
        </p:txBody>
      </p:sp>
      <p:sp>
        <p:nvSpPr>
          <p:cNvPr id="176243" name="Line 115">
            <a:extLst>
              <a:ext uri="{FF2B5EF4-FFF2-40B4-BE49-F238E27FC236}">
                <a16:creationId xmlns:a16="http://schemas.microsoft.com/office/drawing/2014/main" id="{AF4D0DAD-587C-42D2-9444-C2878BE87600}"/>
              </a:ext>
            </a:extLst>
          </p:cNvPr>
          <p:cNvSpPr>
            <a:spLocks noChangeShapeType="1"/>
          </p:cNvSpPr>
          <p:nvPr/>
        </p:nvSpPr>
        <p:spPr bwMode="auto">
          <a:xfrm flipV="1">
            <a:off x="2667000" y="2895600"/>
            <a:ext cx="2362200" cy="2438400"/>
          </a:xfrm>
          <a:prstGeom prst="line">
            <a:avLst/>
          </a:prstGeom>
          <a:noFill/>
          <a:ln w="28575">
            <a:solidFill>
              <a:srgbClr val="CC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7876" name="Arc 116">
            <a:extLst>
              <a:ext uri="{FF2B5EF4-FFF2-40B4-BE49-F238E27FC236}">
                <a16:creationId xmlns:a16="http://schemas.microsoft.com/office/drawing/2014/main" id="{E498F3D1-9F4F-7F8C-FA3D-2CC36EB6C173}"/>
              </a:ext>
            </a:extLst>
          </p:cNvPr>
          <p:cNvSpPr>
            <a:spLocks/>
          </p:cNvSpPr>
          <p:nvPr/>
        </p:nvSpPr>
        <p:spPr bwMode="auto">
          <a:xfrm rot="10635058">
            <a:off x="3276600" y="2971800"/>
            <a:ext cx="2057400" cy="15240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7877" name="Arc 117">
            <a:extLst>
              <a:ext uri="{FF2B5EF4-FFF2-40B4-BE49-F238E27FC236}">
                <a16:creationId xmlns:a16="http://schemas.microsoft.com/office/drawing/2014/main" id="{FDC04C22-2098-B30D-126E-C893E2197CC5}"/>
              </a:ext>
            </a:extLst>
          </p:cNvPr>
          <p:cNvSpPr>
            <a:spLocks/>
          </p:cNvSpPr>
          <p:nvPr/>
        </p:nvSpPr>
        <p:spPr bwMode="auto">
          <a:xfrm rot="9693903">
            <a:off x="4267200" y="2057400"/>
            <a:ext cx="1828800" cy="18288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7878" name="Text Box 118">
            <a:extLst>
              <a:ext uri="{FF2B5EF4-FFF2-40B4-BE49-F238E27FC236}">
                <a16:creationId xmlns:a16="http://schemas.microsoft.com/office/drawing/2014/main" id="{9609CB22-E678-3BF7-7DA5-221F2C89EF0C}"/>
              </a:ext>
            </a:extLst>
          </p:cNvPr>
          <p:cNvSpPr txBox="1">
            <a:spLocks noChangeArrowheads="1"/>
          </p:cNvSpPr>
          <p:nvPr/>
        </p:nvSpPr>
        <p:spPr bwMode="auto">
          <a:xfrm>
            <a:off x="5546725" y="4229100"/>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i="1">
                <a:latin typeface="Times New Roman" panose="02020603050405020304" pitchFamily="18" charset="0"/>
              </a:rPr>
              <a:t>I</a:t>
            </a:r>
            <a:r>
              <a:rPr lang="en-US" altLang="en-US" sz="1200">
                <a:latin typeface="Times New Roman" panose="02020603050405020304" pitchFamily="18" charset="0"/>
              </a:rPr>
              <a:t>1</a:t>
            </a:r>
          </a:p>
        </p:txBody>
      </p:sp>
      <p:sp>
        <p:nvSpPr>
          <p:cNvPr id="117879" name="Text Box 119">
            <a:extLst>
              <a:ext uri="{FF2B5EF4-FFF2-40B4-BE49-F238E27FC236}">
                <a16:creationId xmlns:a16="http://schemas.microsoft.com/office/drawing/2014/main" id="{15A88300-D47A-93CC-E831-D53B15C5E886}"/>
              </a:ext>
            </a:extLst>
          </p:cNvPr>
          <p:cNvSpPr txBox="1">
            <a:spLocks noChangeArrowheads="1"/>
          </p:cNvSpPr>
          <p:nvPr/>
        </p:nvSpPr>
        <p:spPr bwMode="auto">
          <a:xfrm>
            <a:off x="6537325" y="3314700"/>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i="1">
                <a:latin typeface="Times New Roman" panose="02020603050405020304" pitchFamily="18" charset="0"/>
              </a:rPr>
              <a:t>I</a:t>
            </a:r>
            <a:r>
              <a:rPr lang="en-US" altLang="en-US" sz="1200">
                <a:latin typeface="Times New Roman" panose="02020603050405020304" pitchFamily="18" charset="0"/>
              </a:rPr>
              <a:t>2</a:t>
            </a:r>
          </a:p>
        </p:txBody>
      </p:sp>
      <p:sp>
        <p:nvSpPr>
          <p:cNvPr id="117880" name="Text Box 120">
            <a:extLst>
              <a:ext uri="{FF2B5EF4-FFF2-40B4-BE49-F238E27FC236}">
                <a16:creationId xmlns:a16="http://schemas.microsoft.com/office/drawing/2014/main" id="{1B3EC00D-1B51-3D8B-F7A7-A1C65A5274F0}"/>
              </a:ext>
            </a:extLst>
          </p:cNvPr>
          <p:cNvSpPr txBox="1">
            <a:spLocks noChangeArrowheads="1"/>
          </p:cNvSpPr>
          <p:nvPr/>
        </p:nvSpPr>
        <p:spPr bwMode="auto">
          <a:xfrm>
            <a:off x="4953000" y="2362200"/>
            <a:ext cx="1946275" cy="376238"/>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FF0000"/>
                </a:solidFill>
                <a:latin typeface="Times New Roman" panose="02020603050405020304" pitchFamily="18" charset="0"/>
              </a:rPr>
              <a:t>More is better</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176243"/>
                                        </p:tgtEl>
                                      </p:cBhvr>
                                    </p:animEffect>
                                    <p:animScale>
                                      <p:cBhvr>
                                        <p:cTn id="7" dur="250" autoRev="1" fill="hold"/>
                                        <p:tgtEl>
                                          <p:spTgt spid="176243"/>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19809" name="Slide Number Placeholder 3">
            <a:extLst>
              <a:ext uri="{FF2B5EF4-FFF2-40B4-BE49-F238E27FC236}">
                <a16:creationId xmlns:a16="http://schemas.microsoft.com/office/drawing/2014/main" id="{1661C7C3-5178-95B4-1634-E4BAFB23AAA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FED4B495-B137-694B-B20A-654874579AF5}" type="slidenum">
              <a:rPr lang="en-US" altLang="en-US" sz="1200" smtClean="0">
                <a:latin typeface="Verdana" panose="020B0604030504040204" pitchFamily="34" charset="0"/>
              </a:rPr>
              <a:pPr>
                <a:spcBef>
                  <a:spcPct val="0"/>
                </a:spcBef>
                <a:buFontTx/>
                <a:buNone/>
              </a:pPr>
              <a:t>47</a:t>
            </a:fld>
            <a:endParaRPr lang="en-US" altLang="en-US" sz="1200">
              <a:latin typeface="Verdana" panose="020B0604030504040204" pitchFamily="34" charset="0"/>
            </a:endParaRPr>
          </a:p>
        </p:txBody>
      </p:sp>
      <p:sp>
        <p:nvSpPr>
          <p:cNvPr id="119810" name="Rectangle 2">
            <a:extLst>
              <a:ext uri="{FF2B5EF4-FFF2-40B4-BE49-F238E27FC236}">
                <a16:creationId xmlns:a16="http://schemas.microsoft.com/office/drawing/2014/main" id="{2226CB17-C3A8-9F23-08E4-6EFFDC50D8C7}"/>
              </a:ext>
            </a:extLst>
          </p:cNvPr>
          <p:cNvSpPr>
            <a:spLocks noChangeArrowheads="1"/>
          </p:cNvSpPr>
          <p:nvPr/>
        </p:nvSpPr>
        <p:spPr bwMode="auto">
          <a:xfrm>
            <a:off x="1066800" y="1509713"/>
            <a:ext cx="13335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11" name="Rectangle 3">
            <a:extLst>
              <a:ext uri="{FF2B5EF4-FFF2-40B4-BE49-F238E27FC236}">
                <a16:creationId xmlns:a16="http://schemas.microsoft.com/office/drawing/2014/main" id="{9D1B8129-D62C-0719-07BB-542859216A50}"/>
              </a:ext>
            </a:extLst>
          </p:cNvPr>
          <p:cNvSpPr>
            <a:spLocks noChangeArrowheads="1"/>
          </p:cNvSpPr>
          <p:nvPr/>
        </p:nvSpPr>
        <p:spPr bwMode="auto">
          <a:xfrm>
            <a:off x="1066800" y="1728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12" name="Rectangle 4">
            <a:extLst>
              <a:ext uri="{FF2B5EF4-FFF2-40B4-BE49-F238E27FC236}">
                <a16:creationId xmlns:a16="http://schemas.microsoft.com/office/drawing/2014/main" id="{E710F372-1F5A-2946-4CCD-4C39C17EE8A4}"/>
              </a:ext>
            </a:extLst>
          </p:cNvPr>
          <p:cNvSpPr>
            <a:spLocks noChangeArrowheads="1"/>
          </p:cNvSpPr>
          <p:nvPr/>
        </p:nvSpPr>
        <p:spPr bwMode="auto">
          <a:xfrm>
            <a:off x="1066800"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13" name="Rectangle 5">
            <a:extLst>
              <a:ext uri="{FF2B5EF4-FFF2-40B4-BE49-F238E27FC236}">
                <a16:creationId xmlns:a16="http://schemas.microsoft.com/office/drawing/2014/main" id="{D39D0984-F1D0-42F7-FDDE-42EBCC079E89}"/>
              </a:ext>
            </a:extLst>
          </p:cNvPr>
          <p:cNvSpPr>
            <a:spLocks noChangeArrowheads="1"/>
          </p:cNvSpPr>
          <p:nvPr/>
        </p:nvSpPr>
        <p:spPr bwMode="auto">
          <a:xfrm>
            <a:off x="11144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14" name="Rectangle 6">
            <a:extLst>
              <a:ext uri="{FF2B5EF4-FFF2-40B4-BE49-F238E27FC236}">
                <a16:creationId xmlns:a16="http://schemas.microsoft.com/office/drawing/2014/main" id="{4CB67964-485B-FBA5-4520-402E489E6BAB}"/>
              </a:ext>
            </a:extLst>
          </p:cNvPr>
          <p:cNvSpPr>
            <a:spLocks noChangeArrowheads="1"/>
          </p:cNvSpPr>
          <p:nvPr/>
        </p:nvSpPr>
        <p:spPr bwMode="auto">
          <a:xfrm>
            <a:off x="1646238" y="1951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15" name="Rectangle 7">
            <a:extLst>
              <a:ext uri="{FF2B5EF4-FFF2-40B4-BE49-F238E27FC236}">
                <a16:creationId xmlns:a16="http://schemas.microsoft.com/office/drawing/2014/main" id="{A6F51FDA-4F1F-78F5-616E-BDB607D3F356}"/>
              </a:ext>
            </a:extLst>
          </p:cNvPr>
          <p:cNvSpPr>
            <a:spLocks noChangeArrowheads="1"/>
          </p:cNvSpPr>
          <p:nvPr/>
        </p:nvSpPr>
        <p:spPr bwMode="auto">
          <a:xfrm>
            <a:off x="2225675" y="1951038"/>
            <a:ext cx="1346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Dollars in Time 1</a:t>
            </a:r>
            <a:endParaRPr lang="en-US" altLang="en-US" sz="2400">
              <a:latin typeface="Times New Roman" panose="02020603050405020304" pitchFamily="18" charset="0"/>
            </a:endParaRPr>
          </a:p>
        </p:txBody>
      </p:sp>
      <p:sp>
        <p:nvSpPr>
          <p:cNvPr id="119816" name="Rectangle 8">
            <a:extLst>
              <a:ext uri="{FF2B5EF4-FFF2-40B4-BE49-F238E27FC236}">
                <a16:creationId xmlns:a16="http://schemas.microsoft.com/office/drawing/2014/main" id="{EC9B8B98-2F00-4D99-DE6B-F69A08CF8147}"/>
              </a:ext>
            </a:extLst>
          </p:cNvPr>
          <p:cNvSpPr>
            <a:spLocks noChangeArrowheads="1"/>
          </p:cNvSpPr>
          <p:nvPr/>
        </p:nvSpPr>
        <p:spPr bwMode="auto">
          <a:xfrm>
            <a:off x="27781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17" name="Rectangle 9">
            <a:extLst>
              <a:ext uri="{FF2B5EF4-FFF2-40B4-BE49-F238E27FC236}">
                <a16:creationId xmlns:a16="http://schemas.microsoft.com/office/drawing/2014/main" id="{9D97407F-A45A-2343-FED3-452FE9B26B32}"/>
              </a:ext>
            </a:extLst>
          </p:cNvPr>
          <p:cNvSpPr>
            <a:spLocks noChangeArrowheads="1"/>
          </p:cNvSpPr>
          <p:nvPr/>
        </p:nvSpPr>
        <p:spPr bwMode="auto">
          <a:xfrm>
            <a:off x="1066800" y="217328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18" name="Rectangle 10">
            <a:extLst>
              <a:ext uri="{FF2B5EF4-FFF2-40B4-BE49-F238E27FC236}">
                <a16:creationId xmlns:a16="http://schemas.microsoft.com/office/drawing/2014/main" id="{63F052DE-3827-999D-8D09-371E5195819D}"/>
              </a:ext>
            </a:extLst>
          </p:cNvPr>
          <p:cNvSpPr>
            <a:spLocks noChangeArrowheads="1"/>
          </p:cNvSpPr>
          <p:nvPr/>
        </p:nvSpPr>
        <p:spPr bwMode="auto">
          <a:xfrm>
            <a:off x="1308100" y="2173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19" name="Rectangle 11">
            <a:extLst>
              <a:ext uri="{FF2B5EF4-FFF2-40B4-BE49-F238E27FC236}">
                <a16:creationId xmlns:a16="http://schemas.microsoft.com/office/drawing/2014/main" id="{42198F13-BFAE-0240-823C-FE9F89C5D1D9}"/>
              </a:ext>
            </a:extLst>
          </p:cNvPr>
          <p:cNvSpPr>
            <a:spLocks noChangeArrowheads="1"/>
          </p:cNvSpPr>
          <p:nvPr/>
        </p:nvSpPr>
        <p:spPr bwMode="auto">
          <a:xfrm>
            <a:off x="106680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20" name="Rectangle 12">
            <a:extLst>
              <a:ext uri="{FF2B5EF4-FFF2-40B4-BE49-F238E27FC236}">
                <a16:creationId xmlns:a16="http://schemas.microsoft.com/office/drawing/2014/main" id="{D762450C-2DDF-1ABD-375D-927DD1A381A1}"/>
              </a:ext>
            </a:extLst>
          </p:cNvPr>
          <p:cNvSpPr>
            <a:spLocks noChangeArrowheads="1"/>
          </p:cNvSpPr>
          <p:nvPr/>
        </p:nvSpPr>
        <p:spPr bwMode="auto">
          <a:xfrm>
            <a:off x="164623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21" name="Rectangle 13">
            <a:extLst>
              <a:ext uri="{FF2B5EF4-FFF2-40B4-BE49-F238E27FC236}">
                <a16:creationId xmlns:a16="http://schemas.microsoft.com/office/drawing/2014/main" id="{5AC3AA53-C7FC-1C6D-C7E0-291ED0E4BB17}"/>
              </a:ext>
            </a:extLst>
          </p:cNvPr>
          <p:cNvSpPr>
            <a:spLocks noChangeArrowheads="1"/>
          </p:cNvSpPr>
          <p:nvPr/>
        </p:nvSpPr>
        <p:spPr bwMode="auto">
          <a:xfrm>
            <a:off x="222567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22" name="Rectangle 14">
            <a:extLst>
              <a:ext uri="{FF2B5EF4-FFF2-40B4-BE49-F238E27FC236}">
                <a16:creationId xmlns:a16="http://schemas.microsoft.com/office/drawing/2014/main" id="{03340905-3B1D-45F4-FC0F-B37619D473D2}"/>
              </a:ext>
            </a:extLst>
          </p:cNvPr>
          <p:cNvSpPr>
            <a:spLocks noChangeArrowheads="1"/>
          </p:cNvSpPr>
          <p:nvPr/>
        </p:nvSpPr>
        <p:spPr bwMode="auto">
          <a:xfrm>
            <a:off x="2805113"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23" name="Rectangle 15">
            <a:extLst>
              <a:ext uri="{FF2B5EF4-FFF2-40B4-BE49-F238E27FC236}">
                <a16:creationId xmlns:a16="http://schemas.microsoft.com/office/drawing/2014/main" id="{5B4ECA2C-84FA-15E0-52F3-8A225A62471C}"/>
              </a:ext>
            </a:extLst>
          </p:cNvPr>
          <p:cNvSpPr>
            <a:spLocks noChangeArrowheads="1"/>
          </p:cNvSpPr>
          <p:nvPr/>
        </p:nvSpPr>
        <p:spPr bwMode="auto">
          <a:xfrm>
            <a:off x="338455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24" name="Rectangle 16">
            <a:extLst>
              <a:ext uri="{FF2B5EF4-FFF2-40B4-BE49-F238E27FC236}">
                <a16:creationId xmlns:a16="http://schemas.microsoft.com/office/drawing/2014/main" id="{CF5F6E0B-F424-E65E-576F-B1EAE2D2385D}"/>
              </a:ext>
            </a:extLst>
          </p:cNvPr>
          <p:cNvSpPr>
            <a:spLocks noChangeArrowheads="1"/>
          </p:cNvSpPr>
          <p:nvPr/>
        </p:nvSpPr>
        <p:spPr bwMode="auto">
          <a:xfrm>
            <a:off x="396398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25" name="Rectangle 17">
            <a:extLst>
              <a:ext uri="{FF2B5EF4-FFF2-40B4-BE49-F238E27FC236}">
                <a16:creationId xmlns:a16="http://schemas.microsoft.com/office/drawing/2014/main" id="{5DFED3B6-C888-659B-DA70-82A9461EB2FA}"/>
              </a:ext>
            </a:extLst>
          </p:cNvPr>
          <p:cNvSpPr>
            <a:spLocks noChangeArrowheads="1"/>
          </p:cNvSpPr>
          <p:nvPr/>
        </p:nvSpPr>
        <p:spPr bwMode="auto">
          <a:xfrm>
            <a:off x="454342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26" name="Rectangle 18">
            <a:extLst>
              <a:ext uri="{FF2B5EF4-FFF2-40B4-BE49-F238E27FC236}">
                <a16:creationId xmlns:a16="http://schemas.microsoft.com/office/drawing/2014/main" id="{C5B15FA8-219F-0052-86D8-21B346D757C8}"/>
              </a:ext>
            </a:extLst>
          </p:cNvPr>
          <p:cNvSpPr>
            <a:spLocks noChangeArrowheads="1"/>
          </p:cNvSpPr>
          <p:nvPr/>
        </p:nvSpPr>
        <p:spPr bwMode="auto">
          <a:xfrm>
            <a:off x="1066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27" name="Rectangle 19">
            <a:extLst>
              <a:ext uri="{FF2B5EF4-FFF2-40B4-BE49-F238E27FC236}">
                <a16:creationId xmlns:a16="http://schemas.microsoft.com/office/drawing/2014/main" id="{8B0905B3-E966-8618-2058-36C9580EC05E}"/>
              </a:ext>
            </a:extLst>
          </p:cNvPr>
          <p:cNvSpPr>
            <a:spLocks noChangeArrowheads="1"/>
          </p:cNvSpPr>
          <p:nvPr/>
        </p:nvSpPr>
        <p:spPr bwMode="auto">
          <a:xfrm>
            <a:off x="164623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28" name="Rectangle 20">
            <a:extLst>
              <a:ext uri="{FF2B5EF4-FFF2-40B4-BE49-F238E27FC236}">
                <a16:creationId xmlns:a16="http://schemas.microsoft.com/office/drawing/2014/main" id="{FED5A8D7-2721-F02B-CE6B-EB12AF812881}"/>
              </a:ext>
            </a:extLst>
          </p:cNvPr>
          <p:cNvSpPr>
            <a:spLocks noChangeArrowheads="1"/>
          </p:cNvSpPr>
          <p:nvPr/>
        </p:nvSpPr>
        <p:spPr bwMode="auto">
          <a:xfrm>
            <a:off x="222567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29" name="Rectangle 21">
            <a:extLst>
              <a:ext uri="{FF2B5EF4-FFF2-40B4-BE49-F238E27FC236}">
                <a16:creationId xmlns:a16="http://schemas.microsoft.com/office/drawing/2014/main" id="{3049A7C3-EB44-F39D-FEFA-2BA2BB346E72}"/>
              </a:ext>
            </a:extLst>
          </p:cNvPr>
          <p:cNvSpPr>
            <a:spLocks noChangeArrowheads="1"/>
          </p:cNvSpPr>
          <p:nvPr/>
        </p:nvSpPr>
        <p:spPr bwMode="auto">
          <a:xfrm>
            <a:off x="2805113"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30" name="Rectangle 22">
            <a:extLst>
              <a:ext uri="{FF2B5EF4-FFF2-40B4-BE49-F238E27FC236}">
                <a16:creationId xmlns:a16="http://schemas.microsoft.com/office/drawing/2014/main" id="{24DEE8F7-1F86-60EE-85DF-BAA30BC5D76F}"/>
              </a:ext>
            </a:extLst>
          </p:cNvPr>
          <p:cNvSpPr>
            <a:spLocks noChangeArrowheads="1"/>
          </p:cNvSpPr>
          <p:nvPr/>
        </p:nvSpPr>
        <p:spPr bwMode="auto">
          <a:xfrm>
            <a:off x="3384550" y="261778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31" name="Rectangle 23">
            <a:extLst>
              <a:ext uri="{FF2B5EF4-FFF2-40B4-BE49-F238E27FC236}">
                <a16:creationId xmlns:a16="http://schemas.microsoft.com/office/drawing/2014/main" id="{7F17D7C4-826A-C3C7-34F6-BE47B4BF269A}"/>
              </a:ext>
            </a:extLst>
          </p:cNvPr>
          <p:cNvSpPr>
            <a:spLocks noChangeArrowheads="1"/>
          </p:cNvSpPr>
          <p:nvPr/>
        </p:nvSpPr>
        <p:spPr bwMode="auto">
          <a:xfrm>
            <a:off x="3479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32" name="Rectangle 24">
            <a:extLst>
              <a:ext uri="{FF2B5EF4-FFF2-40B4-BE49-F238E27FC236}">
                <a16:creationId xmlns:a16="http://schemas.microsoft.com/office/drawing/2014/main" id="{259FAC11-C9F1-C097-74AD-687D9ACD4278}"/>
              </a:ext>
            </a:extLst>
          </p:cNvPr>
          <p:cNvSpPr>
            <a:spLocks noChangeArrowheads="1"/>
          </p:cNvSpPr>
          <p:nvPr/>
        </p:nvSpPr>
        <p:spPr bwMode="auto">
          <a:xfrm>
            <a:off x="396398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33" name="Rectangle 25">
            <a:extLst>
              <a:ext uri="{FF2B5EF4-FFF2-40B4-BE49-F238E27FC236}">
                <a16:creationId xmlns:a16="http://schemas.microsoft.com/office/drawing/2014/main" id="{3F77A16D-9CFF-41EF-A164-5B86B40D4B83}"/>
              </a:ext>
            </a:extLst>
          </p:cNvPr>
          <p:cNvSpPr>
            <a:spLocks noChangeArrowheads="1"/>
          </p:cNvSpPr>
          <p:nvPr/>
        </p:nvSpPr>
        <p:spPr bwMode="auto">
          <a:xfrm>
            <a:off x="454342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34" name="Rectangle 26">
            <a:extLst>
              <a:ext uri="{FF2B5EF4-FFF2-40B4-BE49-F238E27FC236}">
                <a16:creationId xmlns:a16="http://schemas.microsoft.com/office/drawing/2014/main" id="{75589507-0102-57F0-8A4C-CCEC4A2D2B77}"/>
              </a:ext>
            </a:extLst>
          </p:cNvPr>
          <p:cNvSpPr>
            <a:spLocks noChangeArrowheads="1"/>
          </p:cNvSpPr>
          <p:nvPr/>
        </p:nvSpPr>
        <p:spPr bwMode="auto">
          <a:xfrm>
            <a:off x="62357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35" name="Rectangle 27">
            <a:extLst>
              <a:ext uri="{FF2B5EF4-FFF2-40B4-BE49-F238E27FC236}">
                <a16:creationId xmlns:a16="http://schemas.microsoft.com/office/drawing/2014/main" id="{7DAFAFED-4D35-4DDC-FE4E-68F5C31C66E8}"/>
              </a:ext>
            </a:extLst>
          </p:cNvPr>
          <p:cNvSpPr>
            <a:spLocks noChangeArrowheads="1"/>
          </p:cNvSpPr>
          <p:nvPr/>
        </p:nvSpPr>
        <p:spPr bwMode="auto">
          <a:xfrm>
            <a:off x="2225675" y="284003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36" name="Rectangle 28">
            <a:extLst>
              <a:ext uri="{FF2B5EF4-FFF2-40B4-BE49-F238E27FC236}">
                <a16:creationId xmlns:a16="http://schemas.microsoft.com/office/drawing/2014/main" id="{5C873898-E15D-503A-552D-965BB5965369}"/>
              </a:ext>
            </a:extLst>
          </p:cNvPr>
          <p:cNvSpPr>
            <a:spLocks noChangeArrowheads="1"/>
          </p:cNvSpPr>
          <p:nvPr/>
        </p:nvSpPr>
        <p:spPr bwMode="auto">
          <a:xfrm>
            <a:off x="23225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37" name="Rectangle 29">
            <a:extLst>
              <a:ext uri="{FF2B5EF4-FFF2-40B4-BE49-F238E27FC236}">
                <a16:creationId xmlns:a16="http://schemas.microsoft.com/office/drawing/2014/main" id="{DB150FC9-D0DC-EAB9-39F1-80A3D5B85A62}"/>
              </a:ext>
            </a:extLst>
          </p:cNvPr>
          <p:cNvSpPr>
            <a:spLocks noChangeArrowheads="1"/>
          </p:cNvSpPr>
          <p:nvPr/>
        </p:nvSpPr>
        <p:spPr bwMode="auto">
          <a:xfrm>
            <a:off x="28051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38" name="Rectangle 30">
            <a:extLst>
              <a:ext uri="{FF2B5EF4-FFF2-40B4-BE49-F238E27FC236}">
                <a16:creationId xmlns:a16="http://schemas.microsoft.com/office/drawing/2014/main" id="{1898025A-7B2F-CAC3-6E66-3ED20D9CF665}"/>
              </a:ext>
            </a:extLst>
          </p:cNvPr>
          <p:cNvSpPr>
            <a:spLocks noChangeArrowheads="1"/>
          </p:cNvSpPr>
          <p:nvPr/>
        </p:nvSpPr>
        <p:spPr bwMode="auto">
          <a:xfrm>
            <a:off x="3384550"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39" name="Rectangle 31">
            <a:extLst>
              <a:ext uri="{FF2B5EF4-FFF2-40B4-BE49-F238E27FC236}">
                <a16:creationId xmlns:a16="http://schemas.microsoft.com/office/drawing/2014/main" id="{A15306A6-9514-B313-292D-664056A7530C}"/>
              </a:ext>
            </a:extLst>
          </p:cNvPr>
          <p:cNvSpPr>
            <a:spLocks noChangeArrowheads="1"/>
          </p:cNvSpPr>
          <p:nvPr/>
        </p:nvSpPr>
        <p:spPr bwMode="auto">
          <a:xfrm>
            <a:off x="3963988"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40" name="Rectangle 32">
            <a:extLst>
              <a:ext uri="{FF2B5EF4-FFF2-40B4-BE49-F238E27FC236}">
                <a16:creationId xmlns:a16="http://schemas.microsoft.com/office/drawing/2014/main" id="{FF34814F-800A-37E1-641D-0A8B0C1B41BF}"/>
              </a:ext>
            </a:extLst>
          </p:cNvPr>
          <p:cNvSpPr>
            <a:spLocks noChangeArrowheads="1"/>
          </p:cNvSpPr>
          <p:nvPr/>
        </p:nvSpPr>
        <p:spPr bwMode="auto">
          <a:xfrm>
            <a:off x="4543425" y="284003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41" name="Rectangle 33">
            <a:extLst>
              <a:ext uri="{FF2B5EF4-FFF2-40B4-BE49-F238E27FC236}">
                <a16:creationId xmlns:a16="http://schemas.microsoft.com/office/drawing/2014/main" id="{15E528AC-4480-0BB2-E4BF-C3273BED9CB9}"/>
              </a:ext>
            </a:extLst>
          </p:cNvPr>
          <p:cNvSpPr>
            <a:spLocks noChangeArrowheads="1"/>
          </p:cNvSpPr>
          <p:nvPr/>
        </p:nvSpPr>
        <p:spPr bwMode="auto">
          <a:xfrm>
            <a:off x="4784725"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42" name="Rectangle 34">
            <a:extLst>
              <a:ext uri="{FF2B5EF4-FFF2-40B4-BE49-F238E27FC236}">
                <a16:creationId xmlns:a16="http://schemas.microsoft.com/office/drawing/2014/main" id="{46EA6B93-E50D-1B20-9C00-F1040B9B33DA}"/>
              </a:ext>
            </a:extLst>
          </p:cNvPr>
          <p:cNvSpPr>
            <a:spLocks noChangeArrowheads="1"/>
          </p:cNvSpPr>
          <p:nvPr/>
        </p:nvSpPr>
        <p:spPr bwMode="auto">
          <a:xfrm>
            <a:off x="1066800" y="3062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43" name="Rectangle 35">
            <a:extLst>
              <a:ext uri="{FF2B5EF4-FFF2-40B4-BE49-F238E27FC236}">
                <a16:creationId xmlns:a16="http://schemas.microsoft.com/office/drawing/2014/main" id="{25A0BDE0-5E19-EB68-34A2-0291FE534114}"/>
              </a:ext>
            </a:extLst>
          </p:cNvPr>
          <p:cNvSpPr>
            <a:spLocks noChangeArrowheads="1"/>
          </p:cNvSpPr>
          <p:nvPr/>
        </p:nvSpPr>
        <p:spPr bwMode="auto">
          <a:xfrm>
            <a:off x="1066800" y="3284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44" name="Rectangle 36">
            <a:extLst>
              <a:ext uri="{FF2B5EF4-FFF2-40B4-BE49-F238E27FC236}">
                <a16:creationId xmlns:a16="http://schemas.microsoft.com/office/drawing/2014/main" id="{0EE777A0-F9EE-0A9A-BF2B-F277F034BEAC}"/>
              </a:ext>
            </a:extLst>
          </p:cNvPr>
          <p:cNvSpPr>
            <a:spLocks noChangeArrowheads="1"/>
          </p:cNvSpPr>
          <p:nvPr/>
        </p:nvSpPr>
        <p:spPr bwMode="auto">
          <a:xfrm>
            <a:off x="106680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45" name="Rectangle 37">
            <a:extLst>
              <a:ext uri="{FF2B5EF4-FFF2-40B4-BE49-F238E27FC236}">
                <a16:creationId xmlns:a16="http://schemas.microsoft.com/office/drawing/2014/main" id="{883F51F4-5396-50EA-95AE-D63D8781DA58}"/>
              </a:ext>
            </a:extLst>
          </p:cNvPr>
          <p:cNvSpPr>
            <a:spLocks noChangeArrowheads="1"/>
          </p:cNvSpPr>
          <p:nvPr/>
        </p:nvSpPr>
        <p:spPr bwMode="auto">
          <a:xfrm>
            <a:off x="1646238"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46" name="Rectangle 38">
            <a:extLst>
              <a:ext uri="{FF2B5EF4-FFF2-40B4-BE49-F238E27FC236}">
                <a16:creationId xmlns:a16="http://schemas.microsoft.com/office/drawing/2014/main" id="{29F9F2A3-836B-E9AE-1C4C-3A1A80CA0A15}"/>
              </a:ext>
            </a:extLst>
          </p:cNvPr>
          <p:cNvSpPr>
            <a:spLocks noChangeArrowheads="1"/>
          </p:cNvSpPr>
          <p:nvPr/>
        </p:nvSpPr>
        <p:spPr bwMode="auto">
          <a:xfrm>
            <a:off x="2225675"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47" name="Rectangle 39">
            <a:extLst>
              <a:ext uri="{FF2B5EF4-FFF2-40B4-BE49-F238E27FC236}">
                <a16:creationId xmlns:a16="http://schemas.microsoft.com/office/drawing/2014/main" id="{447B6E3F-FF82-3F58-E10D-6B1D71D1E135}"/>
              </a:ext>
            </a:extLst>
          </p:cNvPr>
          <p:cNvSpPr>
            <a:spLocks noChangeArrowheads="1"/>
          </p:cNvSpPr>
          <p:nvPr/>
        </p:nvSpPr>
        <p:spPr bwMode="auto">
          <a:xfrm>
            <a:off x="2805113"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48" name="Rectangle 40">
            <a:extLst>
              <a:ext uri="{FF2B5EF4-FFF2-40B4-BE49-F238E27FC236}">
                <a16:creationId xmlns:a16="http://schemas.microsoft.com/office/drawing/2014/main" id="{8E6FF974-4C09-F2CF-D59C-596698C27981}"/>
              </a:ext>
            </a:extLst>
          </p:cNvPr>
          <p:cNvSpPr>
            <a:spLocks noChangeArrowheads="1"/>
          </p:cNvSpPr>
          <p:nvPr/>
        </p:nvSpPr>
        <p:spPr bwMode="auto">
          <a:xfrm>
            <a:off x="33845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49" name="Rectangle 41">
            <a:extLst>
              <a:ext uri="{FF2B5EF4-FFF2-40B4-BE49-F238E27FC236}">
                <a16:creationId xmlns:a16="http://schemas.microsoft.com/office/drawing/2014/main" id="{E43296D3-BD55-F6BE-0D4C-4EE04963BFB8}"/>
              </a:ext>
            </a:extLst>
          </p:cNvPr>
          <p:cNvSpPr>
            <a:spLocks noChangeArrowheads="1"/>
          </p:cNvSpPr>
          <p:nvPr/>
        </p:nvSpPr>
        <p:spPr bwMode="auto">
          <a:xfrm>
            <a:off x="3963988" y="3506788"/>
            <a:ext cx="231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50" name="Rectangle 42">
            <a:extLst>
              <a:ext uri="{FF2B5EF4-FFF2-40B4-BE49-F238E27FC236}">
                <a16:creationId xmlns:a16="http://schemas.microsoft.com/office/drawing/2014/main" id="{112BC19F-1C84-490A-066F-A6B8CC1171C7}"/>
              </a:ext>
            </a:extLst>
          </p:cNvPr>
          <p:cNvSpPr>
            <a:spLocks noChangeArrowheads="1"/>
          </p:cNvSpPr>
          <p:nvPr/>
        </p:nvSpPr>
        <p:spPr bwMode="auto">
          <a:xfrm>
            <a:off x="41084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51" name="Rectangle 43">
            <a:extLst>
              <a:ext uri="{FF2B5EF4-FFF2-40B4-BE49-F238E27FC236}">
                <a16:creationId xmlns:a16="http://schemas.microsoft.com/office/drawing/2014/main" id="{99DFFE3C-5680-E2D2-78AC-E1EB377E0586}"/>
              </a:ext>
            </a:extLst>
          </p:cNvPr>
          <p:cNvSpPr>
            <a:spLocks noChangeArrowheads="1"/>
          </p:cNvSpPr>
          <p:nvPr/>
        </p:nvSpPr>
        <p:spPr bwMode="auto">
          <a:xfrm>
            <a:off x="4543425" y="3506788"/>
            <a:ext cx="382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52" name="Rectangle 44">
            <a:extLst>
              <a:ext uri="{FF2B5EF4-FFF2-40B4-BE49-F238E27FC236}">
                <a16:creationId xmlns:a16="http://schemas.microsoft.com/office/drawing/2014/main" id="{9A047C6E-E824-D0FA-9E2D-284559B21C79}"/>
              </a:ext>
            </a:extLst>
          </p:cNvPr>
          <p:cNvSpPr>
            <a:spLocks noChangeArrowheads="1"/>
          </p:cNvSpPr>
          <p:nvPr/>
        </p:nvSpPr>
        <p:spPr bwMode="auto">
          <a:xfrm>
            <a:off x="48323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53" name="Rectangle 45">
            <a:extLst>
              <a:ext uri="{FF2B5EF4-FFF2-40B4-BE49-F238E27FC236}">
                <a16:creationId xmlns:a16="http://schemas.microsoft.com/office/drawing/2014/main" id="{478918A9-2B40-589C-AF17-F597E24793C4}"/>
              </a:ext>
            </a:extLst>
          </p:cNvPr>
          <p:cNvSpPr>
            <a:spLocks noChangeArrowheads="1"/>
          </p:cNvSpPr>
          <p:nvPr/>
        </p:nvSpPr>
        <p:spPr bwMode="auto">
          <a:xfrm>
            <a:off x="106680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54" name="Rectangle 46">
            <a:extLst>
              <a:ext uri="{FF2B5EF4-FFF2-40B4-BE49-F238E27FC236}">
                <a16:creationId xmlns:a16="http://schemas.microsoft.com/office/drawing/2014/main" id="{4B50755F-6D1D-12F3-057F-6287F2F323BA}"/>
              </a:ext>
            </a:extLst>
          </p:cNvPr>
          <p:cNvSpPr>
            <a:spLocks noChangeArrowheads="1"/>
          </p:cNvSpPr>
          <p:nvPr/>
        </p:nvSpPr>
        <p:spPr bwMode="auto">
          <a:xfrm>
            <a:off x="164623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55" name="Rectangle 47">
            <a:extLst>
              <a:ext uri="{FF2B5EF4-FFF2-40B4-BE49-F238E27FC236}">
                <a16:creationId xmlns:a16="http://schemas.microsoft.com/office/drawing/2014/main" id="{C57B312E-B287-C72B-A030-F11011C7DEFA}"/>
              </a:ext>
            </a:extLst>
          </p:cNvPr>
          <p:cNvSpPr>
            <a:spLocks noChangeArrowheads="1"/>
          </p:cNvSpPr>
          <p:nvPr/>
        </p:nvSpPr>
        <p:spPr bwMode="auto">
          <a:xfrm>
            <a:off x="22256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56" name="Rectangle 48">
            <a:extLst>
              <a:ext uri="{FF2B5EF4-FFF2-40B4-BE49-F238E27FC236}">
                <a16:creationId xmlns:a16="http://schemas.microsoft.com/office/drawing/2014/main" id="{5E7D54C5-DEEE-C6EC-E730-E42F3CEE66A1}"/>
              </a:ext>
            </a:extLst>
          </p:cNvPr>
          <p:cNvSpPr>
            <a:spLocks noChangeArrowheads="1"/>
          </p:cNvSpPr>
          <p:nvPr/>
        </p:nvSpPr>
        <p:spPr bwMode="auto">
          <a:xfrm>
            <a:off x="2805113"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57" name="Rectangle 49">
            <a:extLst>
              <a:ext uri="{FF2B5EF4-FFF2-40B4-BE49-F238E27FC236}">
                <a16:creationId xmlns:a16="http://schemas.microsoft.com/office/drawing/2014/main" id="{917847DB-97A3-EFA9-850F-36F253080DEB}"/>
              </a:ext>
            </a:extLst>
          </p:cNvPr>
          <p:cNvSpPr>
            <a:spLocks noChangeArrowheads="1"/>
          </p:cNvSpPr>
          <p:nvPr/>
        </p:nvSpPr>
        <p:spPr bwMode="auto">
          <a:xfrm>
            <a:off x="338455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58" name="Rectangle 50">
            <a:extLst>
              <a:ext uri="{FF2B5EF4-FFF2-40B4-BE49-F238E27FC236}">
                <a16:creationId xmlns:a16="http://schemas.microsoft.com/office/drawing/2014/main" id="{5A73103A-FE6B-F318-2119-9C511268BAB6}"/>
              </a:ext>
            </a:extLst>
          </p:cNvPr>
          <p:cNvSpPr>
            <a:spLocks noChangeArrowheads="1"/>
          </p:cNvSpPr>
          <p:nvPr/>
        </p:nvSpPr>
        <p:spPr bwMode="auto">
          <a:xfrm>
            <a:off x="39639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59" name="Rectangle 51">
            <a:extLst>
              <a:ext uri="{FF2B5EF4-FFF2-40B4-BE49-F238E27FC236}">
                <a16:creationId xmlns:a16="http://schemas.microsoft.com/office/drawing/2014/main" id="{0F36FF35-79C8-1DA0-A21F-135E60795A6F}"/>
              </a:ext>
            </a:extLst>
          </p:cNvPr>
          <p:cNvSpPr>
            <a:spLocks noChangeArrowheads="1"/>
          </p:cNvSpPr>
          <p:nvPr/>
        </p:nvSpPr>
        <p:spPr bwMode="auto">
          <a:xfrm>
            <a:off x="454342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60" name="Rectangle 52">
            <a:extLst>
              <a:ext uri="{FF2B5EF4-FFF2-40B4-BE49-F238E27FC236}">
                <a16:creationId xmlns:a16="http://schemas.microsoft.com/office/drawing/2014/main" id="{CE972013-6C30-4A3C-3C67-365E455C1B0D}"/>
              </a:ext>
            </a:extLst>
          </p:cNvPr>
          <p:cNvSpPr>
            <a:spLocks noChangeArrowheads="1"/>
          </p:cNvSpPr>
          <p:nvPr/>
        </p:nvSpPr>
        <p:spPr bwMode="auto">
          <a:xfrm>
            <a:off x="51212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61" name="Rectangle 53">
            <a:extLst>
              <a:ext uri="{FF2B5EF4-FFF2-40B4-BE49-F238E27FC236}">
                <a16:creationId xmlns:a16="http://schemas.microsoft.com/office/drawing/2014/main" id="{D8659BC7-286A-8DD1-AF78-6E92CFC15725}"/>
              </a:ext>
            </a:extLst>
          </p:cNvPr>
          <p:cNvSpPr>
            <a:spLocks noChangeArrowheads="1"/>
          </p:cNvSpPr>
          <p:nvPr/>
        </p:nvSpPr>
        <p:spPr bwMode="auto">
          <a:xfrm>
            <a:off x="5700713" y="3729038"/>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62" name="Rectangle 54">
            <a:extLst>
              <a:ext uri="{FF2B5EF4-FFF2-40B4-BE49-F238E27FC236}">
                <a16:creationId xmlns:a16="http://schemas.microsoft.com/office/drawing/2014/main" id="{DCF32C43-F43C-6515-F34D-4B531D29812C}"/>
              </a:ext>
            </a:extLst>
          </p:cNvPr>
          <p:cNvSpPr>
            <a:spLocks noChangeArrowheads="1"/>
          </p:cNvSpPr>
          <p:nvPr/>
        </p:nvSpPr>
        <p:spPr bwMode="auto">
          <a:xfrm>
            <a:off x="58943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63" name="Rectangle 55">
            <a:extLst>
              <a:ext uri="{FF2B5EF4-FFF2-40B4-BE49-F238E27FC236}">
                <a16:creationId xmlns:a16="http://schemas.microsoft.com/office/drawing/2014/main" id="{395F43AC-3500-9A37-5428-8828BD31DD88}"/>
              </a:ext>
            </a:extLst>
          </p:cNvPr>
          <p:cNvSpPr>
            <a:spLocks noChangeArrowheads="1"/>
          </p:cNvSpPr>
          <p:nvPr/>
        </p:nvSpPr>
        <p:spPr bwMode="auto">
          <a:xfrm>
            <a:off x="106680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64" name="Rectangle 56">
            <a:extLst>
              <a:ext uri="{FF2B5EF4-FFF2-40B4-BE49-F238E27FC236}">
                <a16:creationId xmlns:a16="http://schemas.microsoft.com/office/drawing/2014/main" id="{61661A6F-D22E-F979-D34F-329D68F6F005}"/>
              </a:ext>
            </a:extLst>
          </p:cNvPr>
          <p:cNvSpPr>
            <a:spLocks noChangeArrowheads="1"/>
          </p:cNvSpPr>
          <p:nvPr/>
        </p:nvSpPr>
        <p:spPr bwMode="auto">
          <a:xfrm>
            <a:off x="164623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65" name="Rectangle 57">
            <a:extLst>
              <a:ext uri="{FF2B5EF4-FFF2-40B4-BE49-F238E27FC236}">
                <a16:creationId xmlns:a16="http://schemas.microsoft.com/office/drawing/2014/main" id="{E59CF737-CD35-991E-F668-2856B67BD23B}"/>
              </a:ext>
            </a:extLst>
          </p:cNvPr>
          <p:cNvSpPr>
            <a:spLocks noChangeArrowheads="1"/>
          </p:cNvSpPr>
          <p:nvPr/>
        </p:nvSpPr>
        <p:spPr bwMode="auto">
          <a:xfrm>
            <a:off x="2225675" y="3952875"/>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66" name="Rectangle 58">
            <a:extLst>
              <a:ext uri="{FF2B5EF4-FFF2-40B4-BE49-F238E27FC236}">
                <a16:creationId xmlns:a16="http://schemas.microsoft.com/office/drawing/2014/main" id="{1D683BC0-E08F-B698-680F-C8AB9DCC08C6}"/>
              </a:ext>
            </a:extLst>
          </p:cNvPr>
          <p:cNvSpPr>
            <a:spLocks noChangeArrowheads="1"/>
          </p:cNvSpPr>
          <p:nvPr/>
        </p:nvSpPr>
        <p:spPr bwMode="auto">
          <a:xfrm>
            <a:off x="241776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67" name="Rectangle 59">
            <a:extLst>
              <a:ext uri="{FF2B5EF4-FFF2-40B4-BE49-F238E27FC236}">
                <a16:creationId xmlns:a16="http://schemas.microsoft.com/office/drawing/2014/main" id="{857DF571-9D06-19AF-6C5F-E46352097D44}"/>
              </a:ext>
            </a:extLst>
          </p:cNvPr>
          <p:cNvSpPr>
            <a:spLocks noChangeArrowheads="1"/>
          </p:cNvSpPr>
          <p:nvPr/>
        </p:nvSpPr>
        <p:spPr bwMode="auto">
          <a:xfrm>
            <a:off x="28051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68" name="Rectangle 60">
            <a:extLst>
              <a:ext uri="{FF2B5EF4-FFF2-40B4-BE49-F238E27FC236}">
                <a16:creationId xmlns:a16="http://schemas.microsoft.com/office/drawing/2014/main" id="{013E628D-5F84-C878-7780-A56EBEB6CF4C}"/>
              </a:ext>
            </a:extLst>
          </p:cNvPr>
          <p:cNvSpPr>
            <a:spLocks noChangeArrowheads="1"/>
          </p:cNvSpPr>
          <p:nvPr/>
        </p:nvSpPr>
        <p:spPr bwMode="auto">
          <a:xfrm>
            <a:off x="33845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69" name="Rectangle 61">
            <a:extLst>
              <a:ext uri="{FF2B5EF4-FFF2-40B4-BE49-F238E27FC236}">
                <a16:creationId xmlns:a16="http://schemas.microsoft.com/office/drawing/2014/main" id="{4A5AC96B-FEE1-A6A6-C3D5-719A70762F78}"/>
              </a:ext>
            </a:extLst>
          </p:cNvPr>
          <p:cNvSpPr>
            <a:spLocks noChangeArrowheads="1"/>
          </p:cNvSpPr>
          <p:nvPr/>
        </p:nvSpPr>
        <p:spPr bwMode="auto">
          <a:xfrm>
            <a:off x="396398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70" name="Rectangle 62">
            <a:extLst>
              <a:ext uri="{FF2B5EF4-FFF2-40B4-BE49-F238E27FC236}">
                <a16:creationId xmlns:a16="http://schemas.microsoft.com/office/drawing/2014/main" id="{3FB52A7E-980F-55A6-F9E4-A87D0EDAAD81}"/>
              </a:ext>
            </a:extLst>
          </p:cNvPr>
          <p:cNvSpPr>
            <a:spLocks noChangeArrowheads="1"/>
          </p:cNvSpPr>
          <p:nvPr/>
        </p:nvSpPr>
        <p:spPr bwMode="auto">
          <a:xfrm>
            <a:off x="454342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71" name="Rectangle 63">
            <a:extLst>
              <a:ext uri="{FF2B5EF4-FFF2-40B4-BE49-F238E27FC236}">
                <a16:creationId xmlns:a16="http://schemas.microsoft.com/office/drawing/2014/main" id="{F7F6A599-010A-EF08-B4FF-1EDB256D4488}"/>
              </a:ext>
            </a:extLst>
          </p:cNvPr>
          <p:cNvSpPr>
            <a:spLocks noChangeArrowheads="1"/>
          </p:cNvSpPr>
          <p:nvPr/>
        </p:nvSpPr>
        <p:spPr bwMode="auto">
          <a:xfrm>
            <a:off x="512127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72" name="Rectangle 64">
            <a:extLst>
              <a:ext uri="{FF2B5EF4-FFF2-40B4-BE49-F238E27FC236}">
                <a16:creationId xmlns:a16="http://schemas.microsoft.com/office/drawing/2014/main" id="{24949190-82E6-C225-112C-E51B1626C1ED}"/>
              </a:ext>
            </a:extLst>
          </p:cNvPr>
          <p:cNvSpPr>
            <a:spLocks noChangeArrowheads="1"/>
          </p:cNvSpPr>
          <p:nvPr/>
        </p:nvSpPr>
        <p:spPr bwMode="auto">
          <a:xfrm>
            <a:off x="57007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73" name="Rectangle 65">
            <a:extLst>
              <a:ext uri="{FF2B5EF4-FFF2-40B4-BE49-F238E27FC236}">
                <a16:creationId xmlns:a16="http://schemas.microsoft.com/office/drawing/2014/main" id="{EEB04948-58D5-2909-E87F-0074B1E3522A}"/>
              </a:ext>
            </a:extLst>
          </p:cNvPr>
          <p:cNvSpPr>
            <a:spLocks noChangeArrowheads="1"/>
          </p:cNvSpPr>
          <p:nvPr/>
        </p:nvSpPr>
        <p:spPr bwMode="auto">
          <a:xfrm>
            <a:off x="6324600" y="3733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74" name="Rectangle 66">
            <a:extLst>
              <a:ext uri="{FF2B5EF4-FFF2-40B4-BE49-F238E27FC236}">
                <a16:creationId xmlns:a16="http://schemas.microsoft.com/office/drawing/2014/main" id="{3D626EB0-B052-62AC-B477-D2609EBF439B}"/>
              </a:ext>
            </a:extLst>
          </p:cNvPr>
          <p:cNvSpPr>
            <a:spLocks noChangeArrowheads="1"/>
          </p:cNvSpPr>
          <p:nvPr/>
        </p:nvSpPr>
        <p:spPr bwMode="auto">
          <a:xfrm>
            <a:off x="1066800"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75" name="Rectangle 67">
            <a:extLst>
              <a:ext uri="{FF2B5EF4-FFF2-40B4-BE49-F238E27FC236}">
                <a16:creationId xmlns:a16="http://schemas.microsoft.com/office/drawing/2014/main" id="{ACB89D48-0B41-3CF9-31FC-AE10373BAF08}"/>
              </a:ext>
            </a:extLst>
          </p:cNvPr>
          <p:cNvSpPr>
            <a:spLocks noChangeArrowheads="1"/>
          </p:cNvSpPr>
          <p:nvPr/>
        </p:nvSpPr>
        <p:spPr bwMode="auto">
          <a:xfrm>
            <a:off x="1646238"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76" name="Rectangle 68">
            <a:extLst>
              <a:ext uri="{FF2B5EF4-FFF2-40B4-BE49-F238E27FC236}">
                <a16:creationId xmlns:a16="http://schemas.microsoft.com/office/drawing/2014/main" id="{49D91CAF-B86A-0AED-0693-D7BFE14B3DB9}"/>
              </a:ext>
            </a:extLst>
          </p:cNvPr>
          <p:cNvSpPr>
            <a:spLocks noChangeArrowheads="1"/>
          </p:cNvSpPr>
          <p:nvPr/>
        </p:nvSpPr>
        <p:spPr bwMode="auto">
          <a:xfrm>
            <a:off x="22256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77" name="Rectangle 69">
            <a:extLst>
              <a:ext uri="{FF2B5EF4-FFF2-40B4-BE49-F238E27FC236}">
                <a16:creationId xmlns:a16="http://schemas.microsoft.com/office/drawing/2014/main" id="{CDD7BFBE-C65A-E3D9-9FE3-2D2C2720722D}"/>
              </a:ext>
            </a:extLst>
          </p:cNvPr>
          <p:cNvSpPr>
            <a:spLocks noChangeArrowheads="1"/>
          </p:cNvSpPr>
          <p:nvPr/>
        </p:nvSpPr>
        <p:spPr bwMode="auto">
          <a:xfrm>
            <a:off x="28051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78" name="Rectangle 70">
            <a:extLst>
              <a:ext uri="{FF2B5EF4-FFF2-40B4-BE49-F238E27FC236}">
                <a16:creationId xmlns:a16="http://schemas.microsoft.com/office/drawing/2014/main" id="{DEF9742A-5320-51D6-4894-7859F3D02BC8}"/>
              </a:ext>
            </a:extLst>
          </p:cNvPr>
          <p:cNvSpPr>
            <a:spLocks noChangeArrowheads="1"/>
          </p:cNvSpPr>
          <p:nvPr/>
        </p:nvSpPr>
        <p:spPr bwMode="auto">
          <a:xfrm>
            <a:off x="3384550" y="4175125"/>
            <a:ext cx="733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79" name="Rectangle 71">
            <a:extLst>
              <a:ext uri="{FF2B5EF4-FFF2-40B4-BE49-F238E27FC236}">
                <a16:creationId xmlns:a16="http://schemas.microsoft.com/office/drawing/2014/main" id="{D6D89A83-F7A1-EBAF-8FF6-68CD88B9348D}"/>
              </a:ext>
            </a:extLst>
          </p:cNvPr>
          <p:cNvSpPr>
            <a:spLocks noChangeArrowheads="1"/>
          </p:cNvSpPr>
          <p:nvPr/>
        </p:nvSpPr>
        <p:spPr bwMode="auto">
          <a:xfrm>
            <a:off x="40116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80" name="Rectangle 72">
            <a:extLst>
              <a:ext uri="{FF2B5EF4-FFF2-40B4-BE49-F238E27FC236}">
                <a16:creationId xmlns:a16="http://schemas.microsoft.com/office/drawing/2014/main" id="{7023996D-4D9E-E15A-7F42-6BF497BA6112}"/>
              </a:ext>
            </a:extLst>
          </p:cNvPr>
          <p:cNvSpPr>
            <a:spLocks noChangeArrowheads="1"/>
          </p:cNvSpPr>
          <p:nvPr/>
        </p:nvSpPr>
        <p:spPr bwMode="auto">
          <a:xfrm>
            <a:off x="454342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81" name="Rectangle 73">
            <a:extLst>
              <a:ext uri="{FF2B5EF4-FFF2-40B4-BE49-F238E27FC236}">
                <a16:creationId xmlns:a16="http://schemas.microsoft.com/office/drawing/2014/main" id="{45379199-81AA-9E93-7130-24B990A3A043}"/>
              </a:ext>
            </a:extLst>
          </p:cNvPr>
          <p:cNvSpPr>
            <a:spLocks noChangeArrowheads="1"/>
          </p:cNvSpPr>
          <p:nvPr/>
        </p:nvSpPr>
        <p:spPr bwMode="auto">
          <a:xfrm>
            <a:off x="51212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82" name="Rectangle 74">
            <a:extLst>
              <a:ext uri="{FF2B5EF4-FFF2-40B4-BE49-F238E27FC236}">
                <a16:creationId xmlns:a16="http://schemas.microsoft.com/office/drawing/2014/main" id="{301CBA28-41B7-5A6D-4AA1-56DBF5E34386}"/>
              </a:ext>
            </a:extLst>
          </p:cNvPr>
          <p:cNvSpPr>
            <a:spLocks noChangeArrowheads="1"/>
          </p:cNvSpPr>
          <p:nvPr/>
        </p:nvSpPr>
        <p:spPr bwMode="auto">
          <a:xfrm>
            <a:off x="57007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83" name="Rectangle 75">
            <a:extLst>
              <a:ext uri="{FF2B5EF4-FFF2-40B4-BE49-F238E27FC236}">
                <a16:creationId xmlns:a16="http://schemas.microsoft.com/office/drawing/2014/main" id="{A34019BF-D5CD-484A-4FF2-992FBC5AE658}"/>
              </a:ext>
            </a:extLst>
          </p:cNvPr>
          <p:cNvSpPr>
            <a:spLocks noChangeArrowheads="1"/>
          </p:cNvSpPr>
          <p:nvPr/>
        </p:nvSpPr>
        <p:spPr bwMode="auto">
          <a:xfrm>
            <a:off x="106680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84" name="Rectangle 76">
            <a:extLst>
              <a:ext uri="{FF2B5EF4-FFF2-40B4-BE49-F238E27FC236}">
                <a16:creationId xmlns:a16="http://schemas.microsoft.com/office/drawing/2014/main" id="{CDC8E5FC-DEDF-72A2-6CB3-55F9BDFE17EE}"/>
              </a:ext>
            </a:extLst>
          </p:cNvPr>
          <p:cNvSpPr>
            <a:spLocks noChangeArrowheads="1"/>
          </p:cNvSpPr>
          <p:nvPr/>
        </p:nvSpPr>
        <p:spPr bwMode="auto">
          <a:xfrm>
            <a:off x="164623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85" name="Rectangle 77">
            <a:extLst>
              <a:ext uri="{FF2B5EF4-FFF2-40B4-BE49-F238E27FC236}">
                <a16:creationId xmlns:a16="http://schemas.microsoft.com/office/drawing/2014/main" id="{2849C2AB-CA35-3545-231C-3C3EB0E4E0C5}"/>
              </a:ext>
            </a:extLst>
          </p:cNvPr>
          <p:cNvSpPr>
            <a:spLocks noChangeArrowheads="1"/>
          </p:cNvSpPr>
          <p:nvPr/>
        </p:nvSpPr>
        <p:spPr bwMode="auto">
          <a:xfrm>
            <a:off x="222567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86" name="Rectangle 78">
            <a:extLst>
              <a:ext uri="{FF2B5EF4-FFF2-40B4-BE49-F238E27FC236}">
                <a16:creationId xmlns:a16="http://schemas.microsoft.com/office/drawing/2014/main" id="{A22FBDC9-0EEF-96FE-34B3-F620C362F993}"/>
              </a:ext>
            </a:extLst>
          </p:cNvPr>
          <p:cNvSpPr>
            <a:spLocks noChangeArrowheads="1"/>
          </p:cNvSpPr>
          <p:nvPr/>
        </p:nvSpPr>
        <p:spPr bwMode="auto">
          <a:xfrm>
            <a:off x="2805113"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87" name="Rectangle 79">
            <a:extLst>
              <a:ext uri="{FF2B5EF4-FFF2-40B4-BE49-F238E27FC236}">
                <a16:creationId xmlns:a16="http://schemas.microsoft.com/office/drawing/2014/main" id="{603A1A2D-A378-7800-1123-82C3C1B7E7E7}"/>
              </a:ext>
            </a:extLst>
          </p:cNvPr>
          <p:cNvSpPr>
            <a:spLocks noChangeArrowheads="1"/>
          </p:cNvSpPr>
          <p:nvPr/>
        </p:nvSpPr>
        <p:spPr bwMode="auto">
          <a:xfrm>
            <a:off x="338455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88" name="Rectangle 80">
            <a:extLst>
              <a:ext uri="{FF2B5EF4-FFF2-40B4-BE49-F238E27FC236}">
                <a16:creationId xmlns:a16="http://schemas.microsoft.com/office/drawing/2014/main" id="{6A9AC814-2F4F-5183-C0EF-3210897F8865}"/>
              </a:ext>
            </a:extLst>
          </p:cNvPr>
          <p:cNvSpPr>
            <a:spLocks noChangeArrowheads="1"/>
          </p:cNvSpPr>
          <p:nvPr/>
        </p:nvSpPr>
        <p:spPr bwMode="auto">
          <a:xfrm>
            <a:off x="396398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89" name="Rectangle 81">
            <a:extLst>
              <a:ext uri="{FF2B5EF4-FFF2-40B4-BE49-F238E27FC236}">
                <a16:creationId xmlns:a16="http://schemas.microsoft.com/office/drawing/2014/main" id="{388D53B9-3551-F072-B3DE-D95FDF24257B}"/>
              </a:ext>
            </a:extLst>
          </p:cNvPr>
          <p:cNvSpPr>
            <a:spLocks noChangeArrowheads="1"/>
          </p:cNvSpPr>
          <p:nvPr/>
        </p:nvSpPr>
        <p:spPr bwMode="auto">
          <a:xfrm>
            <a:off x="4543425" y="4397375"/>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90" name="Rectangle 82">
            <a:extLst>
              <a:ext uri="{FF2B5EF4-FFF2-40B4-BE49-F238E27FC236}">
                <a16:creationId xmlns:a16="http://schemas.microsoft.com/office/drawing/2014/main" id="{6C150912-8E94-8892-ABFA-762C78F62ACF}"/>
              </a:ext>
            </a:extLst>
          </p:cNvPr>
          <p:cNvSpPr>
            <a:spLocks noChangeArrowheads="1"/>
          </p:cNvSpPr>
          <p:nvPr/>
        </p:nvSpPr>
        <p:spPr bwMode="auto">
          <a:xfrm>
            <a:off x="478472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91" name="Rectangle 83">
            <a:extLst>
              <a:ext uri="{FF2B5EF4-FFF2-40B4-BE49-F238E27FC236}">
                <a16:creationId xmlns:a16="http://schemas.microsoft.com/office/drawing/2014/main" id="{BC566439-AC65-4643-1CA1-BF06BF0FDF05}"/>
              </a:ext>
            </a:extLst>
          </p:cNvPr>
          <p:cNvSpPr>
            <a:spLocks noChangeArrowheads="1"/>
          </p:cNvSpPr>
          <p:nvPr/>
        </p:nvSpPr>
        <p:spPr bwMode="auto">
          <a:xfrm>
            <a:off x="106680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92" name="Rectangle 84">
            <a:extLst>
              <a:ext uri="{FF2B5EF4-FFF2-40B4-BE49-F238E27FC236}">
                <a16:creationId xmlns:a16="http://schemas.microsoft.com/office/drawing/2014/main" id="{033CBAD2-BC26-1EB6-EA01-0994BF2CD4BB}"/>
              </a:ext>
            </a:extLst>
          </p:cNvPr>
          <p:cNvSpPr>
            <a:spLocks noChangeArrowheads="1"/>
          </p:cNvSpPr>
          <p:nvPr/>
        </p:nvSpPr>
        <p:spPr bwMode="auto">
          <a:xfrm>
            <a:off x="1646238"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93" name="Rectangle 85">
            <a:extLst>
              <a:ext uri="{FF2B5EF4-FFF2-40B4-BE49-F238E27FC236}">
                <a16:creationId xmlns:a16="http://schemas.microsoft.com/office/drawing/2014/main" id="{84609268-5C92-DDBF-6D85-6114489BFB14}"/>
              </a:ext>
            </a:extLst>
          </p:cNvPr>
          <p:cNvSpPr>
            <a:spLocks noChangeArrowheads="1"/>
          </p:cNvSpPr>
          <p:nvPr/>
        </p:nvSpPr>
        <p:spPr bwMode="auto">
          <a:xfrm>
            <a:off x="2225675"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94" name="Rectangle 86">
            <a:extLst>
              <a:ext uri="{FF2B5EF4-FFF2-40B4-BE49-F238E27FC236}">
                <a16:creationId xmlns:a16="http://schemas.microsoft.com/office/drawing/2014/main" id="{C74562D2-05C0-8DF5-5E71-2B7E6802C166}"/>
              </a:ext>
            </a:extLst>
          </p:cNvPr>
          <p:cNvSpPr>
            <a:spLocks noChangeArrowheads="1"/>
          </p:cNvSpPr>
          <p:nvPr/>
        </p:nvSpPr>
        <p:spPr bwMode="auto">
          <a:xfrm>
            <a:off x="2805113"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95" name="Rectangle 87">
            <a:extLst>
              <a:ext uri="{FF2B5EF4-FFF2-40B4-BE49-F238E27FC236}">
                <a16:creationId xmlns:a16="http://schemas.microsoft.com/office/drawing/2014/main" id="{44D83F12-A7D7-DC3F-70E6-A8F2C5CBBAB9}"/>
              </a:ext>
            </a:extLst>
          </p:cNvPr>
          <p:cNvSpPr>
            <a:spLocks noChangeArrowheads="1"/>
          </p:cNvSpPr>
          <p:nvPr/>
        </p:nvSpPr>
        <p:spPr bwMode="auto">
          <a:xfrm>
            <a:off x="338455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96" name="Rectangle 88">
            <a:extLst>
              <a:ext uri="{FF2B5EF4-FFF2-40B4-BE49-F238E27FC236}">
                <a16:creationId xmlns:a16="http://schemas.microsoft.com/office/drawing/2014/main" id="{960D0FD7-8149-42C1-0AFD-9E8C5F73D75B}"/>
              </a:ext>
            </a:extLst>
          </p:cNvPr>
          <p:cNvSpPr>
            <a:spLocks noChangeArrowheads="1"/>
          </p:cNvSpPr>
          <p:nvPr/>
        </p:nvSpPr>
        <p:spPr bwMode="auto">
          <a:xfrm>
            <a:off x="1066800" y="4841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97" name="Rectangle 89">
            <a:extLst>
              <a:ext uri="{FF2B5EF4-FFF2-40B4-BE49-F238E27FC236}">
                <a16:creationId xmlns:a16="http://schemas.microsoft.com/office/drawing/2014/main" id="{EA9EAF5D-4028-702C-284A-196415E8A894}"/>
              </a:ext>
            </a:extLst>
          </p:cNvPr>
          <p:cNvSpPr>
            <a:spLocks noChangeArrowheads="1"/>
          </p:cNvSpPr>
          <p:nvPr/>
        </p:nvSpPr>
        <p:spPr bwMode="auto">
          <a:xfrm>
            <a:off x="1066800" y="5064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98" name="Rectangle 90">
            <a:extLst>
              <a:ext uri="{FF2B5EF4-FFF2-40B4-BE49-F238E27FC236}">
                <a16:creationId xmlns:a16="http://schemas.microsoft.com/office/drawing/2014/main" id="{7280B3F3-96BE-FFB5-FC9D-282E0DD36295}"/>
              </a:ext>
            </a:extLst>
          </p:cNvPr>
          <p:cNvSpPr>
            <a:spLocks noChangeArrowheads="1"/>
          </p:cNvSpPr>
          <p:nvPr/>
        </p:nvSpPr>
        <p:spPr bwMode="auto">
          <a:xfrm>
            <a:off x="1066800"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899" name="Rectangle 91">
            <a:extLst>
              <a:ext uri="{FF2B5EF4-FFF2-40B4-BE49-F238E27FC236}">
                <a16:creationId xmlns:a16="http://schemas.microsoft.com/office/drawing/2014/main" id="{B62301FD-1663-D75F-110A-E96E69711F89}"/>
              </a:ext>
            </a:extLst>
          </p:cNvPr>
          <p:cNvSpPr>
            <a:spLocks noChangeArrowheads="1"/>
          </p:cNvSpPr>
          <p:nvPr/>
        </p:nvSpPr>
        <p:spPr bwMode="auto">
          <a:xfrm>
            <a:off x="1646238"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00" name="Rectangle 92">
            <a:extLst>
              <a:ext uri="{FF2B5EF4-FFF2-40B4-BE49-F238E27FC236}">
                <a16:creationId xmlns:a16="http://schemas.microsoft.com/office/drawing/2014/main" id="{DF763EB5-F257-D3FF-E70E-D47BE54AEAE0}"/>
              </a:ext>
            </a:extLst>
          </p:cNvPr>
          <p:cNvSpPr>
            <a:spLocks noChangeArrowheads="1"/>
          </p:cNvSpPr>
          <p:nvPr/>
        </p:nvSpPr>
        <p:spPr bwMode="auto">
          <a:xfrm>
            <a:off x="2225675"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01" name="Rectangle 93">
            <a:extLst>
              <a:ext uri="{FF2B5EF4-FFF2-40B4-BE49-F238E27FC236}">
                <a16:creationId xmlns:a16="http://schemas.microsoft.com/office/drawing/2014/main" id="{C30028EA-A6C7-45D8-273F-0E7A3BF23421}"/>
              </a:ext>
            </a:extLst>
          </p:cNvPr>
          <p:cNvSpPr>
            <a:spLocks noChangeArrowheads="1"/>
          </p:cNvSpPr>
          <p:nvPr/>
        </p:nvSpPr>
        <p:spPr bwMode="auto">
          <a:xfrm>
            <a:off x="2805113"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02" name="Rectangle 94">
            <a:extLst>
              <a:ext uri="{FF2B5EF4-FFF2-40B4-BE49-F238E27FC236}">
                <a16:creationId xmlns:a16="http://schemas.microsoft.com/office/drawing/2014/main" id="{2539ED0E-E875-C2E6-99CF-5F2C6102476E}"/>
              </a:ext>
            </a:extLst>
          </p:cNvPr>
          <p:cNvSpPr>
            <a:spLocks noChangeArrowheads="1"/>
          </p:cNvSpPr>
          <p:nvPr/>
        </p:nvSpPr>
        <p:spPr bwMode="auto">
          <a:xfrm>
            <a:off x="106680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03" name="Rectangle 95">
            <a:extLst>
              <a:ext uri="{FF2B5EF4-FFF2-40B4-BE49-F238E27FC236}">
                <a16:creationId xmlns:a16="http://schemas.microsoft.com/office/drawing/2014/main" id="{1D051D6D-086A-592E-A7C4-8426998432D1}"/>
              </a:ext>
            </a:extLst>
          </p:cNvPr>
          <p:cNvSpPr>
            <a:spLocks noChangeArrowheads="1"/>
          </p:cNvSpPr>
          <p:nvPr/>
        </p:nvSpPr>
        <p:spPr bwMode="auto">
          <a:xfrm>
            <a:off x="164623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04" name="Rectangle 96">
            <a:extLst>
              <a:ext uri="{FF2B5EF4-FFF2-40B4-BE49-F238E27FC236}">
                <a16:creationId xmlns:a16="http://schemas.microsoft.com/office/drawing/2014/main" id="{F633D3CD-144E-B2C2-1B6C-DB0E06ED1A5A}"/>
              </a:ext>
            </a:extLst>
          </p:cNvPr>
          <p:cNvSpPr>
            <a:spLocks noChangeArrowheads="1"/>
          </p:cNvSpPr>
          <p:nvPr/>
        </p:nvSpPr>
        <p:spPr bwMode="auto">
          <a:xfrm>
            <a:off x="2225675" y="5257800"/>
            <a:ext cx="534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19905" name="Rectangle 97">
            <a:extLst>
              <a:ext uri="{FF2B5EF4-FFF2-40B4-BE49-F238E27FC236}">
                <a16:creationId xmlns:a16="http://schemas.microsoft.com/office/drawing/2014/main" id="{49795BC9-7E0E-3A8B-0306-970B05EBC9C8}"/>
              </a:ext>
            </a:extLst>
          </p:cNvPr>
          <p:cNvSpPr>
            <a:spLocks noChangeArrowheads="1"/>
          </p:cNvSpPr>
          <p:nvPr/>
        </p:nvSpPr>
        <p:spPr bwMode="auto">
          <a:xfrm>
            <a:off x="26606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06" name="Rectangle 98">
            <a:extLst>
              <a:ext uri="{FF2B5EF4-FFF2-40B4-BE49-F238E27FC236}">
                <a16:creationId xmlns:a16="http://schemas.microsoft.com/office/drawing/2014/main" id="{B984AE17-25CA-1B85-C9E4-4C30EEECFF79}"/>
              </a:ext>
            </a:extLst>
          </p:cNvPr>
          <p:cNvSpPr>
            <a:spLocks noChangeArrowheads="1"/>
          </p:cNvSpPr>
          <p:nvPr/>
        </p:nvSpPr>
        <p:spPr bwMode="auto">
          <a:xfrm>
            <a:off x="28051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07" name="Rectangle 99">
            <a:extLst>
              <a:ext uri="{FF2B5EF4-FFF2-40B4-BE49-F238E27FC236}">
                <a16:creationId xmlns:a16="http://schemas.microsoft.com/office/drawing/2014/main" id="{37A7DAE8-08D4-D618-669D-D58C0420D9BC}"/>
              </a:ext>
            </a:extLst>
          </p:cNvPr>
          <p:cNvSpPr>
            <a:spLocks noChangeArrowheads="1"/>
          </p:cNvSpPr>
          <p:nvPr/>
        </p:nvSpPr>
        <p:spPr bwMode="auto">
          <a:xfrm>
            <a:off x="33845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08" name="Rectangle 100">
            <a:extLst>
              <a:ext uri="{FF2B5EF4-FFF2-40B4-BE49-F238E27FC236}">
                <a16:creationId xmlns:a16="http://schemas.microsoft.com/office/drawing/2014/main" id="{9B7E9ABC-775B-9008-66BA-1E25DE0DAD42}"/>
              </a:ext>
            </a:extLst>
          </p:cNvPr>
          <p:cNvSpPr>
            <a:spLocks noChangeArrowheads="1"/>
          </p:cNvSpPr>
          <p:nvPr/>
        </p:nvSpPr>
        <p:spPr bwMode="auto">
          <a:xfrm>
            <a:off x="396398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09" name="Rectangle 101">
            <a:extLst>
              <a:ext uri="{FF2B5EF4-FFF2-40B4-BE49-F238E27FC236}">
                <a16:creationId xmlns:a16="http://schemas.microsoft.com/office/drawing/2014/main" id="{1EEA6A30-C37D-9C22-2D4F-A3053D7AC7B5}"/>
              </a:ext>
            </a:extLst>
          </p:cNvPr>
          <p:cNvSpPr>
            <a:spLocks noChangeArrowheads="1"/>
          </p:cNvSpPr>
          <p:nvPr/>
        </p:nvSpPr>
        <p:spPr bwMode="auto">
          <a:xfrm>
            <a:off x="45434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10" name="Rectangle 102">
            <a:extLst>
              <a:ext uri="{FF2B5EF4-FFF2-40B4-BE49-F238E27FC236}">
                <a16:creationId xmlns:a16="http://schemas.microsoft.com/office/drawing/2014/main" id="{17344F49-9175-BC6D-FD98-74948203F25F}"/>
              </a:ext>
            </a:extLst>
          </p:cNvPr>
          <p:cNvSpPr>
            <a:spLocks noChangeArrowheads="1"/>
          </p:cNvSpPr>
          <p:nvPr/>
        </p:nvSpPr>
        <p:spPr bwMode="auto">
          <a:xfrm>
            <a:off x="512127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11" name="Rectangle 103">
            <a:extLst>
              <a:ext uri="{FF2B5EF4-FFF2-40B4-BE49-F238E27FC236}">
                <a16:creationId xmlns:a16="http://schemas.microsoft.com/office/drawing/2014/main" id="{A2D638E7-D2AE-072A-7EFF-93BE4309A0E5}"/>
              </a:ext>
            </a:extLst>
          </p:cNvPr>
          <p:cNvSpPr>
            <a:spLocks noChangeArrowheads="1"/>
          </p:cNvSpPr>
          <p:nvPr/>
        </p:nvSpPr>
        <p:spPr bwMode="auto">
          <a:xfrm>
            <a:off x="57007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12" name="Rectangle 104">
            <a:extLst>
              <a:ext uri="{FF2B5EF4-FFF2-40B4-BE49-F238E27FC236}">
                <a16:creationId xmlns:a16="http://schemas.microsoft.com/office/drawing/2014/main" id="{5320BAA9-D2B2-183B-4496-74FA5CF2149A}"/>
              </a:ext>
            </a:extLst>
          </p:cNvPr>
          <p:cNvSpPr>
            <a:spLocks noChangeArrowheads="1"/>
          </p:cNvSpPr>
          <p:nvPr/>
        </p:nvSpPr>
        <p:spPr bwMode="auto">
          <a:xfrm>
            <a:off x="6280150" y="5508625"/>
            <a:ext cx="13938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Dollars in Time 2 </a:t>
            </a:r>
            <a:endParaRPr lang="en-US" altLang="en-US" sz="2400">
              <a:latin typeface="Times New Roman" panose="02020603050405020304" pitchFamily="18" charset="0"/>
            </a:endParaRPr>
          </a:p>
        </p:txBody>
      </p:sp>
      <p:sp>
        <p:nvSpPr>
          <p:cNvPr id="119913" name="Rectangle 105">
            <a:extLst>
              <a:ext uri="{FF2B5EF4-FFF2-40B4-BE49-F238E27FC236}">
                <a16:creationId xmlns:a16="http://schemas.microsoft.com/office/drawing/2014/main" id="{745B1E3E-7A3B-8B2B-81C7-1AD37BF7AAB8}"/>
              </a:ext>
            </a:extLst>
          </p:cNvPr>
          <p:cNvSpPr>
            <a:spLocks noChangeArrowheads="1"/>
          </p:cNvSpPr>
          <p:nvPr/>
        </p:nvSpPr>
        <p:spPr bwMode="auto">
          <a:xfrm>
            <a:off x="68818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14" name="Rectangle 106">
            <a:extLst>
              <a:ext uri="{FF2B5EF4-FFF2-40B4-BE49-F238E27FC236}">
                <a16:creationId xmlns:a16="http://schemas.microsoft.com/office/drawing/2014/main" id="{B02C97FA-D742-C9DA-E6FC-42888D659C73}"/>
              </a:ext>
            </a:extLst>
          </p:cNvPr>
          <p:cNvSpPr>
            <a:spLocks noChangeArrowheads="1"/>
          </p:cNvSpPr>
          <p:nvPr/>
        </p:nvSpPr>
        <p:spPr bwMode="auto">
          <a:xfrm>
            <a:off x="74390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15" name="Rectangle 107">
            <a:extLst>
              <a:ext uri="{FF2B5EF4-FFF2-40B4-BE49-F238E27FC236}">
                <a16:creationId xmlns:a16="http://schemas.microsoft.com/office/drawing/2014/main" id="{71EB8DF5-C495-B20D-33D8-759E2B72E134}"/>
              </a:ext>
            </a:extLst>
          </p:cNvPr>
          <p:cNvSpPr>
            <a:spLocks noChangeArrowheads="1"/>
          </p:cNvSpPr>
          <p:nvPr/>
        </p:nvSpPr>
        <p:spPr bwMode="auto">
          <a:xfrm>
            <a:off x="5700713" y="5730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16" name="Rectangle 108">
            <a:extLst>
              <a:ext uri="{FF2B5EF4-FFF2-40B4-BE49-F238E27FC236}">
                <a16:creationId xmlns:a16="http://schemas.microsoft.com/office/drawing/2014/main" id="{C7B9E06A-CF19-0E93-C2DF-125AAEC90F43}"/>
              </a:ext>
            </a:extLst>
          </p:cNvPr>
          <p:cNvSpPr>
            <a:spLocks noChangeArrowheads="1"/>
          </p:cNvSpPr>
          <p:nvPr/>
        </p:nvSpPr>
        <p:spPr bwMode="auto">
          <a:xfrm>
            <a:off x="5700713" y="5953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17" name="Rectangle 109">
            <a:extLst>
              <a:ext uri="{FF2B5EF4-FFF2-40B4-BE49-F238E27FC236}">
                <a16:creationId xmlns:a16="http://schemas.microsoft.com/office/drawing/2014/main" id="{66D642F6-A382-BA8F-8C6B-7F161BF7D477}"/>
              </a:ext>
            </a:extLst>
          </p:cNvPr>
          <p:cNvSpPr>
            <a:spLocks noChangeArrowheads="1"/>
          </p:cNvSpPr>
          <p:nvPr/>
        </p:nvSpPr>
        <p:spPr bwMode="auto">
          <a:xfrm>
            <a:off x="6280150" y="5953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18" name="Rectangle 110">
            <a:extLst>
              <a:ext uri="{FF2B5EF4-FFF2-40B4-BE49-F238E27FC236}">
                <a16:creationId xmlns:a16="http://schemas.microsoft.com/office/drawing/2014/main" id="{2FB3CA11-56F2-7A04-E78F-6BEA1CBD9656}"/>
              </a:ext>
            </a:extLst>
          </p:cNvPr>
          <p:cNvSpPr>
            <a:spLocks noChangeArrowheads="1"/>
          </p:cNvSpPr>
          <p:nvPr/>
        </p:nvSpPr>
        <p:spPr bwMode="auto">
          <a:xfrm>
            <a:off x="1646238" y="6175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19919" name="Line 111">
            <a:extLst>
              <a:ext uri="{FF2B5EF4-FFF2-40B4-BE49-F238E27FC236}">
                <a16:creationId xmlns:a16="http://schemas.microsoft.com/office/drawing/2014/main" id="{BAE1BED7-0AA5-CF2B-BE70-6185FDB08061}"/>
              </a:ext>
            </a:extLst>
          </p:cNvPr>
          <p:cNvSpPr>
            <a:spLocks noChangeShapeType="1"/>
          </p:cNvSpPr>
          <p:nvPr/>
        </p:nvSpPr>
        <p:spPr bwMode="auto">
          <a:xfrm>
            <a:off x="2660650" y="2154238"/>
            <a:ext cx="1588" cy="31892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20" name="Line 112">
            <a:extLst>
              <a:ext uri="{FF2B5EF4-FFF2-40B4-BE49-F238E27FC236}">
                <a16:creationId xmlns:a16="http://schemas.microsoft.com/office/drawing/2014/main" id="{90F71F01-EA5F-DCA7-AF6A-91EF4BE74EC3}"/>
              </a:ext>
            </a:extLst>
          </p:cNvPr>
          <p:cNvSpPr>
            <a:spLocks noChangeShapeType="1"/>
          </p:cNvSpPr>
          <p:nvPr/>
        </p:nvSpPr>
        <p:spPr bwMode="auto">
          <a:xfrm>
            <a:off x="2660650" y="5343525"/>
            <a:ext cx="33305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21" name="Line 113">
            <a:extLst>
              <a:ext uri="{FF2B5EF4-FFF2-40B4-BE49-F238E27FC236}">
                <a16:creationId xmlns:a16="http://schemas.microsoft.com/office/drawing/2014/main" id="{886424B1-499E-41EE-021A-05B4AB553921}"/>
              </a:ext>
            </a:extLst>
          </p:cNvPr>
          <p:cNvSpPr>
            <a:spLocks noChangeShapeType="1"/>
          </p:cNvSpPr>
          <p:nvPr/>
        </p:nvSpPr>
        <p:spPr bwMode="auto">
          <a:xfrm>
            <a:off x="5121275" y="526732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19922" name="Rectangle 114">
            <a:extLst>
              <a:ext uri="{FF2B5EF4-FFF2-40B4-BE49-F238E27FC236}">
                <a16:creationId xmlns:a16="http://schemas.microsoft.com/office/drawing/2014/main" id="{A31727F3-04B9-8168-A6E8-7FB4CCCFE148}"/>
              </a:ext>
            </a:extLst>
          </p:cNvPr>
          <p:cNvSpPr>
            <a:spLocks noGrp="1" noChangeArrowheads="1"/>
          </p:cNvSpPr>
          <p:nvPr>
            <p:ph type="title"/>
          </p:nvPr>
        </p:nvSpPr>
        <p:spPr/>
        <p:txBody>
          <a:bodyPr/>
          <a:lstStyle/>
          <a:p>
            <a:pPr eaLnBrk="1" hangingPunct="1"/>
            <a:r>
              <a:rPr lang="en-US" altLang="en-US"/>
              <a:t>Ordinal Utility:</a:t>
            </a:r>
            <a:r>
              <a:rPr lang="en-US" altLang="en-US" sz="2400"/>
              <a:t> </a:t>
            </a:r>
            <a:br>
              <a:rPr lang="en-US" altLang="en-US" sz="2400"/>
            </a:br>
            <a:r>
              <a:rPr lang="en-US" altLang="en-US" sz="2400"/>
              <a:t>We can</a:t>
            </a:r>
            <a:r>
              <a:rPr lang="ja-JP" altLang="en-US" sz="2400"/>
              <a:t>’</a:t>
            </a:r>
            <a:r>
              <a:rPr lang="en-US" altLang="ja-JP" sz="2400"/>
              <a:t>t say </a:t>
            </a:r>
            <a:r>
              <a:rPr lang="en-US" altLang="ja-JP" sz="2400" b="1" i="1"/>
              <a:t>how</a:t>
            </a:r>
            <a:r>
              <a:rPr lang="en-US" altLang="ja-JP" sz="2400"/>
              <a:t> much better I</a:t>
            </a:r>
            <a:r>
              <a:rPr lang="en-US" altLang="ja-JP" sz="2400" baseline="-25000"/>
              <a:t>2 </a:t>
            </a:r>
            <a:r>
              <a:rPr lang="en-US" altLang="ja-JP" sz="2400"/>
              <a:t>is than I</a:t>
            </a:r>
            <a:r>
              <a:rPr lang="en-US" altLang="ja-JP" sz="2400" baseline="-25000"/>
              <a:t>1</a:t>
            </a:r>
            <a:endParaRPr lang="en-US" altLang="en-US" sz="2400" baseline="-25000"/>
          </a:p>
        </p:txBody>
      </p:sp>
      <p:sp>
        <p:nvSpPr>
          <p:cNvPr id="119923" name="Line 115">
            <a:extLst>
              <a:ext uri="{FF2B5EF4-FFF2-40B4-BE49-F238E27FC236}">
                <a16:creationId xmlns:a16="http://schemas.microsoft.com/office/drawing/2014/main" id="{EC2E7FF0-AB52-2C0A-E261-823867519A98}"/>
              </a:ext>
            </a:extLst>
          </p:cNvPr>
          <p:cNvSpPr>
            <a:spLocks noChangeShapeType="1"/>
          </p:cNvSpPr>
          <p:nvPr/>
        </p:nvSpPr>
        <p:spPr bwMode="auto">
          <a:xfrm flipV="1">
            <a:off x="2667000" y="2895600"/>
            <a:ext cx="2362200" cy="2438400"/>
          </a:xfrm>
          <a:prstGeom prst="line">
            <a:avLst/>
          </a:prstGeom>
          <a:noFill/>
          <a:ln w="9525">
            <a:solidFill>
              <a:schemeClr val="tx1"/>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19924" name="Arc 116">
            <a:extLst>
              <a:ext uri="{FF2B5EF4-FFF2-40B4-BE49-F238E27FC236}">
                <a16:creationId xmlns:a16="http://schemas.microsoft.com/office/drawing/2014/main" id="{E6A46C03-58E9-3894-840C-A5DF0524AB0F}"/>
              </a:ext>
            </a:extLst>
          </p:cNvPr>
          <p:cNvSpPr>
            <a:spLocks/>
          </p:cNvSpPr>
          <p:nvPr/>
        </p:nvSpPr>
        <p:spPr bwMode="auto">
          <a:xfrm rot="10635058">
            <a:off x="3276600" y="2971800"/>
            <a:ext cx="2057400" cy="15240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9925" name="Arc 117">
            <a:extLst>
              <a:ext uri="{FF2B5EF4-FFF2-40B4-BE49-F238E27FC236}">
                <a16:creationId xmlns:a16="http://schemas.microsoft.com/office/drawing/2014/main" id="{1B62A482-C39B-F381-1FE0-51FB8FCF1512}"/>
              </a:ext>
            </a:extLst>
          </p:cNvPr>
          <p:cNvSpPr>
            <a:spLocks/>
          </p:cNvSpPr>
          <p:nvPr/>
        </p:nvSpPr>
        <p:spPr bwMode="auto">
          <a:xfrm rot="9980713">
            <a:off x="4267200" y="2133600"/>
            <a:ext cx="1828800" cy="18288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9926" name="Text Box 118">
            <a:extLst>
              <a:ext uri="{FF2B5EF4-FFF2-40B4-BE49-F238E27FC236}">
                <a16:creationId xmlns:a16="http://schemas.microsoft.com/office/drawing/2014/main" id="{1764CE6C-B976-0105-5CBC-582E3B97176A}"/>
              </a:ext>
            </a:extLst>
          </p:cNvPr>
          <p:cNvSpPr txBox="1">
            <a:spLocks noChangeArrowheads="1"/>
          </p:cNvSpPr>
          <p:nvPr/>
        </p:nvSpPr>
        <p:spPr bwMode="auto">
          <a:xfrm>
            <a:off x="5546725" y="4229100"/>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i="1">
                <a:latin typeface="Times New Roman" panose="02020603050405020304" pitchFamily="18" charset="0"/>
              </a:rPr>
              <a:t>I</a:t>
            </a:r>
            <a:r>
              <a:rPr lang="en-US" altLang="en-US" sz="1200">
                <a:latin typeface="Times New Roman" panose="02020603050405020304" pitchFamily="18" charset="0"/>
              </a:rPr>
              <a:t>1</a:t>
            </a:r>
          </a:p>
        </p:txBody>
      </p:sp>
      <p:sp>
        <p:nvSpPr>
          <p:cNvPr id="119927" name="Text Box 119">
            <a:extLst>
              <a:ext uri="{FF2B5EF4-FFF2-40B4-BE49-F238E27FC236}">
                <a16:creationId xmlns:a16="http://schemas.microsoft.com/office/drawing/2014/main" id="{C0F2CA8B-8799-592A-6B4A-5CC297CAF235}"/>
              </a:ext>
            </a:extLst>
          </p:cNvPr>
          <p:cNvSpPr txBox="1">
            <a:spLocks noChangeArrowheads="1"/>
          </p:cNvSpPr>
          <p:nvPr/>
        </p:nvSpPr>
        <p:spPr bwMode="auto">
          <a:xfrm>
            <a:off x="6324600" y="3429000"/>
            <a:ext cx="3365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i="1">
                <a:latin typeface="Times New Roman" panose="02020603050405020304" pitchFamily="18" charset="0"/>
              </a:rPr>
              <a:t>I</a:t>
            </a:r>
            <a:r>
              <a:rPr lang="en-US" altLang="en-US" sz="1200">
                <a:latin typeface="Times New Roman" panose="02020603050405020304" pitchFamily="18" charset="0"/>
              </a:rPr>
              <a:t>2</a:t>
            </a:r>
          </a:p>
        </p:txBody>
      </p:sp>
      <p:sp>
        <p:nvSpPr>
          <p:cNvPr id="119928" name="Arc 122">
            <a:extLst>
              <a:ext uri="{FF2B5EF4-FFF2-40B4-BE49-F238E27FC236}">
                <a16:creationId xmlns:a16="http://schemas.microsoft.com/office/drawing/2014/main" id="{57E83DE1-C60A-985A-94DC-8DD6FC92247A}"/>
              </a:ext>
            </a:extLst>
          </p:cNvPr>
          <p:cNvSpPr>
            <a:spLocks/>
          </p:cNvSpPr>
          <p:nvPr/>
        </p:nvSpPr>
        <p:spPr bwMode="auto">
          <a:xfrm rot="-10455463">
            <a:off x="4265613" y="2211388"/>
            <a:ext cx="1846262" cy="1143000"/>
          </a:xfrm>
          <a:custGeom>
            <a:avLst/>
            <a:gdLst>
              <a:gd name="T0" fmla="*/ 0 w 21801"/>
              <a:gd name="T1" fmla="*/ 2147483646 h 21600"/>
              <a:gd name="T2" fmla="*/ 2147483646 w 21801"/>
              <a:gd name="T3" fmla="*/ 2147483646 h 21600"/>
              <a:gd name="T4" fmla="*/ 2147483646 w 21801"/>
              <a:gd name="T5" fmla="*/ 2147483646 h 21600"/>
              <a:gd name="T6" fmla="*/ 0 60000 65536"/>
              <a:gd name="T7" fmla="*/ 0 60000 65536"/>
              <a:gd name="T8" fmla="*/ 0 60000 65536"/>
              <a:gd name="T9" fmla="*/ 0 w 21801"/>
              <a:gd name="T10" fmla="*/ 0 h 21600"/>
              <a:gd name="T11" fmla="*/ 21801 w 21801"/>
              <a:gd name="T12" fmla="*/ 21600 h 21600"/>
            </a:gdLst>
            <a:ahLst/>
            <a:cxnLst>
              <a:cxn ang="T6">
                <a:pos x="T0" y="T1"/>
              </a:cxn>
              <a:cxn ang="T7">
                <a:pos x="T2" y="T3"/>
              </a:cxn>
              <a:cxn ang="T8">
                <a:pos x="T4" y="T5"/>
              </a:cxn>
            </a:cxnLst>
            <a:rect l="T9" t="T10" r="T11" b="T12"/>
            <a:pathLst>
              <a:path w="21801" h="21600" fill="none" extrusionOk="0">
                <a:moveTo>
                  <a:pt x="-1" y="0"/>
                </a:moveTo>
                <a:cubicBezTo>
                  <a:pt x="66" y="0"/>
                  <a:pt x="133" y="-1"/>
                  <a:pt x="201" y="0"/>
                </a:cubicBezTo>
                <a:cubicBezTo>
                  <a:pt x="12130" y="0"/>
                  <a:pt x="21801" y="9670"/>
                  <a:pt x="21801" y="21600"/>
                </a:cubicBezTo>
              </a:path>
              <a:path w="21801" h="21600" stroke="0" extrusionOk="0">
                <a:moveTo>
                  <a:pt x="-1" y="0"/>
                </a:moveTo>
                <a:cubicBezTo>
                  <a:pt x="66" y="0"/>
                  <a:pt x="133" y="-1"/>
                  <a:pt x="201" y="0"/>
                </a:cubicBezTo>
                <a:cubicBezTo>
                  <a:pt x="12130" y="0"/>
                  <a:pt x="21801" y="9670"/>
                  <a:pt x="21801" y="21600"/>
                </a:cubicBezTo>
                <a:lnTo>
                  <a:pt x="201"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19929" name="Text Box 124">
            <a:extLst>
              <a:ext uri="{FF2B5EF4-FFF2-40B4-BE49-F238E27FC236}">
                <a16:creationId xmlns:a16="http://schemas.microsoft.com/office/drawing/2014/main" id="{988CB451-2889-71A5-3BFE-1A236D487DC9}"/>
              </a:ext>
            </a:extLst>
          </p:cNvPr>
          <p:cNvSpPr txBox="1">
            <a:spLocks noChangeArrowheads="1"/>
          </p:cNvSpPr>
          <p:nvPr/>
        </p:nvSpPr>
        <p:spPr bwMode="auto">
          <a:xfrm>
            <a:off x="6003925" y="3186113"/>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latin typeface="Times New Roman" panose="02020603050405020304" pitchFamily="18" charset="0"/>
              </a:rPr>
              <a:t>I</a:t>
            </a:r>
            <a:r>
              <a:rPr lang="en-US" altLang="en-US" sz="1400">
                <a:latin typeface="Times New Roman" panose="02020603050405020304" pitchFamily="18" charset="0"/>
              </a:rPr>
              <a:t>3</a:t>
            </a:r>
          </a:p>
        </p:txBody>
      </p:sp>
    </p:spTree>
  </p:cSld>
  <p:clrMapOvr>
    <a:masterClrMapping/>
  </p:clrMapOvr>
  <p:transition/>
</p:sld>
</file>

<file path=ppt/slides/slide4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1857" name="Slide Number Placeholder 3">
            <a:extLst>
              <a:ext uri="{FF2B5EF4-FFF2-40B4-BE49-F238E27FC236}">
                <a16:creationId xmlns:a16="http://schemas.microsoft.com/office/drawing/2014/main" id="{DC058155-43C7-4793-7CAE-37B8543847B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C3EB439A-8C9E-DC46-ABE3-24A553BC3E3B}" type="slidenum">
              <a:rPr lang="en-US" altLang="en-US" sz="1200" smtClean="0">
                <a:latin typeface="Verdana" panose="020B0604030504040204" pitchFamily="34" charset="0"/>
              </a:rPr>
              <a:pPr>
                <a:spcBef>
                  <a:spcPct val="0"/>
                </a:spcBef>
                <a:buFontTx/>
                <a:buNone/>
              </a:pPr>
              <a:t>48</a:t>
            </a:fld>
            <a:endParaRPr lang="en-US" altLang="en-US" sz="1200">
              <a:latin typeface="Verdana" panose="020B0604030504040204" pitchFamily="34" charset="0"/>
            </a:endParaRPr>
          </a:p>
        </p:txBody>
      </p:sp>
      <p:sp>
        <p:nvSpPr>
          <p:cNvPr id="121858" name="Rectangle 2">
            <a:extLst>
              <a:ext uri="{FF2B5EF4-FFF2-40B4-BE49-F238E27FC236}">
                <a16:creationId xmlns:a16="http://schemas.microsoft.com/office/drawing/2014/main" id="{FE87C42A-8A79-8241-5802-457962377E8C}"/>
              </a:ext>
            </a:extLst>
          </p:cNvPr>
          <p:cNvSpPr>
            <a:spLocks noChangeArrowheads="1"/>
          </p:cNvSpPr>
          <p:nvPr/>
        </p:nvSpPr>
        <p:spPr bwMode="auto">
          <a:xfrm>
            <a:off x="1066800" y="1509713"/>
            <a:ext cx="13335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59" name="Rectangle 3">
            <a:extLst>
              <a:ext uri="{FF2B5EF4-FFF2-40B4-BE49-F238E27FC236}">
                <a16:creationId xmlns:a16="http://schemas.microsoft.com/office/drawing/2014/main" id="{EED0E8FD-7DBE-A772-F125-FE2D7AA291AA}"/>
              </a:ext>
            </a:extLst>
          </p:cNvPr>
          <p:cNvSpPr>
            <a:spLocks noChangeArrowheads="1"/>
          </p:cNvSpPr>
          <p:nvPr/>
        </p:nvSpPr>
        <p:spPr bwMode="auto">
          <a:xfrm>
            <a:off x="1066800" y="1728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60" name="Rectangle 4">
            <a:extLst>
              <a:ext uri="{FF2B5EF4-FFF2-40B4-BE49-F238E27FC236}">
                <a16:creationId xmlns:a16="http://schemas.microsoft.com/office/drawing/2014/main" id="{05C01181-0F4A-30B8-12F6-18AE0B15A68A}"/>
              </a:ext>
            </a:extLst>
          </p:cNvPr>
          <p:cNvSpPr>
            <a:spLocks noChangeArrowheads="1"/>
          </p:cNvSpPr>
          <p:nvPr/>
        </p:nvSpPr>
        <p:spPr bwMode="auto">
          <a:xfrm>
            <a:off x="1066800"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61" name="Rectangle 5">
            <a:extLst>
              <a:ext uri="{FF2B5EF4-FFF2-40B4-BE49-F238E27FC236}">
                <a16:creationId xmlns:a16="http://schemas.microsoft.com/office/drawing/2014/main" id="{9D64E806-4403-7852-E495-2E9FF6D6FE27}"/>
              </a:ext>
            </a:extLst>
          </p:cNvPr>
          <p:cNvSpPr>
            <a:spLocks noChangeArrowheads="1"/>
          </p:cNvSpPr>
          <p:nvPr/>
        </p:nvSpPr>
        <p:spPr bwMode="auto">
          <a:xfrm>
            <a:off x="11144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62" name="Rectangle 6">
            <a:extLst>
              <a:ext uri="{FF2B5EF4-FFF2-40B4-BE49-F238E27FC236}">
                <a16:creationId xmlns:a16="http://schemas.microsoft.com/office/drawing/2014/main" id="{7AB72D5B-90CA-3312-A491-7CC43363CC7E}"/>
              </a:ext>
            </a:extLst>
          </p:cNvPr>
          <p:cNvSpPr>
            <a:spLocks noChangeArrowheads="1"/>
          </p:cNvSpPr>
          <p:nvPr/>
        </p:nvSpPr>
        <p:spPr bwMode="auto">
          <a:xfrm>
            <a:off x="1646238" y="1951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63" name="Rectangle 8">
            <a:extLst>
              <a:ext uri="{FF2B5EF4-FFF2-40B4-BE49-F238E27FC236}">
                <a16:creationId xmlns:a16="http://schemas.microsoft.com/office/drawing/2014/main" id="{F3594EBE-9849-B2EC-7858-B52DEC2A27CD}"/>
              </a:ext>
            </a:extLst>
          </p:cNvPr>
          <p:cNvSpPr>
            <a:spLocks noChangeArrowheads="1"/>
          </p:cNvSpPr>
          <p:nvPr/>
        </p:nvSpPr>
        <p:spPr bwMode="auto">
          <a:xfrm>
            <a:off x="27781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64" name="Rectangle 9">
            <a:extLst>
              <a:ext uri="{FF2B5EF4-FFF2-40B4-BE49-F238E27FC236}">
                <a16:creationId xmlns:a16="http://schemas.microsoft.com/office/drawing/2014/main" id="{05D684CE-30B7-5A86-1858-957094277DB3}"/>
              </a:ext>
            </a:extLst>
          </p:cNvPr>
          <p:cNvSpPr>
            <a:spLocks noChangeArrowheads="1"/>
          </p:cNvSpPr>
          <p:nvPr/>
        </p:nvSpPr>
        <p:spPr bwMode="auto">
          <a:xfrm>
            <a:off x="1066800" y="217328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65" name="Rectangle 10">
            <a:extLst>
              <a:ext uri="{FF2B5EF4-FFF2-40B4-BE49-F238E27FC236}">
                <a16:creationId xmlns:a16="http://schemas.microsoft.com/office/drawing/2014/main" id="{D227A246-5280-923D-35E5-DB851B6D0E8C}"/>
              </a:ext>
            </a:extLst>
          </p:cNvPr>
          <p:cNvSpPr>
            <a:spLocks noChangeArrowheads="1"/>
          </p:cNvSpPr>
          <p:nvPr/>
        </p:nvSpPr>
        <p:spPr bwMode="auto">
          <a:xfrm>
            <a:off x="1308100" y="2173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66" name="Rectangle 11">
            <a:extLst>
              <a:ext uri="{FF2B5EF4-FFF2-40B4-BE49-F238E27FC236}">
                <a16:creationId xmlns:a16="http://schemas.microsoft.com/office/drawing/2014/main" id="{DBF8CEA8-5589-149A-E9D4-887545B4FDE1}"/>
              </a:ext>
            </a:extLst>
          </p:cNvPr>
          <p:cNvSpPr>
            <a:spLocks noChangeArrowheads="1"/>
          </p:cNvSpPr>
          <p:nvPr/>
        </p:nvSpPr>
        <p:spPr bwMode="auto">
          <a:xfrm>
            <a:off x="106680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67" name="Rectangle 12">
            <a:extLst>
              <a:ext uri="{FF2B5EF4-FFF2-40B4-BE49-F238E27FC236}">
                <a16:creationId xmlns:a16="http://schemas.microsoft.com/office/drawing/2014/main" id="{C38783BB-41BF-67FD-B4C4-91B3CE66D1B2}"/>
              </a:ext>
            </a:extLst>
          </p:cNvPr>
          <p:cNvSpPr>
            <a:spLocks noChangeArrowheads="1"/>
          </p:cNvSpPr>
          <p:nvPr/>
        </p:nvSpPr>
        <p:spPr bwMode="auto">
          <a:xfrm>
            <a:off x="164623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68" name="Rectangle 13">
            <a:extLst>
              <a:ext uri="{FF2B5EF4-FFF2-40B4-BE49-F238E27FC236}">
                <a16:creationId xmlns:a16="http://schemas.microsoft.com/office/drawing/2014/main" id="{AEF43937-04B9-273C-2260-603756FBF784}"/>
              </a:ext>
            </a:extLst>
          </p:cNvPr>
          <p:cNvSpPr>
            <a:spLocks noChangeArrowheads="1"/>
          </p:cNvSpPr>
          <p:nvPr/>
        </p:nvSpPr>
        <p:spPr bwMode="auto">
          <a:xfrm>
            <a:off x="222567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69" name="Rectangle 14">
            <a:extLst>
              <a:ext uri="{FF2B5EF4-FFF2-40B4-BE49-F238E27FC236}">
                <a16:creationId xmlns:a16="http://schemas.microsoft.com/office/drawing/2014/main" id="{82059A4D-91D8-7B95-5D69-6CC0C1F93F7F}"/>
              </a:ext>
            </a:extLst>
          </p:cNvPr>
          <p:cNvSpPr>
            <a:spLocks noChangeArrowheads="1"/>
          </p:cNvSpPr>
          <p:nvPr/>
        </p:nvSpPr>
        <p:spPr bwMode="auto">
          <a:xfrm>
            <a:off x="2805113"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70" name="Rectangle 15">
            <a:extLst>
              <a:ext uri="{FF2B5EF4-FFF2-40B4-BE49-F238E27FC236}">
                <a16:creationId xmlns:a16="http://schemas.microsoft.com/office/drawing/2014/main" id="{86A77555-4C48-717A-8B24-3A4119955807}"/>
              </a:ext>
            </a:extLst>
          </p:cNvPr>
          <p:cNvSpPr>
            <a:spLocks noChangeArrowheads="1"/>
          </p:cNvSpPr>
          <p:nvPr/>
        </p:nvSpPr>
        <p:spPr bwMode="auto">
          <a:xfrm>
            <a:off x="338455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71" name="Rectangle 16">
            <a:extLst>
              <a:ext uri="{FF2B5EF4-FFF2-40B4-BE49-F238E27FC236}">
                <a16:creationId xmlns:a16="http://schemas.microsoft.com/office/drawing/2014/main" id="{CFD9E853-D4C1-DADC-7DB8-AB4B145E5ED9}"/>
              </a:ext>
            </a:extLst>
          </p:cNvPr>
          <p:cNvSpPr>
            <a:spLocks noChangeArrowheads="1"/>
          </p:cNvSpPr>
          <p:nvPr/>
        </p:nvSpPr>
        <p:spPr bwMode="auto">
          <a:xfrm>
            <a:off x="396398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72" name="Rectangle 17">
            <a:extLst>
              <a:ext uri="{FF2B5EF4-FFF2-40B4-BE49-F238E27FC236}">
                <a16:creationId xmlns:a16="http://schemas.microsoft.com/office/drawing/2014/main" id="{140C0260-5127-DAC0-9A7F-D1162F5236DD}"/>
              </a:ext>
            </a:extLst>
          </p:cNvPr>
          <p:cNvSpPr>
            <a:spLocks noChangeArrowheads="1"/>
          </p:cNvSpPr>
          <p:nvPr/>
        </p:nvSpPr>
        <p:spPr bwMode="auto">
          <a:xfrm>
            <a:off x="454342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73" name="Rectangle 18">
            <a:extLst>
              <a:ext uri="{FF2B5EF4-FFF2-40B4-BE49-F238E27FC236}">
                <a16:creationId xmlns:a16="http://schemas.microsoft.com/office/drawing/2014/main" id="{A4B85721-585E-1F48-A9B4-BDEB95810BC4}"/>
              </a:ext>
            </a:extLst>
          </p:cNvPr>
          <p:cNvSpPr>
            <a:spLocks noChangeArrowheads="1"/>
          </p:cNvSpPr>
          <p:nvPr/>
        </p:nvSpPr>
        <p:spPr bwMode="auto">
          <a:xfrm>
            <a:off x="1066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74" name="Rectangle 19">
            <a:extLst>
              <a:ext uri="{FF2B5EF4-FFF2-40B4-BE49-F238E27FC236}">
                <a16:creationId xmlns:a16="http://schemas.microsoft.com/office/drawing/2014/main" id="{EBAC4D7A-47BB-E1EA-5C40-68397F7477C7}"/>
              </a:ext>
            </a:extLst>
          </p:cNvPr>
          <p:cNvSpPr>
            <a:spLocks noChangeArrowheads="1"/>
          </p:cNvSpPr>
          <p:nvPr/>
        </p:nvSpPr>
        <p:spPr bwMode="auto">
          <a:xfrm>
            <a:off x="164623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75" name="Rectangle 20">
            <a:extLst>
              <a:ext uri="{FF2B5EF4-FFF2-40B4-BE49-F238E27FC236}">
                <a16:creationId xmlns:a16="http://schemas.microsoft.com/office/drawing/2014/main" id="{7237943A-AAAF-A78C-7E12-358259E432E0}"/>
              </a:ext>
            </a:extLst>
          </p:cNvPr>
          <p:cNvSpPr>
            <a:spLocks noChangeArrowheads="1"/>
          </p:cNvSpPr>
          <p:nvPr/>
        </p:nvSpPr>
        <p:spPr bwMode="auto">
          <a:xfrm>
            <a:off x="222567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76" name="Rectangle 21">
            <a:extLst>
              <a:ext uri="{FF2B5EF4-FFF2-40B4-BE49-F238E27FC236}">
                <a16:creationId xmlns:a16="http://schemas.microsoft.com/office/drawing/2014/main" id="{0403B17A-7B78-E709-79CE-E23C0C464F54}"/>
              </a:ext>
            </a:extLst>
          </p:cNvPr>
          <p:cNvSpPr>
            <a:spLocks noChangeArrowheads="1"/>
          </p:cNvSpPr>
          <p:nvPr/>
        </p:nvSpPr>
        <p:spPr bwMode="auto">
          <a:xfrm>
            <a:off x="2805113"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77" name="Rectangle 22">
            <a:extLst>
              <a:ext uri="{FF2B5EF4-FFF2-40B4-BE49-F238E27FC236}">
                <a16:creationId xmlns:a16="http://schemas.microsoft.com/office/drawing/2014/main" id="{9289BC8D-E512-2888-345A-823F81F2452F}"/>
              </a:ext>
            </a:extLst>
          </p:cNvPr>
          <p:cNvSpPr>
            <a:spLocks noChangeArrowheads="1"/>
          </p:cNvSpPr>
          <p:nvPr/>
        </p:nvSpPr>
        <p:spPr bwMode="auto">
          <a:xfrm>
            <a:off x="3384550" y="261778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78" name="Rectangle 23">
            <a:extLst>
              <a:ext uri="{FF2B5EF4-FFF2-40B4-BE49-F238E27FC236}">
                <a16:creationId xmlns:a16="http://schemas.microsoft.com/office/drawing/2014/main" id="{6F8F5540-7C92-A0BE-F352-AB150069A29B}"/>
              </a:ext>
            </a:extLst>
          </p:cNvPr>
          <p:cNvSpPr>
            <a:spLocks noChangeArrowheads="1"/>
          </p:cNvSpPr>
          <p:nvPr/>
        </p:nvSpPr>
        <p:spPr bwMode="auto">
          <a:xfrm>
            <a:off x="3479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79" name="Rectangle 24">
            <a:extLst>
              <a:ext uri="{FF2B5EF4-FFF2-40B4-BE49-F238E27FC236}">
                <a16:creationId xmlns:a16="http://schemas.microsoft.com/office/drawing/2014/main" id="{B2971DED-AF67-B628-9899-9D359846E859}"/>
              </a:ext>
            </a:extLst>
          </p:cNvPr>
          <p:cNvSpPr>
            <a:spLocks noChangeArrowheads="1"/>
          </p:cNvSpPr>
          <p:nvPr/>
        </p:nvSpPr>
        <p:spPr bwMode="auto">
          <a:xfrm>
            <a:off x="396398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80" name="Rectangle 25">
            <a:extLst>
              <a:ext uri="{FF2B5EF4-FFF2-40B4-BE49-F238E27FC236}">
                <a16:creationId xmlns:a16="http://schemas.microsoft.com/office/drawing/2014/main" id="{9733263A-283F-4375-89A4-34203FE55D54}"/>
              </a:ext>
            </a:extLst>
          </p:cNvPr>
          <p:cNvSpPr>
            <a:spLocks noChangeArrowheads="1"/>
          </p:cNvSpPr>
          <p:nvPr/>
        </p:nvSpPr>
        <p:spPr bwMode="auto">
          <a:xfrm>
            <a:off x="454342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81" name="Rectangle 26">
            <a:extLst>
              <a:ext uri="{FF2B5EF4-FFF2-40B4-BE49-F238E27FC236}">
                <a16:creationId xmlns:a16="http://schemas.microsoft.com/office/drawing/2014/main" id="{EE57A6A8-C11F-28C8-63D0-E4C6AF4D29F1}"/>
              </a:ext>
            </a:extLst>
          </p:cNvPr>
          <p:cNvSpPr>
            <a:spLocks noChangeArrowheads="1"/>
          </p:cNvSpPr>
          <p:nvPr/>
        </p:nvSpPr>
        <p:spPr bwMode="auto">
          <a:xfrm>
            <a:off x="62357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82" name="Rectangle 27">
            <a:extLst>
              <a:ext uri="{FF2B5EF4-FFF2-40B4-BE49-F238E27FC236}">
                <a16:creationId xmlns:a16="http://schemas.microsoft.com/office/drawing/2014/main" id="{62F0B357-C310-3FB1-0164-DC315F8977CA}"/>
              </a:ext>
            </a:extLst>
          </p:cNvPr>
          <p:cNvSpPr>
            <a:spLocks noChangeArrowheads="1"/>
          </p:cNvSpPr>
          <p:nvPr/>
        </p:nvSpPr>
        <p:spPr bwMode="auto">
          <a:xfrm>
            <a:off x="2225675" y="284003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83" name="Rectangle 28">
            <a:extLst>
              <a:ext uri="{FF2B5EF4-FFF2-40B4-BE49-F238E27FC236}">
                <a16:creationId xmlns:a16="http://schemas.microsoft.com/office/drawing/2014/main" id="{9891EE68-9F7C-1B5B-C18D-680C4D4CD8B8}"/>
              </a:ext>
            </a:extLst>
          </p:cNvPr>
          <p:cNvSpPr>
            <a:spLocks noChangeArrowheads="1"/>
          </p:cNvSpPr>
          <p:nvPr/>
        </p:nvSpPr>
        <p:spPr bwMode="auto">
          <a:xfrm>
            <a:off x="23225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84" name="Rectangle 29">
            <a:extLst>
              <a:ext uri="{FF2B5EF4-FFF2-40B4-BE49-F238E27FC236}">
                <a16:creationId xmlns:a16="http://schemas.microsoft.com/office/drawing/2014/main" id="{60BA4D4F-11F3-687E-4D5A-A5ED5E84C3B7}"/>
              </a:ext>
            </a:extLst>
          </p:cNvPr>
          <p:cNvSpPr>
            <a:spLocks noChangeArrowheads="1"/>
          </p:cNvSpPr>
          <p:nvPr/>
        </p:nvSpPr>
        <p:spPr bwMode="auto">
          <a:xfrm>
            <a:off x="28051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85" name="Rectangle 30">
            <a:extLst>
              <a:ext uri="{FF2B5EF4-FFF2-40B4-BE49-F238E27FC236}">
                <a16:creationId xmlns:a16="http://schemas.microsoft.com/office/drawing/2014/main" id="{A359FB51-20A5-C240-B462-823098751037}"/>
              </a:ext>
            </a:extLst>
          </p:cNvPr>
          <p:cNvSpPr>
            <a:spLocks noChangeArrowheads="1"/>
          </p:cNvSpPr>
          <p:nvPr/>
        </p:nvSpPr>
        <p:spPr bwMode="auto">
          <a:xfrm>
            <a:off x="3384550"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86" name="Rectangle 31">
            <a:extLst>
              <a:ext uri="{FF2B5EF4-FFF2-40B4-BE49-F238E27FC236}">
                <a16:creationId xmlns:a16="http://schemas.microsoft.com/office/drawing/2014/main" id="{430B55D0-FA8F-269C-DFBF-78204CF49AF9}"/>
              </a:ext>
            </a:extLst>
          </p:cNvPr>
          <p:cNvSpPr>
            <a:spLocks noChangeArrowheads="1"/>
          </p:cNvSpPr>
          <p:nvPr/>
        </p:nvSpPr>
        <p:spPr bwMode="auto">
          <a:xfrm>
            <a:off x="3963988"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87" name="Rectangle 32">
            <a:extLst>
              <a:ext uri="{FF2B5EF4-FFF2-40B4-BE49-F238E27FC236}">
                <a16:creationId xmlns:a16="http://schemas.microsoft.com/office/drawing/2014/main" id="{ECEDD487-E2CC-8C02-E157-104FC33F453B}"/>
              </a:ext>
            </a:extLst>
          </p:cNvPr>
          <p:cNvSpPr>
            <a:spLocks noChangeArrowheads="1"/>
          </p:cNvSpPr>
          <p:nvPr/>
        </p:nvSpPr>
        <p:spPr bwMode="auto">
          <a:xfrm>
            <a:off x="4543425" y="284003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88" name="Rectangle 33">
            <a:extLst>
              <a:ext uri="{FF2B5EF4-FFF2-40B4-BE49-F238E27FC236}">
                <a16:creationId xmlns:a16="http://schemas.microsoft.com/office/drawing/2014/main" id="{D8DC7A0E-D546-4D82-6CA4-1141F6D6CBE6}"/>
              </a:ext>
            </a:extLst>
          </p:cNvPr>
          <p:cNvSpPr>
            <a:spLocks noChangeArrowheads="1"/>
          </p:cNvSpPr>
          <p:nvPr/>
        </p:nvSpPr>
        <p:spPr bwMode="auto">
          <a:xfrm>
            <a:off x="4784725"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89" name="Rectangle 34">
            <a:extLst>
              <a:ext uri="{FF2B5EF4-FFF2-40B4-BE49-F238E27FC236}">
                <a16:creationId xmlns:a16="http://schemas.microsoft.com/office/drawing/2014/main" id="{70624082-634C-68C1-EB7B-64804E7F9801}"/>
              </a:ext>
            </a:extLst>
          </p:cNvPr>
          <p:cNvSpPr>
            <a:spLocks noChangeArrowheads="1"/>
          </p:cNvSpPr>
          <p:nvPr/>
        </p:nvSpPr>
        <p:spPr bwMode="auto">
          <a:xfrm>
            <a:off x="1066800" y="3062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90" name="Rectangle 35">
            <a:extLst>
              <a:ext uri="{FF2B5EF4-FFF2-40B4-BE49-F238E27FC236}">
                <a16:creationId xmlns:a16="http://schemas.microsoft.com/office/drawing/2014/main" id="{B17F1C17-2D67-B4B8-562E-BAD155DFD497}"/>
              </a:ext>
            </a:extLst>
          </p:cNvPr>
          <p:cNvSpPr>
            <a:spLocks noChangeArrowheads="1"/>
          </p:cNvSpPr>
          <p:nvPr/>
        </p:nvSpPr>
        <p:spPr bwMode="auto">
          <a:xfrm>
            <a:off x="1066800" y="3284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91" name="Rectangle 36">
            <a:extLst>
              <a:ext uri="{FF2B5EF4-FFF2-40B4-BE49-F238E27FC236}">
                <a16:creationId xmlns:a16="http://schemas.microsoft.com/office/drawing/2014/main" id="{D92A5743-944C-5E24-33B5-3EA5D19010B1}"/>
              </a:ext>
            </a:extLst>
          </p:cNvPr>
          <p:cNvSpPr>
            <a:spLocks noChangeArrowheads="1"/>
          </p:cNvSpPr>
          <p:nvPr/>
        </p:nvSpPr>
        <p:spPr bwMode="auto">
          <a:xfrm>
            <a:off x="106680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92" name="Rectangle 37">
            <a:extLst>
              <a:ext uri="{FF2B5EF4-FFF2-40B4-BE49-F238E27FC236}">
                <a16:creationId xmlns:a16="http://schemas.microsoft.com/office/drawing/2014/main" id="{0337BAD4-BBCE-3F6B-A368-0B6D071107E2}"/>
              </a:ext>
            </a:extLst>
          </p:cNvPr>
          <p:cNvSpPr>
            <a:spLocks noChangeArrowheads="1"/>
          </p:cNvSpPr>
          <p:nvPr/>
        </p:nvSpPr>
        <p:spPr bwMode="auto">
          <a:xfrm>
            <a:off x="1646238"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93" name="Rectangle 38">
            <a:extLst>
              <a:ext uri="{FF2B5EF4-FFF2-40B4-BE49-F238E27FC236}">
                <a16:creationId xmlns:a16="http://schemas.microsoft.com/office/drawing/2014/main" id="{C8EBDDB3-E198-0062-2DAC-4682387F1B47}"/>
              </a:ext>
            </a:extLst>
          </p:cNvPr>
          <p:cNvSpPr>
            <a:spLocks noChangeArrowheads="1"/>
          </p:cNvSpPr>
          <p:nvPr/>
        </p:nvSpPr>
        <p:spPr bwMode="auto">
          <a:xfrm>
            <a:off x="2225675"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94" name="Rectangle 39">
            <a:extLst>
              <a:ext uri="{FF2B5EF4-FFF2-40B4-BE49-F238E27FC236}">
                <a16:creationId xmlns:a16="http://schemas.microsoft.com/office/drawing/2014/main" id="{D2B3B1FA-A7EC-40EC-F0A3-629E0A5DDF57}"/>
              </a:ext>
            </a:extLst>
          </p:cNvPr>
          <p:cNvSpPr>
            <a:spLocks noChangeArrowheads="1"/>
          </p:cNvSpPr>
          <p:nvPr/>
        </p:nvSpPr>
        <p:spPr bwMode="auto">
          <a:xfrm>
            <a:off x="2805113"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95" name="Rectangle 40">
            <a:extLst>
              <a:ext uri="{FF2B5EF4-FFF2-40B4-BE49-F238E27FC236}">
                <a16:creationId xmlns:a16="http://schemas.microsoft.com/office/drawing/2014/main" id="{1531031E-CD6C-2109-CD6E-0D9C3E7162F5}"/>
              </a:ext>
            </a:extLst>
          </p:cNvPr>
          <p:cNvSpPr>
            <a:spLocks noChangeArrowheads="1"/>
          </p:cNvSpPr>
          <p:nvPr/>
        </p:nvSpPr>
        <p:spPr bwMode="auto">
          <a:xfrm>
            <a:off x="33845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96" name="Rectangle 41">
            <a:extLst>
              <a:ext uri="{FF2B5EF4-FFF2-40B4-BE49-F238E27FC236}">
                <a16:creationId xmlns:a16="http://schemas.microsoft.com/office/drawing/2014/main" id="{F19CA691-3704-9002-27F1-32B81A4D5FCE}"/>
              </a:ext>
            </a:extLst>
          </p:cNvPr>
          <p:cNvSpPr>
            <a:spLocks noChangeArrowheads="1"/>
          </p:cNvSpPr>
          <p:nvPr/>
        </p:nvSpPr>
        <p:spPr bwMode="auto">
          <a:xfrm>
            <a:off x="3963988" y="3506788"/>
            <a:ext cx="231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97" name="Rectangle 42">
            <a:extLst>
              <a:ext uri="{FF2B5EF4-FFF2-40B4-BE49-F238E27FC236}">
                <a16:creationId xmlns:a16="http://schemas.microsoft.com/office/drawing/2014/main" id="{D55AF0E6-66F2-661B-EBDC-CC89CE2C65B1}"/>
              </a:ext>
            </a:extLst>
          </p:cNvPr>
          <p:cNvSpPr>
            <a:spLocks noChangeArrowheads="1"/>
          </p:cNvSpPr>
          <p:nvPr/>
        </p:nvSpPr>
        <p:spPr bwMode="auto">
          <a:xfrm>
            <a:off x="41084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98" name="Rectangle 43">
            <a:extLst>
              <a:ext uri="{FF2B5EF4-FFF2-40B4-BE49-F238E27FC236}">
                <a16:creationId xmlns:a16="http://schemas.microsoft.com/office/drawing/2014/main" id="{78D602F5-236A-0319-2FED-D30B54F8B4B8}"/>
              </a:ext>
            </a:extLst>
          </p:cNvPr>
          <p:cNvSpPr>
            <a:spLocks noChangeArrowheads="1"/>
          </p:cNvSpPr>
          <p:nvPr/>
        </p:nvSpPr>
        <p:spPr bwMode="auto">
          <a:xfrm>
            <a:off x="4543425" y="3506788"/>
            <a:ext cx="382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899" name="Rectangle 44">
            <a:extLst>
              <a:ext uri="{FF2B5EF4-FFF2-40B4-BE49-F238E27FC236}">
                <a16:creationId xmlns:a16="http://schemas.microsoft.com/office/drawing/2014/main" id="{66487867-CCEA-6460-3C4D-18D4A6594394}"/>
              </a:ext>
            </a:extLst>
          </p:cNvPr>
          <p:cNvSpPr>
            <a:spLocks noChangeArrowheads="1"/>
          </p:cNvSpPr>
          <p:nvPr/>
        </p:nvSpPr>
        <p:spPr bwMode="auto">
          <a:xfrm>
            <a:off x="48323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00" name="Rectangle 45">
            <a:extLst>
              <a:ext uri="{FF2B5EF4-FFF2-40B4-BE49-F238E27FC236}">
                <a16:creationId xmlns:a16="http://schemas.microsoft.com/office/drawing/2014/main" id="{8C6757EB-1163-90F5-9654-B00EA7321688}"/>
              </a:ext>
            </a:extLst>
          </p:cNvPr>
          <p:cNvSpPr>
            <a:spLocks noChangeArrowheads="1"/>
          </p:cNvSpPr>
          <p:nvPr/>
        </p:nvSpPr>
        <p:spPr bwMode="auto">
          <a:xfrm>
            <a:off x="106680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01" name="Rectangle 46">
            <a:extLst>
              <a:ext uri="{FF2B5EF4-FFF2-40B4-BE49-F238E27FC236}">
                <a16:creationId xmlns:a16="http://schemas.microsoft.com/office/drawing/2014/main" id="{C0E94670-5D58-420A-B201-E1707BE62EB7}"/>
              </a:ext>
            </a:extLst>
          </p:cNvPr>
          <p:cNvSpPr>
            <a:spLocks noChangeArrowheads="1"/>
          </p:cNvSpPr>
          <p:nvPr/>
        </p:nvSpPr>
        <p:spPr bwMode="auto">
          <a:xfrm>
            <a:off x="164623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02" name="Rectangle 47">
            <a:extLst>
              <a:ext uri="{FF2B5EF4-FFF2-40B4-BE49-F238E27FC236}">
                <a16:creationId xmlns:a16="http://schemas.microsoft.com/office/drawing/2014/main" id="{92221316-16AC-AD91-E551-07C90B13F17C}"/>
              </a:ext>
            </a:extLst>
          </p:cNvPr>
          <p:cNvSpPr>
            <a:spLocks noChangeArrowheads="1"/>
          </p:cNvSpPr>
          <p:nvPr/>
        </p:nvSpPr>
        <p:spPr bwMode="auto">
          <a:xfrm>
            <a:off x="22256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03" name="Rectangle 48">
            <a:extLst>
              <a:ext uri="{FF2B5EF4-FFF2-40B4-BE49-F238E27FC236}">
                <a16:creationId xmlns:a16="http://schemas.microsoft.com/office/drawing/2014/main" id="{9356C708-935A-A020-7772-C30AC052819C}"/>
              </a:ext>
            </a:extLst>
          </p:cNvPr>
          <p:cNvSpPr>
            <a:spLocks noChangeArrowheads="1"/>
          </p:cNvSpPr>
          <p:nvPr/>
        </p:nvSpPr>
        <p:spPr bwMode="auto">
          <a:xfrm>
            <a:off x="2805113"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04" name="Rectangle 49">
            <a:extLst>
              <a:ext uri="{FF2B5EF4-FFF2-40B4-BE49-F238E27FC236}">
                <a16:creationId xmlns:a16="http://schemas.microsoft.com/office/drawing/2014/main" id="{C711B376-21AC-6966-6F0C-4EFF11DA1100}"/>
              </a:ext>
            </a:extLst>
          </p:cNvPr>
          <p:cNvSpPr>
            <a:spLocks noChangeArrowheads="1"/>
          </p:cNvSpPr>
          <p:nvPr/>
        </p:nvSpPr>
        <p:spPr bwMode="auto">
          <a:xfrm>
            <a:off x="338455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05" name="Rectangle 50">
            <a:extLst>
              <a:ext uri="{FF2B5EF4-FFF2-40B4-BE49-F238E27FC236}">
                <a16:creationId xmlns:a16="http://schemas.microsoft.com/office/drawing/2014/main" id="{F3CEE09C-85FB-266F-8D13-AEBB6D22E5B2}"/>
              </a:ext>
            </a:extLst>
          </p:cNvPr>
          <p:cNvSpPr>
            <a:spLocks noChangeArrowheads="1"/>
          </p:cNvSpPr>
          <p:nvPr/>
        </p:nvSpPr>
        <p:spPr bwMode="auto">
          <a:xfrm>
            <a:off x="39639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06" name="Rectangle 51">
            <a:extLst>
              <a:ext uri="{FF2B5EF4-FFF2-40B4-BE49-F238E27FC236}">
                <a16:creationId xmlns:a16="http://schemas.microsoft.com/office/drawing/2014/main" id="{3828B3AC-861A-1223-F5D9-B57E711DE347}"/>
              </a:ext>
            </a:extLst>
          </p:cNvPr>
          <p:cNvSpPr>
            <a:spLocks noChangeArrowheads="1"/>
          </p:cNvSpPr>
          <p:nvPr/>
        </p:nvSpPr>
        <p:spPr bwMode="auto">
          <a:xfrm>
            <a:off x="454342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07" name="Rectangle 52">
            <a:extLst>
              <a:ext uri="{FF2B5EF4-FFF2-40B4-BE49-F238E27FC236}">
                <a16:creationId xmlns:a16="http://schemas.microsoft.com/office/drawing/2014/main" id="{2090FAB1-0191-37F0-8169-007F3C1D5447}"/>
              </a:ext>
            </a:extLst>
          </p:cNvPr>
          <p:cNvSpPr>
            <a:spLocks noChangeArrowheads="1"/>
          </p:cNvSpPr>
          <p:nvPr/>
        </p:nvSpPr>
        <p:spPr bwMode="auto">
          <a:xfrm>
            <a:off x="51212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08" name="Rectangle 53">
            <a:extLst>
              <a:ext uri="{FF2B5EF4-FFF2-40B4-BE49-F238E27FC236}">
                <a16:creationId xmlns:a16="http://schemas.microsoft.com/office/drawing/2014/main" id="{D68D653D-C934-57B0-3CBA-93707CCF6FE4}"/>
              </a:ext>
            </a:extLst>
          </p:cNvPr>
          <p:cNvSpPr>
            <a:spLocks noChangeArrowheads="1"/>
          </p:cNvSpPr>
          <p:nvPr/>
        </p:nvSpPr>
        <p:spPr bwMode="auto">
          <a:xfrm>
            <a:off x="5700713" y="3729038"/>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09" name="Rectangle 54">
            <a:extLst>
              <a:ext uri="{FF2B5EF4-FFF2-40B4-BE49-F238E27FC236}">
                <a16:creationId xmlns:a16="http://schemas.microsoft.com/office/drawing/2014/main" id="{8D271BDD-7C80-FF4C-D7B0-68AE586E96BE}"/>
              </a:ext>
            </a:extLst>
          </p:cNvPr>
          <p:cNvSpPr>
            <a:spLocks noChangeArrowheads="1"/>
          </p:cNvSpPr>
          <p:nvPr/>
        </p:nvSpPr>
        <p:spPr bwMode="auto">
          <a:xfrm>
            <a:off x="58943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10" name="Rectangle 55">
            <a:extLst>
              <a:ext uri="{FF2B5EF4-FFF2-40B4-BE49-F238E27FC236}">
                <a16:creationId xmlns:a16="http://schemas.microsoft.com/office/drawing/2014/main" id="{89F17A24-422B-3A03-F7FD-84951D9E40AC}"/>
              </a:ext>
            </a:extLst>
          </p:cNvPr>
          <p:cNvSpPr>
            <a:spLocks noChangeArrowheads="1"/>
          </p:cNvSpPr>
          <p:nvPr/>
        </p:nvSpPr>
        <p:spPr bwMode="auto">
          <a:xfrm>
            <a:off x="106680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11" name="Rectangle 56">
            <a:extLst>
              <a:ext uri="{FF2B5EF4-FFF2-40B4-BE49-F238E27FC236}">
                <a16:creationId xmlns:a16="http://schemas.microsoft.com/office/drawing/2014/main" id="{0515D512-8F0E-1EED-2B60-B22B2B65AB55}"/>
              </a:ext>
            </a:extLst>
          </p:cNvPr>
          <p:cNvSpPr>
            <a:spLocks noChangeArrowheads="1"/>
          </p:cNvSpPr>
          <p:nvPr/>
        </p:nvSpPr>
        <p:spPr bwMode="auto">
          <a:xfrm>
            <a:off x="164623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12" name="Rectangle 57">
            <a:extLst>
              <a:ext uri="{FF2B5EF4-FFF2-40B4-BE49-F238E27FC236}">
                <a16:creationId xmlns:a16="http://schemas.microsoft.com/office/drawing/2014/main" id="{6C589D6B-B1D4-506C-D133-FCFD96B6519B}"/>
              </a:ext>
            </a:extLst>
          </p:cNvPr>
          <p:cNvSpPr>
            <a:spLocks noChangeArrowheads="1"/>
          </p:cNvSpPr>
          <p:nvPr/>
        </p:nvSpPr>
        <p:spPr bwMode="auto">
          <a:xfrm>
            <a:off x="2225675" y="3952875"/>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13" name="Rectangle 58">
            <a:extLst>
              <a:ext uri="{FF2B5EF4-FFF2-40B4-BE49-F238E27FC236}">
                <a16:creationId xmlns:a16="http://schemas.microsoft.com/office/drawing/2014/main" id="{661DBD62-4A6D-FFFD-C1C6-84F721C58EE4}"/>
              </a:ext>
            </a:extLst>
          </p:cNvPr>
          <p:cNvSpPr>
            <a:spLocks noChangeArrowheads="1"/>
          </p:cNvSpPr>
          <p:nvPr/>
        </p:nvSpPr>
        <p:spPr bwMode="auto">
          <a:xfrm>
            <a:off x="241776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14" name="Rectangle 59">
            <a:extLst>
              <a:ext uri="{FF2B5EF4-FFF2-40B4-BE49-F238E27FC236}">
                <a16:creationId xmlns:a16="http://schemas.microsoft.com/office/drawing/2014/main" id="{263090BE-FD65-91F3-4382-BF57195B589B}"/>
              </a:ext>
            </a:extLst>
          </p:cNvPr>
          <p:cNvSpPr>
            <a:spLocks noChangeArrowheads="1"/>
          </p:cNvSpPr>
          <p:nvPr/>
        </p:nvSpPr>
        <p:spPr bwMode="auto">
          <a:xfrm>
            <a:off x="28051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15" name="Rectangle 60">
            <a:extLst>
              <a:ext uri="{FF2B5EF4-FFF2-40B4-BE49-F238E27FC236}">
                <a16:creationId xmlns:a16="http://schemas.microsoft.com/office/drawing/2014/main" id="{91E35B2D-F5EA-3933-57B0-30DE7789ADB6}"/>
              </a:ext>
            </a:extLst>
          </p:cNvPr>
          <p:cNvSpPr>
            <a:spLocks noChangeArrowheads="1"/>
          </p:cNvSpPr>
          <p:nvPr/>
        </p:nvSpPr>
        <p:spPr bwMode="auto">
          <a:xfrm>
            <a:off x="33845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16" name="Rectangle 61">
            <a:extLst>
              <a:ext uri="{FF2B5EF4-FFF2-40B4-BE49-F238E27FC236}">
                <a16:creationId xmlns:a16="http://schemas.microsoft.com/office/drawing/2014/main" id="{D8E9D18D-DF03-F5C3-D031-7BD117B1C5D0}"/>
              </a:ext>
            </a:extLst>
          </p:cNvPr>
          <p:cNvSpPr>
            <a:spLocks noChangeArrowheads="1"/>
          </p:cNvSpPr>
          <p:nvPr/>
        </p:nvSpPr>
        <p:spPr bwMode="auto">
          <a:xfrm>
            <a:off x="396398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17" name="Rectangle 62">
            <a:extLst>
              <a:ext uri="{FF2B5EF4-FFF2-40B4-BE49-F238E27FC236}">
                <a16:creationId xmlns:a16="http://schemas.microsoft.com/office/drawing/2014/main" id="{4CC04680-CDE7-6D93-F0AD-C6DAC23FCB8B}"/>
              </a:ext>
            </a:extLst>
          </p:cNvPr>
          <p:cNvSpPr>
            <a:spLocks noChangeArrowheads="1"/>
          </p:cNvSpPr>
          <p:nvPr/>
        </p:nvSpPr>
        <p:spPr bwMode="auto">
          <a:xfrm>
            <a:off x="454342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18" name="Rectangle 63">
            <a:extLst>
              <a:ext uri="{FF2B5EF4-FFF2-40B4-BE49-F238E27FC236}">
                <a16:creationId xmlns:a16="http://schemas.microsoft.com/office/drawing/2014/main" id="{6C5EF3FC-C766-9461-E4B1-6705EBF5D0FA}"/>
              </a:ext>
            </a:extLst>
          </p:cNvPr>
          <p:cNvSpPr>
            <a:spLocks noChangeArrowheads="1"/>
          </p:cNvSpPr>
          <p:nvPr/>
        </p:nvSpPr>
        <p:spPr bwMode="auto">
          <a:xfrm>
            <a:off x="512127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19" name="Rectangle 64">
            <a:extLst>
              <a:ext uri="{FF2B5EF4-FFF2-40B4-BE49-F238E27FC236}">
                <a16:creationId xmlns:a16="http://schemas.microsoft.com/office/drawing/2014/main" id="{B3B886AD-EA78-76DD-D5D8-8895E734CDF4}"/>
              </a:ext>
            </a:extLst>
          </p:cNvPr>
          <p:cNvSpPr>
            <a:spLocks noChangeArrowheads="1"/>
          </p:cNvSpPr>
          <p:nvPr/>
        </p:nvSpPr>
        <p:spPr bwMode="auto">
          <a:xfrm>
            <a:off x="57007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20" name="Rectangle 65">
            <a:extLst>
              <a:ext uri="{FF2B5EF4-FFF2-40B4-BE49-F238E27FC236}">
                <a16:creationId xmlns:a16="http://schemas.microsoft.com/office/drawing/2014/main" id="{112FF943-8804-7EC4-7009-F3900C8576F1}"/>
              </a:ext>
            </a:extLst>
          </p:cNvPr>
          <p:cNvSpPr>
            <a:spLocks noChangeArrowheads="1"/>
          </p:cNvSpPr>
          <p:nvPr/>
        </p:nvSpPr>
        <p:spPr bwMode="auto">
          <a:xfrm>
            <a:off x="6324600" y="3733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21" name="Rectangle 66">
            <a:extLst>
              <a:ext uri="{FF2B5EF4-FFF2-40B4-BE49-F238E27FC236}">
                <a16:creationId xmlns:a16="http://schemas.microsoft.com/office/drawing/2014/main" id="{FB780CEE-8DDE-8E7E-ECA6-93A21866DAF5}"/>
              </a:ext>
            </a:extLst>
          </p:cNvPr>
          <p:cNvSpPr>
            <a:spLocks noChangeArrowheads="1"/>
          </p:cNvSpPr>
          <p:nvPr/>
        </p:nvSpPr>
        <p:spPr bwMode="auto">
          <a:xfrm>
            <a:off x="1066800"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22" name="Rectangle 67">
            <a:extLst>
              <a:ext uri="{FF2B5EF4-FFF2-40B4-BE49-F238E27FC236}">
                <a16:creationId xmlns:a16="http://schemas.microsoft.com/office/drawing/2014/main" id="{1C4B2628-AF0A-3F07-AD73-A0F697BF1BB0}"/>
              </a:ext>
            </a:extLst>
          </p:cNvPr>
          <p:cNvSpPr>
            <a:spLocks noChangeArrowheads="1"/>
          </p:cNvSpPr>
          <p:nvPr/>
        </p:nvSpPr>
        <p:spPr bwMode="auto">
          <a:xfrm>
            <a:off x="1646238"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23" name="Rectangle 68">
            <a:extLst>
              <a:ext uri="{FF2B5EF4-FFF2-40B4-BE49-F238E27FC236}">
                <a16:creationId xmlns:a16="http://schemas.microsoft.com/office/drawing/2014/main" id="{8E04051E-8248-F1A8-FCD5-5C6BABABC04B}"/>
              </a:ext>
            </a:extLst>
          </p:cNvPr>
          <p:cNvSpPr>
            <a:spLocks noChangeArrowheads="1"/>
          </p:cNvSpPr>
          <p:nvPr/>
        </p:nvSpPr>
        <p:spPr bwMode="auto">
          <a:xfrm>
            <a:off x="22256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24" name="Rectangle 69">
            <a:extLst>
              <a:ext uri="{FF2B5EF4-FFF2-40B4-BE49-F238E27FC236}">
                <a16:creationId xmlns:a16="http://schemas.microsoft.com/office/drawing/2014/main" id="{EF7037E9-8907-999C-F638-DAD2DE997FC5}"/>
              </a:ext>
            </a:extLst>
          </p:cNvPr>
          <p:cNvSpPr>
            <a:spLocks noChangeArrowheads="1"/>
          </p:cNvSpPr>
          <p:nvPr/>
        </p:nvSpPr>
        <p:spPr bwMode="auto">
          <a:xfrm>
            <a:off x="28051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25" name="Rectangle 70">
            <a:extLst>
              <a:ext uri="{FF2B5EF4-FFF2-40B4-BE49-F238E27FC236}">
                <a16:creationId xmlns:a16="http://schemas.microsoft.com/office/drawing/2014/main" id="{CB073E14-0BD9-8D72-6FFE-23F46DEE804C}"/>
              </a:ext>
            </a:extLst>
          </p:cNvPr>
          <p:cNvSpPr>
            <a:spLocks noChangeArrowheads="1"/>
          </p:cNvSpPr>
          <p:nvPr/>
        </p:nvSpPr>
        <p:spPr bwMode="auto">
          <a:xfrm>
            <a:off x="3384550" y="4175125"/>
            <a:ext cx="733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26" name="Rectangle 71">
            <a:extLst>
              <a:ext uri="{FF2B5EF4-FFF2-40B4-BE49-F238E27FC236}">
                <a16:creationId xmlns:a16="http://schemas.microsoft.com/office/drawing/2014/main" id="{3790CF83-FBE3-8D9A-DAC1-452AA5971B9F}"/>
              </a:ext>
            </a:extLst>
          </p:cNvPr>
          <p:cNvSpPr>
            <a:spLocks noChangeArrowheads="1"/>
          </p:cNvSpPr>
          <p:nvPr/>
        </p:nvSpPr>
        <p:spPr bwMode="auto">
          <a:xfrm>
            <a:off x="40116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27" name="Rectangle 72">
            <a:extLst>
              <a:ext uri="{FF2B5EF4-FFF2-40B4-BE49-F238E27FC236}">
                <a16:creationId xmlns:a16="http://schemas.microsoft.com/office/drawing/2014/main" id="{42079BD4-E092-202D-57F0-C3CEEB7C87A1}"/>
              </a:ext>
            </a:extLst>
          </p:cNvPr>
          <p:cNvSpPr>
            <a:spLocks noChangeArrowheads="1"/>
          </p:cNvSpPr>
          <p:nvPr/>
        </p:nvSpPr>
        <p:spPr bwMode="auto">
          <a:xfrm>
            <a:off x="454342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28" name="Rectangle 73">
            <a:extLst>
              <a:ext uri="{FF2B5EF4-FFF2-40B4-BE49-F238E27FC236}">
                <a16:creationId xmlns:a16="http://schemas.microsoft.com/office/drawing/2014/main" id="{DD20F74D-C98F-3895-BC78-0348E6476DD5}"/>
              </a:ext>
            </a:extLst>
          </p:cNvPr>
          <p:cNvSpPr>
            <a:spLocks noChangeArrowheads="1"/>
          </p:cNvSpPr>
          <p:nvPr/>
        </p:nvSpPr>
        <p:spPr bwMode="auto">
          <a:xfrm>
            <a:off x="51212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29" name="Rectangle 75">
            <a:extLst>
              <a:ext uri="{FF2B5EF4-FFF2-40B4-BE49-F238E27FC236}">
                <a16:creationId xmlns:a16="http://schemas.microsoft.com/office/drawing/2014/main" id="{B1E78F60-317C-55D7-90DA-30C82249E8C0}"/>
              </a:ext>
            </a:extLst>
          </p:cNvPr>
          <p:cNvSpPr>
            <a:spLocks noChangeArrowheads="1"/>
          </p:cNvSpPr>
          <p:nvPr/>
        </p:nvSpPr>
        <p:spPr bwMode="auto">
          <a:xfrm>
            <a:off x="106680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30" name="Rectangle 76">
            <a:extLst>
              <a:ext uri="{FF2B5EF4-FFF2-40B4-BE49-F238E27FC236}">
                <a16:creationId xmlns:a16="http://schemas.microsoft.com/office/drawing/2014/main" id="{2C7C626D-CC06-9C26-A3D0-7C539E2E382C}"/>
              </a:ext>
            </a:extLst>
          </p:cNvPr>
          <p:cNvSpPr>
            <a:spLocks noChangeArrowheads="1"/>
          </p:cNvSpPr>
          <p:nvPr/>
        </p:nvSpPr>
        <p:spPr bwMode="auto">
          <a:xfrm>
            <a:off x="164623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31" name="Rectangle 77">
            <a:extLst>
              <a:ext uri="{FF2B5EF4-FFF2-40B4-BE49-F238E27FC236}">
                <a16:creationId xmlns:a16="http://schemas.microsoft.com/office/drawing/2014/main" id="{6DEE4A4C-6BDE-3F48-8F28-B7BB238442F7}"/>
              </a:ext>
            </a:extLst>
          </p:cNvPr>
          <p:cNvSpPr>
            <a:spLocks noChangeArrowheads="1"/>
          </p:cNvSpPr>
          <p:nvPr/>
        </p:nvSpPr>
        <p:spPr bwMode="auto">
          <a:xfrm>
            <a:off x="222567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32" name="Rectangle 78">
            <a:extLst>
              <a:ext uri="{FF2B5EF4-FFF2-40B4-BE49-F238E27FC236}">
                <a16:creationId xmlns:a16="http://schemas.microsoft.com/office/drawing/2014/main" id="{0B45403C-8276-353B-0595-042D6C75D34C}"/>
              </a:ext>
            </a:extLst>
          </p:cNvPr>
          <p:cNvSpPr>
            <a:spLocks noChangeArrowheads="1"/>
          </p:cNvSpPr>
          <p:nvPr/>
        </p:nvSpPr>
        <p:spPr bwMode="auto">
          <a:xfrm>
            <a:off x="2805113"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33" name="Rectangle 79">
            <a:extLst>
              <a:ext uri="{FF2B5EF4-FFF2-40B4-BE49-F238E27FC236}">
                <a16:creationId xmlns:a16="http://schemas.microsoft.com/office/drawing/2014/main" id="{C26C09B4-6B28-D8D0-961B-8CCB7799CF03}"/>
              </a:ext>
            </a:extLst>
          </p:cNvPr>
          <p:cNvSpPr>
            <a:spLocks noChangeArrowheads="1"/>
          </p:cNvSpPr>
          <p:nvPr/>
        </p:nvSpPr>
        <p:spPr bwMode="auto">
          <a:xfrm>
            <a:off x="338455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34" name="Rectangle 80">
            <a:extLst>
              <a:ext uri="{FF2B5EF4-FFF2-40B4-BE49-F238E27FC236}">
                <a16:creationId xmlns:a16="http://schemas.microsoft.com/office/drawing/2014/main" id="{E5D74A07-D62F-CD65-5DC1-A1E70564702E}"/>
              </a:ext>
            </a:extLst>
          </p:cNvPr>
          <p:cNvSpPr>
            <a:spLocks noChangeArrowheads="1"/>
          </p:cNvSpPr>
          <p:nvPr/>
        </p:nvSpPr>
        <p:spPr bwMode="auto">
          <a:xfrm>
            <a:off x="396398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35" name="Rectangle 81">
            <a:extLst>
              <a:ext uri="{FF2B5EF4-FFF2-40B4-BE49-F238E27FC236}">
                <a16:creationId xmlns:a16="http://schemas.microsoft.com/office/drawing/2014/main" id="{389F45C6-3E2D-205E-7F01-B130AED7949F}"/>
              </a:ext>
            </a:extLst>
          </p:cNvPr>
          <p:cNvSpPr>
            <a:spLocks noChangeArrowheads="1"/>
          </p:cNvSpPr>
          <p:nvPr/>
        </p:nvSpPr>
        <p:spPr bwMode="auto">
          <a:xfrm>
            <a:off x="4543425" y="4397375"/>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36" name="Rectangle 82">
            <a:extLst>
              <a:ext uri="{FF2B5EF4-FFF2-40B4-BE49-F238E27FC236}">
                <a16:creationId xmlns:a16="http://schemas.microsoft.com/office/drawing/2014/main" id="{51E4A2DC-73F2-CDC0-1FDB-9EB296FB4D71}"/>
              </a:ext>
            </a:extLst>
          </p:cNvPr>
          <p:cNvSpPr>
            <a:spLocks noChangeArrowheads="1"/>
          </p:cNvSpPr>
          <p:nvPr/>
        </p:nvSpPr>
        <p:spPr bwMode="auto">
          <a:xfrm>
            <a:off x="478472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37" name="Rectangle 83">
            <a:extLst>
              <a:ext uri="{FF2B5EF4-FFF2-40B4-BE49-F238E27FC236}">
                <a16:creationId xmlns:a16="http://schemas.microsoft.com/office/drawing/2014/main" id="{33460F14-0004-AE55-5FA9-62C65B589F74}"/>
              </a:ext>
            </a:extLst>
          </p:cNvPr>
          <p:cNvSpPr>
            <a:spLocks noChangeArrowheads="1"/>
          </p:cNvSpPr>
          <p:nvPr/>
        </p:nvSpPr>
        <p:spPr bwMode="auto">
          <a:xfrm>
            <a:off x="106680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38" name="Rectangle 84">
            <a:extLst>
              <a:ext uri="{FF2B5EF4-FFF2-40B4-BE49-F238E27FC236}">
                <a16:creationId xmlns:a16="http://schemas.microsoft.com/office/drawing/2014/main" id="{030F4331-DE5E-B068-DF64-BBF2F12C22F5}"/>
              </a:ext>
            </a:extLst>
          </p:cNvPr>
          <p:cNvSpPr>
            <a:spLocks noChangeArrowheads="1"/>
          </p:cNvSpPr>
          <p:nvPr/>
        </p:nvSpPr>
        <p:spPr bwMode="auto">
          <a:xfrm>
            <a:off x="1646238"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39" name="Rectangle 85">
            <a:extLst>
              <a:ext uri="{FF2B5EF4-FFF2-40B4-BE49-F238E27FC236}">
                <a16:creationId xmlns:a16="http://schemas.microsoft.com/office/drawing/2014/main" id="{67CAC68B-7897-80EF-FA7C-A651DBC3964B}"/>
              </a:ext>
            </a:extLst>
          </p:cNvPr>
          <p:cNvSpPr>
            <a:spLocks noChangeArrowheads="1"/>
          </p:cNvSpPr>
          <p:nvPr/>
        </p:nvSpPr>
        <p:spPr bwMode="auto">
          <a:xfrm>
            <a:off x="2225675"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40" name="Rectangle 86">
            <a:extLst>
              <a:ext uri="{FF2B5EF4-FFF2-40B4-BE49-F238E27FC236}">
                <a16:creationId xmlns:a16="http://schemas.microsoft.com/office/drawing/2014/main" id="{6BA57CC4-7DC3-CAFD-DBE6-F09C2C398154}"/>
              </a:ext>
            </a:extLst>
          </p:cNvPr>
          <p:cNvSpPr>
            <a:spLocks noChangeArrowheads="1"/>
          </p:cNvSpPr>
          <p:nvPr/>
        </p:nvSpPr>
        <p:spPr bwMode="auto">
          <a:xfrm>
            <a:off x="2805113"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41" name="Rectangle 87">
            <a:extLst>
              <a:ext uri="{FF2B5EF4-FFF2-40B4-BE49-F238E27FC236}">
                <a16:creationId xmlns:a16="http://schemas.microsoft.com/office/drawing/2014/main" id="{4A44EF03-10CE-6178-4207-76C1DDDE70A2}"/>
              </a:ext>
            </a:extLst>
          </p:cNvPr>
          <p:cNvSpPr>
            <a:spLocks noChangeArrowheads="1"/>
          </p:cNvSpPr>
          <p:nvPr/>
        </p:nvSpPr>
        <p:spPr bwMode="auto">
          <a:xfrm>
            <a:off x="338455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42" name="Rectangle 88">
            <a:extLst>
              <a:ext uri="{FF2B5EF4-FFF2-40B4-BE49-F238E27FC236}">
                <a16:creationId xmlns:a16="http://schemas.microsoft.com/office/drawing/2014/main" id="{6B0F33DE-3583-5E19-B7AE-FC1B912E905A}"/>
              </a:ext>
            </a:extLst>
          </p:cNvPr>
          <p:cNvSpPr>
            <a:spLocks noChangeArrowheads="1"/>
          </p:cNvSpPr>
          <p:nvPr/>
        </p:nvSpPr>
        <p:spPr bwMode="auto">
          <a:xfrm>
            <a:off x="1066800" y="4841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43" name="Rectangle 89">
            <a:extLst>
              <a:ext uri="{FF2B5EF4-FFF2-40B4-BE49-F238E27FC236}">
                <a16:creationId xmlns:a16="http://schemas.microsoft.com/office/drawing/2014/main" id="{114151D8-6489-BDCD-7EAB-A149E215C639}"/>
              </a:ext>
            </a:extLst>
          </p:cNvPr>
          <p:cNvSpPr>
            <a:spLocks noChangeArrowheads="1"/>
          </p:cNvSpPr>
          <p:nvPr/>
        </p:nvSpPr>
        <p:spPr bwMode="auto">
          <a:xfrm>
            <a:off x="1066800" y="5064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44" name="Rectangle 90">
            <a:extLst>
              <a:ext uri="{FF2B5EF4-FFF2-40B4-BE49-F238E27FC236}">
                <a16:creationId xmlns:a16="http://schemas.microsoft.com/office/drawing/2014/main" id="{E72E5B23-0B56-24ED-306C-8614FDFDA2F0}"/>
              </a:ext>
            </a:extLst>
          </p:cNvPr>
          <p:cNvSpPr>
            <a:spLocks noChangeArrowheads="1"/>
          </p:cNvSpPr>
          <p:nvPr/>
        </p:nvSpPr>
        <p:spPr bwMode="auto">
          <a:xfrm>
            <a:off x="1066800"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45" name="Rectangle 91">
            <a:extLst>
              <a:ext uri="{FF2B5EF4-FFF2-40B4-BE49-F238E27FC236}">
                <a16:creationId xmlns:a16="http://schemas.microsoft.com/office/drawing/2014/main" id="{FB13D6D9-862D-7642-A8AF-F0ECD85C151A}"/>
              </a:ext>
            </a:extLst>
          </p:cNvPr>
          <p:cNvSpPr>
            <a:spLocks noChangeArrowheads="1"/>
          </p:cNvSpPr>
          <p:nvPr/>
        </p:nvSpPr>
        <p:spPr bwMode="auto">
          <a:xfrm>
            <a:off x="1646238"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46" name="Rectangle 92">
            <a:extLst>
              <a:ext uri="{FF2B5EF4-FFF2-40B4-BE49-F238E27FC236}">
                <a16:creationId xmlns:a16="http://schemas.microsoft.com/office/drawing/2014/main" id="{714404AD-524C-3C44-FF47-F0A3188A510F}"/>
              </a:ext>
            </a:extLst>
          </p:cNvPr>
          <p:cNvSpPr>
            <a:spLocks noChangeArrowheads="1"/>
          </p:cNvSpPr>
          <p:nvPr/>
        </p:nvSpPr>
        <p:spPr bwMode="auto">
          <a:xfrm>
            <a:off x="2225675"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47" name="Rectangle 93">
            <a:extLst>
              <a:ext uri="{FF2B5EF4-FFF2-40B4-BE49-F238E27FC236}">
                <a16:creationId xmlns:a16="http://schemas.microsoft.com/office/drawing/2014/main" id="{E9D30D69-E715-F1C9-4905-EB10AE334006}"/>
              </a:ext>
            </a:extLst>
          </p:cNvPr>
          <p:cNvSpPr>
            <a:spLocks noChangeArrowheads="1"/>
          </p:cNvSpPr>
          <p:nvPr/>
        </p:nvSpPr>
        <p:spPr bwMode="auto">
          <a:xfrm>
            <a:off x="2805113"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48" name="Rectangle 94">
            <a:extLst>
              <a:ext uri="{FF2B5EF4-FFF2-40B4-BE49-F238E27FC236}">
                <a16:creationId xmlns:a16="http://schemas.microsoft.com/office/drawing/2014/main" id="{BCCED1C3-867D-553C-EFCA-9478322459F1}"/>
              </a:ext>
            </a:extLst>
          </p:cNvPr>
          <p:cNvSpPr>
            <a:spLocks noChangeArrowheads="1"/>
          </p:cNvSpPr>
          <p:nvPr/>
        </p:nvSpPr>
        <p:spPr bwMode="auto">
          <a:xfrm>
            <a:off x="106680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49" name="Rectangle 95">
            <a:extLst>
              <a:ext uri="{FF2B5EF4-FFF2-40B4-BE49-F238E27FC236}">
                <a16:creationId xmlns:a16="http://schemas.microsoft.com/office/drawing/2014/main" id="{49F454C9-A4F8-D678-924D-574A372379CE}"/>
              </a:ext>
            </a:extLst>
          </p:cNvPr>
          <p:cNvSpPr>
            <a:spLocks noChangeArrowheads="1"/>
          </p:cNvSpPr>
          <p:nvPr/>
        </p:nvSpPr>
        <p:spPr bwMode="auto">
          <a:xfrm>
            <a:off x="164623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50" name="Rectangle 96">
            <a:extLst>
              <a:ext uri="{FF2B5EF4-FFF2-40B4-BE49-F238E27FC236}">
                <a16:creationId xmlns:a16="http://schemas.microsoft.com/office/drawing/2014/main" id="{47161C9F-3157-D852-B30A-37CDE7C9A6A1}"/>
              </a:ext>
            </a:extLst>
          </p:cNvPr>
          <p:cNvSpPr>
            <a:spLocks noChangeArrowheads="1"/>
          </p:cNvSpPr>
          <p:nvPr/>
        </p:nvSpPr>
        <p:spPr bwMode="auto">
          <a:xfrm>
            <a:off x="2225675" y="5257800"/>
            <a:ext cx="534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51" name="Rectangle 97">
            <a:extLst>
              <a:ext uri="{FF2B5EF4-FFF2-40B4-BE49-F238E27FC236}">
                <a16:creationId xmlns:a16="http://schemas.microsoft.com/office/drawing/2014/main" id="{036D7CCB-6C53-DE85-57AC-2C8DA1EB49D4}"/>
              </a:ext>
            </a:extLst>
          </p:cNvPr>
          <p:cNvSpPr>
            <a:spLocks noChangeArrowheads="1"/>
          </p:cNvSpPr>
          <p:nvPr/>
        </p:nvSpPr>
        <p:spPr bwMode="auto">
          <a:xfrm>
            <a:off x="26606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52" name="Rectangle 98">
            <a:extLst>
              <a:ext uri="{FF2B5EF4-FFF2-40B4-BE49-F238E27FC236}">
                <a16:creationId xmlns:a16="http://schemas.microsoft.com/office/drawing/2014/main" id="{809C2218-C81A-8178-43BA-2EC138222948}"/>
              </a:ext>
            </a:extLst>
          </p:cNvPr>
          <p:cNvSpPr>
            <a:spLocks noChangeArrowheads="1"/>
          </p:cNvSpPr>
          <p:nvPr/>
        </p:nvSpPr>
        <p:spPr bwMode="auto">
          <a:xfrm>
            <a:off x="28051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53" name="Rectangle 99">
            <a:extLst>
              <a:ext uri="{FF2B5EF4-FFF2-40B4-BE49-F238E27FC236}">
                <a16:creationId xmlns:a16="http://schemas.microsoft.com/office/drawing/2014/main" id="{1D1302EF-120E-137C-8622-7C45E41DCA55}"/>
              </a:ext>
            </a:extLst>
          </p:cNvPr>
          <p:cNvSpPr>
            <a:spLocks noChangeArrowheads="1"/>
          </p:cNvSpPr>
          <p:nvPr/>
        </p:nvSpPr>
        <p:spPr bwMode="auto">
          <a:xfrm>
            <a:off x="33845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54" name="Rectangle 100">
            <a:extLst>
              <a:ext uri="{FF2B5EF4-FFF2-40B4-BE49-F238E27FC236}">
                <a16:creationId xmlns:a16="http://schemas.microsoft.com/office/drawing/2014/main" id="{85AE9671-FB44-722C-AF38-011C2EB0FA53}"/>
              </a:ext>
            </a:extLst>
          </p:cNvPr>
          <p:cNvSpPr>
            <a:spLocks noChangeArrowheads="1"/>
          </p:cNvSpPr>
          <p:nvPr/>
        </p:nvSpPr>
        <p:spPr bwMode="auto">
          <a:xfrm>
            <a:off x="396398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55" name="Rectangle 101">
            <a:extLst>
              <a:ext uri="{FF2B5EF4-FFF2-40B4-BE49-F238E27FC236}">
                <a16:creationId xmlns:a16="http://schemas.microsoft.com/office/drawing/2014/main" id="{CFE498C2-330A-544D-7CEA-7A9898473302}"/>
              </a:ext>
            </a:extLst>
          </p:cNvPr>
          <p:cNvSpPr>
            <a:spLocks noChangeArrowheads="1"/>
          </p:cNvSpPr>
          <p:nvPr/>
        </p:nvSpPr>
        <p:spPr bwMode="auto">
          <a:xfrm>
            <a:off x="45434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56" name="Rectangle 102">
            <a:extLst>
              <a:ext uri="{FF2B5EF4-FFF2-40B4-BE49-F238E27FC236}">
                <a16:creationId xmlns:a16="http://schemas.microsoft.com/office/drawing/2014/main" id="{6F60C05A-D393-5434-3751-82E4D011F521}"/>
              </a:ext>
            </a:extLst>
          </p:cNvPr>
          <p:cNvSpPr>
            <a:spLocks noChangeArrowheads="1"/>
          </p:cNvSpPr>
          <p:nvPr/>
        </p:nvSpPr>
        <p:spPr bwMode="auto">
          <a:xfrm>
            <a:off x="512127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57" name="Rectangle 103">
            <a:extLst>
              <a:ext uri="{FF2B5EF4-FFF2-40B4-BE49-F238E27FC236}">
                <a16:creationId xmlns:a16="http://schemas.microsoft.com/office/drawing/2014/main" id="{B40F8BFA-F98B-FC9F-E9DC-97B36BCAA9E5}"/>
              </a:ext>
            </a:extLst>
          </p:cNvPr>
          <p:cNvSpPr>
            <a:spLocks noChangeArrowheads="1"/>
          </p:cNvSpPr>
          <p:nvPr/>
        </p:nvSpPr>
        <p:spPr bwMode="auto">
          <a:xfrm>
            <a:off x="57007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58" name="Rectangle 105">
            <a:extLst>
              <a:ext uri="{FF2B5EF4-FFF2-40B4-BE49-F238E27FC236}">
                <a16:creationId xmlns:a16="http://schemas.microsoft.com/office/drawing/2014/main" id="{AD5270DD-DF7C-0C80-B99B-488861CE016F}"/>
              </a:ext>
            </a:extLst>
          </p:cNvPr>
          <p:cNvSpPr>
            <a:spLocks noChangeArrowheads="1"/>
          </p:cNvSpPr>
          <p:nvPr/>
        </p:nvSpPr>
        <p:spPr bwMode="auto">
          <a:xfrm>
            <a:off x="68818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59" name="Rectangle 106">
            <a:extLst>
              <a:ext uri="{FF2B5EF4-FFF2-40B4-BE49-F238E27FC236}">
                <a16:creationId xmlns:a16="http://schemas.microsoft.com/office/drawing/2014/main" id="{2AD9DAAC-D272-90FA-16F0-D36C16565F15}"/>
              </a:ext>
            </a:extLst>
          </p:cNvPr>
          <p:cNvSpPr>
            <a:spLocks noChangeArrowheads="1"/>
          </p:cNvSpPr>
          <p:nvPr/>
        </p:nvSpPr>
        <p:spPr bwMode="auto">
          <a:xfrm>
            <a:off x="74390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60" name="Rectangle 107">
            <a:extLst>
              <a:ext uri="{FF2B5EF4-FFF2-40B4-BE49-F238E27FC236}">
                <a16:creationId xmlns:a16="http://schemas.microsoft.com/office/drawing/2014/main" id="{C466D893-1674-B751-3355-1895636549E1}"/>
              </a:ext>
            </a:extLst>
          </p:cNvPr>
          <p:cNvSpPr>
            <a:spLocks noChangeArrowheads="1"/>
          </p:cNvSpPr>
          <p:nvPr/>
        </p:nvSpPr>
        <p:spPr bwMode="auto">
          <a:xfrm>
            <a:off x="5700713" y="5730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61" name="Rectangle 108">
            <a:extLst>
              <a:ext uri="{FF2B5EF4-FFF2-40B4-BE49-F238E27FC236}">
                <a16:creationId xmlns:a16="http://schemas.microsoft.com/office/drawing/2014/main" id="{B28397E5-EC45-623D-6441-A427CBBA3563}"/>
              </a:ext>
            </a:extLst>
          </p:cNvPr>
          <p:cNvSpPr>
            <a:spLocks noChangeArrowheads="1"/>
          </p:cNvSpPr>
          <p:nvPr/>
        </p:nvSpPr>
        <p:spPr bwMode="auto">
          <a:xfrm>
            <a:off x="5700713" y="5953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62" name="Rectangle 109">
            <a:extLst>
              <a:ext uri="{FF2B5EF4-FFF2-40B4-BE49-F238E27FC236}">
                <a16:creationId xmlns:a16="http://schemas.microsoft.com/office/drawing/2014/main" id="{9BA1AD8D-6C46-BA3A-4140-8DED82F912F1}"/>
              </a:ext>
            </a:extLst>
          </p:cNvPr>
          <p:cNvSpPr>
            <a:spLocks noChangeArrowheads="1"/>
          </p:cNvSpPr>
          <p:nvPr/>
        </p:nvSpPr>
        <p:spPr bwMode="auto">
          <a:xfrm>
            <a:off x="6280150" y="5953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63" name="Rectangle 110">
            <a:extLst>
              <a:ext uri="{FF2B5EF4-FFF2-40B4-BE49-F238E27FC236}">
                <a16:creationId xmlns:a16="http://schemas.microsoft.com/office/drawing/2014/main" id="{C91D7613-F36A-0AD0-A5B7-F2DC01712742}"/>
              </a:ext>
            </a:extLst>
          </p:cNvPr>
          <p:cNvSpPr>
            <a:spLocks noChangeArrowheads="1"/>
          </p:cNvSpPr>
          <p:nvPr/>
        </p:nvSpPr>
        <p:spPr bwMode="auto">
          <a:xfrm>
            <a:off x="1646238" y="6175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1964" name="Line 113">
            <a:extLst>
              <a:ext uri="{FF2B5EF4-FFF2-40B4-BE49-F238E27FC236}">
                <a16:creationId xmlns:a16="http://schemas.microsoft.com/office/drawing/2014/main" id="{15F43D0F-8912-D2BC-E10F-A24F59B1014E}"/>
              </a:ext>
            </a:extLst>
          </p:cNvPr>
          <p:cNvSpPr>
            <a:spLocks noChangeShapeType="1"/>
          </p:cNvSpPr>
          <p:nvPr/>
        </p:nvSpPr>
        <p:spPr bwMode="auto">
          <a:xfrm>
            <a:off x="5121275" y="526732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1965" name="Rectangle 114">
            <a:extLst>
              <a:ext uri="{FF2B5EF4-FFF2-40B4-BE49-F238E27FC236}">
                <a16:creationId xmlns:a16="http://schemas.microsoft.com/office/drawing/2014/main" id="{08831CE5-850D-043F-37E5-3729848D8D81}"/>
              </a:ext>
            </a:extLst>
          </p:cNvPr>
          <p:cNvSpPr>
            <a:spLocks noGrp="1" noChangeArrowheads="1"/>
          </p:cNvSpPr>
          <p:nvPr>
            <p:ph type="title"/>
          </p:nvPr>
        </p:nvSpPr>
        <p:spPr/>
        <p:txBody>
          <a:bodyPr/>
          <a:lstStyle/>
          <a:p>
            <a:pPr eaLnBrk="1" hangingPunct="1"/>
            <a:r>
              <a:rPr lang="en-US" altLang="en-US"/>
              <a:t>Ordinal Utility:</a:t>
            </a:r>
            <a:r>
              <a:rPr lang="en-US" altLang="en-US" sz="2400"/>
              <a:t> </a:t>
            </a:r>
            <a:br>
              <a:rPr lang="en-US" altLang="en-US" sz="2400"/>
            </a:br>
            <a:r>
              <a:rPr lang="en-US" altLang="en-US" sz="2400"/>
              <a:t>We can</a:t>
            </a:r>
            <a:r>
              <a:rPr lang="ja-JP" altLang="en-US" sz="2400"/>
              <a:t>’</a:t>
            </a:r>
            <a:r>
              <a:rPr lang="en-US" altLang="ja-JP" sz="2400"/>
              <a:t>t say </a:t>
            </a:r>
            <a:r>
              <a:rPr lang="en-US" altLang="ja-JP" sz="2400" b="1" i="1"/>
              <a:t>how</a:t>
            </a:r>
            <a:r>
              <a:rPr lang="en-US" altLang="ja-JP" sz="2400"/>
              <a:t> much better I</a:t>
            </a:r>
            <a:r>
              <a:rPr lang="en-US" altLang="ja-JP" sz="2400" baseline="-25000"/>
              <a:t>2 </a:t>
            </a:r>
            <a:r>
              <a:rPr lang="en-US" altLang="ja-JP" sz="2400"/>
              <a:t>is than I</a:t>
            </a:r>
            <a:r>
              <a:rPr lang="en-US" altLang="ja-JP" sz="2400" baseline="-25000"/>
              <a:t>1</a:t>
            </a:r>
            <a:endParaRPr lang="en-US" altLang="en-US" sz="2400" baseline="-25000"/>
          </a:p>
        </p:txBody>
      </p:sp>
      <p:sp>
        <p:nvSpPr>
          <p:cNvPr id="121966" name="TextBox 122">
            <a:extLst>
              <a:ext uri="{FF2B5EF4-FFF2-40B4-BE49-F238E27FC236}">
                <a16:creationId xmlns:a16="http://schemas.microsoft.com/office/drawing/2014/main" id="{E842F924-3865-B8DC-2ACF-FC6260B5218E}"/>
              </a:ext>
            </a:extLst>
          </p:cNvPr>
          <p:cNvSpPr txBox="1">
            <a:spLocks noChangeArrowheads="1"/>
          </p:cNvSpPr>
          <p:nvPr/>
        </p:nvSpPr>
        <p:spPr bwMode="auto">
          <a:xfrm>
            <a:off x="838200" y="2438400"/>
            <a:ext cx="7839075" cy="1077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a:solidFill>
                  <a:srgbClr val="C00000"/>
                </a:solidFill>
                <a:latin typeface="Verdana" panose="020B0604030504040204" pitchFamily="34" charset="0"/>
              </a:rPr>
              <a:t>Ordinal numbers</a:t>
            </a:r>
            <a:r>
              <a:rPr lang="en-US" altLang="en-US">
                <a:latin typeface="Verdana" panose="020B0604030504040204" pitchFamily="34" charset="0"/>
              </a:rPr>
              <a:t>: First, second, third</a:t>
            </a:r>
          </a:p>
          <a:p>
            <a:pPr>
              <a:spcBef>
                <a:spcPct val="0"/>
              </a:spcBef>
              <a:buFontTx/>
              <a:buNone/>
            </a:pPr>
            <a:endParaRPr lang="en-US" altLang="en-US">
              <a:latin typeface="Verdana" panose="020B0604030504040204" pitchFamily="34" charset="0"/>
            </a:endParaRPr>
          </a:p>
        </p:txBody>
      </p:sp>
    </p:spTree>
  </p:cSld>
  <p:clrMapOvr>
    <a:masterClrMapping/>
  </p:clrMapOvr>
  <p:transition/>
</p:sld>
</file>

<file path=ppt/slides/slide49.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3905" name="Slide Number Placeholder 3">
            <a:extLst>
              <a:ext uri="{FF2B5EF4-FFF2-40B4-BE49-F238E27FC236}">
                <a16:creationId xmlns:a16="http://schemas.microsoft.com/office/drawing/2014/main" id="{B599CABD-DC55-C005-ACA7-C277314AAEE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4B4318FA-7C3D-BA40-9AEF-2A581BB0B7A1}" type="slidenum">
              <a:rPr lang="en-US" altLang="en-US" sz="1200" smtClean="0">
                <a:latin typeface="Verdana" panose="020B0604030504040204" pitchFamily="34" charset="0"/>
              </a:rPr>
              <a:pPr>
                <a:spcBef>
                  <a:spcPct val="0"/>
                </a:spcBef>
                <a:buFontTx/>
                <a:buNone/>
              </a:pPr>
              <a:t>49</a:t>
            </a:fld>
            <a:endParaRPr lang="en-US" altLang="en-US" sz="1200">
              <a:latin typeface="Verdana" panose="020B0604030504040204" pitchFamily="34" charset="0"/>
            </a:endParaRPr>
          </a:p>
        </p:txBody>
      </p:sp>
      <p:sp>
        <p:nvSpPr>
          <p:cNvPr id="123906" name="Rectangle 2">
            <a:extLst>
              <a:ext uri="{FF2B5EF4-FFF2-40B4-BE49-F238E27FC236}">
                <a16:creationId xmlns:a16="http://schemas.microsoft.com/office/drawing/2014/main" id="{41DA2BE5-75BF-20FC-E04E-91F4D22093BC}"/>
              </a:ext>
            </a:extLst>
          </p:cNvPr>
          <p:cNvSpPr>
            <a:spLocks noChangeArrowheads="1"/>
          </p:cNvSpPr>
          <p:nvPr/>
        </p:nvSpPr>
        <p:spPr bwMode="auto">
          <a:xfrm>
            <a:off x="1066800" y="1509713"/>
            <a:ext cx="133350" cy="269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07" name="Rectangle 3">
            <a:extLst>
              <a:ext uri="{FF2B5EF4-FFF2-40B4-BE49-F238E27FC236}">
                <a16:creationId xmlns:a16="http://schemas.microsoft.com/office/drawing/2014/main" id="{F8C370DD-394D-1ABC-9581-3C846FE57221}"/>
              </a:ext>
            </a:extLst>
          </p:cNvPr>
          <p:cNvSpPr>
            <a:spLocks noChangeArrowheads="1"/>
          </p:cNvSpPr>
          <p:nvPr/>
        </p:nvSpPr>
        <p:spPr bwMode="auto">
          <a:xfrm>
            <a:off x="1066800" y="1728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08" name="Rectangle 4">
            <a:extLst>
              <a:ext uri="{FF2B5EF4-FFF2-40B4-BE49-F238E27FC236}">
                <a16:creationId xmlns:a16="http://schemas.microsoft.com/office/drawing/2014/main" id="{DEE378C5-5C1A-554D-7B87-785FABAD5255}"/>
              </a:ext>
            </a:extLst>
          </p:cNvPr>
          <p:cNvSpPr>
            <a:spLocks noChangeArrowheads="1"/>
          </p:cNvSpPr>
          <p:nvPr/>
        </p:nvSpPr>
        <p:spPr bwMode="auto">
          <a:xfrm>
            <a:off x="1066800"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09" name="Rectangle 5">
            <a:extLst>
              <a:ext uri="{FF2B5EF4-FFF2-40B4-BE49-F238E27FC236}">
                <a16:creationId xmlns:a16="http://schemas.microsoft.com/office/drawing/2014/main" id="{438A5261-B2AD-D6CB-7631-E1A0369A6442}"/>
              </a:ext>
            </a:extLst>
          </p:cNvPr>
          <p:cNvSpPr>
            <a:spLocks noChangeArrowheads="1"/>
          </p:cNvSpPr>
          <p:nvPr/>
        </p:nvSpPr>
        <p:spPr bwMode="auto">
          <a:xfrm>
            <a:off x="11144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10" name="Rectangle 6">
            <a:extLst>
              <a:ext uri="{FF2B5EF4-FFF2-40B4-BE49-F238E27FC236}">
                <a16:creationId xmlns:a16="http://schemas.microsoft.com/office/drawing/2014/main" id="{F72319D4-0305-FDFF-DDDC-EE8F90E58730}"/>
              </a:ext>
            </a:extLst>
          </p:cNvPr>
          <p:cNvSpPr>
            <a:spLocks noChangeArrowheads="1"/>
          </p:cNvSpPr>
          <p:nvPr/>
        </p:nvSpPr>
        <p:spPr bwMode="auto">
          <a:xfrm>
            <a:off x="1646238" y="1951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11" name="Rectangle 8">
            <a:extLst>
              <a:ext uri="{FF2B5EF4-FFF2-40B4-BE49-F238E27FC236}">
                <a16:creationId xmlns:a16="http://schemas.microsoft.com/office/drawing/2014/main" id="{036BB5EA-D2D4-207B-C42B-6EAF8EB82904}"/>
              </a:ext>
            </a:extLst>
          </p:cNvPr>
          <p:cNvSpPr>
            <a:spLocks noChangeArrowheads="1"/>
          </p:cNvSpPr>
          <p:nvPr/>
        </p:nvSpPr>
        <p:spPr bwMode="auto">
          <a:xfrm>
            <a:off x="2778125" y="1951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12" name="Rectangle 9">
            <a:extLst>
              <a:ext uri="{FF2B5EF4-FFF2-40B4-BE49-F238E27FC236}">
                <a16:creationId xmlns:a16="http://schemas.microsoft.com/office/drawing/2014/main" id="{E77DD12B-D9D4-6093-BAA2-836CE2717D80}"/>
              </a:ext>
            </a:extLst>
          </p:cNvPr>
          <p:cNvSpPr>
            <a:spLocks noChangeArrowheads="1"/>
          </p:cNvSpPr>
          <p:nvPr/>
        </p:nvSpPr>
        <p:spPr bwMode="auto">
          <a:xfrm>
            <a:off x="1066800" y="217328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13" name="Rectangle 10">
            <a:extLst>
              <a:ext uri="{FF2B5EF4-FFF2-40B4-BE49-F238E27FC236}">
                <a16:creationId xmlns:a16="http://schemas.microsoft.com/office/drawing/2014/main" id="{CDACDBAA-E3C7-C7DA-2C65-340E70C4B8B0}"/>
              </a:ext>
            </a:extLst>
          </p:cNvPr>
          <p:cNvSpPr>
            <a:spLocks noChangeArrowheads="1"/>
          </p:cNvSpPr>
          <p:nvPr/>
        </p:nvSpPr>
        <p:spPr bwMode="auto">
          <a:xfrm>
            <a:off x="1308100" y="2173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14" name="Rectangle 11">
            <a:extLst>
              <a:ext uri="{FF2B5EF4-FFF2-40B4-BE49-F238E27FC236}">
                <a16:creationId xmlns:a16="http://schemas.microsoft.com/office/drawing/2014/main" id="{926C0F74-A13B-CDC1-00FC-703290E82A14}"/>
              </a:ext>
            </a:extLst>
          </p:cNvPr>
          <p:cNvSpPr>
            <a:spLocks noChangeArrowheads="1"/>
          </p:cNvSpPr>
          <p:nvPr/>
        </p:nvSpPr>
        <p:spPr bwMode="auto">
          <a:xfrm>
            <a:off x="106680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15" name="Rectangle 12">
            <a:extLst>
              <a:ext uri="{FF2B5EF4-FFF2-40B4-BE49-F238E27FC236}">
                <a16:creationId xmlns:a16="http://schemas.microsoft.com/office/drawing/2014/main" id="{FC295799-528A-167D-6001-39FD6D22DB83}"/>
              </a:ext>
            </a:extLst>
          </p:cNvPr>
          <p:cNvSpPr>
            <a:spLocks noChangeArrowheads="1"/>
          </p:cNvSpPr>
          <p:nvPr/>
        </p:nvSpPr>
        <p:spPr bwMode="auto">
          <a:xfrm>
            <a:off x="164623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16" name="Rectangle 13">
            <a:extLst>
              <a:ext uri="{FF2B5EF4-FFF2-40B4-BE49-F238E27FC236}">
                <a16:creationId xmlns:a16="http://schemas.microsoft.com/office/drawing/2014/main" id="{970E40AD-976C-F906-BFB2-56D7FC18BC29}"/>
              </a:ext>
            </a:extLst>
          </p:cNvPr>
          <p:cNvSpPr>
            <a:spLocks noChangeArrowheads="1"/>
          </p:cNvSpPr>
          <p:nvPr/>
        </p:nvSpPr>
        <p:spPr bwMode="auto">
          <a:xfrm>
            <a:off x="222567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17" name="Rectangle 14">
            <a:extLst>
              <a:ext uri="{FF2B5EF4-FFF2-40B4-BE49-F238E27FC236}">
                <a16:creationId xmlns:a16="http://schemas.microsoft.com/office/drawing/2014/main" id="{28F0A3FA-E1A3-BC7F-01AC-642E3078A44E}"/>
              </a:ext>
            </a:extLst>
          </p:cNvPr>
          <p:cNvSpPr>
            <a:spLocks noChangeArrowheads="1"/>
          </p:cNvSpPr>
          <p:nvPr/>
        </p:nvSpPr>
        <p:spPr bwMode="auto">
          <a:xfrm>
            <a:off x="2805113"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18" name="Rectangle 15">
            <a:extLst>
              <a:ext uri="{FF2B5EF4-FFF2-40B4-BE49-F238E27FC236}">
                <a16:creationId xmlns:a16="http://schemas.microsoft.com/office/drawing/2014/main" id="{0A8431D0-28DD-153B-CCB1-46A763EB04EF}"/>
              </a:ext>
            </a:extLst>
          </p:cNvPr>
          <p:cNvSpPr>
            <a:spLocks noChangeArrowheads="1"/>
          </p:cNvSpPr>
          <p:nvPr/>
        </p:nvSpPr>
        <p:spPr bwMode="auto">
          <a:xfrm>
            <a:off x="3384550"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19" name="Rectangle 16">
            <a:extLst>
              <a:ext uri="{FF2B5EF4-FFF2-40B4-BE49-F238E27FC236}">
                <a16:creationId xmlns:a16="http://schemas.microsoft.com/office/drawing/2014/main" id="{DA0CEF36-9EE4-3576-4DA4-367E3352ED46}"/>
              </a:ext>
            </a:extLst>
          </p:cNvPr>
          <p:cNvSpPr>
            <a:spLocks noChangeArrowheads="1"/>
          </p:cNvSpPr>
          <p:nvPr/>
        </p:nvSpPr>
        <p:spPr bwMode="auto">
          <a:xfrm>
            <a:off x="3963988" y="23955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20" name="Rectangle 17">
            <a:extLst>
              <a:ext uri="{FF2B5EF4-FFF2-40B4-BE49-F238E27FC236}">
                <a16:creationId xmlns:a16="http://schemas.microsoft.com/office/drawing/2014/main" id="{F46257D6-05F7-DC6B-2782-59A3F7427A21}"/>
              </a:ext>
            </a:extLst>
          </p:cNvPr>
          <p:cNvSpPr>
            <a:spLocks noChangeArrowheads="1"/>
          </p:cNvSpPr>
          <p:nvPr/>
        </p:nvSpPr>
        <p:spPr bwMode="auto">
          <a:xfrm>
            <a:off x="4543425" y="2395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21" name="Rectangle 18">
            <a:extLst>
              <a:ext uri="{FF2B5EF4-FFF2-40B4-BE49-F238E27FC236}">
                <a16:creationId xmlns:a16="http://schemas.microsoft.com/office/drawing/2014/main" id="{7BDF776D-4150-F080-48AC-1441DD9ABA36}"/>
              </a:ext>
            </a:extLst>
          </p:cNvPr>
          <p:cNvSpPr>
            <a:spLocks noChangeArrowheads="1"/>
          </p:cNvSpPr>
          <p:nvPr/>
        </p:nvSpPr>
        <p:spPr bwMode="auto">
          <a:xfrm>
            <a:off x="1066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22" name="Rectangle 19">
            <a:extLst>
              <a:ext uri="{FF2B5EF4-FFF2-40B4-BE49-F238E27FC236}">
                <a16:creationId xmlns:a16="http://schemas.microsoft.com/office/drawing/2014/main" id="{B531A4A8-67E4-22E2-4E0A-730C899F4C94}"/>
              </a:ext>
            </a:extLst>
          </p:cNvPr>
          <p:cNvSpPr>
            <a:spLocks noChangeArrowheads="1"/>
          </p:cNvSpPr>
          <p:nvPr/>
        </p:nvSpPr>
        <p:spPr bwMode="auto">
          <a:xfrm>
            <a:off x="164623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23" name="Rectangle 20">
            <a:extLst>
              <a:ext uri="{FF2B5EF4-FFF2-40B4-BE49-F238E27FC236}">
                <a16:creationId xmlns:a16="http://schemas.microsoft.com/office/drawing/2014/main" id="{67B7A308-28A2-26EA-27BD-5D5137408AAB}"/>
              </a:ext>
            </a:extLst>
          </p:cNvPr>
          <p:cNvSpPr>
            <a:spLocks noChangeArrowheads="1"/>
          </p:cNvSpPr>
          <p:nvPr/>
        </p:nvSpPr>
        <p:spPr bwMode="auto">
          <a:xfrm>
            <a:off x="222567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24" name="Rectangle 21">
            <a:extLst>
              <a:ext uri="{FF2B5EF4-FFF2-40B4-BE49-F238E27FC236}">
                <a16:creationId xmlns:a16="http://schemas.microsoft.com/office/drawing/2014/main" id="{8EB8720C-A1BE-0622-2B37-A015860AB4E0}"/>
              </a:ext>
            </a:extLst>
          </p:cNvPr>
          <p:cNvSpPr>
            <a:spLocks noChangeArrowheads="1"/>
          </p:cNvSpPr>
          <p:nvPr/>
        </p:nvSpPr>
        <p:spPr bwMode="auto">
          <a:xfrm>
            <a:off x="2805113"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25" name="Rectangle 22">
            <a:extLst>
              <a:ext uri="{FF2B5EF4-FFF2-40B4-BE49-F238E27FC236}">
                <a16:creationId xmlns:a16="http://schemas.microsoft.com/office/drawing/2014/main" id="{FEEB4E5E-DFBA-D981-FCD4-629D2DD5192E}"/>
              </a:ext>
            </a:extLst>
          </p:cNvPr>
          <p:cNvSpPr>
            <a:spLocks noChangeArrowheads="1"/>
          </p:cNvSpPr>
          <p:nvPr/>
        </p:nvSpPr>
        <p:spPr bwMode="auto">
          <a:xfrm>
            <a:off x="3384550" y="261778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26" name="Rectangle 23">
            <a:extLst>
              <a:ext uri="{FF2B5EF4-FFF2-40B4-BE49-F238E27FC236}">
                <a16:creationId xmlns:a16="http://schemas.microsoft.com/office/drawing/2014/main" id="{A7043700-3018-6D7C-92CF-8B7457DB694E}"/>
              </a:ext>
            </a:extLst>
          </p:cNvPr>
          <p:cNvSpPr>
            <a:spLocks noChangeArrowheads="1"/>
          </p:cNvSpPr>
          <p:nvPr/>
        </p:nvSpPr>
        <p:spPr bwMode="auto">
          <a:xfrm>
            <a:off x="34798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27" name="Rectangle 24">
            <a:extLst>
              <a:ext uri="{FF2B5EF4-FFF2-40B4-BE49-F238E27FC236}">
                <a16:creationId xmlns:a16="http://schemas.microsoft.com/office/drawing/2014/main" id="{03725017-5E88-DF3E-360E-0196E25B626D}"/>
              </a:ext>
            </a:extLst>
          </p:cNvPr>
          <p:cNvSpPr>
            <a:spLocks noChangeArrowheads="1"/>
          </p:cNvSpPr>
          <p:nvPr/>
        </p:nvSpPr>
        <p:spPr bwMode="auto">
          <a:xfrm>
            <a:off x="3963988" y="2617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28" name="Rectangle 25">
            <a:extLst>
              <a:ext uri="{FF2B5EF4-FFF2-40B4-BE49-F238E27FC236}">
                <a16:creationId xmlns:a16="http://schemas.microsoft.com/office/drawing/2014/main" id="{BE0E320F-3EE2-C39F-3FAC-5B13B3A74455}"/>
              </a:ext>
            </a:extLst>
          </p:cNvPr>
          <p:cNvSpPr>
            <a:spLocks noChangeArrowheads="1"/>
          </p:cNvSpPr>
          <p:nvPr/>
        </p:nvSpPr>
        <p:spPr bwMode="auto">
          <a:xfrm>
            <a:off x="4543425"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29" name="Rectangle 26">
            <a:extLst>
              <a:ext uri="{FF2B5EF4-FFF2-40B4-BE49-F238E27FC236}">
                <a16:creationId xmlns:a16="http://schemas.microsoft.com/office/drawing/2014/main" id="{195264CE-0BC0-BF62-11DA-8F0CDDBB5C3E}"/>
              </a:ext>
            </a:extLst>
          </p:cNvPr>
          <p:cNvSpPr>
            <a:spLocks noChangeArrowheads="1"/>
          </p:cNvSpPr>
          <p:nvPr/>
        </p:nvSpPr>
        <p:spPr bwMode="auto">
          <a:xfrm>
            <a:off x="6235700" y="2617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30" name="Rectangle 27">
            <a:extLst>
              <a:ext uri="{FF2B5EF4-FFF2-40B4-BE49-F238E27FC236}">
                <a16:creationId xmlns:a16="http://schemas.microsoft.com/office/drawing/2014/main" id="{60103290-13FA-1E0E-7C0C-F9B3B4BE7391}"/>
              </a:ext>
            </a:extLst>
          </p:cNvPr>
          <p:cNvSpPr>
            <a:spLocks noChangeArrowheads="1"/>
          </p:cNvSpPr>
          <p:nvPr/>
        </p:nvSpPr>
        <p:spPr bwMode="auto">
          <a:xfrm>
            <a:off x="2225675" y="2840038"/>
            <a:ext cx="1809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31" name="Rectangle 28">
            <a:extLst>
              <a:ext uri="{FF2B5EF4-FFF2-40B4-BE49-F238E27FC236}">
                <a16:creationId xmlns:a16="http://schemas.microsoft.com/office/drawing/2014/main" id="{6324E587-0D70-8E21-6669-E82B25D3DDCB}"/>
              </a:ext>
            </a:extLst>
          </p:cNvPr>
          <p:cNvSpPr>
            <a:spLocks noChangeArrowheads="1"/>
          </p:cNvSpPr>
          <p:nvPr/>
        </p:nvSpPr>
        <p:spPr bwMode="auto">
          <a:xfrm>
            <a:off x="23225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32" name="Rectangle 29">
            <a:extLst>
              <a:ext uri="{FF2B5EF4-FFF2-40B4-BE49-F238E27FC236}">
                <a16:creationId xmlns:a16="http://schemas.microsoft.com/office/drawing/2014/main" id="{42E6963D-2A69-17BC-7DA7-36F9887007B2}"/>
              </a:ext>
            </a:extLst>
          </p:cNvPr>
          <p:cNvSpPr>
            <a:spLocks noChangeArrowheads="1"/>
          </p:cNvSpPr>
          <p:nvPr/>
        </p:nvSpPr>
        <p:spPr bwMode="auto">
          <a:xfrm>
            <a:off x="2805113"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33" name="Rectangle 30">
            <a:extLst>
              <a:ext uri="{FF2B5EF4-FFF2-40B4-BE49-F238E27FC236}">
                <a16:creationId xmlns:a16="http://schemas.microsoft.com/office/drawing/2014/main" id="{652AC2D3-CE31-DB4C-4BB6-1832F59D8D09}"/>
              </a:ext>
            </a:extLst>
          </p:cNvPr>
          <p:cNvSpPr>
            <a:spLocks noChangeArrowheads="1"/>
          </p:cNvSpPr>
          <p:nvPr/>
        </p:nvSpPr>
        <p:spPr bwMode="auto">
          <a:xfrm>
            <a:off x="3384550"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34" name="Rectangle 31">
            <a:extLst>
              <a:ext uri="{FF2B5EF4-FFF2-40B4-BE49-F238E27FC236}">
                <a16:creationId xmlns:a16="http://schemas.microsoft.com/office/drawing/2014/main" id="{FD492B3D-FDE3-6B0E-FA72-1884E1832012}"/>
              </a:ext>
            </a:extLst>
          </p:cNvPr>
          <p:cNvSpPr>
            <a:spLocks noChangeArrowheads="1"/>
          </p:cNvSpPr>
          <p:nvPr/>
        </p:nvSpPr>
        <p:spPr bwMode="auto">
          <a:xfrm>
            <a:off x="3963988" y="2840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35" name="Rectangle 32">
            <a:extLst>
              <a:ext uri="{FF2B5EF4-FFF2-40B4-BE49-F238E27FC236}">
                <a16:creationId xmlns:a16="http://schemas.microsoft.com/office/drawing/2014/main" id="{BE8E808B-5EF0-C375-6749-C9B1DFE188D4}"/>
              </a:ext>
            </a:extLst>
          </p:cNvPr>
          <p:cNvSpPr>
            <a:spLocks noChangeArrowheads="1"/>
          </p:cNvSpPr>
          <p:nvPr/>
        </p:nvSpPr>
        <p:spPr bwMode="auto">
          <a:xfrm>
            <a:off x="4543425" y="2840038"/>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36" name="Rectangle 33">
            <a:extLst>
              <a:ext uri="{FF2B5EF4-FFF2-40B4-BE49-F238E27FC236}">
                <a16:creationId xmlns:a16="http://schemas.microsoft.com/office/drawing/2014/main" id="{50F43782-2BE9-FD6C-9248-CDB65A851E77}"/>
              </a:ext>
            </a:extLst>
          </p:cNvPr>
          <p:cNvSpPr>
            <a:spLocks noChangeArrowheads="1"/>
          </p:cNvSpPr>
          <p:nvPr/>
        </p:nvSpPr>
        <p:spPr bwMode="auto">
          <a:xfrm>
            <a:off x="4784725" y="2840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37" name="Rectangle 34">
            <a:extLst>
              <a:ext uri="{FF2B5EF4-FFF2-40B4-BE49-F238E27FC236}">
                <a16:creationId xmlns:a16="http://schemas.microsoft.com/office/drawing/2014/main" id="{DE821BB1-66B7-06E4-A010-A8625CB41199}"/>
              </a:ext>
            </a:extLst>
          </p:cNvPr>
          <p:cNvSpPr>
            <a:spLocks noChangeArrowheads="1"/>
          </p:cNvSpPr>
          <p:nvPr/>
        </p:nvSpPr>
        <p:spPr bwMode="auto">
          <a:xfrm>
            <a:off x="1066800" y="30622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38" name="Rectangle 35">
            <a:extLst>
              <a:ext uri="{FF2B5EF4-FFF2-40B4-BE49-F238E27FC236}">
                <a16:creationId xmlns:a16="http://schemas.microsoft.com/office/drawing/2014/main" id="{26891556-DFDF-B496-6DAF-BD77D1B4B708}"/>
              </a:ext>
            </a:extLst>
          </p:cNvPr>
          <p:cNvSpPr>
            <a:spLocks noChangeArrowheads="1"/>
          </p:cNvSpPr>
          <p:nvPr/>
        </p:nvSpPr>
        <p:spPr bwMode="auto">
          <a:xfrm>
            <a:off x="1066800" y="32845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39" name="Rectangle 36">
            <a:extLst>
              <a:ext uri="{FF2B5EF4-FFF2-40B4-BE49-F238E27FC236}">
                <a16:creationId xmlns:a16="http://schemas.microsoft.com/office/drawing/2014/main" id="{5BA9A61F-F771-3793-F711-91B33317253F}"/>
              </a:ext>
            </a:extLst>
          </p:cNvPr>
          <p:cNvSpPr>
            <a:spLocks noChangeArrowheads="1"/>
          </p:cNvSpPr>
          <p:nvPr/>
        </p:nvSpPr>
        <p:spPr bwMode="auto">
          <a:xfrm>
            <a:off x="106680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40" name="Rectangle 37">
            <a:extLst>
              <a:ext uri="{FF2B5EF4-FFF2-40B4-BE49-F238E27FC236}">
                <a16:creationId xmlns:a16="http://schemas.microsoft.com/office/drawing/2014/main" id="{212E1827-2F13-6616-F037-EDC7F29C9749}"/>
              </a:ext>
            </a:extLst>
          </p:cNvPr>
          <p:cNvSpPr>
            <a:spLocks noChangeArrowheads="1"/>
          </p:cNvSpPr>
          <p:nvPr/>
        </p:nvSpPr>
        <p:spPr bwMode="auto">
          <a:xfrm>
            <a:off x="1646238"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41" name="Rectangle 38">
            <a:extLst>
              <a:ext uri="{FF2B5EF4-FFF2-40B4-BE49-F238E27FC236}">
                <a16:creationId xmlns:a16="http://schemas.microsoft.com/office/drawing/2014/main" id="{A50E4B2C-9EC9-8C15-5A4B-45180E07AF08}"/>
              </a:ext>
            </a:extLst>
          </p:cNvPr>
          <p:cNvSpPr>
            <a:spLocks noChangeArrowheads="1"/>
          </p:cNvSpPr>
          <p:nvPr/>
        </p:nvSpPr>
        <p:spPr bwMode="auto">
          <a:xfrm>
            <a:off x="2225675"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42" name="Rectangle 39">
            <a:extLst>
              <a:ext uri="{FF2B5EF4-FFF2-40B4-BE49-F238E27FC236}">
                <a16:creationId xmlns:a16="http://schemas.microsoft.com/office/drawing/2014/main" id="{62CC3561-F9C4-81DC-BA6C-6B03AE70F216}"/>
              </a:ext>
            </a:extLst>
          </p:cNvPr>
          <p:cNvSpPr>
            <a:spLocks noChangeArrowheads="1"/>
          </p:cNvSpPr>
          <p:nvPr/>
        </p:nvSpPr>
        <p:spPr bwMode="auto">
          <a:xfrm>
            <a:off x="2805113" y="350678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43" name="Rectangle 40">
            <a:extLst>
              <a:ext uri="{FF2B5EF4-FFF2-40B4-BE49-F238E27FC236}">
                <a16:creationId xmlns:a16="http://schemas.microsoft.com/office/drawing/2014/main" id="{19B8A76B-8575-F05C-47DD-B0C6EFB70161}"/>
              </a:ext>
            </a:extLst>
          </p:cNvPr>
          <p:cNvSpPr>
            <a:spLocks noChangeArrowheads="1"/>
          </p:cNvSpPr>
          <p:nvPr/>
        </p:nvSpPr>
        <p:spPr bwMode="auto">
          <a:xfrm>
            <a:off x="33845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44" name="Rectangle 41">
            <a:extLst>
              <a:ext uri="{FF2B5EF4-FFF2-40B4-BE49-F238E27FC236}">
                <a16:creationId xmlns:a16="http://schemas.microsoft.com/office/drawing/2014/main" id="{27035735-D439-4DEB-9920-DACF182DEB84}"/>
              </a:ext>
            </a:extLst>
          </p:cNvPr>
          <p:cNvSpPr>
            <a:spLocks noChangeArrowheads="1"/>
          </p:cNvSpPr>
          <p:nvPr/>
        </p:nvSpPr>
        <p:spPr bwMode="auto">
          <a:xfrm>
            <a:off x="3963988" y="3506788"/>
            <a:ext cx="2317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45" name="Rectangle 42">
            <a:extLst>
              <a:ext uri="{FF2B5EF4-FFF2-40B4-BE49-F238E27FC236}">
                <a16:creationId xmlns:a16="http://schemas.microsoft.com/office/drawing/2014/main" id="{8859F2E7-3969-B327-6313-B5C311C04C03}"/>
              </a:ext>
            </a:extLst>
          </p:cNvPr>
          <p:cNvSpPr>
            <a:spLocks noChangeArrowheads="1"/>
          </p:cNvSpPr>
          <p:nvPr/>
        </p:nvSpPr>
        <p:spPr bwMode="auto">
          <a:xfrm>
            <a:off x="41084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46" name="Rectangle 43">
            <a:extLst>
              <a:ext uri="{FF2B5EF4-FFF2-40B4-BE49-F238E27FC236}">
                <a16:creationId xmlns:a16="http://schemas.microsoft.com/office/drawing/2014/main" id="{6F98B0F5-701B-A6BF-6AB5-70B800B3F8F5}"/>
              </a:ext>
            </a:extLst>
          </p:cNvPr>
          <p:cNvSpPr>
            <a:spLocks noChangeArrowheads="1"/>
          </p:cNvSpPr>
          <p:nvPr/>
        </p:nvSpPr>
        <p:spPr bwMode="auto">
          <a:xfrm>
            <a:off x="4543425" y="3506788"/>
            <a:ext cx="3825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47" name="Rectangle 44">
            <a:extLst>
              <a:ext uri="{FF2B5EF4-FFF2-40B4-BE49-F238E27FC236}">
                <a16:creationId xmlns:a16="http://schemas.microsoft.com/office/drawing/2014/main" id="{150E6A3B-22D3-940C-DDBD-7BA8D0A72F5C}"/>
              </a:ext>
            </a:extLst>
          </p:cNvPr>
          <p:cNvSpPr>
            <a:spLocks noChangeArrowheads="1"/>
          </p:cNvSpPr>
          <p:nvPr/>
        </p:nvSpPr>
        <p:spPr bwMode="auto">
          <a:xfrm>
            <a:off x="4832350" y="350678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48" name="Rectangle 45">
            <a:extLst>
              <a:ext uri="{FF2B5EF4-FFF2-40B4-BE49-F238E27FC236}">
                <a16:creationId xmlns:a16="http://schemas.microsoft.com/office/drawing/2014/main" id="{F1C428C5-64D2-2A1B-8FC1-F7B80CF0E52B}"/>
              </a:ext>
            </a:extLst>
          </p:cNvPr>
          <p:cNvSpPr>
            <a:spLocks noChangeArrowheads="1"/>
          </p:cNvSpPr>
          <p:nvPr/>
        </p:nvSpPr>
        <p:spPr bwMode="auto">
          <a:xfrm>
            <a:off x="106680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49" name="Rectangle 46">
            <a:extLst>
              <a:ext uri="{FF2B5EF4-FFF2-40B4-BE49-F238E27FC236}">
                <a16:creationId xmlns:a16="http://schemas.microsoft.com/office/drawing/2014/main" id="{2ADF8A21-A978-9567-8676-751800B56601}"/>
              </a:ext>
            </a:extLst>
          </p:cNvPr>
          <p:cNvSpPr>
            <a:spLocks noChangeArrowheads="1"/>
          </p:cNvSpPr>
          <p:nvPr/>
        </p:nvSpPr>
        <p:spPr bwMode="auto">
          <a:xfrm>
            <a:off x="164623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50" name="Rectangle 47">
            <a:extLst>
              <a:ext uri="{FF2B5EF4-FFF2-40B4-BE49-F238E27FC236}">
                <a16:creationId xmlns:a16="http://schemas.microsoft.com/office/drawing/2014/main" id="{AC0E4922-63E5-C179-7E6E-B49967D5B169}"/>
              </a:ext>
            </a:extLst>
          </p:cNvPr>
          <p:cNvSpPr>
            <a:spLocks noChangeArrowheads="1"/>
          </p:cNvSpPr>
          <p:nvPr/>
        </p:nvSpPr>
        <p:spPr bwMode="auto">
          <a:xfrm>
            <a:off x="22256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51" name="Rectangle 48">
            <a:extLst>
              <a:ext uri="{FF2B5EF4-FFF2-40B4-BE49-F238E27FC236}">
                <a16:creationId xmlns:a16="http://schemas.microsoft.com/office/drawing/2014/main" id="{D6C66717-DF18-3381-685A-DAEF2615918D}"/>
              </a:ext>
            </a:extLst>
          </p:cNvPr>
          <p:cNvSpPr>
            <a:spLocks noChangeArrowheads="1"/>
          </p:cNvSpPr>
          <p:nvPr/>
        </p:nvSpPr>
        <p:spPr bwMode="auto">
          <a:xfrm>
            <a:off x="2805113"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52" name="Rectangle 49">
            <a:extLst>
              <a:ext uri="{FF2B5EF4-FFF2-40B4-BE49-F238E27FC236}">
                <a16:creationId xmlns:a16="http://schemas.microsoft.com/office/drawing/2014/main" id="{978C98EA-EF61-43D9-E193-C0C90B678923}"/>
              </a:ext>
            </a:extLst>
          </p:cNvPr>
          <p:cNvSpPr>
            <a:spLocks noChangeArrowheads="1"/>
          </p:cNvSpPr>
          <p:nvPr/>
        </p:nvSpPr>
        <p:spPr bwMode="auto">
          <a:xfrm>
            <a:off x="3384550"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53" name="Rectangle 50">
            <a:extLst>
              <a:ext uri="{FF2B5EF4-FFF2-40B4-BE49-F238E27FC236}">
                <a16:creationId xmlns:a16="http://schemas.microsoft.com/office/drawing/2014/main" id="{96D8843D-15B8-6D5A-E8FC-98093B1269A6}"/>
              </a:ext>
            </a:extLst>
          </p:cNvPr>
          <p:cNvSpPr>
            <a:spLocks noChangeArrowheads="1"/>
          </p:cNvSpPr>
          <p:nvPr/>
        </p:nvSpPr>
        <p:spPr bwMode="auto">
          <a:xfrm>
            <a:off x="39639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54" name="Rectangle 51">
            <a:extLst>
              <a:ext uri="{FF2B5EF4-FFF2-40B4-BE49-F238E27FC236}">
                <a16:creationId xmlns:a16="http://schemas.microsoft.com/office/drawing/2014/main" id="{8704833F-2BD2-9474-652D-2D059587B011}"/>
              </a:ext>
            </a:extLst>
          </p:cNvPr>
          <p:cNvSpPr>
            <a:spLocks noChangeArrowheads="1"/>
          </p:cNvSpPr>
          <p:nvPr/>
        </p:nvSpPr>
        <p:spPr bwMode="auto">
          <a:xfrm>
            <a:off x="454342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55" name="Rectangle 52">
            <a:extLst>
              <a:ext uri="{FF2B5EF4-FFF2-40B4-BE49-F238E27FC236}">
                <a16:creationId xmlns:a16="http://schemas.microsoft.com/office/drawing/2014/main" id="{DF1BF0B8-E288-BE64-7DE2-F937079A5A1F}"/>
              </a:ext>
            </a:extLst>
          </p:cNvPr>
          <p:cNvSpPr>
            <a:spLocks noChangeArrowheads="1"/>
          </p:cNvSpPr>
          <p:nvPr/>
        </p:nvSpPr>
        <p:spPr bwMode="auto">
          <a:xfrm>
            <a:off x="5121275" y="3729038"/>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56" name="Rectangle 53">
            <a:extLst>
              <a:ext uri="{FF2B5EF4-FFF2-40B4-BE49-F238E27FC236}">
                <a16:creationId xmlns:a16="http://schemas.microsoft.com/office/drawing/2014/main" id="{6EC7F4D7-00E3-FFD0-9C7A-A6348C0CD8AA}"/>
              </a:ext>
            </a:extLst>
          </p:cNvPr>
          <p:cNvSpPr>
            <a:spLocks noChangeArrowheads="1"/>
          </p:cNvSpPr>
          <p:nvPr/>
        </p:nvSpPr>
        <p:spPr bwMode="auto">
          <a:xfrm>
            <a:off x="5700713" y="3729038"/>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57" name="Rectangle 54">
            <a:extLst>
              <a:ext uri="{FF2B5EF4-FFF2-40B4-BE49-F238E27FC236}">
                <a16:creationId xmlns:a16="http://schemas.microsoft.com/office/drawing/2014/main" id="{4A52143E-0F65-11F1-C1B1-37FFED9EE878}"/>
              </a:ext>
            </a:extLst>
          </p:cNvPr>
          <p:cNvSpPr>
            <a:spLocks noChangeArrowheads="1"/>
          </p:cNvSpPr>
          <p:nvPr/>
        </p:nvSpPr>
        <p:spPr bwMode="auto">
          <a:xfrm>
            <a:off x="5894388" y="3729038"/>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58" name="Rectangle 55">
            <a:extLst>
              <a:ext uri="{FF2B5EF4-FFF2-40B4-BE49-F238E27FC236}">
                <a16:creationId xmlns:a16="http://schemas.microsoft.com/office/drawing/2014/main" id="{F0A23B99-78A9-AFC4-4390-542D007F3F33}"/>
              </a:ext>
            </a:extLst>
          </p:cNvPr>
          <p:cNvSpPr>
            <a:spLocks noChangeArrowheads="1"/>
          </p:cNvSpPr>
          <p:nvPr/>
        </p:nvSpPr>
        <p:spPr bwMode="auto">
          <a:xfrm>
            <a:off x="106680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59" name="Rectangle 56">
            <a:extLst>
              <a:ext uri="{FF2B5EF4-FFF2-40B4-BE49-F238E27FC236}">
                <a16:creationId xmlns:a16="http://schemas.microsoft.com/office/drawing/2014/main" id="{951FB9AD-8442-2F1B-CE6C-7BD843DAEC3D}"/>
              </a:ext>
            </a:extLst>
          </p:cNvPr>
          <p:cNvSpPr>
            <a:spLocks noChangeArrowheads="1"/>
          </p:cNvSpPr>
          <p:nvPr/>
        </p:nvSpPr>
        <p:spPr bwMode="auto">
          <a:xfrm>
            <a:off x="164623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60" name="Rectangle 57">
            <a:extLst>
              <a:ext uri="{FF2B5EF4-FFF2-40B4-BE49-F238E27FC236}">
                <a16:creationId xmlns:a16="http://schemas.microsoft.com/office/drawing/2014/main" id="{FD48CCFF-ED17-2987-26F0-041919535AAE}"/>
              </a:ext>
            </a:extLst>
          </p:cNvPr>
          <p:cNvSpPr>
            <a:spLocks noChangeArrowheads="1"/>
          </p:cNvSpPr>
          <p:nvPr/>
        </p:nvSpPr>
        <p:spPr bwMode="auto">
          <a:xfrm>
            <a:off x="2225675" y="3952875"/>
            <a:ext cx="28257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61" name="Rectangle 58">
            <a:extLst>
              <a:ext uri="{FF2B5EF4-FFF2-40B4-BE49-F238E27FC236}">
                <a16:creationId xmlns:a16="http://schemas.microsoft.com/office/drawing/2014/main" id="{3C249AF7-29B5-3F6C-73B8-8489705628A0}"/>
              </a:ext>
            </a:extLst>
          </p:cNvPr>
          <p:cNvSpPr>
            <a:spLocks noChangeArrowheads="1"/>
          </p:cNvSpPr>
          <p:nvPr/>
        </p:nvSpPr>
        <p:spPr bwMode="auto">
          <a:xfrm>
            <a:off x="241776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62" name="Rectangle 59">
            <a:extLst>
              <a:ext uri="{FF2B5EF4-FFF2-40B4-BE49-F238E27FC236}">
                <a16:creationId xmlns:a16="http://schemas.microsoft.com/office/drawing/2014/main" id="{1C111937-F870-EA97-2345-38C24B816D86}"/>
              </a:ext>
            </a:extLst>
          </p:cNvPr>
          <p:cNvSpPr>
            <a:spLocks noChangeArrowheads="1"/>
          </p:cNvSpPr>
          <p:nvPr/>
        </p:nvSpPr>
        <p:spPr bwMode="auto">
          <a:xfrm>
            <a:off x="28051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63" name="Rectangle 60">
            <a:extLst>
              <a:ext uri="{FF2B5EF4-FFF2-40B4-BE49-F238E27FC236}">
                <a16:creationId xmlns:a16="http://schemas.microsoft.com/office/drawing/2014/main" id="{488FA08C-71B8-94D8-0279-B8A80CED1FA7}"/>
              </a:ext>
            </a:extLst>
          </p:cNvPr>
          <p:cNvSpPr>
            <a:spLocks noChangeArrowheads="1"/>
          </p:cNvSpPr>
          <p:nvPr/>
        </p:nvSpPr>
        <p:spPr bwMode="auto">
          <a:xfrm>
            <a:off x="3384550"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64" name="Rectangle 61">
            <a:extLst>
              <a:ext uri="{FF2B5EF4-FFF2-40B4-BE49-F238E27FC236}">
                <a16:creationId xmlns:a16="http://schemas.microsoft.com/office/drawing/2014/main" id="{44AFEFA3-0B1B-2B01-6348-4312EFE0870B}"/>
              </a:ext>
            </a:extLst>
          </p:cNvPr>
          <p:cNvSpPr>
            <a:spLocks noChangeArrowheads="1"/>
          </p:cNvSpPr>
          <p:nvPr/>
        </p:nvSpPr>
        <p:spPr bwMode="auto">
          <a:xfrm>
            <a:off x="3963988"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65" name="Rectangle 62">
            <a:extLst>
              <a:ext uri="{FF2B5EF4-FFF2-40B4-BE49-F238E27FC236}">
                <a16:creationId xmlns:a16="http://schemas.microsoft.com/office/drawing/2014/main" id="{98FEF8F4-5B4E-AA3C-CA91-62E002291D04}"/>
              </a:ext>
            </a:extLst>
          </p:cNvPr>
          <p:cNvSpPr>
            <a:spLocks noChangeArrowheads="1"/>
          </p:cNvSpPr>
          <p:nvPr/>
        </p:nvSpPr>
        <p:spPr bwMode="auto">
          <a:xfrm>
            <a:off x="454342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66" name="Rectangle 63">
            <a:extLst>
              <a:ext uri="{FF2B5EF4-FFF2-40B4-BE49-F238E27FC236}">
                <a16:creationId xmlns:a16="http://schemas.microsoft.com/office/drawing/2014/main" id="{BCB0D732-3076-9CD4-7B51-DEB76B7263E6}"/>
              </a:ext>
            </a:extLst>
          </p:cNvPr>
          <p:cNvSpPr>
            <a:spLocks noChangeArrowheads="1"/>
          </p:cNvSpPr>
          <p:nvPr/>
        </p:nvSpPr>
        <p:spPr bwMode="auto">
          <a:xfrm>
            <a:off x="5121275" y="3952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67" name="Rectangle 64">
            <a:extLst>
              <a:ext uri="{FF2B5EF4-FFF2-40B4-BE49-F238E27FC236}">
                <a16:creationId xmlns:a16="http://schemas.microsoft.com/office/drawing/2014/main" id="{4767A7D4-06B6-C95F-CBE5-62651CCEBA71}"/>
              </a:ext>
            </a:extLst>
          </p:cNvPr>
          <p:cNvSpPr>
            <a:spLocks noChangeArrowheads="1"/>
          </p:cNvSpPr>
          <p:nvPr/>
        </p:nvSpPr>
        <p:spPr bwMode="auto">
          <a:xfrm>
            <a:off x="5700713" y="3952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68" name="Rectangle 65">
            <a:extLst>
              <a:ext uri="{FF2B5EF4-FFF2-40B4-BE49-F238E27FC236}">
                <a16:creationId xmlns:a16="http://schemas.microsoft.com/office/drawing/2014/main" id="{14732195-8A31-D080-36CD-DB726744AAFC}"/>
              </a:ext>
            </a:extLst>
          </p:cNvPr>
          <p:cNvSpPr>
            <a:spLocks noChangeArrowheads="1"/>
          </p:cNvSpPr>
          <p:nvPr/>
        </p:nvSpPr>
        <p:spPr bwMode="auto">
          <a:xfrm>
            <a:off x="6324600" y="3733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69" name="Rectangle 66">
            <a:extLst>
              <a:ext uri="{FF2B5EF4-FFF2-40B4-BE49-F238E27FC236}">
                <a16:creationId xmlns:a16="http://schemas.microsoft.com/office/drawing/2014/main" id="{FFF13CA4-30C5-93EE-EC43-69C3CF61FD33}"/>
              </a:ext>
            </a:extLst>
          </p:cNvPr>
          <p:cNvSpPr>
            <a:spLocks noChangeArrowheads="1"/>
          </p:cNvSpPr>
          <p:nvPr/>
        </p:nvSpPr>
        <p:spPr bwMode="auto">
          <a:xfrm>
            <a:off x="1066800"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70" name="Rectangle 67">
            <a:extLst>
              <a:ext uri="{FF2B5EF4-FFF2-40B4-BE49-F238E27FC236}">
                <a16:creationId xmlns:a16="http://schemas.microsoft.com/office/drawing/2014/main" id="{8EEF109C-1AF5-A652-6FEC-3259E0414A63}"/>
              </a:ext>
            </a:extLst>
          </p:cNvPr>
          <p:cNvSpPr>
            <a:spLocks noChangeArrowheads="1"/>
          </p:cNvSpPr>
          <p:nvPr/>
        </p:nvSpPr>
        <p:spPr bwMode="auto">
          <a:xfrm>
            <a:off x="1646238"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71" name="Rectangle 68">
            <a:extLst>
              <a:ext uri="{FF2B5EF4-FFF2-40B4-BE49-F238E27FC236}">
                <a16:creationId xmlns:a16="http://schemas.microsoft.com/office/drawing/2014/main" id="{70E2D2A3-638D-38E6-9558-90BA34CB73EF}"/>
              </a:ext>
            </a:extLst>
          </p:cNvPr>
          <p:cNvSpPr>
            <a:spLocks noChangeArrowheads="1"/>
          </p:cNvSpPr>
          <p:nvPr/>
        </p:nvSpPr>
        <p:spPr bwMode="auto">
          <a:xfrm>
            <a:off x="22256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72" name="Rectangle 69">
            <a:extLst>
              <a:ext uri="{FF2B5EF4-FFF2-40B4-BE49-F238E27FC236}">
                <a16:creationId xmlns:a16="http://schemas.microsoft.com/office/drawing/2014/main" id="{9EF5AE3A-FF5D-B56F-1F80-169BD194DC63}"/>
              </a:ext>
            </a:extLst>
          </p:cNvPr>
          <p:cNvSpPr>
            <a:spLocks noChangeArrowheads="1"/>
          </p:cNvSpPr>
          <p:nvPr/>
        </p:nvSpPr>
        <p:spPr bwMode="auto">
          <a:xfrm>
            <a:off x="28051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73" name="Rectangle 70">
            <a:extLst>
              <a:ext uri="{FF2B5EF4-FFF2-40B4-BE49-F238E27FC236}">
                <a16:creationId xmlns:a16="http://schemas.microsoft.com/office/drawing/2014/main" id="{1FC63BF8-504D-CF32-34E1-B1EF35151DC4}"/>
              </a:ext>
            </a:extLst>
          </p:cNvPr>
          <p:cNvSpPr>
            <a:spLocks noChangeArrowheads="1"/>
          </p:cNvSpPr>
          <p:nvPr/>
        </p:nvSpPr>
        <p:spPr bwMode="auto">
          <a:xfrm>
            <a:off x="3384550" y="4175125"/>
            <a:ext cx="7334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74" name="Rectangle 71">
            <a:extLst>
              <a:ext uri="{FF2B5EF4-FFF2-40B4-BE49-F238E27FC236}">
                <a16:creationId xmlns:a16="http://schemas.microsoft.com/office/drawing/2014/main" id="{EE2F43D8-4439-63BF-3397-BDE0DCC10D84}"/>
              </a:ext>
            </a:extLst>
          </p:cNvPr>
          <p:cNvSpPr>
            <a:spLocks noChangeArrowheads="1"/>
          </p:cNvSpPr>
          <p:nvPr/>
        </p:nvSpPr>
        <p:spPr bwMode="auto">
          <a:xfrm>
            <a:off x="4011613" y="4175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75" name="Rectangle 72">
            <a:extLst>
              <a:ext uri="{FF2B5EF4-FFF2-40B4-BE49-F238E27FC236}">
                <a16:creationId xmlns:a16="http://schemas.microsoft.com/office/drawing/2014/main" id="{B3CF35FC-6444-56B7-E4E4-4B5CEED23856}"/>
              </a:ext>
            </a:extLst>
          </p:cNvPr>
          <p:cNvSpPr>
            <a:spLocks noChangeArrowheads="1"/>
          </p:cNvSpPr>
          <p:nvPr/>
        </p:nvSpPr>
        <p:spPr bwMode="auto">
          <a:xfrm>
            <a:off x="454342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76" name="Rectangle 73">
            <a:extLst>
              <a:ext uri="{FF2B5EF4-FFF2-40B4-BE49-F238E27FC236}">
                <a16:creationId xmlns:a16="http://schemas.microsoft.com/office/drawing/2014/main" id="{55778BDE-0820-B9F4-0366-2384C536DF33}"/>
              </a:ext>
            </a:extLst>
          </p:cNvPr>
          <p:cNvSpPr>
            <a:spLocks noChangeArrowheads="1"/>
          </p:cNvSpPr>
          <p:nvPr/>
        </p:nvSpPr>
        <p:spPr bwMode="auto">
          <a:xfrm>
            <a:off x="5121275" y="4175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77" name="Rectangle 75">
            <a:extLst>
              <a:ext uri="{FF2B5EF4-FFF2-40B4-BE49-F238E27FC236}">
                <a16:creationId xmlns:a16="http://schemas.microsoft.com/office/drawing/2014/main" id="{BBD1FAF8-1468-C51E-0CCC-5AA9C9579DD7}"/>
              </a:ext>
            </a:extLst>
          </p:cNvPr>
          <p:cNvSpPr>
            <a:spLocks noChangeArrowheads="1"/>
          </p:cNvSpPr>
          <p:nvPr/>
        </p:nvSpPr>
        <p:spPr bwMode="auto">
          <a:xfrm>
            <a:off x="106680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78" name="Rectangle 76">
            <a:extLst>
              <a:ext uri="{FF2B5EF4-FFF2-40B4-BE49-F238E27FC236}">
                <a16:creationId xmlns:a16="http://schemas.microsoft.com/office/drawing/2014/main" id="{D195C943-5236-7E4E-A51B-2414ECCC0EEB}"/>
              </a:ext>
            </a:extLst>
          </p:cNvPr>
          <p:cNvSpPr>
            <a:spLocks noChangeArrowheads="1"/>
          </p:cNvSpPr>
          <p:nvPr/>
        </p:nvSpPr>
        <p:spPr bwMode="auto">
          <a:xfrm>
            <a:off x="164623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79" name="Rectangle 77">
            <a:extLst>
              <a:ext uri="{FF2B5EF4-FFF2-40B4-BE49-F238E27FC236}">
                <a16:creationId xmlns:a16="http://schemas.microsoft.com/office/drawing/2014/main" id="{06148FAE-C09F-3167-AD45-7BAC33BEF755}"/>
              </a:ext>
            </a:extLst>
          </p:cNvPr>
          <p:cNvSpPr>
            <a:spLocks noChangeArrowheads="1"/>
          </p:cNvSpPr>
          <p:nvPr/>
        </p:nvSpPr>
        <p:spPr bwMode="auto">
          <a:xfrm>
            <a:off x="222567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80" name="Rectangle 78">
            <a:extLst>
              <a:ext uri="{FF2B5EF4-FFF2-40B4-BE49-F238E27FC236}">
                <a16:creationId xmlns:a16="http://schemas.microsoft.com/office/drawing/2014/main" id="{55C1DE32-D174-94F4-D538-740BE08E118B}"/>
              </a:ext>
            </a:extLst>
          </p:cNvPr>
          <p:cNvSpPr>
            <a:spLocks noChangeArrowheads="1"/>
          </p:cNvSpPr>
          <p:nvPr/>
        </p:nvSpPr>
        <p:spPr bwMode="auto">
          <a:xfrm>
            <a:off x="2805113"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81" name="Rectangle 79">
            <a:extLst>
              <a:ext uri="{FF2B5EF4-FFF2-40B4-BE49-F238E27FC236}">
                <a16:creationId xmlns:a16="http://schemas.microsoft.com/office/drawing/2014/main" id="{3FE653FE-4D55-613A-86B9-BCCBA812ABB4}"/>
              </a:ext>
            </a:extLst>
          </p:cNvPr>
          <p:cNvSpPr>
            <a:spLocks noChangeArrowheads="1"/>
          </p:cNvSpPr>
          <p:nvPr/>
        </p:nvSpPr>
        <p:spPr bwMode="auto">
          <a:xfrm>
            <a:off x="3384550"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82" name="Rectangle 80">
            <a:extLst>
              <a:ext uri="{FF2B5EF4-FFF2-40B4-BE49-F238E27FC236}">
                <a16:creationId xmlns:a16="http://schemas.microsoft.com/office/drawing/2014/main" id="{C870871D-9718-B0F7-88AE-7D03625AE243}"/>
              </a:ext>
            </a:extLst>
          </p:cNvPr>
          <p:cNvSpPr>
            <a:spLocks noChangeArrowheads="1"/>
          </p:cNvSpPr>
          <p:nvPr/>
        </p:nvSpPr>
        <p:spPr bwMode="auto">
          <a:xfrm>
            <a:off x="3963988" y="4397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83" name="Rectangle 81">
            <a:extLst>
              <a:ext uri="{FF2B5EF4-FFF2-40B4-BE49-F238E27FC236}">
                <a16:creationId xmlns:a16="http://schemas.microsoft.com/office/drawing/2014/main" id="{7590BA1B-BC1B-8FF7-B041-7A66CBCB853D}"/>
              </a:ext>
            </a:extLst>
          </p:cNvPr>
          <p:cNvSpPr>
            <a:spLocks noChangeArrowheads="1"/>
          </p:cNvSpPr>
          <p:nvPr/>
        </p:nvSpPr>
        <p:spPr bwMode="auto">
          <a:xfrm>
            <a:off x="4543425" y="4397375"/>
            <a:ext cx="331788"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84" name="Rectangle 82">
            <a:extLst>
              <a:ext uri="{FF2B5EF4-FFF2-40B4-BE49-F238E27FC236}">
                <a16:creationId xmlns:a16="http://schemas.microsoft.com/office/drawing/2014/main" id="{75E2F7FB-C770-4E46-B3F6-0EA8E101B3C1}"/>
              </a:ext>
            </a:extLst>
          </p:cNvPr>
          <p:cNvSpPr>
            <a:spLocks noChangeArrowheads="1"/>
          </p:cNvSpPr>
          <p:nvPr/>
        </p:nvSpPr>
        <p:spPr bwMode="auto">
          <a:xfrm>
            <a:off x="4784725" y="4397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85" name="Rectangle 83">
            <a:extLst>
              <a:ext uri="{FF2B5EF4-FFF2-40B4-BE49-F238E27FC236}">
                <a16:creationId xmlns:a16="http://schemas.microsoft.com/office/drawing/2014/main" id="{62030147-D053-7477-0E8A-F0825FAFE81B}"/>
              </a:ext>
            </a:extLst>
          </p:cNvPr>
          <p:cNvSpPr>
            <a:spLocks noChangeArrowheads="1"/>
          </p:cNvSpPr>
          <p:nvPr/>
        </p:nvSpPr>
        <p:spPr bwMode="auto">
          <a:xfrm>
            <a:off x="106680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86" name="Rectangle 84">
            <a:extLst>
              <a:ext uri="{FF2B5EF4-FFF2-40B4-BE49-F238E27FC236}">
                <a16:creationId xmlns:a16="http://schemas.microsoft.com/office/drawing/2014/main" id="{A6C5A9FF-1193-CF33-BC83-B1CBB11876C9}"/>
              </a:ext>
            </a:extLst>
          </p:cNvPr>
          <p:cNvSpPr>
            <a:spLocks noChangeArrowheads="1"/>
          </p:cNvSpPr>
          <p:nvPr/>
        </p:nvSpPr>
        <p:spPr bwMode="auto">
          <a:xfrm>
            <a:off x="1646238"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87" name="Rectangle 85">
            <a:extLst>
              <a:ext uri="{FF2B5EF4-FFF2-40B4-BE49-F238E27FC236}">
                <a16:creationId xmlns:a16="http://schemas.microsoft.com/office/drawing/2014/main" id="{E0274BC3-AB9C-F3EE-B1DD-375FC9736312}"/>
              </a:ext>
            </a:extLst>
          </p:cNvPr>
          <p:cNvSpPr>
            <a:spLocks noChangeArrowheads="1"/>
          </p:cNvSpPr>
          <p:nvPr/>
        </p:nvSpPr>
        <p:spPr bwMode="auto">
          <a:xfrm>
            <a:off x="2225675"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88" name="Rectangle 86">
            <a:extLst>
              <a:ext uri="{FF2B5EF4-FFF2-40B4-BE49-F238E27FC236}">
                <a16:creationId xmlns:a16="http://schemas.microsoft.com/office/drawing/2014/main" id="{DE955529-9B73-0DCD-309A-48FDA9DF9000}"/>
              </a:ext>
            </a:extLst>
          </p:cNvPr>
          <p:cNvSpPr>
            <a:spLocks noChangeArrowheads="1"/>
          </p:cNvSpPr>
          <p:nvPr/>
        </p:nvSpPr>
        <p:spPr bwMode="auto">
          <a:xfrm>
            <a:off x="2805113" y="4619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89" name="Rectangle 87">
            <a:extLst>
              <a:ext uri="{FF2B5EF4-FFF2-40B4-BE49-F238E27FC236}">
                <a16:creationId xmlns:a16="http://schemas.microsoft.com/office/drawing/2014/main" id="{14462E61-C83D-3AEA-3E57-1272A3F4F9AA}"/>
              </a:ext>
            </a:extLst>
          </p:cNvPr>
          <p:cNvSpPr>
            <a:spLocks noChangeArrowheads="1"/>
          </p:cNvSpPr>
          <p:nvPr/>
        </p:nvSpPr>
        <p:spPr bwMode="auto">
          <a:xfrm>
            <a:off x="3384550" y="4619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90" name="Rectangle 88">
            <a:extLst>
              <a:ext uri="{FF2B5EF4-FFF2-40B4-BE49-F238E27FC236}">
                <a16:creationId xmlns:a16="http://schemas.microsoft.com/office/drawing/2014/main" id="{610274AE-E44B-C48F-FFB3-C83DF3C1D4FA}"/>
              </a:ext>
            </a:extLst>
          </p:cNvPr>
          <p:cNvSpPr>
            <a:spLocks noChangeArrowheads="1"/>
          </p:cNvSpPr>
          <p:nvPr/>
        </p:nvSpPr>
        <p:spPr bwMode="auto">
          <a:xfrm>
            <a:off x="1066800" y="48418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91" name="Rectangle 89">
            <a:extLst>
              <a:ext uri="{FF2B5EF4-FFF2-40B4-BE49-F238E27FC236}">
                <a16:creationId xmlns:a16="http://schemas.microsoft.com/office/drawing/2014/main" id="{1B65F83A-5F0C-ADA5-5AD5-0D8D5A8E614F}"/>
              </a:ext>
            </a:extLst>
          </p:cNvPr>
          <p:cNvSpPr>
            <a:spLocks noChangeArrowheads="1"/>
          </p:cNvSpPr>
          <p:nvPr/>
        </p:nvSpPr>
        <p:spPr bwMode="auto">
          <a:xfrm>
            <a:off x="1066800" y="5064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92" name="Rectangle 90">
            <a:extLst>
              <a:ext uri="{FF2B5EF4-FFF2-40B4-BE49-F238E27FC236}">
                <a16:creationId xmlns:a16="http://schemas.microsoft.com/office/drawing/2014/main" id="{1D2AD80E-0313-114B-2C12-55C04BDCF9DB}"/>
              </a:ext>
            </a:extLst>
          </p:cNvPr>
          <p:cNvSpPr>
            <a:spLocks noChangeArrowheads="1"/>
          </p:cNvSpPr>
          <p:nvPr/>
        </p:nvSpPr>
        <p:spPr bwMode="auto">
          <a:xfrm>
            <a:off x="1066800"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93" name="Rectangle 91">
            <a:extLst>
              <a:ext uri="{FF2B5EF4-FFF2-40B4-BE49-F238E27FC236}">
                <a16:creationId xmlns:a16="http://schemas.microsoft.com/office/drawing/2014/main" id="{BD94FE62-5A83-0233-F800-35AD81B283B4}"/>
              </a:ext>
            </a:extLst>
          </p:cNvPr>
          <p:cNvSpPr>
            <a:spLocks noChangeArrowheads="1"/>
          </p:cNvSpPr>
          <p:nvPr/>
        </p:nvSpPr>
        <p:spPr bwMode="auto">
          <a:xfrm>
            <a:off x="1646238"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94" name="Rectangle 92">
            <a:extLst>
              <a:ext uri="{FF2B5EF4-FFF2-40B4-BE49-F238E27FC236}">
                <a16:creationId xmlns:a16="http://schemas.microsoft.com/office/drawing/2014/main" id="{4439866D-67DC-0B02-74BE-491A653D49FB}"/>
              </a:ext>
            </a:extLst>
          </p:cNvPr>
          <p:cNvSpPr>
            <a:spLocks noChangeArrowheads="1"/>
          </p:cNvSpPr>
          <p:nvPr/>
        </p:nvSpPr>
        <p:spPr bwMode="auto">
          <a:xfrm>
            <a:off x="2225675" y="528637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95" name="Rectangle 93">
            <a:extLst>
              <a:ext uri="{FF2B5EF4-FFF2-40B4-BE49-F238E27FC236}">
                <a16:creationId xmlns:a16="http://schemas.microsoft.com/office/drawing/2014/main" id="{7DAE7363-9224-310D-D047-99F9CC6ACE43}"/>
              </a:ext>
            </a:extLst>
          </p:cNvPr>
          <p:cNvSpPr>
            <a:spLocks noChangeArrowheads="1"/>
          </p:cNvSpPr>
          <p:nvPr/>
        </p:nvSpPr>
        <p:spPr bwMode="auto">
          <a:xfrm>
            <a:off x="2805113" y="5286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96" name="Rectangle 94">
            <a:extLst>
              <a:ext uri="{FF2B5EF4-FFF2-40B4-BE49-F238E27FC236}">
                <a16:creationId xmlns:a16="http://schemas.microsoft.com/office/drawing/2014/main" id="{D411C7C7-3622-7FDF-CDAB-F7FC6AECCB86}"/>
              </a:ext>
            </a:extLst>
          </p:cNvPr>
          <p:cNvSpPr>
            <a:spLocks noChangeArrowheads="1"/>
          </p:cNvSpPr>
          <p:nvPr/>
        </p:nvSpPr>
        <p:spPr bwMode="auto">
          <a:xfrm>
            <a:off x="106680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97" name="Rectangle 95">
            <a:extLst>
              <a:ext uri="{FF2B5EF4-FFF2-40B4-BE49-F238E27FC236}">
                <a16:creationId xmlns:a16="http://schemas.microsoft.com/office/drawing/2014/main" id="{0A274D05-CDEE-18C8-CBDE-6ED2BF056509}"/>
              </a:ext>
            </a:extLst>
          </p:cNvPr>
          <p:cNvSpPr>
            <a:spLocks noChangeArrowheads="1"/>
          </p:cNvSpPr>
          <p:nvPr/>
        </p:nvSpPr>
        <p:spPr bwMode="auto">
          <a:xfrm>
            <a:off x="164623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98" name="Rectangle 96">
            <a:extLst>
              <a:ext uri="{FF2B5EF4-FFF2-40B4-BE49-F238E27FC236}">
                <a16:creationId xmlns:a16="http://schemas.microsoft.com/office/drawing/2014/main" id="{4F767966-C37B-1292-4A14-5B7C4D39D30C}"/>
              </a:ext>
            </a:extLst>
          </p:cNvPr>
          <p:cNvSpPr>
            <a:spLocks noChangeArrowheads="1"/>
          </p:cNvSpPr>
          <p:nvPr/>
        </p:nvSpPr>
        <p:spPr bwMode="auto">
          <a:xfrm>
            <a:off x="2225675" y="5257800"/>
            <a:ext cx="534988"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3999" name="Rectangle 97">
            <a:extLst>
              <a:ext uri="{FF2B5EF4-FFF2-40B4-BE49-F238E27FC236}">
                <a16:creationId xmlns:a16="http://schemas.microsoft.com/office/drawing/2014/main" id="{1943D75C-E30B-7803-EC4B-98CF74A08118}"/>
              </a:ext>
            </a:extLst>
          </p:cNvPr>
          <p:cNvSpPr>
            <a:spLocks noChangeArrowheads="1"/>
          </p:cNvSpPr>
          <p:nvPr/>
        </p:nvSpPr>
        <p:spPr bwMode="auto">
          <a:xfrm>
            <a:off x="26606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00" name="Rectangle 98">
            <a:extLst>
              <a:ext uri="{FF2B5EF4-FFF2-40B4-BE49-F238E27FC236}">
                <a16:creationId xmlns:a16="http://schemas.microsoft.com/office/drawing/2014/main" id="{0D76F0C4-4500-948C-84B5-E048B252D37B}"/>
              </a:ext>
            </a:extLst>
          </p:cNvPr>
          <p:cNvSpPr>
            <a:spLocks noChangeArrowheads="1"/>
          </p:cNvSpPr>
          <p:nvPr/>
        </p:nvSpPr>
        <p:spPr bwMode="auto">
          <a:xfrm>
            <a:off x="28051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01" name="Rectangle 99">
            <a:extLst>
              <a:ext uri="{FF2B5EF4-FFF2-40B4-BE49-F238E27FC236}">
                <a16:creationId xmlns:a16="http://schemas.microsoft.com/office/drawing/2014/main" id="{6F09F4AF-34EB-8358-BD78-57C9AE15278F}"/>
              </a:ext>
            </a:extLst>
          </p:cNvPr>
          <p:cNvSpPr>
            <a:spLocks noChangeArrowheads="1"/>
          </p:cNvSpPr>
          <p:nvPr/>
        </p:nvSpPr>
        <p:spPr bwMode="auto">
          <a:xfrm>
            <a:off x="3384550"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02" name="Rectangle 100">
            <a:extLst>
              <a:ext uri="{FF2B5EF4-FFF2-40B4-BE49-F238E27FC236}">
                <a16:creationId xmlns:a16="http://schemas.microsoft.com/office/drawing/2014/main" id="{908A8BCD-0C5A-FB2F-E3D9-2F258F319EDB}"/>
              </a:ext>
            </a:extLst>
          </p:cNvPr>
          <p:cNvSpPr>
            <a:spLocks noChangeArrowheads="1"/>
          </p:cNvSpPr>
          <p:nvPr/>
        </p:nvSpPr>
        <p:spPr bwMode="auto">
          <a:xfrm>
            <a:off x="3963988"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03" name="Rectangle 101">
            <a:extLst>
              <a:ext uri="{FF2B5EF4-FFF2-40B4-BE49-F238E27FC236}">
                <a16:creationId xmlns:a16="http://schemas.microsoft.com/office/drawing/2014/main" id="{F59673E5-4F13-D3C5-427A-9DA3763793FD}"/>
              </a:ext>
            </a:extLst>
          </p:cNvPr>
          <p:cNvSpPr>
            <a:spLocks noChangeArrowheads="1"/>
          </p:cNvSpPr>
          <p:nvPr/>
        </p:nvSpPr>
        <p:spPr bwMode="auto">
          <a:xfrm>
            <a:off x="45434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04" name="Rectangle 102">
            <a:extLst>
              <a:ext uri="{FF2B5EF4-FFF2-40B4-BE49-F238E27FC236}">
                <a16:creationId xmlns:a16="http://schemas.microsoft.com/office/drawing/2014/main" id="{0A4AE1C0-4B94-A231-2D4F-7C09FEEA02A1}"/>
              </a:ext>
            </a:extLst>
          </p:cNvPr>
          <p:cNvSpPr>
            <a:spLocks noChangeArrowheads="1"/>
          </p:cNvSpPr>
          <p:nvPr/>
        </p:nvSpPr>
        <p:spPr bwMode="auto">
          <a:xfrm>
            <a:off x="512127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05" name="Rectangle 103">
            <a:extLst>
              <a:ext uri="{FF2B5EF4-FFF2-40B4-BE49-F238E27FC236}">
                <a16:creationId xmlns:a16="http://schemas.microsoft.com/office/drawing/2014/main" id="{06C24E5B-4B06-DDB9-C3CA-FE02D21C9BD8}"/>
              </a:ext>
            </a:extLst>
          </p:cNvPr>
          <p:cNvSpPr>
            <a:spLocks noChangeArrowheads="1"/>
          </p:cNvSpPr>
          <p:nvPr/>
        </p:nvSpPr>
        <p:spPr bwMode="auto">
          <a:xfrm>
            <a:off x="57007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06" name="Rectangle 105">
            <a:extLst>
              <a:ext uri="{FF2B5EF4-FFF2-40B4-BE49-F238E27FC236}">
                <a16:creationId xmlns:a16="http://schemas.microsoft.com/office/drawing/2014/main" id="{4A77E849-3702-97C7-1A1A-CEB975A7595C}"/>
              </a:ext>
            </a:extLst>
          </p:cNvPr>
          <p:cNvSpPr>
            <a:spLocks noChangeArrowheads="1"/>
          </p:cNvSpPr>
          <p:nvPr/>
        </p:nvSpPr>
        <p:spPr bwMode="auto">
          <a:xfrm>
            <a:off x="6881813" y="55086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07" name="Rectangle 106">
            <a:extLst>
              <a:ext uri="{FF2B5EF4-FFF2-40B4-BE49-F238E27FC236}">
                <a16:creationId xmlns:a16="http://schemas.microsoft.com/office/drawing/2014/main" id="{64D73108-832E-0628-4914-9DAFB92FEFD3}"/>
              </a:ext>
            </a:extLst>
          </p:cNvPr>
          <p:cNvSpPr>
            <a:spLocks noChangeArrowheads="1"/>
          </p:cNvSpPr>
          <p:nvPr/>
        </p:nvSpPr>
        <p:spPr bwMode="auto">
          <a:xfrm>
            <a:off x="7439025" y="55086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08" name="Rectangle 107">
            <a:extLst>
              <a:ext uri="{FF2B5EF4-FFF2-40B4-BE49-F238E27FC236}">
                <a16:creationId xmlns:a16="http://schemas.microsoft.com/office/drawing/2014/main" id="{C5705D33-E428-5704-FB55-9312F6A086B2}"/>
              </a:ext>
            </a:extLst>
          </p:cNvPr>
          <p:cNvSpPr>
            <a:spLocks noChangeArrowheads="1"/>
          </p:cNvSpPr>
          <p:nvPr/>
        </p:nvSpPr>
        <p:spPr bwMode="auto">
          <a:xfrm>
            <a:off x="5700713" y="57308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09" name="Rectangle 108">
            <a:extLst>
              <a:ext uri="{FF2B5EF4-FFF2-40B4-BE49-F238E27FC236}">
                <a16:creationId xmlns:a16="http://schemas.microsoft.com/office/drawing/2014/main" id="{7C11B3AA-9C29-3C0B-D81D-FCBC4F581074}"/>
              </a:ext>
            </a:extLst>
          </p:cNvPr>
          <p:cNvSpPr>
            <a:spLocks noChangeArrowheads="1"/>
          </p:cNvSpPr>
          <p:nvPr/>
        </p:nvSpPr>
        <p:spPr bwMode="auto">
          <a:xfrm>
            <a:off x="5700713" y="595312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10" name="Rectangle 109">
            <a:extLst>
              <a:ext uri="{FF2B5EF4-FFF2-40B4-BE49-F238E27FC236}">
                <a16:creationId xmlns:a16="http://schemas.microsoft.com/office/drawing/2014/main" id="{91F3EB86-B7DF-A0D5-0AA5-5C003AC86EB3}"/>
              </a:ext>
            </a:extLst>
          </p:cNvPr>
          <p:cNvSpPr>
            <a:spLocks noChangeArrowheads="1"/>
          </p:cNvSpPr>
          <p:nvPr/>
        </p:nvSpPr>
        <p:spPr bwMode="auto">
          <a:xfrm>
            <a:off x="6280150" y="5953125"/>
            <a:ext cx="131763"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11" name="Rectangle 110">
            <a:extLst>
              <a:ext uri="{FF2B5EF4-FFF2-40B4-BE49-F238E27FC236}">
                <a16:creationId xmlns:a16="http://schemas.microsoft.com/office/drawing/2014/main" id="{25367980-3C34-9A62-7CBD-57C802189A04}"/>
              </a:ext>
            </a:extLst>
          </p:cNvPr>
          <p:cNvSpPr>
            <a:spLocks noChangeArrowheads="1"/>
          </p:cNvSpPr>
          <p:nvPr/>
        </p:nvSpPr>
        <p:spPr bwMode="auto">
          <a:xfrm>
            <a:off x="1646238" y="6175375"/>
            <a:ext cx="13176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5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24012" name="Line 113">
            <a:extLst>
              <a:ext uri="{FF2B5EF4-FFF2-40B4-BE49-F238E27FC236}">
                <a16:creationId xmlns:a16="http://schemas.microsoft.com/office/drawing/2014/main" id="{261268CD-19F7-4B62-1DB3-B2DE85CB2793}"/>
              </a:ext>
            </a:extLst>
          </p:cNvPr>
          <p:cNvSpPr>
            <a:spLocks noChangeShapeType="1"/>
          </p:cNvSpPr>
          <p:nvPr/>
        </p:nvSpPr>
        <p:spPr bwMode="auto">
          <a:xfrm>
            <a:off x="5121275" y="526732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4013" name="Rectangle 114">
            <a:extLst>
              <a:ext uri="{FF2B5EF4-FFF2-40B4-BE49-F238E27FC236}">
                <a16:creationId xmlns:a16="http://schemas.microsoft.com/office/drawing/2014/main" id="{BB477796-D627-9CF6-32AD-C8414BCC2F1E}"/>
              </a:ext>
            </a:extLst>
          </p:cNvPr>
          <p:cNvSpPr>
            <a:spLocks noGrp="1" noChangeArrowheads="1"/>
          </p:cNvSpPr>
          <p:nvPr>
            <p:ph type="title"/>
          </p:nvPr>
        </p:nvSpPr>
        <p:spPr/>
        <p:txBody>
          <a:bodyPr/>
          <a:lstStyle/>
          <a:p>
            <a:pPr eaLnBrk="1" hangingPunct="1"/>
            <a:r>
              <a:rPr lang="en-US" altLang="en-US"/>
              <a:t>Ordinal Utility:</a:t>
            </a:r>
            <a:r>
              <a:rPr lang="en-US" altLang="en-US" sz="2400"/>
              <a:t> </a:t>
            </a:r>
            <a:br>
              <a:rPr lang="en-US" altLang="en-US" sz="2400"/>
            </a:br>
            <a:r>
              <a:rPr lang="en-US" altLang="en-US" sz="2400"/>
              <a:t>We can</a:t>
            </a:r>
            <a:r>
              <a:rPr lang="ja-JP" altLang="en-US" sz="2400"/>
              <a:t>’</a:t>
            </a:r>
            <a:r>
              <a:rPr lang="en-US" altLang="ja-JP" sz="2400"/>
              <a:t>t say </a:t>
            </a:r>
            <a:r>
              <a:rPr lang="en-US" altLang="ja-JP" sz="2400" b="1" i="1"/>
              <a:t>how</a:t>
            </a:r>
            <a:r>
              <a:rPr lang="en-US" altLang="ja-JP" sz="2400"/>
              <a:t> much better I</a:t>
            </a:r>
            <a:r>
              <a:rPr lang="en-US" altLang="ja-JP" sz="2400" baseline="-25000"/>
              <a:t>2 </a:t>
            </a:r>
            <a:r>
              <a:rPr lang="en-US" altLang="ja-JP" sz="2400"/>
              <a:t>is than I</a:t>
            </a:r>
            <a:r>
              <a:rPr lang="en-US" altLang="ja-JP" sz="2400" baseline="-25000"/>
              <a:t>1</a:t>
            </a:r>
            <a:endParaRPr lang="en-US" altLang="en-US" sz="2400" baseline="-25000"/>
          </a:p>
        </p:txBody>
      </p:sp>
      <p:sp>
        <p:nvSpPr>
          <p:cNvPr id="124014" name="TextBox 122">
            <a:extLst>
              <a:ext uri="{FF2B5EF4-FFF2-40B4-BE49-F238E27FC236}">
                <a16:creationId xmlns:a16="http://schemas.microsoft.com/office/drawing/2014/main" id="{0CBEA98A-9396-673D-9A2B-C2ACB0ECC7A9}"/>
              </a:ext>
            </a:extLst>
          </p:cNvPr>
          <p:cNvSpPr txBox="1">
            <a:spLocks noChangeArrowheads="1"/>
          </p:cNvSpPr>
          <p:nvPr/>
        </p:nvSpPr>
        <p:spPr bwMode="auto">
          <a:xfrm>
            <a:off x="838200" y="2438400"/>
            <a:ext cx="7839075"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a:latin typeface="Verdana" panose="020B0604030504040204" pitchFamily="34" charset="0"/>
              </a:rPr>
              <a:t>Ordinal numbers: First, second, third</a:t>
            </a:r>
          </a:p>
          <a:p>
            <a:pPr>
              <a:spcBef>
                <a:spcPct val="0"/>
              </a:spcBef>
              <a:buFontTx/>
              <a:buNone/>
            </a:pPr>
            <a:endParaRPr lang="en-US" altLang="en-US">
              <a:latin typeface="Verdana" panose="020B0604030504040204" pitchFamily="34" charset="0"/>
            </a:endParaRPr>
          </a:p>
          <a:p>
            <a:pPr>
              <a:spcBef>
                <a:spcPct val="0"/>
              </a:spcBef>
              <a:buFontTx/>
              <a:buNone/>
            </a:pPr>
            <a:r>
              <a:rPr lang="en-US" altLang="en-US">
                <a:solidFill>
                  <a:srgbClr val="C00000"/>
                </a:solidFill>
                <a:latin typeface="Verdana" panose="020B0604030504040204" pitchFamily="34" charset="0"/>
              </a:rPr>
              <a:t>Cardinal numbers</a:t>
            </a:r>
            <a:r>
              <a:rPr lang="en-US" altLang="en-US">
                <a:latin typeface="Verdana" panose="020B0604030504040204" pitchFamily="34" charset="0"/>
              </a:rPr>
              <a:t>: 1,2, 3</a:t>
            </a:r>
          </a:p>
        </p:txBody>
      </p:sp>
    </p:spTree>
  </p:cSld>
  <p:clrMapOvr>
    <a:masterClrMapping/>
  </p:clrMapOvr>
  <p:transition/>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2">
            <a:extLst>
              <a:ext uri="{FF2B5EF4-FFF2-40B4-BE49-F238E27FC236}">
                <a16:creationId xmlns:a16="http://schemas.microsoft.com/office/drawing/2014/main" id="{4F3B1DBC-053E-5450-8948-73F47ED53019}"/>
              </a:ext>
            </a:extLst>
          </p:cNvPr>
          <p:cNvSpPr>
            <a:spLocks noGrp="1" noChangeArrowheads="1"/>
          </p:cNvSpPr>
          <p:nvPr>
            <p:ph type="title"/>
          </p:nvPr>
        </p:nvSpPr>
        <p:spPr/>
        <p:txBody>
          <a:bodyPr/>
          <a:lstStyle/>
          <a:p>
            <a:pPr eaLnBrk="1" hangingPunct="1"/>
            <a:r>
              <a:rPr lang="en-US" altLang="en-US">
                <a:solidFill>
                  <a:srgbClr val="C00000"/>
                </a:solidFill>
              </a:rPr>
              <a:t>The Paradox of the PD game</a:t>
            </a:r>
          </a:p>
        </p:txBody>
      </p:sp>
      <p:sp>
        <p:nvSpPr>
          <p:cNvPr id="45058" name="Rectangle 3">
            <a:extLst>
              <a:ext uri="{FF2B5EF4-FFF2-40B4-BE49-F238E27FC236}">
                <a16:creationId xmlns:a16="http://schemas.microsoft.com/office/drawing/2014/main" id="{FCA750FE-ACB4-CE06-6230-176F20D2ECC4}"/>
              </a:ext>
            </a:extLst>
          </p:cNvPr>
          <p:cNvSpPr>
            <a:spLocks noGrp="1" noChangeArrowheads="1"/>
          </p:cNvSpPr>
          <p:nvPr>
            <p:ph idx="1"/>
          </p:nvPr>
        </p:nvSpPr>
        <p:spPr/>
        <p:txBody>
          <a:bodyPr/>
          <a:lstStyle/>
          <a:p>
            <a:pPr eaLnBrk="1" hangingPunct="1"/>
            <a:r>
              <a:rPr lang="en-US" altLang="en-US"/>
              <a:t>While cooperation is collectively rational, defection is individually rational.</a:t>
            </a:r>
          </a:p>
          <a:p>
            <a:pPr eaLnBrk="1" hangingPunct="1"/>
            <a:endParaRPr lang="en-US" altLang="en-US"/>
          </a:p>
        </p:txBody>
      </p:sp>
      <p:sp>
        <p:nvSpPr>
          <p:cNvPr id="45059" name="Slide Number Placeholder 5">
            <a:extLst>
              <a:ext uri="{FF2B5EF4-FFF2-40B4-BE49-F238E27FC236}">
                <a16:creationId xmlns:a16="http://schemas.microsoft.com/office/drawing/2014/main" id="{1F108310-918A-8778-8679-A2ABCB06933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EF028A98-3967-9048-867F-D1494A0E52D7}" type="slidenum">
              <a:rPr lang="en-US" altLang="en-US" sz="1200" smtClean="0">
                <a:latin typeface="Verdana" panose="020B0604030504040204" pitchFamily="34" charset="0"/>
              </a:rPr>
              <a:pPr>
                <a:spcBef>
                  <a:spcPct val="0"/>
                </a:spcBef>
                <a:buFontTx/>
                <a:buNone/>
              </a:pPr>
              <a:t>5</a:t>
            </a:fld>
            <a:endParaRPr lang="en-US" altLang="en-US" sz="1200">
              <a:latin typeface="Verdana" panose="020B0604030504040204" pitchFamily="34" charset="0"/>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5953" name="Slide Number Placeholder 3">
            <a:extLst>
              <a:ext uri="{FF2B5EF4-FFF2-40B4-BE49-F238E27FC236}">
                <a16:creationId xmlns:a16="http://schemas.microsoft.com/office/drawing/2014/main" id="{A3205404-FE56-5F13-D205-107D1420DD5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068E47FF-4A2C-774D-9325-1E8202FF6DDF}" type="slidenum">
              <a:rPr lang="en-US" altLang="en-US" sz="1200" smtClean="0">
                <a:latin typeface="Verdana" panose="020B0604030504040204" pitchFamily="34" charset="0"/>
              </a:rPr>
              <a:pPr>
                <a:spcBef>
                  <a:spcPct val="0"/>
                </a:spcBef>
                <a:buFontTx/>
                <a:buNone/>
              </a:pPr>
              <a:t>50</a:t>
            </a:fld>
            <a:endParaRPr lang="en-US" altLang="en-US" sz="1200">
              <a:latin typeface="Verdana" panose="020B0604030504040204" pitchFamily="34" charset="0"/>
            </a:endParaRPr>
          </a:p>
        </p:txBody>
      </p:sp>
      <p:sp>
        <p:nvSpPr>
          <p:cNvPr id="125954" name="Rectangle 2">
            <a:extLst>
              <a:ext uri="{FF2B5EF4-FFF2-40B4-BE49-F238E27FC236}">
                <a16:creationId xmlns:a16="http://schemas.microsoft.com/office/drawing/2014/main" id="{617AAE1B-1D68-51D7-C94D-C7C7C225922D}"/>
              </a:ext>
            </a:extLst>
          </p:cNvPr>
          <p:cNvSpPr>
            <a:spLocks noGrp="1" noChangeArrowheads="1"/>
          </p:cNvSpPr>
          <p:nvPr>
            <p:ph type="title"/>
          </p:nvPr>
        </p:nvSpPr>
        <p:spPr>
          <a:xfrm>
            <a:off x="0" y="304800"/>
            <a:ext cx="9144000" cy="1143000"/>
          </a:xfrm>
        </p:spPr>
        <p:txBody>
          <a:bodyPr/>
          <a:lstStyle/>
          <a:p>
            <a:pPr eaLnBrk="1" hangingPunct="1"/>
            <a:r>
              <a:rPr lang="en-US" altLang="en-US"/>
              <a:t>Consumption Decision:</a:t>
            </a:r>
            <a:br>
              <a:rPr lang="en-US" altLang="en-US"/>
            </a:br>
            <a:r>
              <a:rPr lang="en-US" altLang="en-US"/>
              <a:t>Uncle Ebenezer gives David $100 </a:t>
            </a:r>
            <a:endParaRPr lang="en-US" altLang="en-US" sz="2400"/>
          </a:p>
        </p:txBody>
      </p:sp>
      <p:sp>
        <p:nvSpPr>
          <p:cNvPr id="125955" name="Arc 3">
            <a:extLst>
              <a:ext uri="{FF2B5EF4-FFF2-40B4-BE49-F238E27FC236}">
                <a16:creationId xmlns:a16="http://schemas.microsoft.com/office/drawing/2014/main" id="{9BD2459E-F6A5-F20E-2C22-D247221EB38D}"/>
              </a:ext>
            </a:extLst>
          </p:cNvPr>
          <p:cNvSpPr>
            <a:spLocks/>
          </p:cNvSpPr>
          <p:nvPr/>
        </p:nvSpPr>
        <p:spPr bwMode="auto">
          <a:xfrm rot="10800000">
            <a:off x="2971800" y="3048000"/>
            <a:ext cx="1524000" cy="20574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5956" name="Text Box 4">
            <a:extLst>
              <a:ext uri="{FF2B5EF4-FFF2-40B4-BE49-F238E27FC236}">
                <a16:creationId xmlns:a16="http://schemas.microsoft.com/office/drawing/2014/main" id="{9E094B81-FA0E-ACF2-2DBE-5F2C77E8D679}"/>
              </a:ext>
            </a:extLst>
          </p:cNvPr>
          <p:cNvSpPr txBox="1">
            <a:spLocks noChangeArrowheads="1"/>
          </p:cNvSpPr>
          <p:nvPr/>
        </p:nvSpPr>
        <p:spPr bwMode="auto">
          <a:xfrm>
            <a:off x="4327525" y="5091113"/>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latin typeface="Times New Roman" panose="02020603050405020304" pitchFamily="18" charset="0"/>
              </a:rPr>
              <a:t>I</a:t>
            </a:r>
            <a:r>
              <a:rPr lang="en-US" altLang="en-US" sz="1400">
                <a:latin typeface="Times New Roman" panose="02020603050405020304" pitchFamily="18" charset="0"/>
              </a:rPr>
              <a:t>3</a:t>
            </a:r>
          </a:p>
        </p:txBody>
      </p:sp>
      <p:sp>
        <p:nvSpPr>
          <p:cNvPr id="125957" name="AutoShape 5">
            <a:extLst>
              <a:ext uri="{FF2B5EF4-FFF2-40B4-BE49-F238E27FC236}">
                <a16:creationId xmlns:a16="http://schemas.microsoft.com/office/drawing/2014/main" id="{2519EC62-334E-8629-BADC-35D6C3C6A10E}"/>
              </a:ext>
            </a:extLst>
          </p:cNvPr>
          <p:cNvSpPr>
            <a:spLocks noChangeAspect="1" noChangeArrowheads="1" noTextEdit="1"/>
          </p:cNvSpPr>
          <p:nvPr/>
        </p:nvSpPr>
        <p:spPr bwMode="auto">
          <a:xfrm>
            <a:off x="1066800" y="1752600"/>
            <a:ext cx="7086600" cy="4437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5958" name="Rectangle 6">
            <a:extLst>
              <a:ext uri="{FF2B5EF4-FFF2-40B4-BE49-F238E27FC236}">
                <a16:creationId xmlns:a16="http://schemas.microsoft.com/office/drawing/2014/main" id="{3483B4D1-32AF-64EF-34F3-D4F9F58462E7}"/>
              </a:ext>
            </a:extLst>
          </p:cNvPr>
          <p:cNvSpPr>
            <a:spLocks noChangeArrowheads="1"/>
          </p:cNvSpPr>
          <p:nvPr/>
        </p:nvSpPr>
        <p:spPr bwMode="auto">
          <a:xfrm>
            <a:off x="1066800" y="17637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59" name="Rectangle 7">
            <a:extLst>
              <a:ext uri="{FF2B5EF4-FFF2-40B4-BE49-F238E27FC236}">
                <a16:creationId xmlns:a16="http://schemas.microsoft.com/office/drawing/2014/main" id="{1315B2C0-A03F-FF49-1A26-0EB7818B6628}"/>
              </a:ext>
            </a:extLst>
          </p:cNvPr>
          <p:cNvSpPr>
            <a:spLocks noChangeArrowheads="1"/>
          </p:cNvSpPr>
          <p:nvPr/>
        </p:nvSpPr>
        <p:spPr bwMode="auto">
          <a:xfrm>
            <a:off x="106680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60" name="Rectangle 8">
            <a:extLst>
              <a:ext uri="{FF2B5EF4-FFF2-40B4-BE49-F238E27FC236}">
                <a16:creationId xmlns:a16="http://schemas.microsoft.com/office/drawing/2014/main" id="{D9BB4A26-B24D-ED00-67D0-0D1004C888A2}"/>
              </a:ext>
            </a:extLst>
          </p:cNvPr>
          <p:cNvSpPr>
            <a:spLocks noChangeArrowheads="1"/>
          </p:cNvSpPr>
          <p:nvPr/>
        </p:nvSpPr>
        <p:spPr bwMode="auto">
          <a:xfrm>
            <a:off x="111601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61" name="Rectangle 9">
            <a:extLst>
              <a:ext uri="{FF2B5EF4-FFF2-40B4-BE49-F238E27FC236}">
                <a16:creationId xmlns:a16="http://schemas.microsoft.com/office/drawing/2014/main" id="{CFA681E3-8EF6-FABC-33D1-F0184E87BA9A}"/>
              </a:ext>
            </a:extLst>
          </p:cNvPr>
          <p:cNvSpPr>
            <a:spLocks noChangeArrowheads="1"/>
          </p:cNvSpPr>
          <p:nvPr/>
        </p:nvSpPr>
        <p:spPr bwMode="auto">
          <a:xfrm>
            <a:off x="165735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62" name="Rectangle 10">
            <a:extLst>
              <a:ext uri="{FF2B5EF4-FFF2-40B4-BE49-F238E27FC236}">
                <a16:creationId xmlns:a16="http://schemas.microsoft.com/office/drawing/2014/main" id="{D404B248-5A1D-A708-87F6-8C1C3E5F5838}"/>
              </a:ext>
            </a:extLst>
          </p:cNvPr>
          <p:cNvSpPr>
            <a:spLocks noChangeArrowheads="1"/>
          </p:cNvSpPr>
          <p:nvPr/>
        </p:nvSpPr>
        <p:spPr bwMode="auto">
          <a:xfrm>
            <a:off x="2247900" y="1997075"/>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1</a:t>
            </a:r>
            <a:endParaRPr lang="en-US" altLang="en-US" sz="1600">
              <a:latin typeface="Times New Roman" panose="02020603050405020304" pitchFamily="18" charset="0"/>
            </a:endParaRPr>
          </a:p>
        </p:txBody>
      </p:sp>
      <p:sp>
        <p:nvSpPr>
          <p:cNvPr id="125963" name="Rectangle 11">
            <a:extLst>
              <a:ext uri="{FF2B5EF4-FFF2-40B4-BE49-F238E27FC236}">
                <a16:creationId xmlns:a16="http://schemas.microsoft.com/office/drawing/2014/main" id="{A14183F1-D4D3-A272-5DF9-C502A16BFA74}"/>
              </a:ext>
            </a:extLst>
          </p:cNvPr>
          <p:cNvSpPr>
            <a:spLocks noChangeArrowheads="1"/>
          </p:cNvSpPr>
          <p:nvPr/>
        </p:nvSpPr>
        <p:spPr bwMode="auto">
          <a:xfrm>
            <a:off x="281146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64" name="Rectangle 12">
            <a:extLst>
              <a:ext uri="{FF2B5EF4-FFF2-40B4-BE49-F238E27FC236}">
                <a16:creationId xmlns:a16="http://schemas.microsoft.com/office/drawing/2014/main" id="{4815939B-5B47-BBF8-9D1C-303D6AAB4CD9}"/>
              </a:ext>
            </a:extLst>
          </p:cNvPr>
          <p:cNvSpPr>
            <a:spLocks noChangeArrowheads="1"/>
          </p:cNvSpPr>
          <p:nvPr/>
        </p:nvSpPr>
        <p:spPr bwMode="auto">
          <a:xfrm>
            <a:off x="1066800" y="2230438"/>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65" name="Rectangle 13">
            <a:extLst>
              <a:ext uri="{FF2B5EF4-FFF2-40B4-BE49-F238E27FC236}">
                <a16:creationId xmlns:a16="http://schemas.microsoft.com/office/drawing/2014/main" id="{7F1F92F2-90ED-9B04-8F13-05C12FC978A3}"/>
              </a:ext>
            </a:extLst>
          </p:cNvPr>
          <p:cNvSpPr>
            <a:spLocks noChangeArrowheads="1"/>
          </p:cNvSpPr>
          <p:nvPr/>
        </p:nvSpPr>
        <p:spPr bwMode="auto">
          <a:xfrm>
            <a:off x="1312863" y="22304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66" name="Rectangle 14">
            <a:extLst>
              <a:ext uri="{FF2B5EF4-FFF2-40B4-BE49-F238E27FC236}">
                <a16:creationId xmlns:a16="http://schemas.microsoft.com/office/drawing/2014/main" id="{26691D3B-A74D-77CE-843D-CCE066B5CAEB}"/>
              </a:ext>
            </a:extLst>
          </p:cNvPr>
          <p:cNvSpPr>
            <a:spLocks noChangeArrowheads="1"/>
          </p:cNvSpPr>
          <p:nvPr/>
        </p:nvSpPr>
        <p:spPr bwMode="auto">
          <a:xfrm>
            <a:off x="10668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67" name="Rectangle 15">
            <a:extLst>
              <a:ext uri="{FF2B5EF4-FFF2-40B4-BE49-F238E27FC236}">
                <a16:creationId xmlns:a16="http://schemas.microsoft.com/office/drawing/2014/main" id="{96A81FCA-A4A8-F2DD-5571-80288619D4F6}"/>
              </a:ext>
            </a:extLst>
          </p:cNvPr>
          <p:cNvSpPr>
            <a:spLocks noChangeArrowheads="1"/>
          </p:cNvSpPr>
          <p:nvPr/>
        </p:nvSpPr>
        <p:spPr bwMode="auto">
          <a:xfrm>
            <a:off x="16573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68" name="Rectangle 16">
            <a:extLst>
              <a:ext uri="{FF2B5EF4-FFF2-40B4-BE49-F238E27FC236}">
                <a16:creationId xmlns:a16="http://schemas.microsoft.com/office/drawing/2014/main" id="{8C9B4E7B-52C4-241F-D429-DE222FBFFC68}"/>
              </a:ext>
            </a:extLst>
          </p:cNvPr>
          <p:cNvSpPr>
            <a:spLocks noChangeArrowheads="1"/>
          </p:cNvSpPr>
          <p:nvPr/>
        </p:nvSpPr>
        <p:spPr bwMode="auto">
          <a:xfrm>
            <a:off x="22479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69" name="Rectangle 17">
            <a:extLst>
              <a:ext uri="{FF2B5EF4-FFF2-40B4-BE49-F238E27FC236}">
                <a16:creationId xmlns:a16="http://schemas.microsoft.com/office/drawing/2014/main" id="{F9049BEF-00F9-E277-4A61-A767B26FDF6D}"/>
              </a:ext>
            </a:extLst>
          </p:cNvPr>
          <p:cNvSpPr>
            <a:spLocks noChangeArrowheads="1"/>
          </p:cNvSpPr>
          <p:nvPr/>
        </p:nvSpPr>
        <p:spPr bwMode="auto">
          <a:xfrm>
            <a:off x="28384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70" name="Rectangle 18">
            <a:extLst>
              <a:ext uri="{FF2B5EF4-FFF2-40B4-BE49-F238E27FC236}">
                <a16:creationId xmlns:a16="http://schemas.microsoft.com/office/drawing/2014/main" id="{0BB64D02-A837-087C-BDAB-56024BA8E750}"/>
              </a:ext>
            </a:extLst>
          </p:cNvPr>
          <p:cNvSpPr>
            <a:spLocks noChangeArrowheads="1"/>
          </p:cNvSpPr>
          <p:nvPr/>
        </p:nvSpPr>
        <p:spPr bwMode="auto">
          <a:xfrm>
            <a:off x="34290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71" name="Rectangle 19">
            <a:extLst>
              <a:ext uri="{FF2B5EF4-FFF2-40B4-BE49-F238E27FC236}">
                <a16:creationId xmlns:a16="http://schemas.microsoft.com/office/drawing/2014/main" id="{C8874C91-3BD3-DD0E-A6F6-B216E1CAD557}"/>
              </a:ext>
            </a:extLst>
          </p:cNvPr>
          <p:cNvSpPr>
            <a:spLocks noChangeArrowheads="1"/>
          </p:cNvSpPr>
          <p:nvPr/>
        </p:nvSpPr>
        <p:spPr bwMode="auto">
          <a:xfrm>
            <a:off x="4019550" y="2463800"/>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25972" name="Rectangle 20">
            <a:extLst>
              <a:ext uri="{FF2B5EF4-FFF2-40B4-BE49-F238E27FC236}">
                <a16:creationId xmlns:a16="http://schemas.microsoft.com/office/drawing/2014/main" id="{A17DC333-68B3-72CB-41D1-A70B97F35D16}"/>
              </a:ext>
            </a:extLst>
          </p:cNvPr>
          <p:cNvSpPr>
            <a:spLocks noChangeArrowheads="1"/>
          </p:cNvSpPr>
          <p:nvPr/>
        </p:nvSpPr>
        <p:spPr bwMode="auto">
          <a:xfrm>
            <a:off x="4084638" y="2551113"/>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2</a:t>
            </a:r>
            <a:endParaRPr lang="en-US" altLang="en-US" sz="1600">
              <a:latin typeface="Times New Roman" panose="02020603050405020304" pitchFamily="18" charset="0"/>
            </a:endParaRPr>
          </a:p>
        </p:txBody>
      </p:sp>
      <p:sp>
        <p:nvSpPr>
          <p:cNvPr id="125973" name="Rectangle 21">
            <a:extLst>
              <a:ext uri="{FF2B5EF4-FFF2-40B4-BE49-F238E27FC236}">
                <a16:creationId xmlns:a16="http://schemas.microsoft.com/office/drawing/2014/main" id="{FCFB3046-C797-7FEC-6FA3-73E2D2D9F438}"/>
              </a:ext>
            </a:extLst>
          </p:cNvPr>
          <p:cNvSpPr>
            <a:spLocks noChangeArrowheads="1"/>
          </p:cNvSpPr>
          <p:nvPr/>
        </p:nvSpPr>
        <p:spPr bwMode="auto">
          <a:xfrm>
            <a:off x="4151313"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74" name="Rectangle 22">
            <a:extLst>
              <a:ext uri="{FF2B5EF4-FFF2-40B4-BE49-F238E27FC236}">
                <a16:creationId xmlns:a16="http://schemas.microsoft.com/office/drawing/2014/main" id="{A5F43477-98BE-E3E2-6144-FE6D1BB8523A}"/>
              </a:ext>
            </a:extLst>
          </p:cNvPr>
          <p:cNvSpPr>
            <a:spLocks noChangeArrowheads="1"/>
          </p:cNvSpPr>
          <p:nvPr/>
        </p:nvSpPr>
        <p:spPr bwMode="auto">
          <a:xfrm>
            <a:off x="4495800" y="2743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75" name="Rectangle 23">
            <a:extLst>
              <a:ext uri="{FF2B5EF4-FFF2-40B4-BE49-F238E27FC236}">
                <a16:creationId xmlns:a16="http://schemas.microsoft.com/office/drawing/2014/main" id="{267F5269-E58F-AE9C-5F1C-8712C9C0D2F4}"/>
              </a:ext>
            </a:extLst>
          </p:cNvPr>
          <p:cNvSpPr>
            <a:spLocks noChangeArrowheads="1"/>
          </p:cNvSpPr>
          <p:nvPr/>
        </p:nvSpPr>
        <p:spPr bwMode="auto">
          <a:xfrm>
            <a:off x="10668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76" name="Rectangle 24">
            <a:extLst>
              <a:ext uri="{FF2B5EF4-FFF2-40B4-BE49-F238E27FC236}">
                <a16:creationId xmlns:a16="http://schemas.microsoft.com/office/drawing/2014/main" id="{96828CF7-83FB-0340-CA91-99EFB5839C13}"/>
              </a:ext>
            </a:extLst>
          </p:cNvPr>
          <p:cNvSpPr>
            <a:spLocks noChangeArrowheads="1"/>
          </p:cNvSpPr>
          <p:nvPr/>
        </p:nvSpPr>
        <p:spPr bwMode="auto">
          <a:xfrm>
            <a:off x="16573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77" name="Rectangle 25">
            <a:extLst>
              <a:ext uri="{FF2B5EF4-FFF2-40B4-BE49-F238E27FC236}">
                <a16:creationId xmlns:a16="http://schemas.microsoft.com/office/drawing/2014/main" id="{A3710017-8D2D-CB98-30EE-21CB9D1DE11D}"/>
              </a:ext>
            </a:extLst>
          </p:cNvPr>
          <p:cNvSpPr>
            <a:spLocks noChangeArrowheads="1"/>
          </p:cNvSpPr>
          <p:nvPr/>
        </p:nvSpPr>
        <p:spPr bwMode="auto">
          <a:xfrm>
            <a:off x="22479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78" name="Rectangle 26">
            <a:extLst>
              <a:ext uri="{FF2B5EF4-FFF2-40B4-BE49-F238E27FC236}">
                <a16:creationId xmlns:a16="http://schemas.microsoft.com/office/drawing/2014/main" id="{A33511B2-A319-887D-A4AF-0915501B94EC}"/>
              </a:ext>
            </a:extLst>
          </p:cNvPr>
          <p:cNvSpPr>
            <a:spLocks noChangeArrowheads="1"/>
          </p:cNvSpPr>
          <p:nvPr/>
        </p:nvSpPr>
        <p:spPr bwMode="auto">
          <a:xfrm>
            <a:off x="28384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79" name="Rectangle 27">
            <a:extLst>
              <a:ext uri="{FF2B5EF4-FFF2-40B4-BE49-F238E27FC236}">
                <a16:creationId xmlns:a16="http://schemas.microsoft.com/office/drawing/2014/main" id="{E93DD030-E8CB-5B67-3A13-182EDC957056}"/>
              </a:ext>
            </a:extLst>
          </p:cNvPr>
          <p:cNvSpPr>
            <a:spLocks noChangeArrowheads="1"/>
          </p:cNvSpPr>
          <p:nvPr/>
        </p:nvSpPr>
        <p:spPr bwMode="auto">
          <a:xfrm>
            <a:off x="3429000" y="26971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80" name="Rectangle 28">
            <a:extLst>
              <a:ext uri="{FF2B5EF4-FFF2-40B4-BE49-F238E27FC236}">
                <a16:creationId xmlns:a16="http://schemas.microsoft.com/office/drawing/2014/main" id="{A1824EAF-3DBA-B8EF-1924-6B14F019373C}"/>
              </a:ext>
            </a:extLst>
          </p:cNvPr>
          <p:cNvSpPr>
            <a:spLocks noChangeArrowheads="1"/>
          </p:cNvSpPr>
          <p:nvPr/>
        </p:nvSpPr>
        <p:spPr bwMode="auto">
          <a:xfrm>
            <a:off x="3527425" y="2697163"/>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25981" name="Rectangle 29">
            <a:extLst>
              <a:ext uri="{FF2B5EF4-FFF2-40B4-BE49-F238E27FC236}">
                <a16:creationId xmlns:a16="http://schemas.microsoft.com/office/drawing/2014/main" id="{087C42E7-12D3-1B29-BD8E-941DC80C096B}"/>
              </a:ext>
            </a:extLst>
          </p:cNvPr>
          <p:cNvSpPr>
            <a:spLocks noChangeArrowheads="1"/>
          </p:cNvSpPr>
          <p:nvPr/>
        </p:nvSpPr>
        <p:spPr bwMode="auto">
          <a:xfrm>
            <a:off x="3592513" y="2784475"/>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25982" name="Rectangle 30">
            <a:extLst>
              <a:ext uri="{FF2B5EF4-FFF2-40B4-BE49-F238E27FC236}">
                <a16:creationId xmlns:a16="http://schemas.microsoft.com/office/drawing/2014/main" id="{A7BA9DA6-B056-00B9-2C37-1A3FC22FBD4D}"/>
              </a:ext>
            </a:extLst>
          </p:cNvPr>
          <p:cNvSpPr>
            <a:spLocks noChangeArrowheads="1"/>
          </p:cNvSpPr>
          <p:nvPr/>
        </p:nvSpPr>
        <p:spPr bwMode="auto">
          <a:xfrm>
            <a:off x="3659188"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83" name="Rectangle 31">
            <a:extLst>
              <a:ext uri="{FF2B5EF4-FFF2-40B4-BE49-F238E27FC236}">
                <a16:creationId xmlns:a16="http://schemas.microsoft.com/office/drawing/2014/main" id="{AE045051-2203-39EF-C630-98ABB8138632}"/>
              </a:ext>
            </a:extLst>
          </p:cNvPr>
          <p:cNvSpPr>
            <a:spLocks noChangeArrowheads="1"/>
          </p:cNvSpPr>
          <p:nvPr/>
        </p:nvSpPr>
        <p:spPr bwMode="auto">
          <a:xfrm>
            <a:off x="2247900" y="2932113"/>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100</a:t>
            </a:r>
            <a:endParaRPr lang="en-US" altLang="en-US" sz="1600">
              <a:latin typeface="Times New Roman" panose="02020603050405020304" pitchFamily="18" charset="0"/>
            </a:endParaRPr>
          </a:p>
        </p:txBody>
      </p:sp>
      <p:sp>
        <p:nvSpPr>
          <p:cNvPr id="125984" name="Rectangle 32">
            <a:extLst>
              <a:ext uri="{FF2B5EF4-FFF2-40B4-BE49-F238E27FC236}">
                <a16:creationId xmlns:a16="http://schemas.microsoft.com/office/drawing/2014/main" id="{5D33E84F-70A7-B0A2-5C27-D9C69AFB2611}"/>
              </a:ext>
            </a:extLst>
          </p:cNvPr>
          <p:cNvSpPr>
            <a:spLocks noChangeArrowheads="1"/>
          </p:cNvSpPr>
          <p:nvPr/>
        </p:nvSpPr>
        <p:spPr bwMode="auto">
          <a:xfrm>
            <a:off x="26416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85" name="Rectangle 33">
            <a:extLst>
              <a:ext uri="{FF2B5EF4-FFF2-40B4-BE49-F238E27FC236}">
                <a16:creationId xmlns:a16="http://schemas.microsoft.com/office/drawing/2014/main" id="{942A90F4-578B-8470-7A53-FBA0808F10CD}"/>
              </a:ext>
            </a:extLst>
          </p:cNvPr>
          <p:cNvSpPr>
            <a:spLocks noChangeArrowheads="1"/>
          </p:cNvSpPr>
          <p:nvPr/>
        </p:nvSpPr>
        <p:spPr bwMode="auto">
          <a:xfrm>
            <a:off x="28384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86" name="Rectangle 34">
            <a:extLst>
              <a:ext uri="{FF2B5EF4-FFF2-40B4-BE49-F238E27FC236}">
                <a16:creationId xmlns:a16="http://schemas.microsoft.com/office/drawing/2014/main" id="{F1DD0DE2-7C12-BDF7-CF8D-59D8273D8A58}"/>
              </a:ext>
            </a:extLst>
          </p:cNvPr>
          <p:cNvSpPr>
            <a:spLocks noChangeArrowheads="1"/>
          </p:cNvSpPr>
          <p:nvPr/>
        </p:nvSpPr>
        <p:spPr bwMode="auto">
          <a:xfrm>
            <a:off x="34290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87" name="Rectangle 35">
            <a:extLst>
              <a:ext uri="{FF2B5EF4-FFF2-40B4-BE49-F238E27FC236}">
                <a16:creationId xmlns:a16="http://schemas.microsoft.com/office/drawing/2014/main" id="{8847D785-221F-D03A-1ED6-D91E6D6F3052}"/>
              </a:ext>
            </a:extLst>
          </p:cNvPr>
          <p:cNvSpPr>
            <a:spLocks noChangeArrowheads="1"/>
          </p:cNvSpPr>
          <p:nvPr/>
        </p:nvSpPr>
        <p:spPr bwMode="auto">
          <a:xfrm>
            <a:off x="40195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88" name="Rectangle 36">
            <a:extLst>
              <a:ext uri="{FF2B5EF4-FFF2-40B4-BE49-F238E27FC236}">
                <a16:creationId xmlns:a16="http://schemas.microsoft.com/office/drawing/2014/main" id="{EE19132E-F1D5-1AF4-223C-9FAC34BFFCCE}"/>
              </a:ext>
            </a:extLst>
          </p:cNvPr>
          <p:cNvSpPr>
            <a:spLocks noChangeArrowheads="1"/>
          </p:cNvSpPr>
          <p:nvPr/>
        </p:nvSpPr>
        <p:spPr bwMode="auto">
          <a:xfrm>
            <a:off x="4610100" y="2932113"/>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89" name="Rectangle 37">
            <a:extLst>
              <a:ext uri="{FF2B5EF4-FFF2-40B4-BE49-F238E27FC236}">
                <a16:creationId xmlns:a16="http://schemas.microsoft.com/office/drawing/2014/main" id="{84081DDD-D0F6-A363-CF26-BE87B12F163B}"/>
              </a:ext>
            </a:extLst>
          </p:cNvPr>
          <p:cNvSpPr>
            <a:spLocks noChangeArrowheads="1"/>
          </p:cNvSpPr>
          <p:nvPr/>
        </p:nvSpPr>
        <p:spPr bwMode="auto">
          <a:xfrm>
            <a:off x="4856163"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90" name="Rectangle 38">
            <a:extLst>
              <a:ext uri="{FF2B5EF4-FFF2-40B4-BE49-F238E27FC236}">
                <a16:creationId xmlns:a16="http://schemas.microsoft.com/office/drawing/2014/main" id="{30EE9002-F295-27A8-26F6-18647456DE08}"/>
              </a:ext>
            </a:extLst>
          </p:cNvPr>
          <p:cNvSpPr>
            <a:spLocks noChangeArrowheads="1"/>
          </p:cNvSpPr>
          <p:nvPr/>
        </p:nvSpPr>
        <p:spPr bwMode="auto">
          <a:xfrm>
            <a:off x="1066800" y="31654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91" name="Rectangle 39">
            <a:extLst>
              <a:ext uri="{FF2B5EF4-FFF2-40B4-BE49-F238E27FC236}">
                <a16:creationId xmlns:a16="http://schemas.microsoft.com/office/drawing/2014/main" id="{E7118658-83AB-1E8B-F6DE-1A741C65B19D}"/>
              </a:ext>
            </a:extLst>
          </p:cNvPr>
          <p:cNvSpPr>
            <a:spLocks noChangeArrowheads="1"/>
          </p:cNvSpPr>
          <p:nvPr/>
        </p:nvSpPr>
        <p:spPr bwMode="auto">
          <a:xfrm>
            <a:off x="1066800" y="33988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92" name="Rectangle 40">
            <a:extLst>
              <a:ext uri="{FF2B5EF4-FFF2-40B4-BE49-F238E27FC236}">
                <a16:creationId xmlns:a16="http://schemas.microsoft.com/office/drawing/2014/main" id="{F88E09E5-B2AA-E05C-36B7-DB913794BAF3}"/>
              </a:ext>
            </a:extLst>
          </p:cNvPr>
          <p:cNvSpPr>
            <a:spLocks noChangeArrowheads="1"/>
          </p:cNvSpPr>
          <p:nvPr/>
        </p:nvSpPr>
        <p:spPr bwMode="auto">
          <a:xfrm>
            <a:off x="10668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93" name="Rectangle 41">
            <a:extLst>
              <a:ext uri="{FF2B5EF4-FFF2-40B4-BE49-F238E27FC236}">
                <a16:creationId xmlns:a16="http://schemas.microsoft.com/office/drawing/2014/main" id="{E763A34B-D7E1-1C04-F595-F7A85FF5D62C}"/>
              </a:ext>
            </a:extLst>
          </p:cNvPr>
          <p:cNvSpPr>
            <a:spLocks noChangeArrowheads="1"/>
          </p:cNvSpPr>
          <p:nvPr/>
        </p:nvSpPr>
        <p:spPr bwMode="auto">
          <a:xfrm>
            <a:off x="16573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94" name="Rectangle 42">
            <a:extLst>
              <a:ext uri="{FF2B5EF4-FFF2-40B4-BE49-F238E27FC236}">
                <a16:creationId xmlns:a16="http://schemas.microsoft.com/office/drawing/2014/main" id="{865C2681-11A1-A8C6-F577-6C06BA971C46}"/>
              </a:ext>
            </a:extLst>
          </p:cNvPr>
          <p:cNvSpPr>
            <a:spLocks noChangeArrowheads="1"/>
          </p:cNvSpPr>
          <p:nvPr/>
        </p:nvSpPr>
        <p:spPr bwMode="auto">
          <a:xfrm>
            <a:off x="22479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95" name="Rectangle 43">
            <a:extLst>
              <a:ext uri="{FF2B5EF4-FFF2-40B4-BE49-F238E27FC236}">
                <a16:creationId xmlns:a16="http://schemas.microsoft.com/office/drawing/2014/main" id="{7BE7DBAF-6259-747F-2274-065B07286791}"/>
              </a:ext>
            </a:extLst>
          </p:cNvPr>
          <p:cNvSpPr>
            <a:spLocks noChangeArrowheads="1"/>
          </p:cNvSpPr>
          <p:nvPr/>
        </p:nvSpPr>
        <p:spPr bwMode="auto">
          <a:xfrm>
            <a:off x="28384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96" name="Rectangle 44">
            <a:extLst>
              <a:ext uri="{FF2B5EF4-FFF2-40B4-BE49-F238E27FC236}">
                <a16:creationId xmlns:a16="http://schemas.microsoft.com/office/drawing/2014/main" id="{65FBCFAC-829B-82E7-F372-E4C46A970E2D}"/>
              </a:ext>
            </a:extLst>
          </p:cNvPr>
          <p:cNvSpPr>
            <a:spLocks noChangeArrowheads="1"/>
          </p:cNvSpPr>
          <p:nvPr/>
        </p:nvSpPr>
        <p:spPr bwMode="auto">
          <a:xfrm>
            <a:off x="34290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97" name="Rectangle 45">
            <a:extLst>
              <a:ext uri="{FF2B5EF4-FFF2-40B4-BE49-F238E27FC236}">
                <a16:creationId xmlns:a16="http://schemas.microsoft.com/office/drawing/2014/main" id="{2C6BDDC9-C704-06F8-9DE3-A7C73DBE2CFF}"/>
              </a:ext>
            </a:extLst>
          </p:cNvPr>
          <p:cNvSpPr>
            <a:spLocks noChangeArrowheads="1"/>
          </p:cNvSpPr>
          <p:nvPr/>
        </p:nvSpPr>
        <p:spPr bwMode="auto">
          <a:xfrm>
            <a:off x="4019550" y="3632200"/>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98" name="Rectangle 46">
            <a:extLst>
              <a:ext uri="{FF2B5EF4-FFF2-40B4-BE49-F238E27FC236}">
                <a16:creationId xmlns:a16="http://schemas.microsoft.com/office/drawing/2014/main" id="{5DDC7E58-4573-CB84-C4C4-426F0663BB43}"/>
              </a:ext>
            </a:extLst>
          </p:cNvPr>
          <p:cNvSpPr>
            <a:spLocks noChangeArrowheads="1"/>
          </p:cNvSpPr>
          <p:nvPr/>
        </p:nvSpPr>
        <p:spPr bwMode="auto">
          <a:xfrm>
            <a:off x="4167188"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5999" name="Rectangle 47">
            <a:extLst>
              <a:ext uri="{FF2B5EF4-FFF2-40B4-BE49-F238E27FC236}">
                <a16:creationId xmlns:a16="http://schemas.microsoft.com/office/drawing/2014/main" id="{448C84DA-489B-F678-9D21-1AD084021FFE}"/>
              </a:ext>
            </a:extLst>
          </p:cNvPr>
          <p:cNvSpPr>
            <a:spLocks noChangeArrowheads="1"/>
          </p:cNvSpPr>
          <p:nvPr/>
        </p:nvSpPr>
        <p:spPr bwMode="auto">
          <a:xfrm>
            <a:off x="4610100" y="36322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00" name="Rectangle 48">
            <a:extLst>
              <a:ext uri="{FF2B5EF4-FFF2-40B4-BE49-F238E27FC236}">
                <a16:creationId xmlns:a16="http://schemas.microsoft.com/office/drawing/2014/main" id="{11E552B4-DBE4-D0E7-B381-6C0047FE3931}"/>
              </a:ext>
            </a:extLst>
          </p:cNvPr>
          <p:cNvSpPr>
            <a:spLocks noChangeArrowheads="1"/>
          </p:cNvSpPr>
          <p:nvPr/>
        </p:nvSpPr>
        <p:spPr bwMode="auto">
          <a:xfrm>
            <a:off x="50355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01" name="Rectangle 49">
            <a:extLst>
              <a:ext uri="{FF2B5EF4-FFF2-40B4-BE49-F238E27FC236}">
                <a16:creationId xmlns:a16="http://schemas.microsoft.com/office/drawing/2014/main" id="{3C07840C-8ECF-D7D0-885E-9343655A0444}"/>
              </a:ext>
            </a:extLst>
          </p:cNvPr>
          <p:cNvSpPr>
            <a:spLocks noChangeArrowheads="1"/>
          </p:cNvSpPr>
          <p:nvPr/>
        </p:nvSpPr>
        <p:spPr bwMode="auto">
          <a:xfrm>
            <a:off x="10668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02" name="Rectangle 50">
            <a:extLst>
              <a:ext uri="{FF2B5EF4-FFF2-40B4-BE49-F238E27FC236}">
                <a16:creationId xmlns:a16="http://schemas.microsoft.com/office/drawing/2014/main" id="{B8E1DB05-C0EE-704E-C39F-713C7356C1A0}"/>
              </a:ext>
            </a:extLst>
          </p:cNvPr>
          <p:cNvSpPr>
            <a:spLocks noChangeArrowheads="1"/>
          </p:cNvSpPr>
          <p:nvPr/>
        </p:nvSpPr>
        <p:spPr bwMode="auto">
          <a:xfrm>
            <a:off x="16573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03" name="Rectangle 51">
            <a:extLst>
              <a:ext uri="{FF2B5EF4-FFF2-40B4-BE49-F238E27FC236}">
                <a16:creationId xmlns:a16="http://schemas.microsoft.com/office/drawing/2014/main" id="{B8E52EE5-0009-E85C-71D9-E84B69D1C4CA}"/>
              </a:ext>
            </a:extLst>
          </p:cNvPr>
          <p:cNvSpPr>
            <a:spLocks noChangeArrowheads="1"/>
          </p:cNvSpPr>
          <p:nvPr/>
        </p:nvSpPr>
        <p:spPr bwMode="auto">
          <a:xfrm>
            <a:off x="22479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04" name="Rectangle 52">
            <a:extLst>
              <a:ext uri="{FF2B5EF4-FFF2-40B4-BE49-F238E27FC236}">
                <a16:creationId xmlns:a16="http://schemas.microsoft.com/office/drawing/2014/main" id="{40B481EC-C71D-799C-75FA-719A06A7387B}"/>
              </a:ext>
            </a:extLst>
          </p:cNvPr>
          <p:cNvSpPr>
            <a:spLocks noChangeArrowheads="1"/>
          </p:cNvSpPr>
          <p:nvPr/>
        </p:nvSpPr>
        <p:spPr bwMode="auto">
          <a:xfrm>
            <a:off x="28384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05" name="Rectangle 53">
            <a:extLst>
              <a:ext uri="{FF2B5EF4-FFF2-40B4-BE49-F238E27FC236}">
                <a16:creationId xmlns:a16="http://schemas.microsoft.com/office/drawing/2014/main" id="{8946179D-2282-6BEF-BEB4-AD41654A2621}"/>
              </a:ext>
            </a:extLst>
          </p:cNvPr>
          <p:cNvSpPr>
            <a:spLocks noChangeArrowheads="1"/>
          </p:cNvSpPr>
          <p:nvPr/>
        </p:nvSpPr>
        <p:spPr bwMode="auto">
          <a:xfrm>
            <a:off x="34290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06" name="Rectangle 54">
            <a:extLst>
              <a:ext uri="{FF2B5EF4-FFF2-40B4-BE49-F238E27FC236}">
                <a16:creationId xmlns:a16="http://schemas.microsoft.com/office/drawing/2014/main" id="{BBF987E1-90E1-618F-C767-E29A28489D2D}"/>
              </a:ext>
            </a:extLst>
          </p:cNvPr>
          <p:cNvSpPr>
            <a:spLocks noChangeArrowheads="1"/>
          </p:cNvSpPr>
          <p:nvPr/>
        </p:nvSpPr>
        <p:spPr bwMode="auto">
          <a:xfrm>
            <a:off x="40195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07" name="Rectangle 55">
            <a:extLst>
              <a:ext uri="{FF2B5EF4-FFF2-40B4-BE49-F238E27FC236}">
                <a16:creationId xmlns:a16="http://schemas.microsoft.com/office/drawing/2014/main" id="{69C60E5E-CE9E-4903-5A2A-3097023D7CC9}"/>
              </a:ext>
            </a:extLst>
          </p:cNvPr>
          <p:cNvSpPr>
            <a:spLocks noChangeArrowheads="1"/>
          </p:cNvSpPr>
          <p:nvPr/>
        </p:nvSpPr>
        <p:spPr bwMode="auto">
          <a:xfrm>
            <a:off x="46101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08" name="Rectangle 56">
            <a:extLst>
              <a:ext uri="{FF2B5EF4-FFF2-40B4-BE49-F238E27FC236}">
                <a16:creationId xmlns:a16="http://schemas.microsoft.com/office/drawing/2014/main" id="{84B9EED0-1C0A-6EE5-F5D3-8A472508CA54}"/>
              </a:ext>
            </a:extLst>
          </p:cNvPr>
          <p:cNvSpPr>
            <a:spLocks noChangeArrowheads="1"/>
          </p:cNvSpPr>
          <p:nvPr/>
        </p:nvSpPr>
        <p:spPr bwMode="auto">
          <a:xfrm>
            <a:off x="52006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09" name="Rectangle 57">
            <a:extLst>
              <a:ext uri="{FF2B5EF4-FFF2-40B4-BE49-F238E27FC236}">
                <a16:creationId xmlns:a16="http://schemas.microsoft.com/office/drawing/2014/main" id="{C8D350AD-E7D6-6391-D4AB-48FA5D34023F}"/>
              </a:ext>
            </a:extLst>
          </p:cNvPr>
          <p:cNvSpPr>
            <a:spLocks noChangeArrowheads="1"/>
          </p:cNvSpPr>
          <p:nvPr/>
        </p:nvSpPr>
        <p:spPr bwMode="auto">
          <a:xfrm>
            <a:off x="5791200" y="38655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10" name="Rectangle 58">
            <a:extLst>
              <a:ext uri="{FF2B5EF4-FFF2-40B4-BE49-F238E27FC236}">
                <a16:creationId xmlns:a16="http://schemas.microsoft.com/office/drawing/2014/main" id="{C75F68FD-96BE-798E-798E-9D13FE28563B}"/>
              </a:ext>
            </a:extLst>
          </p:cNvPr>
          <p:cNvSpPr>
            <a:spLocks noChangeArrowheads="1"/>
          </p:cNvSpPr>
          <p:nvPr/>
        </p:nvSpPr>
        <p:spPr bwMode="auto">
          <a:xfrm>
            <a:off x="59880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11" name="Rectangle 59">
            <a:extLst>
              <a:ext uri="{FF2B5EF4-FFF2-40B4-BE49-F238E27FC236}">
                <a16:creationId xmlns:a16="http://schemas.microsoft.com/office/drawing/2014/main" id="{D5DA2E6D-0C34-6A53-8418-85B23C3C7C5F}"/>
              </a:ext>
            </a:extLst>
          </p:cNvPr>
          <p:cNvSpPr>
            <a:spLocks noChangeArrowheads="1"/>
          </p:cNvSpPr>
          <p:nvPr/>
        </p:nvSpPr>
        <p:spPr bwMode="auto">
          <a:xfrm>
            <a:off x="10668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12" name="Rectangle 60">
            <a:extLst>
              <a:ext uri="{FF2B5EF4-FFF2-40B4-BE49-F238E27FC236}">
                <a16:creationId xmlns:a16="http://schemas.microsoft.com/office/drawing/2014/main" id="{4087581E-97AD-8099-E725-B47B048DD9C7}"/>
              </a:ext>
            </a:extLst>
          </p:cNvPr>
          <p:cNvSpPr>
            <a:spLocks noChangeArrowheads="1"/>
          </p:cNvSpPr>
          <p:nvPr/>
        </p:nvSpPr>
        <p:spPr bwMode="auto">
          <a:xfrm>
            <a:off x="16573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13" name="Rectangle 62">
            <a:extLst>
              <a:ext uri="{FF2B5EF4-FFF2-40B4-BE49-F238E27FC236}">
                <a16:creationId xmlns:a16="http://schemas.microsoft.com/office/drawing/2014/main" id="{5D1F8B42-850F-E75A-81D5-7841EB28E2CD}"/>
              </a:ext>
            </a:extLst>
          </p:cNvPr>
          <p:cNvSpPr>
            <a:spLocks noChangeArrowheads="1"/>
          </p:cNvSpPr>
          <p:nvPr/>
        </p:nvSpPr>
        <p:spPr bwMode="auto">
          <a:xfrm>
            <a:off x="26416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14" name="Rectangle 63">
            <a:extLst>
              <a:ext uri="{FF2B5EF4-FFF2-40B4-BE49-F238E27FC236}">
                <a16:creationId xmlns:a16="http://schemas.microsoft.com/office/drawing/2014/main" id="{8AB1E52B-FB79-41DC-9A9C-0E44C3471A26}"/>
              </a:ext>
            </a:extLst>
          </p:cNvPr>
          <p:cNvSpPr>
            <a:spLocks noChangeArrowheads="1"/>
          </p:cNvSpPr>
          <p:nvPr/>
        </p:nvSpPr>
        <p:spPr bwMode="auto">
          <a:xfrm>
            <a:off x="28384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15" name="Rectangle 64">
            <a:extLst>
              <a:ext uri="{FF2B5EF4-FFF2-40B4-BE49-F238E27FC236}">
                <a16:creationId xmlns:a16="http://schemas.microsoft.com/office/drawing/2014/main" id="{43B77BA3-C02D-CB04-B0B8-4C70022AE577}"/>
              </a:ext>
            </a:extLst>
          </p:cNvPr>
          <p:cNvSpPr>
            <a:spLocks noChangeArrowheads="1"/>
          </p:cNvSpPr>
          <p:nvPr/>
        </p:nvSpPr>
        <p:spPr bwMode="auto">
          <a:xfrm>
            <a:off x="34290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16" name="Rectangle 66">
            <a:extLst>
              <a:ext uri="{FF2B5EF4-FFF2-40B4-BE49-F238E27FC236}">
                <a16:creationId xmlns:a16="http://schemas.microsoft.com/office/drawing/2014/main" id="{F800E9E9-4B38-3A7A-57CF-4D11ED231601}"/>
              </a:ext>
            </a:extLst>
          </p:cNvPr>
          <p:cNvSpPr>
            <a:spLocks noChangeArrowheads="1"/>
          </p:cNvSpPr>
          <p:nvPr/>
        </p:nvSpPr>
        <p:spPr bwMode="auto">
          <a:xfrm>
            <a:off x="4495800" y="4114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17" name="Rectangle 67">
            <a:extLst>
              <a:ext uri="{FF2B5EF4-FFF2-40B4-BE49-F238E27FC236}">
                <a16:creationId xmlns:a16="http://schemas.microsoft.com/office/drawing/2014/main" id="{111D807D-9E57-419A-5136-C4A07C8E5710}"/>
              </a:ext>
            </a:extLst>
          </p:cNvPr>
          <p:cNvSpPr>
            <a:spLocks noChangeArrowheads="1"/>
          </p:cNvSpPr>
          <p:nvPr/>
        </p:nvSpPr>
        <p:spPr bwMode="auto">
          <a:xfrm>
            <a:off x="46101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18" name="Rectangle 68">
            <a:extLst>
              <a:ext uri="{FF2B5EF4-FFF2-40B4-BE49-F238E27FC236}">
                <a16:creationId xmlns:a16="http://schemas.microsoft.com/office/drawing/2014/main" id="{6B30F836-D9F6-9AE9-E7D3-F7AC5A33C31B}"/>
              </a:ext>
            </a:extLst>
          </p:cNvPr>
          <p:cNvSpPr>
            <a:spLocks noChangeArrowheads="1"/>
          </p:cNvSpPr>
          <p:nvPr/>
        </p:nvSpPr>
        <p:spPr bwMode="auto">
          <a:xfrm>
            <a:off x="52006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19" name="Rectangle 69">
            <a:extLst>
              <a:ext uri="{FF2B5EF4-FFF2-40B4-BE49-F238E27FC236}">
                <a16:creationId xmlns:a16="http://schemas.microsoft.com/office/drawing/2014/main" id="{24F4C62C-D987-9792-D7DF-BFA84DFD1A41}"/>
              </a:ext>
            </a:extLst>
          </p:cNvPr>
          <p:cNvSpPr>
            <a:spLocks noChangeArrowheads="1"/>
          </p:cNvSpPr>
          <p:nvPr/>
        </p:nvSpPr>
        <p:spPr bwMode="auto">
          <a:xfrm>
            <a:off x="57912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20" name="Rectangle 70">
            <a:extLst>
              <a:ext uri="{FF2B5EF4-FFF2-40B4-BE49-F238E27FC236}">
                <a16:creationId xmlns:a16="http://schemas.microsoft.com/office/drawing/2014/main" id="{21A366F0-56AC-B6B3-96D5-18E8CB712057}"/>
              </a:ext>
            </a:extLst>
          </p:cNvPr>
          <p:cNvSpPr>
            <a:spLocks noChangeArrowheads="1"/>
          </p:cNvSpPr>
          <p:nvPr/>
        </p:nvSpPr>
        <p:spPr bwMode="auto">
          <a:xfrm>
            <a:off x="63817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21" name="Rectangle 71">
            <a:extLst>
              <a:ext uri="{FF2B5EF4-FFF2-40B4-BE49-F238E27FC236}">
                <a16:creationId xmlns:a16="http://schemas.microsoft.com/office/drawing/2014/main" id="{8381ABE4-63EA-2AED-9CA9-BF8E469D567B}"/>
              </a:ext>
            </a:extLst>
          </p:cNvPr>
          <p:cNvSpPr>
            <a:spLocks noChangeArrowheads="1"/>
          </p:cNvSpPr>
          <p:nvPr/>
        </p:nvSpPr>
        <p:spPr bwMode="auto">
          <a:xfrm>
            <a:off x="10668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22" name="Rectangle 72">
            <a:extLst>
              <a:ext uri="{FF2B5EF4-FFF2-40B4-BE49-F238E27FC236}">
                <a16:creationId xmlns:a16="http://schemas.microsoft.com/office/drawing/2014/main" id="{07D2BBA9-DFDF-A1ED-DA5F-7D6AE11EDACA}"/>
              </a:ext>
            </a:extLst>
          </p:cNvPr>
          <p:cNvSpPr>
            <a:spLocks noChangeArrowheads="1"/>
          </p:cNvSpPr>
          <p:nvPr/>
        </p:nvSpPr>
        <p:spPr bwMode="auto">
          <a:xfrm>
            <a:off x="16573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23" name="Rectangle 73">
            <a:extLst>
              <a:ext uri="{FF2B5EF4-FFF2-40B4-BE49-F238E27FC236}">
                <a16:creationId xmlns:a16="http://schemas.microsoft.com/office/drawing/2014/main" id="{47EB0C0D-2E13-5880-13AC-7B88E3B543CE}"/>
              </a:ext>
            </a:extLst>
          </p:cNvPr>
          <p:cNvSpPr>
            <a:spLocks noChangeArrowheads="1"/>
          </p:cNvSpPr>
          <p:nvPr/>
        </p:nvSpPr>
        <p:spPr bwMode="auto">
          <a:xfrm>
            <a:off x="22479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24" name="Rectangle 74">
            <a:extLst>
              <a:ext uri="{FF2B5EF4-FFF2-40B4-BE49-F238E27FC236}">
                <a16:creationId xmlns:a16="http://schemas.microsoft.com/office/drawing/2014/main" id="{B608F544-C54A-1C0B-999D-B15BE938C40F}"/>
              </a:ext>
            </a:extLst>
          </p:cNvPr>
          <p:cNvSpPr>
            <a:spLocks noChangeArrowheads="1"/>
          </p:cNvSpPr>
          <p:nvPr/>
        </p:nvSpPr>
        <p:spPr bwMode="auto">
          <a:xfrm>
            <a:off x="28384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25" name="Rectangle 75">
            <a:extLst>
              <a:ext uri="{FF2B5EF4-FFF2-40B4-BE49-F238E27FC236}">
                <a16:creationId xmlns:a16="http://schemas.microsoft.com/office/drawing/2014/main" id="{B2421CAB-C69B-C530-2534-7B450DAC0C5E}"/>
              </a:ext>
            </a:extLst>
          </p:cNvPr>
          <p:cNvSpPr>
            <a:spLocks noChangeArrowheads="1"/>
          </p:cNvSpPr>
          <p:nvPr/>
        </p:nvSpPr>
        <p:spPr bwMode="auto">
          <a:xfrm>
            <a:off x="3429000" y="43322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FF3300"/>
                </a:solidFill>
                <a:latin typeface="Times New Roman" panose="02020603050405020304" pitchFamily="18" charset="0"/>
              </a:rPr>
              <a:t> </a:t>
            </a: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26" name="Rectangle 76">
            <a:extLst>
              <a:ext uri="{FF2B5EF4-FFF2-40B4-BE49-F238E27FC236}">
                <a16:creationId xmlns:a16="http://schemas.microsoft.com/office/drawing/2014/main" id="{E8E3624C-5F44-0430-5C43-EA31FAF8C7A0}"/>
              </a:ext>
            </a:extLst>
          </p:cNvPr>
          <p:cNvSpPr>
            <a:spLocks noChangeArrowheads="1"/>
          </p:cNvSpPr>
          <p:nvPr/>
        </p:nvSpPr>
        <p:spPr bwMode="auto">
          <a:xfrm>
            <a:off x="4068763"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27" name="Rectangle 77">
            <a:extLst>
              <a:ext uri="{FF2B5EF4-FFF2-40B4-BE49-F238E27FC236}">
                <a16:creationId xmlns:a16="http://schemas.microsoft.com/office/drawing/2014/main" id="{0975F3E3-2B4D-7A36-2046-634D6BE95A79}"/>
              </a:ext>
            </a:extLst>
          </p:cNvPr>
          <p:cNvSpPr>
            <a:spLocks noChangeArrowheads="1"/>
          </p:cNvSpPr>
          <p:nvPr/>
        </p:nvSpPr>
        <p:spPr bwMode="auto">
          <a:xfrm>
            <a:off x="46101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28" name="Rectangle 78">
            <a:extLst>
              <a:ext uri="{FF2B5EF4-FFF2-40B4-BE49-F238E27FC236}">
                <a16:creationId xmlns:a16="http://schemas.microsoft.com/office/drawing/2014/main" id="{C976CFF5-A976-55C3-9B14-B3F9ED1B1C9C}"/>
              </a:ext>
            </a:extLst>
          </p:cNvPr>
          <p:cNvSpPr>
            <a:spLocks noChangeArrowheads="1"/>
          </p:cNvSpPr>
          <p:nvPr/>
        </p:nvSpPr>
        <p:spPr bwMode="auto">
          <a:xfrm>
            <a:off x="52006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29" name="Rectangle 79">
            <a:extLst>
              <a:ext uri="{FF2B5EF4-FFF2-40B4-BE49-F238E27FC236}">
                <a16:creationId xmlns:a16="http://schemas.microsoft.com/office/drawing/2014/main" id="{640B89C1-AC12-6707-D42F-5A9F161CCC08}"/>
              </a:ext>
            </a:extLst>
          </p:cNvPr>
          <p:cNvSpPr>
            <a:spLocks noChangeArrowheads="1"/>
          </p:cNvSpPr>
          <p:nvPr/>
        </p:nvSpPr>
        <p:spPr bwMode="auto">
          <a:xfrm>
            <a:off x="5791200" y="4332288"/>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26030" name="Rectangle 80">
            <a:extLst>
              <a:ext uri="{FF2B5EF4-FFF2-40B4-BE49-F238E27FC236}">
                <a16:creationId xmlns:a16="http://schemas.microsoft.com/office/drawing/2014/main" id="{F7C0DCA6-CA76-C281-BF93-54AB5D07A0A2}"/>
              </a:ext>
            </a:extLst>
          </p:cNvPr>
          <p:cNvSpPr>
            <a:spLocks noChangeArrowheads="1"/>
          </p:cNvSpPr>
          <p:nvPr/>
        </p:nvSpPr>
        <p:spPr bwMode="auto">
          <a:xfrm>
            <a:off x="5856288" y="4419600"/>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2</a:t>
            </a:r>
            <a:endParaRPr lang="en-US" altLang="en-US" sz="1600">
              <a:latin typeface="Times New Roman" panose="02020603050405020304" pitchFamily="18" charset="0"/>
            </a:endParaRPr>
          </a:p>
        </p:txBody>
      </p:sp>
      <p:sp>
        <p:nvSpPr>
          <p:cNvPr id="126031" name="Rectangle 81">
            <a:extLst>
              <a:ext uri="{FF2B5EF4-FFF2-40B4-BE49-F238E27FC236}">
                <a16:creationId xmlns:a16="http://schemas.microsoft.com/office/drawing/2014/main" id="{A1780BFB-B9D0-865C-1544-C0D705D8922C}"/>
              </a:ext>
            </a:extLst>
          </p:cNvPr>
          <p:cNvSpPr>
            <a:spLocks noChangeArrowheads="1"/>
          </p:cNvSpPr>
          <p:nvPr/>
        </p:nvSpPr>
        <p:spPr bwMode="auto">
          <a:xfrm>
            <a:off x="5922963"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32" name="Rectangle 82">
            <a:extLst>
              <a:ext uri="{FF2B5EF4-FFF2-40B4-BE49-F238E27FC236}">
                <a16:creationId xmlns:a16="http://schemas.microsoft.com/office/drawing/2014/main" id="{DDE94FA1-5D7A-7C33-930D-397041C451AE}"/>
              </a:ext>
            </a:extLst>
          </p:cNvPr>
          <p:cNvSpPr>
            <a:spLocks noChangeArrowheads="1"/>
          </p:cNvSpPr>
          <p:nvPr/>
        </p:nvSpPr>
        <p:spPr bwMode="auto">
          <a:xfrm>
            <a:off x="10668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33" name="Rectangle 83">
            <a:extLst>
              <a:ext uri="{FF2B5EF4-FFF2-40B4-BE49-F238E27FC236}">
                <a16:creationId xmlns:a16="http://schemas.microsoft.com/office/drawing/2014/main" id="{AB6EE5D8-A680-E69D-D828-DB0AFB4C67B7}"/>
              </a:ext>
            </a:extLst>
          </p:cNvPr>
          <p:cNvSpPr>
            <a:spLocks noChangeArrowheads="1"/>
          </p:cNvSpPr>
          <p:nvPr/>
        </p:nvSpPr>
        <p:spPr bwMode="auto">
          <a:xfrm>
            <a:off x="16573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34" name="Rectangle 84">
            <a:extLst>
              <a:ext uri="{FF2B5EF4-FFF2-40B4-BE49-F238E27FC236}">
                <a16:creationId xmlns:a16="http://schemas.microsoft.com/office/drawing/2014/main" id="{460B8F22-48FB-97F5-870E-9EE61D9A3CC9}"/>
              </a:ext>
            </a:extLst>
          </p:cNvPr>
          <p:cNvSpPr>
            <a:spLocks noChangeArrowheads="1"/>
          </p:cNvSpPr>
          <p:nvPr/>
        </p:nvSpPr>
        <p:spPr bwMode="auto">
          <a:xfrm>
            <a:off x="22479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35" name="Rectangle 85">
            <a:extLst>
              <a:ext uri="{FF2B5EF4-FFF2-40B4-BE49-F238E27FC236}">
                <a16:creationId xmlns:a16="http://schemas.microsoft.com/office/drawing/2014/main" id="{CC99F17C-107A-A714-83D6-471AD35F0FE4}"/>
              </a:ext>
            </a:extLst>
          </p:cNvPr>
          <p:cNvSpPr>
            <a:spLocks noChangeArrowheads="1"/>
          </p:cNvSpPr>
          <p:nvPr/>
        </p:nvSpPr>
        <p:spPr bwMode="auto">
          <a:xfrm>
            <a:off x="28384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36" name="Rectangle 86">
            <a:extLst>
              <a:ext uri="{FF2B5EF4-FFF2-40B4-BE49-F238E27FC236}">
                <a16:creationId xmlns:a16="http://schemas.microsoft.com/office/drawing/2014/main" id="{738121A9-A0F2-C830-595F-FD4AC7A7726F}"/>
              </a:ext>
            </a:extLst>
          </p:cNvPr>
          <p:cNvSpPr>
            <a:spLocks noChangeArrowheads="1"/>
          </p:cNvSpPr>
          <p:nvPr/>
        </p:nvSpPr>
        <p:spPr bwMode="auto">
          <a:xfrm>
            <a:off x="34290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37" name="Rectangle 87">
            <a:extLst>
              <a:ext uri="{FF2B5EF4-FFF2-40B4-BE49-F238E27FC236}">
                <a16:creationId xmlns:a16="http://schemas.microsoft.com/office/drawing/2014/main" id="{AC8B25ED-EF2B-F5BA-0580-02CF3C7666F3}"/>
              </a:ext>
            </a:extLst>
          </p:cNvPr>
          <p:cNvSpPr>
            <a:spLocks noChangeArrowheads="1"/>
          </p:cNvSpPr>
          <p:nvPr/>
        </p:nvSpPr>
        <p:spPr bwMode="auto">
          <a:xfrm>
            <a:off x="40195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38" name="Rectangle 88">
            <a:extLst>
              <a:ext uri="{FF2B5EF4-FFF2-40B4-BE49-F238E27FC236}">
                <a16:creationId xmlns:a16="http://schemas.microsoft.com/office/drawing/2014/main" id="{482E6115-2A98-08CB-1663-F900DF2F1D56}"/>
              </a:ext>
            </a:extLst>
          </p:cNvPr>
          <p:cNvSpPr>
            <a:spLocks noChangeArrowheads="1"/>
          </p:cNvSpPr>
          <p:nvPr/>
        </p:nvSpPr>
        <p:spPr bwMode="auto">
          <a:xfrm>
            <a:off x="4610100" y="45656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39" name="Rectangle 89">
            <a:extLst>
              <a:ext uri="{FF2B5EF4-FFF2-40B4-BE49-F238E27FC236}">
                <a16:creationId xmlns:a16="http://schemas.microsoft.com/office/drawing/2014/main" id="{1A3B0B7F-80DC-44ED-377A-BF2E2C9DC591}"/>
              </a:ext>
            </a:extLst>
          </p:cNvPr>
          <p:cNvSpPr>
            <a:spLocks noChangeArrowheads="1"/>
          </p:cNvSpPr>
          <p:nvPr/>
        </p:nvSpPr>
        <p:spPr bwMode="auto">
          <a:xfrm>
            <a:off x="4856163" y="4565650"/>
            <a:ext cx="68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26040" name="Rectangle 90">
            <a:extLst>
              <a:ext uri="{FF2B5EF4-FFF2-40B4-BE49-F238E27FC236}">
                <a16:creationId xmlns:a16="http://schemas.microsoft.com/office/drawing/2014/main" id="{2B226553-F674-B27F-17A2-9E9BAEB4911E}"/>
              </a:ext>
            </a:extLst>
          </p:cNvPr>
          <p:cNvSpPr>
            <a:spLocks noChangeArrowheads="1"/>
          </p:cNvSpPr>
          <p:nvPr/>
        </p:nvSpPr>
        <p:spPr bwMode="auto">
          <a:xfrm>
            <a:off x="4921250" y="4652963"/>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26041" name="Rectangle 91">
            <a:extLst>
              <a:ext uri="{FF2B5EF4-FFF2-40B4-BE49-F238E27FC236}">
                <a16:creationId xmlns:a16="http://schemas.microsoft.com/office/drawing/2014/main" id="{B2E350A3-4D87-D20F-2691-6D23E100C4C3}"/>
              </a:ext>
            </a:extLst>
          </p:cNvPr>
          <p:cNvSpPr>
            <a:spLocks noChangeArrowheads="1"/>
          </p:cNvSpPr>
          <p:nvPr/>
        </p:nvSpPr>
        <p:spPr bwMode="auto">
          <a:xfrm>
            <a:off x="4987925"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42" name="Rectangle 92">
            <a:extLst>
              <a:ext uri="{FF2B5EF4-FFF2-40B4-BE49-F238E27FC236}">
                <a16:creationId xmlns:a16="http://schemas.microsoft.com/office/drawing/2014/main" id="{8FFA1F18-A74B-48D4-675F-C7FA823DC22C}"/>
              </a:ext>
            </a:extLst>
          </p:cNvPr>
          <p:cNvSpPr>
            <a:spLocks noChangeArrowheads="1"/>
          </p:cNvSpPr>
          <p:nvPr/>
        </p:nvSpPr>
        <p:spPr bwMode="auto">
          <a:xfrm>
            <a:off x="10668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43" name="Rectangle 93">
            <a:extLst>
              <a:ext uri="{FF2B5EF4-FFF2-40B4-BE49-F238E27FC236}">
                <a16:creationId xmlns:a16="http://schemas.microsoft.com/office/drawing/2014/main" id="{4F9A8DFC-FD28-ABFF-8B8D-56DCE2374742}"/>
              </a:ext>
            </a:extLst>
          </p:cNvPr>
          <p:cNvSpPr>
            <a:spLocks noChangeArrowheads="1"/>
          </p:cNvSpPr>
          <p:nvPr/>
        </p:nvSpPr>
        <p:spPr bwMode="auto">
          <a:xfrm>
            <a:off x="16573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44" name="Rectangle 94">
            <a:extLst>
              <a:ext uri="{FF2B5EF4-FFF2-40B4-BE49-F238E27FC236}">
                <a16:creationId xmlns:a16="http://schemas.microsoft.com/office/drawing/2014/main" id="{B7FF3068-D017-1E61-DA2D-D4C9B9102456}"/>
              </a:ext>
            </a:extLst>
          </p:cNvPr>
          <p:cNvSpPr>
            <a:spLocks noChangeArrowheads="1"/>
          </p:cNvSpPr>
          <p:nvPr/>
        </p:nvSpPr>
        <p:spPr bwMode="auto">
          <a:xfrm>
            <a:off x="22479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45" name="Rectangle 95">
            <a:extLst>
              <a:ext uri="{FF2B5EF4-FFF2-40B4-BE49-F238E27FC236}">
                <a16:creationId xmlns:a16="http://schemas.microsoft.com/office/drawing/2014/main" id="{C43DE877-3F9D-552D-0511-833D60E88264}"/>
              </a:ext>
            </a:extLst>
          </p:cNvPr>
          <p:cNvSpPr>
            <a:spLocks noChangeArrowheads="1"/>
          </p:cNvSpPr>
          <p:nvPr/>
        </p:nvSpPr>
        <p:spPr bwMode="auto">
          <a:xfrm>
            <a:off x="28384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46" name="Rectangle 96">
            <a:extLst>
              <a:ext uri="{FF2B5EF4-FFF2-40B4-BE49-F238E27FC236}">
                <a16:creationId xmlns:a16="http://schemas.microsoft.com/office/drawing/2014/main" id="{33A605A0-7DFE-0EFB-E789-8D81EB71BD95}"/>
              </a:ext>
            </a:extLst>
          </p:cNvPr>
          <p:cNvSpPr>
            <a:spLocks noChangeArrowheads="1"/>
          </p:cNvSpPr>
          <p:nvPr/>
        </p:nvSpPr>
        <p:spPr bwMode="auto">
          <a:xfrm>
            <a:off x="34290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47" name="Rectangle 97">
            <a:extLst>
              <a:ext uri="{FF2B5EF4-FFF2-40B4-BE49-F238E27FC236}">
                <a16:creationId xmlns:a16="http://schemas.microsoft.com/office/drawing/2014/main" id="{ADC9B413-74F6-6B71-93DE-DAD57EDF06A6}"/>
              </a:ext>
            </a:extLst>
          </p:cNvPr>
          <p:cNvSpPr>
            <a:spLocks noChangeArrowheads="1"/>
          </p:cNvSpPr>
          <p:nvPr/>
        </p:nvSpPr>
        <p:spPr bwMode="auto">
          <a:xfrm>
            <a:off x="1066800" y="5032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48" name="Rectangle 98">
            <a:extLst>
              <a:ext uri="{FF2B5EF4-FFF2-40B4-BE49-F238E27FC236}">
                <a16:creationId xmlns:a16="http://schemas.microsoft.com/office/drawing/2014/main" id="{02D0B028-D167-3796-B575-60CB62C46200}"/>
              </a:ext>
            </a:extLst>
          </p:cNvPr>
          <p:cNvSpPr>
            <a:spLocks noChangeArrowheads="1"/>
          </p:cNvSpPr>
          <p:nvPr/>
        </p:nvSpPr>
        <p:spPr bwMode="auto">
          <a:xfrm>
            <a:off x="1066800" y="52673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49" name="Rectangle 99">
            <a:extLst>
              <a:ext uri="{FF2B5EF4-FFF2-40B4-BE49-F238E27FC236}">
                <a16:creationId xmlns:a16="http://schemas.microsoft.com/office/drawing/2014/main" id="{8BE5D68C-3221-8DBC-485A-7FF721CCB9B7}"/>
              </a:ext>
            </a:extLst>
          </p:cNvPr>
          <p:cNvSpPr>
            <a:spLocks noChangeArrowheads="1"/>
          </p:cNvSpPr>
          <p:nvPr/>
        </p:nvSpPr>
        <p:spPr bwMode="auto">
          <a:xfrm>
            <a:off x="10668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50" name="Rectangle 100">
            <a:extLst>
              <a:ext uri="{FF2B5EF4-FFF2-40B4-BE49-F238E27FC236}">
                <a16:creationId xmlns:a16="http://schemas.microsoft.com/office/drawing/2014/main" id="{B0018F8C-5E4D-A9C8-EFB7-8E4DE1FF91CF}"/>
              </a:ext>
            </a:extLst>
          </p:cNvPr>
          <p:cNvSpPr>
            <a:spLocks noChangeArrowheads="1"/>
          </p:cNvSpPr>
          <p:nvPr/>
        </p:nvSpPr>
        <p:spPr bwMode="auto">
          <a:xfrm>
            <a:off x="16573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51" name="Rectangle 101">
            <a:extLst>
              <a:ext uri="{FF2B5EF4-FFF2-40B4-BE49-F238E27FC236}">
                <a16:creationId xmlns:a16="http://schemas.microsoft.com/office/drawing/2014/main" id="{F6756A97-0061-F5CA-3BE1-2076110B9B64}"/>
              </a:ext>
            </a:extLst>
          </p:cNvPr>
          <p:cNvSpPr>
            <a:spLocks noChangeArrowheads="1"/>
          </p:cNvSpPr>
          <p:nvPr/>
        </p:nvSpPr>
        <p:spPr bwMode="auto">
          <a:xfrm>
            <a:off x="22479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52" name="Rectangle 102">
            <a:extLst>
              <a:ext uri="{FF2B5EF4-FFF2-40B4-BE49-F238E27FC236}">
                <a16:creationId xmlns:a16="http://schemas.microsoft.com/office/drawing/2014/main" id="{F350B907-67F7-02CB-4E36-944E2B44462D}"/>
              </a:ext>
            </a:extLst>
          </p:cNvPr>
          <p:cNvSpPr>
            <a:spLocks noChangeArrowheads="1"/>
          </p:cNvSpPr>
          <p:nvPr/>
        </p:nvSpPr>
        <p:spPr bwMode="auto">
          <a:xfrm>
            <a:off x="28384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53" name="Rectangle 103">
            <a:extLst>
              <a:ext uri="{FF2B5EF4-FFF2-40B4-BE49-F238E27FC236}">
                <a16:creationId xmlns:a16="http://schemas.microsoft.com/office/drawing/2014/main" id="{C711965B-2079-4D71-623D-BE88300F3A94}"/>
              </a:ext>
            </a:extLst>
          </p:cNvPr>
          <p:cNvSpPr>
            <a:spLocks noChangeArrowheads="1"/>
          </p:cNvSpPr>
          <p:nvPr/>
        </p:nvSpPr>
        <p:spPr bwMode="auto">
          <a:xfrm>
            <a:off x="10668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54" name="Rectangle 104">
            <a:extLst>
              <a:ext uri="{FF2B5EF4-FFF2-40B4-BE49-F238E27FC236}">
                <a16:creationId xmlns:a16="http://schemas.microsoft.com/office/drawing/2014/main" id="{AC9BA8C7-3D8F-40ED-BF52-18D81607B4C0}"/>
              </a:ext>
            </a:extLst>
          </p:cNvPr>
          <p:cNvSpPr>
            <a:spLocks noChangeArrowheads="1"/>
          </p:cNvSpPr>
          <p:nvPr/>
        </p:nvSpPr>
        <p:spPr bwMode="auto">
          <a:xfrm>
            <a:off x="16573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55" name="Rectangle 105">
            <a:extLst>
              <a:ext uri="{FF2B5EF4-FFF2-40B4-BE49-F238E27FC236}">
                <a16:creationId xmlns:a16="http://schemas.microsoft.com/office/drawing/2014/main" id="{CD2A25DB-5C23-AAD5-F361-254CC76BF31A}"/>
              </a:ext>
            </a:extLst>
          </p:cNvPr>
          <p:cNvSpPr>
            <a:spLocks noChangeArrowheads="1"/>
          </p:cNvSpPr>
          <p:nvPr/>
        </p:nvSpPr>
        <p:spPr bwMode="auto">
          <a:xfrm>
            <a:off x="2133600" y="55626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26056" name="Rectangle 106">
            <a:extLst>
              <a:ext uri="{FF2B5EF4-FFF2-40B4-BE49-F238E27FC236}">
                <a16:creationId xmlns:a16="http://schemas.microsoft.com/office/drawing/2014/main" id="{1A149EDE-526C-6A0B-8E9F-E9A8DC16EB62}"/>
              </a:ext>
            </a:extLst>
          </p:cNvPr>
          <p:cNvSpPr>
            <a:spLocks noChangeArrowheads="1"/>
          </p:cNvSpPr>
          <p:nvPr/>
        </p:nvSpPr>
        <p:spPr bwMode="auto">
          <a:xfrm>
            <a:off x="2690813"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57" name="Rectangle 107">
            <a:extLst>
              <a:ext uri="{FF2B5EF4-FFF2-40B4-BE49-F238E27FC236}">
                <a16:creationId xmlns:a16="http://schemas.microsoft.com/office/drawing/2014/main" id="{706787C7-33E0-9FAE-D44B-9E30F79BCF47}"/>
              </a:ext>
            </a:extLst>
          </p:cNvPr>
          <p:cNvSpPr>
            <a:spLocks noChangeArrowheads="1"/>
          </p:cNvSpPr>
          <p:nvPr/>
        </p:nvSpPr>
        <p:spPr bwMode="auto">
          <a:xfrm>
            <a:off x="28384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58" name="Rectangle 108">
            <a:extLst>
              <a:ext uri="{FF2B5EF4-FFF2-40B4-BE49-F238E27FC236}">
                <a16:creationId xmlns:a16="http://schemas.microsoft.com/office/drawing/2014/main" id="{E9D696A1-0730-19C1-BAA9-F3513BF53759}"/>
              </a:ext>
            </a:extLst>
          </p:cNvPr>
          <p:cNvSpPr>
            <a:spLocks noChangeArrowheads="1"/>
          </p:cNvSpPr>
          <p:nvPr/>
        </p:nvSpPr>
        <p:spPr bwMode="auto">
          <a:xfrm>
            <a:off x="34290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59" name="Rectangle 110">
            <a:extLst>
              <a:ext uri="{FF2B5EF4-FFF2-40B4-BE49-F238E27FC236}">
                <a16:creationId xmlns:a16="http://schemas.microsoft.com/office/drawing/2014/main" id="{DB93FABB-4E2F-F874-4131-C2A62663ADF1}"/>
              </a:ext>
            </a:extLst>
          </p:cNvPr>
          <p:cNvSpPr>
            <a:spLocks noChangeArrowheads="1"/>
          </p:cNvSpPr>
          <p:nvPr/>
        </p:nvSpPr>
        <p:spPr bwMode="auto">
          <a:xfrm>
            <a:off x="42164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60" name="Rectangle 111">
            <a:extLst>
              <a:ext uri="{FF2B5EF4-FFF2-40B4-BE49-F238E27FC236}">
                <a16:creationId xmlns:a16="http://schemas.microsoft.com/office/drawing/2014/main" id="{9F114AC9-F87A-B635-D9E7-E6D352CCC8B0}"/>
              </a:ext>
            </a:extLst>
          </p:cNvPr>
          <p:cNvSpPr>
            <a:spLocks noChangeArrowheads="1"/>
          </p:cNvSpPr>
          <p:nvPr/>
        </p:nvSpPr>
        <p:spPr bwMode="auto">
          <a:xfrm>
            <a:off x="46101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61" name="Rectangle 112">
            <a:extLst>
              <a:ext uri="{FF2B5EF4-FFF2-40B4-BE49-F238E27FC236}">
                <a16:creationId xmlns:a16="http://schemas.microsoft.com/office/drawing/2014/main" id="{1DE9BCFA-1B04-2A1B-8DA6-00EA16F049A8}"/>
              </a:ext>
            </a:extLst>
          </p:cNvPr>
          <p:cNvSpPr>
            <a:spLocks noChangeArrowheads="1"/>
          </p:cNvSpPr>
          <p:nvPr/>
        </p:nvSpPr>
        <p:spPr bwMode="auto">
          <a:xfrm>
            <a:off x="5200650" y="55626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26062" name="Rectangle 113">
            <a:extLst>
              <a:ext uri="{FF2B5EF4-FFF2-40B4-BE49-F238E27FC236}">
                <a16:creationId xmlns:a16="http://schemas.microsoft.com/office/drawing/2014/main" id="{DFFC92E9-3257-B065-4BF6-038BD91EAC00}"/>
              </a:ext>
            </a:extLst>
          </p:cNvPr>
          <p:cNvSpPr>
            <a:spLocks noChangeArrowheads="1"/>
          </p:cNvSpPr>
          <p:nvPr/>
        </p:nvSpPr>
        <p:spPr bwMode="auto">
          <a:xfrm>
            <a:off x="5495925"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63" name="Rectangle 114">
            <a:extLst>
              <a:ext uri="{FF2B5EF4-FFF2-40B4-BE49-F238E27FC236}">
                <a16:creationId xmlns:a16="http://schemas.microsoft.com/office/drawing/2014/main" id="{B60955C2-325C-706A-E106-39822E9CFF29}"/>
              </a:ext>
            </a:extLst>
          </p:cNvPr>
          <p:cNvSpPr>
            <a:spLocks noChangeArrowheads="1"/>
          </p:cNvSpPr>
          <p:nvPr/>
        </p:nvSpPr>
        <p:spPr bwMode="auto">
          <a:xfrm>
            <a:off x="57912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64" name="Rectangle 115">
            <a:extLst>
              <a:ext uri="{FF2B5EF4-FFF2-40B4-BE49-F238E27FC236}">
                <a16:creationId xmlns:a16="http://schemas.microsoft.com/office/drawing/2014/main" id="{E2FD1C2A-CF61-5849-BDFE-AE3398B67232}"/>
              </a:ext>
            </a:extLst>
          </p:cNvPr>
          <p:cNvSpPr>
            <a:spLocks noChangeArrowheads="1"/>
          </p:cNvSpPr>
          <p:nvPr/>
        </p:nvSpPr>
        <p:spPr bwMode="auto">
          <a:xfrm>
            <a:off x="6381750" y="5734050"/>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2</a:t>
            </a:r>
            <a:endParaRPr lang="en-US" altLang="en-US" sz="1600">
              <a:latin typeface="Times New Roman" panose="02020603050405020304" pitchFamily="18" charset="0"/>
            </a:endParaRPr>
          </a:p>
        </p:txBody>
      </p:sp>
      <p:sp>
        <p:nvSpPr>
          <p:cNvPr id="126065" name="Rectangle 116">
            <a:extLst>
              <a:ext uri="{FF2B5EF4-FFF2-40B4-BE49-F238E27FC236}">
                <a16:creationId xmlns:a16="http://schemas.microsoft.com/office/drawing/2014/main" id="{0F3FF7D0-F80B-833E-2939-BAE7E6E123B1}"/>
              </a:ext>
            </a:extLst>
          </p:cNvPr>
          <p:cNvSpPr>
            <a:spLocks noChangeArrowheads="1"/>
          </p:cNvSpPr>
          <p:nvPr/>
        </p:nvSpPr>
        <p:spPr bwMode="auto">
          <a:xfrm>
            <a:off x="6945313"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66" name="Rectangle 117">
            <a:extLst>
              <a:ext uri="{FF2B5EF4-FFF2-40B4-BE49-F238E27FC236}">
                <a16:creationId xmlns:a16="http://schemas.microsoft.com/office/drawing/2014/main" id="{99D2EBA0-DC95-5C15-BE7D-ABBA1EC053C3}"/>
              </a:ext>
            </a:extLst>
          </p:cNvPr>
          <p:cNvSpPr>
            <a:spLocks noChangeArrowheads="1"/>
          </p:cNvSpPr>
          <p:nvPr/>
        </p:nvSpPr>
        <p:spPr bwMode="auto">
          <a:xfrm>
            <a:off x="5791200" y="59674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6067" name="Line 119">
            <a:extLst>
              <a:ext uri="{FF2B5EF4-FFF2-40B4-BE49-F238E27FC236}">
                <a16:creationId xmlns:a16="http://schemas.microsoft.com/office/drawing/2014/main" id="{807D52B7-0F9B-3BB0-83D1-F6978EF5AD96}"/>
              </a:ext>
            </a:extLst>
          </p:cNvPr>
          <p:cNvSpPr>
            <a:spLocks noChangeShapeType="1"/>
          </p:cNvSpPr>
          <p:nvPr/>
        </p:nvSpPr>
        <p:spPr bwMode="auto">
          <a:xfrm>
            <a:off x="2690813" y="2209800"/>
            <a:ext cx="1587" cy="33512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8" name="Line 120">
            <a:extLst>
              <a:ext uri="{FF2B5EF4-FFF2-40B4-BE49-F238E27FC236}">
                <a16:creationId xmlns:a16="http://schemas.microsoft.com/office/drawing/2014/main" id="{3D7D79C0-1B17-C77D-40D2-62895BA2DDCE}"/>
              </a:ext>
            </a:extLst>
          </p:cNvPr>
          <p:cNvSpPr>
            <a:spLocks noChangeShapeType="1"/>
          </p:cNvSpPr>
          <p:nvPr/>
        </p:nvSpPr>
        <p:spPr bwMode="auto">
          <a:xfrm>
            <a:off x="2690813" y="5561013"/>
            <a:ext cx="3395662"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69" name="Line 122">
            <a:extLst>
              <a:ext uri="{FF2B5EF4-FFF2-40B4-BE49-F238E27FC236}">
                <a16:creationId xmlns:a16="http://schemas.microsoft.com/office/drawing/2014/main" id="{79C8A5D9-6FF8-1C2A-0488-90A732F140D8}"/>
              </a:ext>
            </a:extLst>
          </p:cNvPr>
          <p:cNvSpPr>
            <a:spLocks noChangeShapeType="1"/>
          </p:cNvSpPr>
          <p:nvPr/>
        </p:nvSpPr>
        <p:spPr bwMode="auto">
          <a:xfrm>
            <a:off x="2690813" y="3124200"/>
            <a:ext cx="2657475" cy="24368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7307" name="Freeform 123">
            <a:extLst>
              <a:ext uri="{FF2B5EF4-FFF2-40B4-BE49-F238E27FC236}">
                <a16:creationId xmlns:a16="http://schemas.microsoft.com/office/drawing/2014/main" id="{44482E20-71BF-8E4D-C592-B2CA8A1F2084}"/>
              </a:ext>
            </a:extLst>
          </p:cNvPr>
          <p:cNvSpPr>
            <a:spLocks/>
          </p:cNvSpPr>
          <p:nvPr/>
        </p:nvSpPr>
        <p:spPr bwMode="auto">
          <a:xfrm>
            <a:off x="3590925" y="2927350"/>
            <a:ext cx="1190625" cy="1816100"/>
          </a:xfrm>
          <a:custGeom>
            <a:avLst/>
            <a:gdLst>
              <a:gd name="T0" fmla="*/ 2147483646 w 750"/>
              <a:gd name="T1" fmla="*/ 2147483646 h 1144"/>
              <a:gd name="T2" fmla="*/ 2147483646 w 750"/>
              <a:gd name="T3" fmla="*/ 2147483646 h 1144"/>
              <a:gd name="T4" fmla="*/ 2147483646 w 750"/>
              <a:gd name="T5" fmla="*/ 2147483646 h 1144"/>
              <a:gd name="T6" fmla="*/ 2147483646 w 750"/>
              <a:gd name="T7" fmla="*/ 2147483646 h 1144"/>
              <a:gd name="T8" fmla="*/ 2147483646 w 750"/>
              <a:gd name="T9" fmla="*/ 2147483646 h 1144"/>
              <a:gd name="T10" fmla="*/ 2147483646 w 750"/>
              <a:gd name="T11" fmla="*/ 2147483646 h 1144"/>
              <a:gd name="T12" fmla="*/ 2147483646 w 750"/>
              <a:gd name="T13" fmla="*/ 2147483646 h 1144"/>
              <a:gd name="T14" fmla="*/ 2147483646 w 750"/>
              <a:gd name="T15" fmla="*/ 2147483646 h 1144"/>
              <a:gd name="T16" fmla="*/ 2147483646 w 750"/>
              <a:gd name="T17" fmla="*/ 2147483646 h 1144"/>
              <a:gd name="T18" fmla="*/ 2147483646 w 750"/>
              <a:gd name="T19" fmla="*/ 2147483646 h 1144"/>
              <a:gd name="T20" fmla="*/ 2147483646 w 750"/>
              <a:gd name="T21" fmla="*/ 2147483646 h 1144"/>
              <a:gd name="T22" fmla="*/ 2147483646 w 750"/>
              <a:gd name="T23" fmla="*/ 2147483646 h 1144"/>
              <a:gd name="T24" fmla="*/ 2147483646 w 750"/>
              <a:gd name="T25" fmla="*/ 2147483646 h 1144"/>
              <a:gd name="T26" fmla="*/ 2147483646 w 750"/>
              <a:gd name="T27" fmla="*/ 2147483646 h 1144"/>
              <a:gd name="T28" fmla="*/ 2147483646 w 750"/>
              <a:gd name="T29" fmla="*/ 2147483646 h 1144"/>
              <a:gd name="T30" fmla="*/ 2147483646 w 750"/>
              <a:gd name="T31" fmla="*/ 2147483646 h 1144"/>
              <a:gd name="T32" fmla="*/ 2147483646 w 750"/>
              <a:gd name="T33" fmla="*/ 2147483646 h 1144"/>
              <a:gd name="T34" fmla="*/ 2147483646 w 750"/>
              <a:gd name="T35" fmla="*/ 2147483646 h 1144"/>
              <a:gd name="T36" fmla="*/ 2147483646 w 750"/>
              <a:gd name="T37" fmla="*/ 2147483646 h 1144"/>
              <a:gd name="T38" fmla="*/ 2147483646 w 750"/>
              <a:gd name="T39" fmla="*/ 2147483646 h 1144"/>
              <a:gd name="T40" fmla="*/ 2147483646 w 750"/>
              <a:gd name="T41" fmla="*/ 2147483646 h 1144"/>
              <a:gd name="T42" fmla="*/ 2147483646 w 750"/>
              <a:gd name="T43" fmla="*/ 2147483646 h 1144"/>
              <a:gd name="T44" fmla="*/ 2147483646 w 750"/>
              <a:gd name="T45" fmla="*/ 2147483646 h 1144"/>
              <a:gd name="T46" fmla="*/ 2147483646 w 750"/>
              <a:gd name="T47" fmla="*/ 2147483646 h 1144"/>
              <a:gd name="T48" fmla="*/ 2147483646 w 750"/>
              <a:gd name="T49" fmla="*/ 2147483646 h 1144"/>
              <a:gd name="T50" fmla="*/ 2147483646 w 750"/>
              <a:gd name="T51" fmla="*/ 2147483646 h 1144"/>
              <a:gd name="T52" fmla="*/ 2147483646 w 750"/>
              <a:gd name="T53" fmla="*/ 2147483646 h 1144"/>
              <a:gd name="T54" fmla="*/ 2147483646 w 750"/>
              <a:gd name="T55" fmla="*/ 2147483646 h 1144"/>
              <a:gd name="T56" fmla="*/ 2147483646 w 750"/>
              <a:gd name="T57" fmla="*/ 2147483646 h 1144"/>
              <a:gd name="T58" fmla="*/ 2147483646 w 750"/>
              <a:gd name="T59" fmla="*/ 2147483646 h 1144"/>
              <a:gd name="T60" fmla="*/ 0 w 750"/>
              <a:gd name="T61" fmla="*/ 2147483646 h 1144"/>
              <a:gd name="T62" fmla="*/ 0 w 750"/>
              <a:gd name="T63" fmla="*/ 2147483646 h 1144"/>
              <a:gd name="T64" fmla="*/ 2147483646 w 750"/>
              <a:gd name="T65" fmla="*/ 2147483646 h 1144"/>
              <a:gd name="T66" fmla="*/ 2147483646 w 750"/>
              <a:gd name="T67" fmla="*/ 2147483646 h 1144"/>
              <a:gd name="T68" fmla="*/ 2147483646 w 750"/>
              <a:gd name="T69" fmla="*/ 0 h 1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0"/>
              <a:gd name="T106" fmla="*/ 0 h 1144"/>
              <a:gd name="T107" fmla="*/ 750 w 750"/>
              <a:gd name="T108" fmla="*/ 1144 h 1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0" h="1144">
                <a:moveTo>
                  <a:pt x="750" y="1144"/>
                </a:moveTo>
                <a:lnTo>
                  <a:pt x="713" y="1136"/>
                </a:lnTo>
                <a:lnTo>
                  <a:pt x="675" y="1126"/>
                </a:lnTo>
                <a:lnTo>
                  <a:pt x="633" y="1113"/>
                </a:lnTo>
                <a:lnTo>
                  <a:pt x="594" y="1099"/>
                </a:lnTo>
                <a:lnTo>
                  <a:pt x="554" y="1082"/>
                </a:lnTo>
                <a:lnTo>
                  <a:pt x="514" y="1064"/>
                </a:lnTo>
                <a:lnTo>
                  <a:pt x="477" y="1044"/>
                </a:lnTo>
                <a:lnTo>
                  <a:pt x="441" y="1022"/>
                </a:lnTo>
                <a:lnTo>
                  <a:pt x="406" y="998"/>
                </a:lnTo>
                <a:lnTo>
                  <a:pt x="372" y="972"/>
                </a:lnTo>
                <a:lnTo>
                  <a:pt x="339" y="945"/>
                </a:lnTo>
                <a:lnTo>
                  <a:pt x="308" y="916"/>
                </a:lnTo>
                <a:lnTo>
                  <a:pt x="277" y="886"/>
                </a:lnTo>
                <a:lnTo>
                  <a:pt x="249" y="854"/>
                </a:lnTo>
                <a:lnTo>
                  <a:pt x="222" y="821"/>
                </a:lnTo>
                <a:lnTo>
                  <a:pt x="196" y="787"/>
                </a:lnTo>
                <a:lnTo>
                  <a:pt x="171" y="751"/>
                </a:lnTo>
                <a:lnTo>
                  <a:pt x="148" y="714"/>
                </a:lnTo>
                <a:lnTo>
                  <a:pt x="126" y="675"/>
                </a:lnTo>
                <a:lnTo>
                  <a:pt x="106" y="636"/>
                </a:lnTo>
                <a:lnTo>
                  <a:pt x="89" y="596"/>
                </a:lnTo>
                <a:lnTo>
                  <a:pt x="72" y="554"/>
                </a:lnTo>
                <a:lnTo>
                  <a:pt x="57" y="512"/>
                </a:lnTo>
                <a:lnTo>
                  <a:pt x="43" y="468"/>
                </a:lnTo>
                <a:lnTo>
                  <a:pt x="32" y="425"/>
                </a:lnTo>
                <a:lnTo>
                  <a:pt x="22" y="380"/>
                </a:lnTo>
                <a:lnTo>
                  <a:pt x="13" y="334"/>
                </a:lnTo>
                <a:lnTo>
                  <a:pt x="7" y="288"/>
                </a:lnTo>
                <a:lnTo>
                  <a:pt x="2" y="240"/>
                </a:lnTo>
                <a:lnTo>
                  <a:pt x="0" y="193"/>
                </a:lnTo>
                <a:lnTo>
                  <a:pt x="0" y="146"/>
                </a:lnTo>
                <a:lnTo>
                  <a:pt x="1" y="97"/>
                </a:lnTo>
                <a:lnTo>
                  <a:pt x="5" y="49"/>
                </a:lnTo>
                <a:lnTo>
                  <a:pt x="1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71" name="Line 124">
            <a:extLst>
              <a:ext uri="{FF2B5EF4-FFF2-40B4-BE49-F238E27FC236}">
                <a16:creationId xmlns:a16="http://schemas.microsoft.com/office/drawing/2014/main" id="{1B1F7E94-F36A-8C94-54AD-C4140412C455}"/>
              </a:ext>
            </a:extLst>
          </p:cNvPr>
          <p:cNvSpPr>
            <a:spLocks noChangeShapeType="1"/>
          </p:cNvSpPr>
          <p:nvPr/>
        </p:nvSpPr>
        <p:spPr bwMode="auto">
          <a:xfrm>
            <a:off x="5200650" y="5480050"/>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6072" name="Freeform 125">
            <a:extLst>
              <a:ext uri="{FF2B5EF4-FFF2-40B4-BE49-F238E27FC236}">
                <a16:creationId xmlns:a16="http://schemas.microsoft.com/office/drawing/2014/main" id="{E28BAD5D-41BE-F1FE-42D2-50AF00C5B82D}"/>
              </a:ext>
            </a:extLst>
          </p:cNvPr>
          <p:cNvSpPr>
            <a:spLocks/>
          </p:cNvSpPr>
          <p:nvPr/>
        </p:nvSpPr>
        <p:spPr bwMode="auto">
          <a:xfrm>
            <a:off x="4148138" y="2757488"/>
            <a:ext cx="1514475" cy="1638300"/>
          </a:xfrm>
          <a:custGeom>
            <a:avLst/>
            <a:gdLst>
              <a:gd name="T0" fmla="*/ 2147483646 w 954"/>
              <a:gd name="T1" fmla="*/ 2147483646 h 1032"/>
              <a:gd name="T2" fmla="*/ 2147483646 w 954"/>
              <a:gd name="T3" fmla="*/ 2147483646 h 1032"/>
              <a:gd name="T4" fmla="*/ 2147483646 w 954"/>
              <a:gd name="T5" fmla="*/ 2147483646 h 1032"/>
              <a:gd name="T6" fmla="*/ 2147483646 w 954"/>
              <a:gd name="T7" fmla="*/ 2147483646 h 1032"/>
              <a:gd name="T8" fmla="*/ 2147483646 w 954"/>
              <a:gd name="T9" fmla="*/ 2147483646 h 1032"/>
              <a:gd name="T10" fmla="*/ 2147483646 w 954"/>
              <a:gd name="T11" fmla="*/ 2147483646 h 1032"/>
              <a:gd name="T12" fmla="*/ 2147483646 w 954"/>
              <a:gd name="T13" fmla="*/ 2147483646 h 1032"/>
              <a:gd name="T14" fmla="*/ 2147483646 w 954"/>
              <a:gd name="T15" fmla="*/ 2147483646 h 1032"/>
              <a:gd name="T16" fmla="*/ 2147483646 w 954"/>
              <a:gd name="T17" fmla="*/ 2147483646 h 1032"/>
              <a:gd name="T18" fmla="*/ 2147483646 w 954"/>
              <a:gd name="T19" fmla="*/ 2147483646 h 1032"/>
              <a:gd name="T20" fmla="*/ 2147483646 w 954"/>
              <a:gd name="T21" fmla="*/ 2147483646 h 1032"/>
              <a:gd name="T22" fmla="*/ 2147483646 w 954"/>
              <a:gd name="T23" fmla="*/ 2147483646 h 1032"/>
              <a:gd name="T24" fmla="*/ 2147483646 w 954"/>
              <a:gd name="T25" fmla="*/ 2147483646 h 1032"/>
              <a:gd name="T26" fmla="*/ 2147483646 w 954"/>
              <a:gd name="T27" fmla="*/ 2147483646 h 1032"/>
              <a:gd name="T28" fmla="*/ 2147483646 w 954"/>
              <a:gd name="T29" fmla="*/ 2147483646 h 1032"/>
              <a:gd name="T30" fmla="*/ 2147483646 w 954"/>
              <a:gd name="T31" fmla="*/ 2147483646 h 1032"/>
              <a:gd name="T32" fmla="*/ 2147483646 w 954"/>
              <a:gd name="T33" fmla="*/ 2147483646 h 1032"/>
              <a:gd name="T34" fmla="*/ 2147483646 w 954"/>
              <a:gd name="T35" fmla="*/ 2147483646 h 1032"/>
              <a:gd name="T36" fmla="*/ 2147483646 w 954"/>
              <a:gd name="T37" fmla="*/ 2147483646 h 1032"/>
              <a:gd name="T38" fmla="*/ 2147483646 w 954"/>
              <a:gd name="T39" fmla="*/ 2147483646 h 1032"/>
              <a:gd name="T40" fmla="*/ 2147483646 w 954"/>
              <a:gd name="T41" fmla="*/ 2147483646 h 1032"/>
              <a:gd name="T42" fmla="*/ 2147483646 w 954"/>
              <a:gd name="T43" fmla="*/ 2147483646 h 1032"/>
              <a:gd name="T44" fmla="*/ 2147483646 w 954"/>
              <a:gd name="T45" fmla="*/ 2147483646 h 1032"/>
              <a:gd name="T46" fmla="*/ 2147483646 w 954"/>
              <a:gd name="T47" fmla="*/ 2147483646 h 1032"/>
              <a:gd name="T48" fmla="*/ 2147483646 w 954"/>
              <a:gd name="T49" fmla="*/ 2147483646 h 1032"/>
              <a:gd name="T50" fmla="*/ 2147483646 w 954"/>
              <a:gd name="T51" fmla="*/ 2147483646 h 1032"/>
              <a:gd name="T52" fmla="*/ 2147483646 w 954"/>
              <a:gd name="T53" fmla="*/ 2147483646 h 1032"/>
              <a:gd name="T54" fmla="*/ 2147483646 w 954"/>
              <a:gd name="T55" fmla="*/ 2147483646 h 1032"/>
              <a:gd name="T56" fmla="*/ 2147483646 w 954"/>
              <a:gd name="T57" fmla="*/ 2147483646 h 1032"/>
              <a:gd name="T58" fmla="*/ 2147483646 w 954"/>
              <a:gd name="T59" fmla="*/ 2147483646 h 1032"/>
              <a:gd name="T60" fmla="*/ 2147483646 w 954"/>
              <a:gd name="T61" fmla="*/ 2147483646 h 1032"/>
              <a:gd name="T62" fmla="*/ 2147483646 w 954"/>
              <a:gd name="T63" fmla="*/ 2147483646 h 1032"/>
              <a:gd name="T64" fmla="*/ 0 w 954"/>
              <a:gd name="T65" fmla="*/ 0 h 10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4"/>
              <a:gd name="T100" fmla="*/ 0 h 1032"/>
              <a:gd name="T101" fmla="*/ 954 w 954"/>
              <a:gd name="T102" fmla="*/ 1032 h 10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4" h="1032">
                <a:moveTo>
                  <a:pt x="954" y="1032"/>
                </a:moveTo>
                <a:lnTo>
                  <a:pt x="906" y="1032"/>
                </a:lnTo>
                <a:lnTo>
                  <a:pt x="859" y="1029"/>
                </a:lnTo>
                <a:lnTo>
                  <a:pt x="813" y="1023"/>
                </a:lnTo>
                <a:lnTo>
                  <a:pt x="767" y="1015"/>
                </a:lnTo>
                <a:lnTo>
                  <a:pt x="721" y="1005"/>
                </a:lnTo>
                <a:lnTo>
                  <a:pt x="677" y="991"/>
                </a:lnTo>
                <a:lnTo>
                  <a:pt x="633" y="976"/>
                </a:lnTo>
                <a:lnTo>
                  <a:pt x="591" y="958"/>
                </a:lnTo>
                <a:lnTo>
                  <a:pt x="549" y="938"/>
                </a:lnTo>
                <a:lnTo>
                  <a:pt x="508" y="915"/>
                </a:lnTo>
                <a:lnTo>
                  <a:pt x="468" y="891"/>
                </a:lnTo>
                <a:lnTo>
                  <a:pt x="430" y="864"/>
                </a:lnTo>
                <a:lnTo>
                  <a:pt x="393" y="836"/>
                </a:lnTo>
                <a:lnTo>
                  <a:pt x="357" y="805"/>
                </a:lnTo>
                <a:lnTo>
                  <a:pt x="323" y="773"/>
                </a:lnTo>
                <a:lnTo>
                  <a:pt x="290" y="739"/>
                </a:lnTo>
                <a:lnTo>
                  <a:pt x="258" y="703"/>
                </a:lnTo>
                <a:lnTo>
                  <a:pt x="228" y="666"/>
                </a:lnTo>
                <a:lnTo>
                  <a:pt x="199" y="626"/>
                </a:lnTo>
                <a:lnTo>
                  <a:pt x="172" y="585"/>
                </a:lnTo>
                <a:lnTo>
                  <a:pt x="147" y="543"/>
                </a:lnTo>
                <a:lnTo>
                  <a:pt x="124" y="500"/>
                </a:lnTo>
                <a:lnTo>
                  <a:pt x="103" y="455"/>
                </a:lnTo>
                <a:lnTo>
                  <a:pt x="83" y="409"/>
                </a:lnTo>
                <a:lnTo>
                  <a:pt x="64" y="362"/>
                </a:lnTo>
                <a:lnTo>
                  <a:pt x="49" y="313"/>
                </a:lnTo>
                <a:lnTo>
                  <a:pt x="36" y="263"/>
                </a:lnTo>
                <a:lnTo>
                  <a:pt x="23" y="212"/>
                </a:lnTo>
                <a:lnTo>
                  <a:pt x="14" y="161"/>
                </a:lnTo>
                <a:lnTo>
                  <a:pt x="7" y="107"/>
                </a:lnTo>
                <a:lnTo>
                  <a:pt x="2" y="53"/>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6073" name="Text Box 135">
            <a:extLst>
              <a:ext uri="{FF2B5EF4-FFF2-40B4-BE49-F238E27FC236}">
                <a16:creationId xmlns:a16="http://schemas.microsoft.com/office/drawing/2014/main" id="{0E322EF5-3305-3414-39FC-2813149B9948}"/>
              </a:ext>
            </a:extLst>
          </p:cNvPr>
          <p:cNvSpPr txBox="1">
            <a:spLocks noChangeArrowheads="1"/>
          </p:cNvSpPr>
          <p:nvPr/>
        </p:nvSpPr>
        <p:spPr bwMode="auto">
          <a:xfrm>
            <a:off x="3413125" y="437515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26074" name="Text Box 137">
            <a:extLst>
              <a:ext uri="{FF2B5EF4-FFF2-40B4-BE49-F238E27FC236}">
                <a16:creationId xmlns:a16="http://schemas.microsoft.com/office/drawing/2014/main" id="{7343895A-36C4-6A7B-FCD4-5DDD7B8BE34A}"/>
              </a:ext>
            </a:extLst>
          </p:cNvPr>
          <p:cNvSpPr txBox="1">
            <a:spLocks noChangeArrowheads="1"/>
          </p:cNvSpPr>
          <p:nvPr/>
        </p:nvSpPr>
        <p:spPr bwMode="auto">
          <a:xfrm>
            <a:off x="3794125" y="376555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477307"/>
                                        </p:tgtEl>
                                      </p:cBhvr>
                                    </p:animEffect>
                                    <p:animScale>
                                      <p:cBhvr>
                                        <p:cTn id="7" dur="250" autoRev="1" fill="hold"/>
                                        <p:tgtEl>
                                          <p:spTgt spid="47730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28001" name="Slide Number Placeholder 3">
            <a:extLst>
              <a:ext uri="{FF2B5EF4-FFF2-40B4-BE49-F238E27FC236}">
                <a16:creationId xmlns:a16="http://schemas.microsoft.com/office/drawing/2014/main" id="{F2059D6D-9874-9BCB-DB91-A0E8E7CEDAE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8D099F45-B950-0048-9999-AE915010A1C1}" type="slidenum">
              <a:rPr lang="en-US" altLang="en-US" sz="1200" smtClean="0">
                <a:latin typeface="Verdana" panose="020B0604030504040204" pitchFamily="34" charset="0"/>
              </a:rPr>
              <a:pPr>
                <a:spcBef>
                  <a:spcPct val="0"/>
                </a:spcBef>
                <a:buFontTx/>
                <a:buNone/>
              </a:pPr>
              <a:t>51</a:t>
            </a:fld>
            <a:endParaRPr lang="en-US" altLang="en-US" sz="1200">
              <a:latin typeface="Verdana" panose="020B0604030504040204" pitchFamily="34" charset="0"/>
            </a:endParaRPr>
          </a:p>
        </p:txBody>
      </p:sp>
      <p:sp>
        <p:nvSpPr>
          <p:cNvPr id="128002" name="Rectangle 2">
            <a:extLst>
              <a:ext uri="{FF2B5EF4-FFF2-40B4-BE49-F238E27FC236}">
                <a16:creationId xmlns:a16="http://schemas.microsoft.com/office/drawing/2014/main" id="{8B637F40-DCAE-51D5-DDE4-D1B6CB6AB493}"/>
              </a:ext>
            </a:extLst>
          </p:cNvPr>
          <p:cNvSpPr>
            <a:spLocks noGrp="1" noChangeArrowheads="1"/>
          </p:cNvSpPr>
          <p:nvPr>
            <p:ph type="title"/>
          </p:nvPr>
        </p:nvSpPr>
        <p:spPr>
          <a:xfrm>
            <a:off x="0" y="304800"/>
            <a:ext cx="9144000" cy="1143000"/>
          </a:xfrm>
        </p:spPr>
        <p:txBody>
          <a:bodyPr/>
          <a:lstStyle/>
          <a:p>
            <a:pPr eaLnBrk="1" hangingPunct="1"/>
            <a:r>
              <a:rPr lang="en-US" altLang="en-US"/>
              <a:t>Consumption Decision:</a:t>
            </a:r>
            <a:br>
              <a:rPr lang="en-US" altLang="en-US"/>
            </a:br>
            <a:r>
              <a:rPr lang="en-US" altLang="en-US" sz="2800"/>
              <a:t>David has $100 and we’ll assume he’s best off at A</a:t>
            </a:r>
            <a:br>
              <a:rPr lang="en-US" altLang="en-US"/>
            </a:br>
            <a:r>
              <a:rPr lang="en-US" altLang="en-US" sz="2400">
                <a:solidFill>
                  <a:schemeClr val="tx1"/>
                </a:solidFill>
              </a:rPr>
              <a:t>Maximization subject to the constraint of the Budget Line</a:t>
            </a:r>
          </a:p>
        </p:txBody>
      </p:sp>
      <p:sp>
        <p:nvSpPr>
          <p:cNvPr id="128003" name="Arc 3">
            <a:extLst>
              <a:ext uri="{FF2B5EF4-FFF2-40B4-BE49-F238E27FC236}">
                <a16:creationId xmlns:a16="http://schemas.microsoft.com/office/drawing/2014/main" id="{858F733C-ED07-8090-7A7E-1C1DFDE23A9D}"/>
              </a:ext>
            </a:extLst>
          </p:cNvPr>
          <p:cNvSpPr>
            <a:spLocks/>
          </p:cNvSpPr>
          <p:nvPr/>
        </p:nvSpPr>
        <p:spPr bwMode="auto">
          <a:xfrm rot="10800000">
            <a:off x="2971800" y="3048000"/>
            <a:ext cx="1524000" cy="20574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28004" name="Text Box 4">
            <a:extLst>
              <a:ext uri="{FF2B5EF4-FFF2-40B4-BE49-F238E27FC236}">
                <a16:creationId xmlns:a16="http://schemas.microsoft.com/office/drawing/2014/main" id="{AE49F338-C846-EE4E-ECD6-166580D64CCE}"/>
              </a:ext>
            </a:extLst>
          </p:cNvPr>
          <p:cNvSpPr txBox="1">
            <a:spLocks noChangeArrowheads="1"/>
          </p:cNvSpPr>
          <p:nvPr/>
        </p:nvSpPr>
        <p:spPr bwMode="auto">
          <a:xfrm>
            <a:off x="4327525" y="5091113"/>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latin typeface="Times New Roman" panose="02020603050405020304" pitchFamily="18" charset="0"/>
              </a:rPr>
              <a:t>I</a:t>
            </a:r>
            <a:r>
              <a:rPr lang="en-US" altLang="en-US" sz="1400">
                <a:latin typeface="Times New Roman" panose="02020603050405020304" pitchFamily="18" charset="0"/>
              </a:rPr>
              <a:t>3</a:t>
            </a:r>
          </a:p>
        </p:txBody>
      </p:sp>
      <p:sp>
        <p:nvSpPr>
          <p:cNvPr id="128005" name="AutoShape 5">
            <a:extLst>
              <a:ext uri="{FF2B5EF4-FFF2-40B4-BE49-F238E27FC236}">
                <a16:creationId xmlns:a16="http://schemas.microsoft.com/office/drawing/2014/main" id="{7DBFCBC0-EC44-9F1C-4B6D-CFE497C65576}"/>
              </a:ext>
            </a:extLst>
          </p:cNvPr>
          <p:cNvSpPr>
            <a:spLocks noChangeAspect="1" noChangeArrowheads="1" noTextEdit="1"/>
          </p:cNvSpPr>
          <p:nvPr/>
        </p:nvSpPr>
        <p:spPr bwMode="auto">
          <a:xfrm>
            <a:off x="1066800" y="1752600"/>
            <a:ext cx="7086600" cy="4437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28006" name="Rectangle 6">
            <a:extLst>
              <a:ext uri="{FF2B5EF4-FFF2-40B4-BE49-F238E27FC236}">
                <a16:creationId xmlns:a16="http://schemas.microsoft.com/office/drawing/2014/main" id="{C5D3FD89-0D46-EA14-05D3-B8485E258C80}"/>
              </a:ext>
            </a:extLst>
          </p:cNvPr>
          <p:cNvSpPr>
            <a:spLocks noChangeArrowheads="1"/>
          </p:cNvSpPr>
          <p:nvPr/>
        </p:nvSpPr>
        <p:spPr bwMode="auto">
          <a:xfrm>
            <a:off x="1066800" y="17637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07" name="Rectangle 7">
            <a:extLst>
              <a:ext uri="{FF2B5EF4-FFF2-40B4-BE49-F238E27FC236}">
                <a16:creationId xmlns:a16="http://schemas.microsoft.com/office/drawing/2014/main" id="{05A0FBD9-AFF0-3D95-5B71-B2832BACC8B1}"/>
              </a:ext>
            </a:extLst>
          </p:cNvPr>
          <p:cNvSpPr>
            <a:spLocks noChangeArrowheads="1"/>
          </p:cNvSpPr>
          <p:nvPr/>
        </p:nvSpPr>
        <p:spPr bwMode="auto">
          <a:xfrm>
            <a:off x="106680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08" name="Rectangle 8">
            <a:extLst>
              <a:ext uri="{FF2B5EF4-FFF2-40B4-BE49-F238E27FC236}">
                <a16:creationId xmlns:a16="http://schemas.microsoft.com/office/drawing/2014/main" id="{695E951E-A02A-664D-0979-0B9B6225999E}"/>
              </a:ext>
            </a:extLst>
          </p:cNvPr>
          <p:cNvSpPr>
            <a:spLocks noChangeArrowheads="1"/>
          </p:cNvSpPr>
          <p:nvPr/>
        </p:nvSpPr>
        <p:spPr bwMode="auto">
          <a:xfrm>
            <a:off x="111601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09" name="Rectangle 9">
            <a:extLst>
              <a:ext uri="{FF2B5EF4-FFF2-40B4-BE49-F238E27FC236}">
                <a16:creationId xmlns:a16="http://schemas.microsoft.com/office/drawing/2014/main" id="{62F522C1-1B01-A11B-94FE-6691B8276051}"/>
              </a:ext>
            </a:extLst>
          </p:cNvPr>
          <p:cNvSpPr>
            <a:spLocks noChangeArrowheads="1"/>
          </p:cNvSpPr>
          <p:nvPr/>
        </p:nvSpPr>
        <p:spPr bwMode="auto">
          <a:xfrm>
            <a:off x="165735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10" name="Rectangle 10">
            <a:extLst>
              <a:ext uri="{FF2B5EF4-FFF2-40B4-BE49-F238E27FC236}">
                <a16:creationId xmlns:a16="http://schemas.microsoft.com/office/drawing/2014/main" id="{F5CC3EAF-1907-915A-CC5F-04CB5577F43C}"/>
              </a:ext>
            </a:extLst>
          </p:cNvPr>
          <p:cNvSpPr>
            <a:spLocks noChangeArrowheads="1"/>
          </p:cNvSpPr>
          <p:nvPr/>
        </p:nvSpPr>
        <p:spPr bwMode="auto">
          <a:xfrm>
            <a:off x="2247900" y="1997075"/>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1</a:t>
            </a:r>
            <a:endParaRPr lang="en-US" altLang="en-US" sz="1600">
              <a:latin typeface="Times New Roman" panose="02020603050405020304" pitchFamily="18" charset="0"/>
            </a:endParaRPr>
          </a:p>
        </p:txBody>
      </p:sp>
      <p:sp>
        <p:nvSpPr>
          <p:cNvPr id="128011" name="Rectangle 11">
            <a:extLst>
              <a:ext uri="{FF2B5EF4-FFF2-40B4-BE49-F238E27FC236}">
                <a16:creationId xmlns:a16="http://schemas.microsoft.com/office/drawing/2014/main" id="{ECA0E540-629E-1A42-B086-C0D1F202FDFA}"/>
              </a:ext>
            </a:extLst>
          </p:cNvPr>
          <p:cNvSpPr>
            <a:spLocks noChangeArrowheads="1"/>
          </p:cNvSpPr>
          <p:nvPr/>
        </p:nvSpPr>
        <p:spPr bwMode="auto">
          <a:xfrm>
            <a:off x="281146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12" name="Rectangle 12">
            <a:extLst>
              <a:ext uri="{FF2B5EF4-FFF2-40B4-BE49-F238E27FC236}">
                <a16:creationId xmlns:a16="http://schemas.microsoft.com/office/drawing/2014/main" id="{73207697-95DB-65B6-C9A4-266D7CB5DF66}"/>
              </a:ext>
            </a:extLst>
          </p:cNvPr>
          <p:cNvSpPr>
            <a:spLocks noChangeArrowheads="1"/>
          </p:cNvSpPr>
          <p:nvPr/>
        </p:nvSpPr>
        <p:spPr bwMode="auto">
          <a:xfrm>
            <a:off x="1066800" y="2230438"/>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13" name="Rectangle 13">
            <a:extLst>
              <a:ext uri="{FF2B5EF4-FFF2-40B4-BE49-F238E27FC236}">
                <a16:creationId xmlns:a16="http://schemas.microsoft.com/office/drawing/2014/main" id="{EEEDE8E4-51F6-1C98-FD9C-68576860AFE6}"/>
              </a:ext>
            </a:extLst>
          </p:cNvPr>
          <p:cNvSpPr>
            <a:spLocks noChangeArrowheads="1"/>
          </p:cNvSpPr>
          <p:nvPr/>
        </p:nvSpPr>
        <p:spPr bwMode="auto">
          <a:xfrm>
            <a:off x="1312863" y="22304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14" name="Rectangle 14">
            <a:extLst>
              <a:ext uri="{FF2B5EF4-FFF2-40B4-BE49-F238E27FC236}">
                <a16:creationId xmlns:a16="http://schemas.microsoft.com/office/drawing/2014/main" id="{B922A8D8-D022-929C-46CF-21B96A0FC10A}"/>
              </a:ext>
            </a:extLst>
          </p:cNvPr>
          <p:cNvSpPr>
            <a:spLocks noChangeArrowheads="1"/>
          </p:cNvSpPr>
          <p:nvPr/>
        </p:nvSpPr>
        <p:spPr bwMode="auto">
          <a:xfrm>
            <a:off x="10668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15" name="Rectangle 15">
            <a:extLst>
              <a:ext uri="{FF2B5EF4-FFF2-40B4-BE49-F238E27FC236}">
                <a16:creationId xmlns:a16="http://schemas.microsoft.com/office/drawing/2014/main" id="{42FBD064-0E4F-CD06-F654-912137998B30}"/>
              </a:ext>
            </a:extLst>
          </p:cNvPr>
          <p:cNvSpPr>
            <a:spLocks noChangeArrowheads="1"/>
          </p:cNvSpPr>
          <p:nvPr/>
        </p:nvSpPr>
        <p:spPr bwMode="auto">
          <a:xfrm>
            <a:off x="16573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16" name="Rectangle 16">
            <a:extLst>
              <a:ext uri="{FF2B5EF4-FFF2-40B4-BE49-F238E27FC236}">
                <a16:creationId xmlns:a16="http://schemas.microsoft.com/office/drawing/2014/main" id="{0129472C-9D40-6EA8-755F-39BD8365C102}"/>
              </a:ext>
            </a:extLst>
          </p:cNvPr>
          <p:cNvSpPr>
            <a:spLocks noChangeArrowheads="1"/>
          </p:cNvSpPr>
          <p:nvPr/>
        </p:nvSpPr>
        <p:spPr bwMode="auto">
          <a:xfrm>
            <a:off x="22479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17" name="Rectangle 17">
            <a:extLst>
              <a:ext uri="{FF2B5EF4-FFF2-40B4-BE49-F238E27FC236}">
                <a16:creationId xmlns:a16="http://schemas.microsoft.com/office/drawing/2014/main" id="{A7462352-C0D8-E41B-87D2-5DCDDFC2BD1A}"/>
              </a:ext>
            </a:extLst>
          </p:cNvPr>
          <p:cNvSpPr>
            <a:spLocks noChangeArrowheads="1"/>
          </p:cNvSpPr>
          <p:nvPr/>
        </p:nvSpPr>
        <p:spPr bwMode="auto">
          <a:xfrm>
            <a:off x="28384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18" name="Rectangle 18">
            <a:extLst>
              <a:ext uri="{FF2B5EF4-FFF2-40B4-BE49-F238E27FC236}">
                <a16:creationId xmlns:a16="http://schemas.microsoft.com/office/drawing/2014/main" id="{7372BD47-3CF8-E29C-A182-62D276A4DA54}"/>
              </a:ext>
            </a:extLst>
          </p:cNvPr>
          <p:cNvSpPr>
            <a:spLocks noChangeArrowheads="1"/>
          </p:cNvSpPr>
          <p:nvPr/>
        </p:nvSpPr>
        <p:spPr bwMode="auto">
          <a:xfrm>
            <a:off x="34290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19" name="Rectangle 19">
            <a:extLst>
              <a:ext uri="{FF2B5EF4-FFF2-40B4-BE49-F238E27FC236}">
                <a16:creationId xmlns:a16="http://schemas.microsoft.com/office/drawing/2014/main" id="{3CEFA886-E615-09F8-0CA8-E79345C1B61A}"/>
              </a:ext>
            </a:extLst>
          </p:cNvPr>
          <p:cNvSpPr>
            <a:spLocks noChangeArrowheads="1"/>
          </p:cNvSpPr>
          <p:nvPr/>
        </p:nvSpPr>
        <p:spPr bwMode="auto">
          <a:xfrm>
            <a:off x="4019550" y="2463800"/>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28020" name="Rectangle 20">
            <a:extLst>
              <a:ext uri="{FF2B5EF4-FFF2-40B4-BE49-F238E27FC236}">
                <a16:creationId xmlns:a16="http://schemas.microsoft.com/office/drawing/2014/main" id="{2A105280-57E6-656D-16C4-EFE19A1FC716}"/>
              </a:ext>
            </a:extLst>
          </p:cNvPr>
          <p:cNvSpPr>
            <a:spLocks noChangeArrowheads="1"/>
          </p:cNvSpPr>
          <p:nvPr/>
        </p:nvSpPr>
        <p:spPr bwMode="auto">
          <a:xfrm>
            <a:off x="4084638" y="2551113"/>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2</a:t>
            </a:r>
            <a:endParaRPr lang="en-US" altLang="en-US" sz="1600">
              <a:latin typeface="Times New Roman" panose="02020603050405020304" pitchFamily="18" charset="0"/>
            </a:endParaRPr>
          </a:p>
        </p:txBody>
      </p:sp>
      <p:sp>
        <p:nvSpPr>
          <p:cNvPr id="128021" name="Rectangle 21">
            <a:extLst>
              <a:ext uri="{FF2B5EF4-FFF2-40B4-BE49-F238E27FC236}">
                <a16:creationId xmlns:a16="http://schemas.microsoft.com/office/drawing/2014/main" id="{4B126503-FBEE-19E7-478C-E944010AF654}"/>
              </a:ext>
            </a:extLst>
          </p:cNvPr>
          <p:cNvSpPr>
            <a:spLocks noChangeArrowheads="1"/>
          </p:cNvSpPr>
          <p:nvPr/>
        </p:nvSpPr>
        <p:spPr bwMode="auto">
          <a:xfrm>
            <a:off x="4151313"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22" name="Rectangle 22">
            <a:extLst>
              <a:ext uri="{FF2B5EF4-FFF2-40B4-BE49-F238E27FC236}">
                <a16:creationId xmlns:a16="http://schemas.microsoft.com/office/drawing/2014/main" id="{1DD9BB37-D00B-FE8E-4A4E-F1DFB3906F41}"/>
              </a:ext>
            </a:extLst>
          </p:cNvPr>
          <p:cNvSpPr>
            <a:spLocks noChangeArrowheads="1"/>
          </p:cNvSpPr>
          <p:nvPr/>
        </p:nvSpPr>
        <p:spPr bwMode="auto">
          <a:xfrm>
            <a:off x="4495800" y="2743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23" name="Rectangle 23">
            <a:extLst>
              <a:ext uri="{FF2B5EF4-FFF2-40B4-BE49-F238E27FC236}">
                <a16:creationId xmlns:a16="http://schemas.microsoft.com/office/drawing/2014/main" id="{4B7AE5A1-63CC-AA43-5B54-C8F8E7D28C10}"/>
              </a:ext>
            </a:extLst>
          </p:cNvPr>
          <p:cNvSpPr>
            <a:spLocks noChangeArrowheads="1"/>
          </p:cNvSpPr>
          <p:nvPr/>
        </p:nvSpPr>
        <p:spPr bwMode="auto">
          <a:xfrm>
            <a:off x="10668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24" name="Rectangle 24">
            <a:extLst>
              <a:ext uri="{FF2B5EF4-FFF2-40B4-BE49-F238E27FC236}">
                <a16:creationId xmlns:a16="http://schemas.microsoft.com/office/drawing/2014/main" id="{DE2029A2-4353-C314-9D00-48D63D788B07}"/>
              </a:ext>
            </a:extLst>
          </p:cNvPr>
          <p:cNvSpPr>
            <a:spLocks noChangeArrowheads="1"/>
          </p:cNvSpPr>
          <p:nvPr/>
        </p:nvSpPr>
        <p:spPr bwMode="auto">
          <a:xfrm>
            <a:off x="16573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25" name="Rectangle 25">
            <a:extLst>
              <a:ext uri="{FF2B5EF4-FFF2-40B4-BE49-F238E27FC236}">
                <a16:creationId xmlns:a16="http://schemas.microsoft.com/office/drawing/2014/main" id="{325F8896-AF6B-0AAC-A6AA-C5B4FDD00375}"/>
              </a:ext>
            </a:extLst>
          </p:cNvPr>
          <p:cNvSpPr>
            <a:spLocks noChangeArrowheads="1"/>
          </p:cNvSpPr>
          <p:nvPr/>
        </p:nvSpPr>
        <p:spPr bwMode="auto">
          <a:xfrm>
            <a:off x="22479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26" name="Rectangle 26">
            <a:extLst>
              <a:ext uri="{FF2B5EF4-FFF2-40B4-BE49-F238E27FC236}">
                <a16:creationId xmlns:a16="http://schemas.microsoft.com/office/drawing/2014/main" id="{31D33D98-DB1B-B00F-3AEC-632EDF9ABF17}"/>
              </a:ext>
            </a:extLst>
          </p:cNvPr>
          <p:cNvSpPr>
            <a:spLocks noChangeArrowheads="1"/>
          </p:cNvSpPr>
          <p:nvPr/>
        </p:nvSpPr>
        <p:spPr bwMode="auto">
          <a:xfrm>
            <a:off x="28384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27" name="Rectangle 27">
            <a:extLst>
              <a:ext uri="{FF2B5EF4-FFF2-40B4-BE49-F238E27FC236}">
                <a16:creationId xmlns:a16="http://schemas.microsoft.com/office/drawing/2014/main" id="{E044B5A3-F0D0-0D11-AF85-C48F4EB04024}"/>
              </a:ext>
            </a:extLst>
          </p:cNvPr>
          <p:cNvSpPr>
            <a:spLocks noChangeArrowheads="1"/>
          </p:cNvSpPr>
          <p:nvPr/>
        </p:nvSpPr>
        <p:spPr bwMode="auto">
          <a:xfrm>
            <a:off x="3429000" y="26971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28" name="Rectangle 28">
            <a:extLst>
              <a:ext uri="{FF2B5EF4-FFF2-40B4-BE49-F238E27FC236}">
                <a16:creationId xmlns:a16="http://schemas.microsoft.com/office/drawing/2014/main" id="{EAC32290-890C-E8D6-85F2-443F3905E3EE}"/>
              </a:ext>
            </a:extLst>
          </p:cNvPr>
          <p:cNvSpPr>
            <a:spLocks noChangeArrowheads="1"/>
          </p:cNvSpPr>
          <p:nvPr/>
        </p:nvSpPr>
        <p:spPr bwMode="auto">
          <a:xfrm>
            <a:off x="3527425" y="2697163"/>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28029" name="Rectangle 29">
            <a:extLst>
              <a:ext uri="{FF2B5EF4-FFF2-40B4-BE49-F238E27FC236}">
                <a16:creationId xmlns:a16="http://schemas.microsoft.com/office/drawing/2014/main" id="{CBA3A3E8-DC43-54B0-53B4-123C3CFEB05A}"/>
              </a:ext>
            </a:extLst>
          </p:cNvPr>
          <p:cNvSpPr>
            <a:spLocks noChangeArrowheads="1"/>
          </p:cNvSpPr>
          <p:nvPr/>
        </p:nvSpPr>
        <p:spPr bwMode="auto">
          <a:xfrm>
            <a:off x="3592513" y="2784475"/>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28030" name="Rectangle 30">
            <a:extLst>
              <a:ext uri="{FF2B5EF4-FFF2-40B4-BE49-F238E27FC236}">
                <a16:creationId xmlns:a16="http://schemas.microsoft.com/office/drawing/2014/main" id="{460C1CD5-1C71-21C2-7863-9F3E35D41231}"/>
              </a:ext>
            </a:extLst>
          </p:cNvPr>
          <p:cNvSpPr>
            <a:spLocks noChangeArrowheads="1"/>
          </p:cNvSpPr>
          <p:nvPr/>
        </p:nvSpPr>
        <p:spPr bwMode="auto">
          <a:xfrm>
            <a:off x="3659188"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31" name="Rectangle 31">
            <a:extLst>
              <a:ext uri="{FF2B5EF4-FFF2-40B4-BE49-F238E27FC236}">
                <a16:creationId xmlns:a16="http://schemas.microsoft.com/office/drawing/2014/main" id="{87841739-FBC3-7CBE-626F-E3103E6D0B73}"/>
              </a:ext>
            </a:extLst>
          </p:cNvPr>
          <p:cNvSpPr>
            <a:spLocks noChangeArrowheads="1"/>
          </p:cNvSpPr>
          <p:nvPr/>
        </p:nvSpPr>
        <p:spPr bwMode="auto">
          <a:xfrm>
            <a:off x="2247900" y="2932113"/>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100</a:t>
            </a:r>
            <a:endParaRPr lang="en-US" altLang="en-US" sz="1600">
              <a:latin typeface="Times New Roman" panose="02020603050405020304" pitchFamily="18" charset="0"/>
            </a:endParaRPr>
          </a:p>
        </p:txBody>
      </p:sp>
      <p:sp>
        <p:nvSpPr>
          <p:cNvPr id="128032" name="Rectangle 32">
            <a:extLst>
              <a:ext uri="{FF2B5EF4-FFF2-40B4-BE49-F238E27FC236}">
                <a16:creationId xmlns:a16="http://schemas.microsoft.com/office/drawing/2014/main" id="{75458BE2-13F8-6A6D-1DC4-FF318E7CD147}"/>
              </a:ext>
            </a:extLst>
          </p:cNvPr>
          <p:cNvSpPr>
            <a:spLocks noChangeArrowheads="1"/>
          </p:cNvSpPr>
          <p:nvPr/>
        </p:nvSpPr>
        <p:spPr bwMode="auto">
          <a:xfrm>
            <a:off x="26416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33" name="Rectangle 33">
            <a:extLst>
              <a:ext uri="{FF2B5EF4-FFF2-40B4-BE49-F238E27FC236}">
                <a16:creationId xmlns:a16="http://schemas.microsoft.com/office/drawing/2014/main" id="{83544EC3-A562-D743-7E0D-2EBF0103CB42}"/>
              </a:ext>
            </a:extLst>
          </p:cNvPr>
          <p:cNvSpPr>
            <a:spLocks noChangeArrowheads="1"/>
          </p:cNvSpPr>
          <p:nvPr/>
        </p:nvSpPr>
        <p:spPr bwMode="auto">
          <a:xfrm>
            <a:off x="28384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34" name="Rectangle 34">
            <a:extLst>
              <a:ext uri="{FF2B5EF4-FFF2-40B4-BE49-F238E27FC236}">
                <a16:creationId xmlns:a16="http://schemas.microsoft.com/office/drawing/2014/main" id="{E8232D82-0D0A-C543-468F-F2F2678FDD9F}"/>
              </a:ext>
            </a:extLst>
          </p:cNvPr>
          <p:cNvSpPr>
            <a:spLocks noChangeArrowheads="1"/>
          </p:cNvSpPr>
          <p:nvPr/>
        </p:nvSpPr>
        <p:spPr bwMode="auto">
          <a:xfrm>
            <a:off x="34290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35" name="Rectangle 35">
            <a:extLst>
              <a:ext uri="{FF2B5EF4-FFF2-40B4-BE49-F238E27FC236}">
                <a16:creationId xmlns:a16="http://schemas.microsoft.com/office/drawing/2014/main" id="{F462075C-0C59-6870-3F27-CB2A5C594888}"/>
              </a:ext>
            </a:extLst>
          </p:cNvPr>
          <p:cNvSpPr>
            <a:spLocks noChangeArrowheads="1"/>
          </p:cNvSpPr>
          <p:nvPr/>
        </p:nvSpPr>
        <p:spPr bwMode="auto">
          <a:xfrm>
            <a:off x="40195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36" name="Rectangle 36">
            <a:extLst>
              <a:ext uri="{FF2B5EF4-FFF2-40B4-BE49-F238E27FC236}">
                <a16:creationId xmlns:a16="http://schemas.microsoft.com/office/drawing/2014/main" id="{316EF05D-DAE0-731E-E9A7-2320DE2F85FA}"/>
              </a:ext>
            </a:extLst>
          </p:cNvPr>
          <p:cNvSpPr>
            <a:spLocks noChangeArrowheads="1"/>
          </p:cNvSpPr>
          <p:nvPr/>
        </p:nvSpPr>
        <p:spPr bwMode="auto">
          <a:xfrm>
            <a:off x="4610100" y="2932113"/>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37" name="Rectangle 37">
            <a:extLst>
              <a:ext uri="{FF2B5EF4-FFF2-40B4-BE49-F238E27FC236}">
                <a16:creationId xmlns:a16="http://schemas.microsoft.com/office/drawing/2014/main" id="{C195424E-4719-E2D6-893B-FFB6EA22AC75}"/>
              </a:ext>
            </a:extLst>
          </p:cNvPr>
          <p:cNvSpPr>
            <a:spLocks noChangeArrowheads="1"/>
          </p:cNvSpPr>
          <p:nvPr/>
        </p:nvSpPr>
        <p:spPr bwMode="auto">
          <a:xfrm>
            <a:off x="4856163"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38" name="Rectangle 38">
            <a:extLst>
              <a:ext uri="{FF2B5EF4-FFF2-40B4-BE49-F238E27FC236}">
                <a16:creationId xmlns:a16="http://schemas.microsoft.com/office/drawing/2014/main" id="{DD996F21-D713-23D7-8EBC-31934FC51E41}"/>
              </a:ext>
            </a:extLst>
          </p:cNvPr>
          <p:cNvSpPr>
            <a:spLocks noChangeArrowheads="1"/>
          </p:cNvSpPr>
          <p:nvPr/>
        </p:nvSpPr>
        <p:spPr bwMode="auto">
          <a:xfrm>
            <a:off x="1066800" y="31654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39" name="Rectangle 39">
            <a:extLst>
              <a:ext uri="{FF2B5EF4-FFF2-40B4-BE49-F238E27FC236}">
                <a16:creationId xmlns:a16="http://schemas.microsoft.com/office/drawing/2014/main" id="{38F194AE-C59C-5402-65CE-CC6452539510}"/>
              </a:ext>
            </a:extLst>
          </p:cNvPr>
          <p:cNvSpPr>
            <a:spLocks noChangeArrowheads="1"/>
          </p:cNvSpPr>
          <p:nvPr/>
        </p:nvSpPr>
        <p:spPr bwMode="auto">
          <a:xfrm>
            <a:off x="1066800" y="33988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40" name="Rectangle 40">
            <a:extLst>
              <a:ext uri="{FF2B5EF4-FFF2-40B4-BE49-F238E27FC236}">
                <a16:creationId xmlns:a16="http://schemas.microsoft.com/office/drawing/2014/main" id="{3381E5FB-EA33-9400-6834-CDB2B472DEBC}"/>
              </a:ext>
            </a:extLst>
          </p:cNvPr>
          <p:cNvSpPr>
            <a:spLocks noChangeArrowheads="1"/>
          </p:cNvSpPr>
          <p:nvPr/>
        </p:nvSpPr>
        <p:spPr bwMode="auto">
          <a:xfrm>
            <a:off x="10668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41" name="Rectangle 41">
            <a:extLst>
              <a:ext uri="{FF2B5EF4-FFF2-40B4-BE49-F238E27FC236}">
                <a16:creationId xmlns:a16="http://schemas.microsoft.com/office/drawing/2014/main" id="{98E2839A-5BB4-DB6E-F8D1-5678EBDC289F}"/>
              </a:ext>
            </a:extLst>
          </p:cNvPr>
          <p:cNvSpPr>
            <a:spLocks noChangeArrowheads="1"/>
          </p:cNvSpPr>
          <p:nvPr/>
        </p:nvSpPr>
        <p:spPr bwMode="auto">
          <a:xfrm>
            <a:off x="16573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42" name="Rectangle 42">
            <a:extLst>
              <a:ext uri="{FF2B5EF4-FFF2-40B4-BE49-F238E27FC236}">
                <a16:creationId xmlns:a16="http://schemas.microsoft.com/office/drawing/2014/main" id="{D35F39F7-3267-5BB1-B232-1CDE96F47A48}"/>
              </a:ext>
            </a:extLst>
          </p:cNvPr>
          <p:cNvSpPr>
            <a:spLocks noChangeArrowheads="1"/>
          </p:cNvSpPr>
          <p:nvPr/>
        </p:nvSpPr>
        <p:spPr bwMode="auto">
          <a:xfrm>
            <a:off x="22479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43" name="Rectangle 43">
            <a:extLst>
              <a:ext uri="{FF2B5EF4-FFF2-40B4-BE49-F238E27FC236}">
                <a16:creationId xmlns:a16="http://schemas.microsoft.com/office/drawing/2014/main" id="{19725D65-F995-9D05-73B4-4E6DB205CCFC}"/>
              </a:ext>
            </a:extLst>
          </p:cNvPr>
          <p:cNvSpPr>
            <a:spLocks noChangeArrowheads="1"/>
          </p:cNvSpPr>
          <p:nvPr/>
        </p:nvSpPr>
        <p:spPr bwMode="auto">
          <a:xfrm>
            <a:off x="28384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44" name="Rectangle 44">
            <a:extLst>
              <a:ext uri="{FF2B5EF4-FFF2-40B4-BE49-F238E27FC236}">
                <a16:creationId xmlns:a16="http://schemas.microsoft.com/office/drawing/2014/main" id="{C100C087-5C51-6002-9B27-8FECD1234203}"/>
              </a:ext>
            </a:extLst>
          </p:cNvPr>
          <p:cNvSpPr>
            <a:spLocks noChangeArrowheads="1"/>
          </p:cNvSpPr>
          <p:nvPr/>
        </p:nvSpPr>
        <p:spPr bwMode="auto">
          <a:xfrm>
            <a:off x="34290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45" name="Rectangle 45">
            <a:extLst>
              <a:ext uri="{FF2B5EF4-FFF2-40B4-BE49-F238E27FC236}">
                <a16:creationId xmlns:a16="http://schemas.microsoft.com/office/drawing/2014/main" id="{519C8C53-1837-3857-566E-FEEE34C8B8B6}"/>
              </a:ext>
            </a:extLst>
          </p:cNvPr>
          <p:cNvSpPr>
            <a:spLocks noChangeArrowheads="1"/>
          </p:cNvSpPr>
          <p:nvPr/>
        </p:nvSpPr>
        <p:spPr bwMode="auto">
          <a:xfrm>
            <a:off x="4019550" y="3632200"/>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46" name="Rectangle 46">
            <a:extLst>
              <a:ext uri="{FF2B5EF4-FFF2-40B4-BE49-F238E27FC236}">
                <a16:creationId xmlns:a16="http://schemas.microsoft.com/office/drawing/2014/main" id="{CCAFD9A1-E6F1-F2E2-1ADA-47392725B9CF}"/>
              </a:ext>
            </a:extLst>
          </p:cNvPr>
          <p:cNvSpPr>
            <a:spLocks noChangeArrowheads="1"/>
          </p:cNvSpPr>
          <p:nvPr/>
        </p:nvSpPr>
        <p:spPr bwMode="auto">
          <a:xfrm>
            <a:off x="4167188"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47" name="Rectangle 47">
            <a:extLst>
              <a:ext uri="{FF2B5EF4-FFF2-40B4-BE49-F238E27FC236}">
                <a16:creationId xmlns:a16="http://schemas.microsoft.com/office/drawing/2014/main" id="{9F0EA5EF-6B11-A1B5-07CC-EECB7ADE3CC7}"/>
              </a:ext>
            </a:extLst>
          </p:cNvPr>
          <p:cNvSpPr>
            <a:spLocks noChangeArrowheads="1"/>
          </p:cNvSpPr>
          <p:nvPr/>
        </p:nvSpPr>
        <p:spPr bwMode="auto">
          <a:xfrm>
            <a:off x="4610100" y="36322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48" name="Rectangle 48">
            <a:extLst>
              <a:ext uri="{FF2B5EF4-FFF2-40B4-BE49-F238E27FC236}">
                <a16:creationId xmlns:a16="http://schemas.microsoft.com/office/drawing/2014/main" id="{910D6FD8-3133-86D2-7D51-E14D80F5D260}"/>
              </a:ext>
            </a:extLst>
          </p:cNvPr>
          <p:cNvSpPr>
            <a:spLocks noChangeArrowheads="1"/>
          </p:cNvSpPr>
          <p:nvPr/>
        </p:nvSpPr>
        <p:spPr bwMode="auto">
          <a:xfrm>
            <a:off x="50355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49" name="Rectangle 49">
            <a:extLst>
              <a:ext uri="{FF2B5EF4-FFF2-40B4-BE49-F238E27FC236}">
                <a16:creationId xmlns:a16="http://schemas.microsoft.com/office/drawing/2014/main" id="{A846F3EE-F631-B058-9A9E-06FBBA379BCE}"/>
              </a:ext>
            </a:extLst>
          </p:cNvPr>
          <p:cNvSpPr>
            <a:spLocks noChangeArrowheads="1"/>
          </p:cNvSpPr>
          <p:nvPr/>
        </p:nvSpPr>
        <p:spPr bwMode="auto">
          <a:xfrm>
            <a:off x="10668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50" name="Rectangle 50">
            <a:extLst>
              <a:ext uri="{FF2B5EF4-FFF2-40B4-BE49-F238E27FC236}">
                <a16:creationId xmlns:a16="http://schemas.microsoft.com/office/drawing/2014/main" id="{DE66CE3D-38A9-D42B-AA17-E57EBE1ECD5F}"/>
              </a:ext>
            </a:extLst>
          </p:cNvPr>
          <p:cNvSpPr>
            <a:spLocks noChangeArrowheads="1"/>
          </p:cNvSpPr>
          <p:nvPr/>
        </p:nvSpPr>
        <p:spPr bwMode="auto">
          <a:xfrm>
            <a:off x="16573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51" name="Rectangle 51">
            <a:extLst>
              <a:ext uri="{FF2B5EF4-FFF2-40B4-BE49-F238E27FC236}">
                <a16:creationId xmlns:a16="http://schemas.microsoft.com/office/drawing/2014/main" id="{4FCC0632-8D9F-E99E-EF22-57449598B874}"/>
              </a:ext>
            </a:extLst>
          </p:cNvPr>
          <p:cNvSpPr>
            <a:spLocks noChangeArrowheads="1"/>
          </p:cNvSpPr>
          <p:nvPr/>
        </p:nvSpPr>
        <p:spPr bwMode="auto">
          <a:xfrm>
            <a:off x="22479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52" name="Rectangle 52">
            <a:extLst>
              <a:ext uri="{FF2B5EF4-FFF2-40B4-BE49-F238E27FC236}">
                <a16:creationId xmlns:a16="http://schemas.microsoft.com/office/drawing/2014/main" id="{F00BF827-3C1B-0B47-7CAC-AABD421278A7}"/>
              </a:ext>
            </a:extLst>
          </p:cNvPr>
          <p:cNvSpPr>
            <a:spLocks noChangeArrowheads="1"/>
          </p:cNvSpPr>
          <p:nvPr/>
        </p:nvSpPr>
        <p:spPr bwMode="auto">
          <a:xfrm>
            <a:off x="28384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53" name="Rectangle 53">
            <a:extLst>
              <a:ext uri="{FF2B5EF4-FFF2-40B4-BE49-F238E27FC236}">
                <a16:creationId xmlns:a16="http://schemas.microsoft.com/office/drawing/2014/main" id="{2B963CD7-B5A6-1CC9-567D-E42097BA7279}"/>
              </a:ext>
            </a:extLst>
          </p:cNvPr>
          <p:cNvSpPr>
            <a:spLocks noChangeArrowheads="1"/>
          </p:cNvSpPr>
          <p:nvPr/>
        </p:nvSpPr>
        <p:spPr bwMode="auto">
          <a:xfrm>
            <a:off x="34290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54" name="Rectangle 54">
            <a:extLst>
              <a:ext uri="{FF2B5EF4-FFF2-40B4-BE49-F238E27FC236}">
                <a16:creationId xmlns:a16="http://schemas.microsoft.com/office/drawing/2014/main" id="{1A38561B-6931-4EE4-C542-1427D12F2565}"/>
              </a:ext>
            </a:extLst>
          </p:cNvPr>
          <p:cNvSpPr>
            <a:spLocks noChangeArrowheads="1"/>
          </p:cNvSpPr>
          <p:nvPr/>
        </p:nvSpPr>
        <p:spPr bwMode="auto">
          <a:xfrm>
            <a:off x="40195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55" name="Rectangle 55">
            <a:extLst>
              <a:ext uri="{FF2B5EF4-FFF2-40B4-BE49-F238E27FC236}">
                <a16:creationId xmlns:a16="http://schemas.microsoft.com/office/drawing/2014/main" id="{D92B3403-4EC1-19CA-B13B-6EF116C762C8}"/>
              </a:ext>
            </a:extLst>
          </p:cNvPr>
          <p:cNvSpPr>
            <a:spLocks noChangeArrowheads="1"/>
          </p:cNvSpPr>
          <p:nvPr/>
        </p:nvSpPr>
        <p:spPr bwMode="auto">
          <a:xfrm>
            <a:off x="46101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56" name="Rectangle 56">
            <a:extLst>
              <a:ext uri="{FF2B5EF4-FFF2-40B4-BE49-F238E27FC236}">
                <a16:creationId xmlns:a16="http://schemas.microsoft.com/office/drawing/2014/main" id="{F2215812-8F7C-69F6-7119-27549040FD37}"/>
              </a:ext>
            </a:extLst>
          </p:cNvPr>
          <p:cNvSpPr>
            <a:spLocks noChangeArrowheads="1"/>
          </p:cNvSpPr>
          <p:nvPr/>
        </p:nvSpPr>
        <p:spPr bwMode="auto">
          <a:xfrm>
            <a:off x="52006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57" name="Rectangle 57">
            <a:extLst>
              <a:ext uri="{FF2B5EF4-FFF2-40B4-BE49-F238E27FC236}">
                <a16:creationId xmlns:a16="http://schemas.microsoft.com/office/drawing/2014/main" id="{A353D0B4-7484-691B-4BB9-925C1055EB29}"/>
              </a:ext>
            </a:extLst>
          </p:cNvPr>
          <p:cNvSpPr>
            <a:spLocks noChangeArrowheads="1"/>
          </p:cNvSpPr>
          <p:nvPr/>
        </p:nvSpPr>
        <p:spPr bwMode="auto">
          <a:xfrm>
            <a:off x="5791200" y="38655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58" name="Rectangle 58">
            <a:extLst>
              <a:ext uri="{FF2B5EF4-FFF2-40B4-BE49-F238E27FC236}">
                <a16:creationId xmlns:a16="http://schemas.microsoft.com/office/drawing/2014/main" id="{57C718BA-211E-2EFA-670E-C6A164F4AF20}"/>
              </a:ext>
            </a:extLst>
          </p:cNvPr>
          <p:cNvSpPr>
            <a:spLocks noChangeArrowheads="1"/>
          </p:cNvSpPr>
          <p:nvPr/>
        </p:nvSpPr>
        <p:spPr bwMode="auto">
          <a:xfrm>
            <a:off x="59880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59" name="Rectangle 59">
            <a:extLst>
              <a:ext uri="{FF2B5EF4-FFF2-40B4-BE49-F238E27FC236}">
                <a16:creationId xmlns:a16="http://schemas.microsoft.com/office/drawing/2014/main" id="{F9012BB9-00C1-926A-BB4F-1A751C3A3167}"/>
              </a:ext>
            </a:extLst>
          </p:cNvPr>
          <p:cNvSpPr>
            <a:spLocks noChangeArrowheads="1"/>
          </p:cNvSpPr>
          <p:nvPr/>
        </p:nvSpPr>
        <p:spPr bwMode="auto">
          <a:xfrm>
            <a:off x="10668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60" name="Rectangle 60">
            <a:extLst>
              <a:ext uri="{FF2B5EF4-FFF2-40B4-BE49-F238E27FC236}">
                <a16:creationId xmlns:a16="http://schemas.microsoft.com/office/drawing/2014/main" id="{16E94621-3081-28B9-4B1F-A99F6D0F8237}"/>
              </a:ext>
            </a:extLst>
          </p:cNvPr>
          <p:cNvSpPr>
            <a:spLocks noChangeArrowheads="1"/>
          </p:cNvSpPr>
          <p:nvPr/>
        </p:nvSpPr>
        <p:spPr bwMode="auto">
          <a:xfrm>
            <a:off x="16573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61" name="Rectangle 61">
            <a:extLst>
              <a:ext uri="{FF2B5EF4-FFF2-40B4-BE49-F238E27FC236}">
                <a16:creationId xmlns:a16="http://schemas.microsoft.com/office/drawing/2014/main" id="{73200EE4-BBF5-F294-C346-9D04A55A00FE}"/>
              </a:ext>
            </a:extLst>
          </p:cNvPr>
          <p:cNvSpPr>
            <a:spLocks noChangeArrowheads="1"/>
          </p:cNvSpPr>
          <p:nvPr/>
        </p:nvSpPr>
        <p:spPr bwMode="auto">
          <a:xfrm>
            <a:off x="2247900" y="4098925"/>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50</a:t>
            </a:r>
            <a:endParaRPr lang="en-US" altLang="en-US" sz="1600">
              <a:latin typeface="Times New Roman" panose="02020603050405020304" pitchFamily="18" charset="0"/>
            </a:endParaRPr>
          </a:p>
        </p:txBody>
      </p:sp>
      <p:sp>
        <p:nvSpPr>
          <p:cNvPr id="128062" name="Rectangle 62">
            <a:extLst>
              <a:ext uri="{FF2B5EF4-FFF2-40B4-BE49-F238E27FC236}">
                <a16:creationId xmlns:a16="http://schemas.microsoft.com/office/drawing/2014/main" id="{ABFDB5E8-08A3-973B-07A5-FC8337FEB354}"/>
              </a:ext>
            </a:extLst>
          </p:cNvPr>
          <p:cNvSpPr>
            <a:spLocks noChangeArrowheads="1"/>
          </p:cNvSpPr>
          <p:nvPr/>
        </p:nvSpPr>
        <p:spPr bwMode="auto">
          <a:xfrm>
            <a:off x="26416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63" name="Rectangle 63">
            <a:extLst>
              <a:ext uri="{FF2B5EF4-FFF2-40B4-BE49-F238E27FC236}">
                <a16:creationId xmlns:a16="http://schemas.microsoft.com/office/drawing/2014/main" id="{4BCB42BA-297A-5C26-B637-EA05DB04E23C}"/>
              </a:ext>
            </a:extLst>
          </p:cNvPr>
          <p:cNvSpPr>
            <a:spLocks noChangeArrowheads="1"/>
          </p:cNvSpPr>
          <p:nvPr/>
        </p:nvSpPr>
        <p:spPr bwMode="auto">
          <a:xfrm>
            <a:off x="28384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64" name="Rectangle 64">
            <a:extLst>
              <a:ext uri="{FF2B5EF4-FFF2-40B4-BE49-F238E27FC236}">
                <a16:creationId xmlns:a16="http://schemas.microsoft.com/office/drawing/2014/main" id="{FF898ABD-3721-648C-2D74-2AE784C90D23}"/>
              </a:ext>
            </a:extLst>
          </p:cNvPr>
          <p:cNvSpPr>
            <a:spLocks noChangeArrowheads="1"/>
          </p:cNvSpPr>
          <p:nvPr/>
        </p:nvSpPr>
        <p:spPr bwMode="auto">
          <a:xfrm>
            <a:off x="34290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65" name="Rectangle 65">
            <a:extLst>
              <a:ext uri="{FF2B5EF4-FFF2-40B4-BE49-F238E27FC236}">
                <a16:creationId xmlns:a16="http://schemas.microsoft.com/office/drawing/2014/main" id="{F3D916B1-8C49-6CB7-DD99-F88163F012EC}"/>
              </a:ext>
            </a:extLst>
          </p:cNvPr>
          <p:cNvSpPr>
            <a:spLocks noChangeArrowheads="1"/>
          </p:cNvSpPr>
          <p:nvPr/>
        </p:nvSpPr>
        <p:spPr bwMode="auto">
          <a:xfrm>
            <a:off x="4038600" y="3962400"/>
            <a:ext cx="152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FF0000"/>
                </a:solidFill>
                <a:latin typeface="Times New Roman" panose="02020603050405020304" pitchFamily="18" charset="0"/>
              </a:rPr>
              <a:t>A</a:t>
            </a:r>
          </a:p>
        </p:txBody>
      </p:sp>
      <p:sp>
        <p:nvSpPr>
          <p:cNvPr id="128066" name="Rectangle 66">
            <a:extLst>
              <a:ext uri="{FF2B5EF4-FFF2-40B4-BE49-F238E27FC236}">
                <a16:creationId xmlns:a16="http://schemas.microsoft.com/office/drawing/2014/main" id="{4612E110-D39C-EDD4-6110-001E4AAFB7CE}"/>
              </a:ext>
            </a:extLst>
          </p:cNvPr>
          <p:cNvSpPr>
            <a:spLocks noChangeArrowheads="1"/>
          </p:cNvSpPr>
          <p:nvPr/>
        </p:nvSpPr>
        <p:spPr bwMode="auto">
          <a:xfrm>
            <a:off x="4495800" y="4114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67" name="Rectangle 67">
            <a:extLst>
              <a:ext uri="{FF2B5EF4-FFF2-40B4-BE49-F238E27FC236}">
                <a16:creationId xmlns:a16="http://schemas.microsoft.com/office/drawing/2014/main" id="{2AE01392-64C1-45FB-2ABE-4CB16CFE2108}"/>
              </a:ext>
            </a:extLst>
          </p:cNvPr>
          <p:cNvSpPr>
            <a:spLocks noChangeArrowheads="1"/>
          </p:cNvSpPr>
          <p:nvPr/>
        </p:nvSpPr>
        <p:spPr bwMode="auto">
          <a:xfrm>
            <a:off x="46101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68" name="Rectangle 68">
            <a:extLst>
              <a:ext uri="{FF2B5EF4-FFF2-40B4-BE49-F238E27FC236}">
                <a16:creationId xmlns:a16="http://schemas.microsoft.com/office/drawing/2014/main" id="{124D29CE-34C9-A8D9-B95C-913018BD7D51}"/>
              </a:ext>
            </a:extLst>
          </p:cNvPr>
          <p:cNvSpPr>
            <a:spLocks noChangeArrowheads="1"/>
          </p:cNvSpPr>
          <p:nvPr/>
        </p:nvSpPr>
        <p:spPr bwMode="auto">
          <a:xfrm>
            <a:off x="52006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69" name="Rectangle 69">
            <a:extLst>
              <a:ext uri="{FF2B5EF4-FFF2-40B4-BE49-F238E27FC236}">
                <a16:creationId xmlns:a16="http://schemas.microsoft.com/office/drawing/2014/main" id="{FC3A0ACA-AEB6-537D-9A79-230D6DE35213}"/>
              </a:ext>
            </a:extLst>
          </p:cNvPr>
          <p:cNvSpPr>
            <a:spLocks noChangeArrowheads="1"/>
          </p:cNvSpPr>
          <p:nvPr/>
        </p:nvSpPr>
        <p:spPr bwMode="auto">
          <a:xfrm>
            <a:off x="57912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70" name="Rectangle 70">
            <a:extLst>
              <a:ext uri="{FF2B5EF4-FFF2-40B4-BE49-F238E27FC236}">
                <a16:creationId xmlns:a16="http://schemas.microsoft.com/office/drawing/2014/main" id="{0F91E5D2-6EB2-3299-D7FD-C3E9C688B3B5}"/>
              </a:ext>
            </a:extLst>
          </p:cNvPr>
          <p:cNvSpPr>
            <a:spLocks noChangeArrowheads="1"/>
          </p:cNvSpPr>
          <p:nvPr/>
        </p:nvSpPr>
        <p:spPr bwMode="auto">
          <a:xfrm>
            <a:off x="63817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71" name="Rectangle 71">
            <a:extLst>
              <a:ext uri="{FF2B5EF4-FFF2-40B4-BE49-F238E27FC236}">
                <a16:creationId xmlns:a16="http://schemas.microsoft.com/office/drawing/2014/main" id="{8A91800D-313E-D247-3B5A-7903830C5735}"/>
              </a:ext>
            </a:extLst>
          </p:cNvPr>
          <p:cNvSpPr>
            <a:spLocks noChangeArrowheads="1"/>
          </p:cNvSpPr>
          <p:nvPr/>
        </p:nvSpPr>
        <p:spPr bwMode="auto">
          <a:xfrm>
            <a:off x="10668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72" name="Rectangle 72">
            <a:extLst>
              <a:ext uri="{FF2B5EF4-FFF2-40B4-BE49-F238E27FC236}">
                <a16:creationId xmlns:a16="http://schemas.microsoft.com/office/drawing/2014/main" id="{50EBC271-3AB5-3DDB-F267-AF8DE41CE747}"/>
              </a:ext>
            </a:extLst>
          </p:cNvPr>
          <p:cNvSpPr>
            <a:spLocks noChangeArrowheads="1"/>
          </p:cNvSpPr>
          <p:nvPr/>
        </p:nvSpPr>
        <p:spPr bwMode="auto">
          <a:xfrm>
            <a:off x="16573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73" name="Rectangle 73">
            <a:extLst>
              <a:ext uri="{FF2B5EF4-FFF2-40B4-BE49-F238E27FC236}">
                <a16:creationId xmlns:a16="http://schemas.microsoft.com/office/drawing/2014/main" id="{0DE4ABFA-DF96-9FCB-73F8-894B0650B018}"/>
              </a:ext>
            </a:extLst>
          </p:cNvPr>
          <p:cNvSpPr>
            <a:spLocks noChangeArrowheads="1"/>
          </p:cNvSpPr>
          <p:nvPr/>
        </p:nvSpPr>
        <p:spPr bwMode="auto">
          <a:xfrm>
            <a:off x="22479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74" name="Rectangle 74">
            <a:extLst>
              <a:ext uri="{FF2B5EF4-FFF2-40B4-BE49-F238E27FC236}">
                <a16:creationId xmlns:a16="http://schemas.microsoft.com/office/drawing/2014/main" id="{7E08D942-4588-4013-62F4-37C589A6E188}"/>
              </a:ext>
            </a:extLst>
          </p:cNvPr>
          <p:cNvSpPr>
            <a:spLocks noChangeArrowheads="1"/>
          </p:cNvSpPr>
          <p:nvPr/>
        </p:nvSpPr>
        <p:spPr bwMode="auto">
          <a:xfrm>
            <a:off x="28384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75" name="Rectangle 75">
            <a:extLst>
              <a:ext uri="{FF2B5EF4-FFF2-40B4-BE49-F238E27FC236}">
                <a16:creationId xmlns:a16="http://schemas.microsoft.com/office/drawing/2014/main" id="{E2479539-548B-276D-0A15-AA3867AB93E7}"/>
              </a:ext>
            </a:extLst>
          </p:cNvPr>
          <p:cNvSpPr>
            <a:spLocks noChangeArrowheads="1"/>
          </p:cNvSpPr>
          <p:nvPr/>
        </p:nvSpPr>
        <p:spPr bwMode="auto">
          <a:xfrm>
            <a:off x="3429000" y="43322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FF3300"/>
                </a:solidFill>
                <a:latin typeface="Times New Roman" panose="02020603050405020304" pitchFamily="18" charset="0"/>
              </a:rPr>
              <a:t> </a:t>
            </a: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76" name="Rectangle 76">
            <a:extLst>
              <a:ext uri="{FF2B5EF4-FFF2-40B4-BE49-F238E27FC236}">
                <a16:creationId xmlns:a16="http://schemas.microsoft.com/office/drawing/2014/main" id="{B390D0AF-726B-D41C-27AF-D31A657AC54A}"/>
              </a:ext>
            </a:extLst>
          </p:cNvPr>
          <p:cNvSpPr>
            <a:spLocks noChangeArrowheads="1"/>
          </p:cNvSpPr>
          <p:nvPr/>
        </p:nvSpPr>
        <p:spPr bwMode="auto">
          <a:xfrm>
            <a:off x="4068763"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77" name="Rectangle 77">
            <a:extLst>
              <a:ext uri="{FF2B5EF4-FFF2-40B4-BE49-F238E27FC236}">
                <a16:creationId xmlns:a16="http://schemas.microsoft.com/office/drawing/2014/main" id="{8CBD5BBD-2DE3-342A-2D4E-1FB80364289A}"/>
              </a:ext>
            </a:extLst>
          </p:cNvPr>
          <p:cNvSpPr>
            <a:spLocks noChangeArrowheads="1"/>
          </p:cNvSpPr>
          <p:nvPr/>
        </p:nvSpPr>
        <p:spPr bwMode="auto">
          <a:xfrm>
            <a:off x="46101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78" name="Rectangle 78">
            <a:extLst>
              <a:ext uri="{FF2B5EF4-FFF2-40B4-BE49-F238E27FC236}">
                <a16:creationId xmlns:a16="http://schemas.microsoft.com/office/drawing/2014/main" id="{8EA52697-3647-5AA9-33D2-68F346A19A61}"/>
              </a:ext>
            </a:extLst>
          </p:cNvPr>
          <p:cNvSpPr>
            <a:spLocks noChangeArrowheads="1"/>
          </p:cNvSpPr>
          <p:nvPr/>
        </p:nvSpPr>
        <p:spPr bwMode="auto">
          <a:xfrm>
            <a:off x="52006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79" name="Rectangle 79">
            <a:extLst>
              <a:ext uri="{FF2B5EF4-FFF2-40B4-BE49-F238E27FC236}">
                <a16:creationId xmlns:a16="http://schemas.microsoft.com/office/drawing/2014/main" id="{C4E95758-335C-A004-8823-6A0429309DD4}"/>
              </a:ext>
            </a:extLst>
          </p:cNvPr>
          <p:cNvSpPr>
            <a:spLocks noChangeArrowheads="1"/>
          </p:cNvSpPr>
          <p:nvPr/>
        </p:nvSpPr>
        <p:spPr bwMode="auto">
          <a:xfrm>
            <a:off x="5791200" y="4332288"/>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28080" name="Rectangle 80">
            <a:extLst>
              <a:ext uri="{FF2B5EF4-FFF2-40B4-BE49-F238E27FC236}">
                <a16:creationId xmlns:a16="http://schemas.microsoft.com/office/drawing/2014/main" id="{ADA80418-F50D-946C-D6E9-3DBE477849F4}"/>
              </a:ext>
            </a:extLst>
          </p:cNvPr>
          <p:cNvSpPr>
            <a:spLocks noChangeArrowheads="1"/>
          </p:cNvSpPr>
          <p:nvPr/>
        </p:nvSpPr>
        <p:spPr bwMode="auto">
          <a:xfrm>
            <a:off x="5856288" y="4419600"/>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2</a:t>
            </a:r>
            <a:endParaRPr lang="en-US" altLang="en-US" sz="1600">
              <a:latin typeface="Times New Roman" panose="02020603050405020304" pitchFamily="18" charset="0"/>
            </a:endParaRPr>
          </a:p>
        </p:txBody>
      </p:sp>
      <p:sp>
        <p:nvSpPr>
          <p:cNvPr id="128081" name="Rectangle 81">
            <a:extLst>
              <a:ext uri="{FF2B5EF4-FFF2-40B4-BE49-F238E27FC236}">
                <a16:creationId xmlns:a16="http://schemas.microsoft.com/office/drawing/2014/main" id="{D34235D3-7DCB-A6DF-35C4-CED6679C8CA4}"/>
              </a:ext>
            </a:extLst>
          </p:cNvPr>
          <p:cNvSpPr>
            <a:spLocks noChangeArrowheads="1"/>
          </p:cNvSpPr>
          <p:nvPr/>
        </p:nvSpPr>
        <p:spPr bwMode="auto">
          <a:xfrm>
            <a:off x="5922963"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82" name="Rectangle 82">
            <a:extLst>
              <a:ext uri="{FF2B5EF4-FFF2-40B4-BE49-F238E27FC236}">
                <a16:creationId xmlns:a16="http://schemas.microsoft.com/office/drawing/2014/main" id="{13105ED2-05F9-F6FD-3D03-095885A52773}"/>
              </a:ext>
            </a:extLst>
          </p:cNvPr>
          <p:cNvSpPr>
            <a:spLocks noChangeArrowheads="1"/>
          </p:cNvSpPr>
          <p:nvPr/>
        </p:nvSpPr>
        <p:spPr bwMode="auto">
          <a:xfrm>
            <a:off x="10668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83" name="Rectangle 83">
            <a:extLst>
              <a:ext uri="{FF2B5EF4-FFF2-40B4-BE49-F238E27FC236}">
                <a16:creationId xmlns:a16="http://schemas.microsoft.com/office/drawing/2014/main" id="{6E22680D-55B2-C574-E8BC-040CC9ABA2D4}"/>
              </a:ext>
            </a:extLst>
          </p:cNvPr>
          <p:cNvSpPr>
            <a:spLocks noChangeArrowheads="1"/>
          </p:cNvSpPr>
          <p:nvPr/>
        </p:nvSpPr>
        <p:spPr bwMode="auto">
          <a:xfrm>
            <a:off x="16573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84" name="Rectangle 84">
            <a:extLst>
              <a:ext uri="{FF2B5EF4-FFF2-40B4-BE49-F238E27FC236}">
                <a16:creationId xmlns:a16="http://schemas.microsoft.com/office/drawing/2014/main" id="{1CFB61D3-4FA4-A702-6DF3-22BAF004FA43}"/>
              </a:ext>
            </a:extLst>
          </p:cNvPr>
          <p:cNvSpPr>
            <a:spLocks noChangeArrowheads="1"/>
          </p:cNvSpPr>
          <p:nvPr/>
        </p:nvSpPr>
        <p:spPr bwMode="auto">
          <a:xfrm>
            <a:off x="22479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85" name="Rectangle 85">
            <a:extLst>
              <a:ext uri="{FF2B5EF4-FFF2-40B4-BE49-F238E27FC236}">
                <a16:creationId xmlns:a16="http://schemas.microsoft.com/office/drawing/2014/main" id="{77A4D2DF-05A2-D472-B255-75C6DDFBE7E3}"/>
              </a:ext>
            </a:extLst>
          </p:cNvPr>
          <p:cNvSpPr>
            <a:spLocks noChangeArrowheads="1"/>
          </p:cNvSpPr>
          <p:nvPr/>
        </p:nvSpPr>
        <p:spPr bwMode="auto">
          <a:xfrm>
            <a:off x="28384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86" name="Rectangle 86">
            <a:extLst>
              <a:ext uri="{FF2B5EF4-FFF2-40B4-BE49-F238E27FC236}">
                <a16:creationId xmlns:a16="http://schemas.microsoft.com/office/drawing/2014/main" id="{094B35F5-2A46-B916-8289-BA5C14B84375}"/>
              </a:ext>
            </a:extLst>
          </p:cNvPr>
          <p:cNvSpPr>
            <a:spLocks noChangeArrowheads="1"/>
          </p:cNvSpPr>
          <p:nvPr/>
        </p:nvSpPr>
        <p:spPr bwMode="auto">
          <a:xfrm>
            <a:off x="34290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87" name="Rectangle 87">
            <a:extLst>
              <a:ext uri="{FF2B5EF4-FFF2-40B4-BE49-F238E27FC236}">
                <a16:creationId xmlns:a16="http://schemas.microsoft.com/office/drawing/2014/main" id="{96EB1A96-1276-76BB-C722-FB4BA8D2A7CF}"/>
              </a:ext>
            </a:extLst>
          </p:cNvPr>
          <p:cNvSpPr>
            <a:spLocks noChangeArrowheads="1"/>
          </p:cNvSpPr>
          <p:nvPr/>
        </p:nvSpPr>
        <p:spPr bwMode="auto">
          <a:xfrm>
            <a:off x="40195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88" name="Rectangle 88">
            <a:extLst>
              <a:ext uri="{FF2B5EF4-FFF2-40B4-BE49-F238E27FC236}">
                <a16:creationId xmlns:a16="http://schemas.microsoft.com/office/drawing/2014/main" id="{DDC97BA2-C114-7526-9487-9F21DB6A22C6}"/>
              </a:ext>
            </a:extLst>
          </p:cNvPr>
          <p:cNvSpPr>
            <a:spLocks noChangeArrowheads="1"/>
          </p:cNvSpPr>
          <p:nvPr/>
        </p:nvSpPr>
        <p:spPr bwMode="auto">
          <a:xfrm>
            <a:off x="4610100" y="45656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89" name="Rectangle 89">
            <a:extLst>
              <a:ext uri="{FF2B5EF4-FFF2-40B4-BE49-F238E27FC236}">
                <a16:creationId xmlns:a16="http://schemas.microsoft.com/office/drawing/2014/main" id="{D3C977CC-B4A9-96F2-F906-A095DDDFC283}"/>
              </a:ext>
            </a:extLst>
          </p:cNvPr>
          <p:cNvSpPr>
            <a:spLocks noChangeArrowheads="1"/>
          </p:cNvSpPr>
          <p:nvPr/>
        </p:nvSpPr>
        <p:spPr bwMode="auto">
          <a:xfrm>
            <a:off x="4856163" y="4565650"/>
            <a:ext cx="68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28090" name="Rectangle 90">
            <a:extLst>
              <a:ext uri="{FF2B5EF4-FFF2-40B4-BE49-F238E27FC236}">
                <a16:creationId xmlns:a16="http://schemas.microsoft.com/office/drawing/2014/main" id="{C590EC89-0F70-B99C-F448-779D4767D507}"/>
              </a:ext>
            </a:extLst>
          </p:cNvPr>
          <p:cNvSpPr>
            <a:spLocks noChangeArrowheads="1"/>
          </p:cNvSpPr>
          <p:nvPr/>
        </p:nvSpPr>
        <p:spPr bwMode="auto">
          <a:xfrm>
            <a:off x="4921250" y="4652963"/>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28091" name="Rectangle 91">
            <a:extLst>
              <a:ext uri="{FF2B5EF4-FFF2-40B4-BE49-F238E27FC236}">
                <a16:creationId xmlns:a16="http://schemas.microsoft.com/office/drawing/2014/main" id="{005DE1F3-053D-D0CA-D701-53A3E3A731E5}"/>
              </a:ext>
            </a:extLst>
          </p:cNvPr>
          <p:cNvSpPr>
            <a:spLocks noChangeArrowheads="1"/>
          </p:cNvSpPr>
          <p:nvPr/>
        </p:nvSpPr>
        <p:spPr bwMode="auto">
          <a:xfrm>
            <a:off x="4987925"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92" name="Rectangle 92">
            <a:extLst>
              <a:ext uri="{FF2B5EF4-FFF2-40B4-BE49-F238E27FC236}">
                <a16:creationId xmlns:a16="http://schemas.microsoft.com/office/drawing/2014/main" id="{478320A6-4D03-20B0-51D8-8CC280066D86}"/>
              </a:ext>
            </a:extLst>
          </p:cNvPr>
          <p:cNvSpPr>
            <a:spLocks noChangeArrowheads="1"/>
          </p:cNvSpPr>
          <p:nvPr/>
        </p:nvSpPr>
        <p:spPr bwMode="auto">
          <a:xfrm>
            <a:off x="10668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93" name="Rectangle 93">
            <a:extLst>
              <a:ext uri="{FF2B5EF4-FFF2-40B4-BE49-F238E27FC236}">
                <a16:creationId xmlns:a16="http://schemas.microsoft.com/office/drawing/2014/main" id="{FCB5E4C1-0490-E649-0271-CCB0E3A396D1}"/>
              </a:ext>
            </a:extLst>
          </p:cNvPr>
          <p:cNvSpPr>
            <a:spLocks noChangeArrowheads="1"/>
          </p:cNvSpPr>
          <p:nvPr/>
        </p:nvSpPr>
        <p:spPr bwMode="auto">
          <a:xfrm>
            <a:off x="16573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94" name="Rectangle 94">
            <a:extLst>
              <a:ext uri="{FF2B5EF4-FFF2-40B4-BE49-F238E27FC236}">
                <a16:creationId xmlns:a16="http://schemas.microsoft.com/office/drawing/2014/main" id="{38130BDD-5F65-6A31-4A18-B53A71E19E68}"/>
              </a:ext>
            </a:extLst>
          </p:cNvPr>
          <p:cNvSpPr>
            <a:spLocks noChangeArrowheads="1"/>
          </p:cNvSpPr>
          <p:nvPr/>
        </p:nvSpPr>
        <p:spPr bwMode="auto">
          <a:xfrm>
            <a:off x="22479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95" name="Rectangle 95">
            <a:extLst>
              <a:ext uri="{FF2B5EF4-FFF2-40B4-BE49-F238E27FC236}">
                <a16:creationId xmlns:a16="http://schemas.microsoft.com/office/drawing/2014/main" id="{5323A957-51C2-BB0E-167E-906D9830AE05}"/>
              </a:ext>
            </a:extLst>
          </p:cNvPr>
          <p:cNvSpPr>
            <a:spLocks noChangeArrowheads="1"/>
          </p:cNvSpPr>
          <p:nvPr/>
        </p:nvSpPr>
        <p:spPr bwMode="auto">
          <a:xfrm>
            <a:off x="28384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96" name="Rectangle 96">
            <a:extLst>
              <a:ext uri="{FF2B5EF4-FFF2-40B4-BE49-F238E27FC236}">
                <a16:creationId xmlns:a16="http://schemas.microsoft.com/office/drawing/2014/main" id="{298977C6-0618-ABF4-8563-55065B285DF8}"/>
              </a:ext>
            </a:extLst>
          </p:cNvPr>
          <p:cNvSpPr>
            <a:spLocks noChangeArrowheads="1"/>
          </p:cNvSpPr>
          <p:nvPr/>
        </p:nvSpPr>
        <p:spPr bwMode="auto">
          <a:xfrm>
            <a:off x="34290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97" name="Rectangle 97">
            <a:extLst>
              <a:ext uri="{FF2B5EF4-FFF2-40B4-BE49-F238E27FC236}">
                <a16:creationId xmlns:a16="http://schemas.microsoft.com/office/drawing/2014/main" id="{43ED4D6E-F623-60BF-C350-6FED1283776B}"/>
              </a:ext>
            </a:extLst>
          </p:cNvPr>
          <p:cNvSpPr>
            <a:spLocks noChangeArrowheads="1"/>
          </p:cNvSpPr>
          <p:nvPr/>
        </p:nvSpPr>
        <p:spPr bwMode="auto">
          <a:xfrm>
            <a:off x="1066800" y="5032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98" name="Rectangle 98">
            <a:extLst>
              <a:ext uri="{FF2B5EF4-FFF2-40B4-BE49-F238E27FC236}">
                <a16:creationId xmlns:a16="http://schemas.microsoft.com/office/drawing/2014/main" id="{5FFE4D53-C535-E5BD-A6D8-67A92AFF1F45}"/>
              </a:ext>
            </a:extLst>
          </p:cNvPr>
          <p:cNvSpPr>
            <a:spLocks noChangeArrowheads="1"/>
          </p:cNvSpPr>
          <p:nvPr/>
        </p:nvSpPr>
        <p:spPr bwMode="auto">
          <a:xfrm>
            <a:off x="1066800" y="52673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099" name="Rectangle 99">
            <a:extLst>
              <a:ext uri="{FF2B5EF4-FFF2-40B4-BE49-F238E27FC236}">
                <a16:creationId xmlns:a16="http://schemas.microsoft.com/office/drawing/2014/main" id="{D152D810-36DD-65C5-C90F-6D8A952E6D57}"/>
              </a:ext>
            </a:extLst>
          </p:cNvPr>
          <p:cNvSpPr>
            <a:spLocks noChangeArrowheads="1"/>
          </p:cNvSpPr>
          <p:nvPr/>
        </p:nvSpPr>
        <p:spPr bwMode="auto">
          <a:xfrm>
            <a:off x="10668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00" name="Rectangle 100">
            <a:extLst>
              <a:ext uri="{FF2B5EF4-FFF2-40B4-BE49-F238E27FC236}">
                <a16:creationId xmlns:a16="http://schemas.microsoft.com/office/drawing/2014/main" id="{09C152C7-DA34-F71F-D5D4-1D83CEEFC2EE}"/>
              </a:ext>
            </a:extLst>
          </p:cNvPr>
          <p:cNvSpPr>
            <a:spLocks noChangeArrowheads="1"/>
          </p:cNvSpPr>
          <p:nvPr/>
        </p:nvSpPr>
        <p:spPr bwMode="auto">
          <a:xfrm>
            <a:off x="16573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01" name="Rectangle 101">
            <a:extLst>
              <a:ext uri="{FF2B5EF4-FFF2-40B4-BE49-F238E27FC236}">
                <a16:creationId xmlns:a16="http://schemas.microsoft.com/office/drawing/2014/main" id="{FA32F273-CE2A-71E6-C58F-564D67CCA3C6}"/>
              </a:ext>
            </a:extLst>
          </p:cNvPr>
          <p:cNvSpPr>
            <a:spLocks noChangeArrowheads="1"/>
          </p:cNvSpPr>
          <p:nvPr/>
        </p:nvSpPr>
        <p:spPr bwMode="auto">
          <a:xfrm>
            <a:off x="22479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02" name="Rectangle 102">
            <a:extLst>
              <a:ext uri="{FF2B5EF4-FFF2-40B4-BE49-F238E27FC236}">
                <a16:creationId xmlns:a16="http://schemas.microsoft.com/office/drawing/2014/main" id="{DA316BCC-1539-E80A-FBE4-CE6E80EB518C}"/>
              </a:ext>
            </a:extLst>
          </p:cNvPr>
          <p:cNvSpPr>
            <a:spLocks noChangeArrowheads="1"/>
          </p:cNvSpPr>
          <p:nvPr/>
        </p:nvSpPr>
        <p:spPr bwMode="auto">
          <a:xfrm>
            <a:off x="28384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03" name="Rectangle 103">
            <a:extLst>
              <a:ext uri="{FF2B5EF4-FFF2-40B4-BE49-F238E27FC236}">
                <a16:creationId xmlns:a16="http://schemas.microsoft.com/office/drawing/2014/main" id="{5BC1529B-ADCF-B04C-405D-088E4429F0C8}"/>
              </a:ext>
            </a:extLst>
          </p:cNvPr>
          <p:cNvSpPr>
            <a:spLocks noChangeArrowheads="1"/>
          </p:cNvSpPr>
          <p:nvPr/>
        </p:nvSpPr>
        <p:spPr bwMode="auto">
          <a:xfrm>
            <a:off x="10668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04" name="Rectangle 104">
            <a:extLst>
              <a:ext uri="{FF2B5EF4-FFF2-40B4-BE49-F238E27FC236}">
                <a16:creationId xmlns:a16="http://schemas.microsoft.com/office/drawing/2014/main" id="{C305CCF0-DE7F-5061-66A3-0129F2558FF0}"/>
              </a:ext>
            </a:extLst>
          </p:cNvPr>
          <p:cNvSpPr>
            <a:spLocks noChangeArrowheads="1"/>
          </p:cNvSpPr>
          <p:nvPr/>
        </p:nvSpPr>
        <p:spPr bwMode="auto">
          <a:xfrm>
            <a:off x="16573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05" name="Rectangle 105">
            <a:extLst>
              <a:ext uri="{FF2B5EF4-FFF2-40B4-BE49-F238E27FC236}">
                <a16:creationId xmlns:a16="http://schemas.microsoft.com/office/drawing/2014/main" id="{A1456F0C-EC98-15DE-E838-31D495941029}"/>
              </a:ext>
            </a:extLst>
          </p:cNvPr>
          <p:cNvSpPr>
            <a:spLocks noChangeArrowheads="1"/>
          </p:cNvSpPr>
          <p:nvPr/>
        </p:nvSpPr>
        <p:spPr bwMode="auto">
          <a:xfrm>
            <a:off x="2133600" y="55626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28106" name="Rectangle 106">
            <a:extLst>
              <a:ext uri="{FF2B5EF4-FFF2-40B4-BE49-F238E27FC236}">
                <a16:creationId xmlns:a16="http://schemas.microsoft.com/office/drawing/2014/main" id="{0B1A9227-3A80-7C91-AE92-7784BBEFB85D}"/>
              </a:ext>
            </a:extLst>
          </p:cNvPr>
          <p:cNvSpPr>
            <a:spLocks noChangeArrowheads="1"/>
          </p:cNvSpPr>
          <p:nvPr/>
        </p:nvSpPr>
        <p:spPr bwMode="auto">
          <a:xfrm>
            <a:off x="2690813"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07" name="Rectangle 107">
            <a:extLst>
              <a:ext uri="{FF2B5EF4-FFF2-40B4-BE49-F238E27FC236}">
                <a16:creationId xmlns:a16="http://schemas.microsoft.com/office/drawing/2014/main" id="{35171BA1-8C34-3C8C-538E-590C7112594D}"/>
              </a:ext>
            </a:extLst>
          </p:cNvPr>
          <p:cNvSpPr>
            <a:spLocks noChangeArrowheads="1"/>
          </p:cNvSpPr>
          <p:nvPr/>
        </p:nvSpPr>
        <p:spPr bwMode="auto">
          <a:xfrm>
            <a:off x="28384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08" name="Rectangle 108">
            <a:extLst>
              <a:ext uri="{FF2B5EF4-FFF2-40B4-BE49-F238E27FC236}">
                <a16:creationId xmlns:a16="http://schemas.microsoft.com/office/drawing/2014/main" id="{C45C39C5-55D6-9043-19A3-53A93E9C61CF}"/>
              </a:ext>
            </a:extLst>
          </p:cNvPr>
          <p:cNvSpPr>
            <a:spLocks noChangeArrowheads="1"/>
          </p:cNvSpPr>
          <p:nvPr/>
        </p:nvSpPr>
        <p:spPr bwMode="auto">
          <a:xfrm>
            <a:off x="34290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09" name="Rectangle 109">
            <a:extLst>
              <a:ext uri="{FF2B5EF4-FFF2-40B4-BE49-F238E27FC236}">
                <a16:creationId xmlns:a16="http://schemas.microsoft.com/office/drawing/2014/main" id="{64FDBAA5-E59F-0716-D6F4-C94F22209615}"/>
              </a:ext>
            </a:extLst>
          </p:cNvPr>
          <p:cNvSpPr>
            <a:spLocks noChangeArrowheads="1"/>
          </p:cNvSpPr>
          <p:nvPr/>
        </p:nvSpPr>
        <p:spPr bwMode="auto">
          <a:xfrm>
            <a:off x="3886200" y="5562600"/>
            <a:ext cx="3365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50</a:t>
            </a:r>
            <a:endParaRPr lang="en-US" altLang="en-US" sz="1600">
              <a:latin typeface="Times New Roman" panose="02020603050405020304" pitchFamily="18" charset="0"/>
            </a:endParaRPr>
          </a:p>
        </p:txBody>
      </p:sp>
      <p:sp>
        <p:nvSpPr>
          <p:cNvPr id="128110" name="Rectangle 110">
            <a:extLst>
              <a:ext uri="{FF2B5EF4-FFF2-40B4-BE49-F238E27FC236}">
                <a16:creationId xmlns:a16="http://schemas.microsoft.com/office/drawing/2014/main" id="{05E3243E-E6C6-C773-2AF1-59089BE2EA38}"/>
              </a:ext>
            </a:extLst>
          </p:cNvPr>
          <p:cNvSpPr>
            <a:spLocks noChangeArrowheads="1"/>
          </p:cNvSpPr>
          <p:nvPr/>
        </p:nvSpPr>
        <p:spPr bwMode="auto">
          <a:xfrm>
            <a:off x="42164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11" name="Rectangle 111">
            <a:extLst>
              <a:ext uri="{FF2B5EF4-FFF2-40B4-BE49-F238E27FC236}">
                <a16:creationId xmlns:a16="http://schemas.microsoft.com/office/drawing/2014/main" id="{6BA18B90-1B47-C34F-F5F9-C6B2688FA966}"/>
              </a:ext>
            </a:extLst>
          </p:cNvPr>
          <p:cNvSpPr>
            <a:spLocks noChangeArrowheads="1"/>
          </p:cNvSpPr>
          <p:nvPr/>
        </p:nvSpPr>
        <p:spPr bwMode="auto">
          <a:xfrm>
            <a:off x="46101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12" name="Rectangle 112">
            <a:extLst>
              <a:ext uri="{FF2B5EF4-FFF2-40B4-BE49-F238E27FC236}">
                <a16:creationId xmlns:a16="http://schemas.microsoft.com/office/drawing/2014/main" id="{75638FDA-B98E-04CF-94CA-ADCA86966D56}"/>
              </a:ext>
            </a:extLst>
          </p:cNvPr>
          <p:cNvSpPr>
            <a:spLocks noChangeArrowheads="1"/>
          </p:cNvSpPr>
          <p:nvPr/>
        </p:nvSpPr>
        <p:spPr bwMode="auto">
          <a:xfrm>
            <a:off x="5200650" y="55626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28113" name="Rectangle 113">
            <a:extLst>
              <a:ext uri="{FF2B5EF4-FFF2-40B4-BE49-F238E27FC236}">
                <a16:creationId xmlns:a16="http://schemas.microsoft.com/office/drawing/2014/main" id="{0B8D28A0-0EEF-C5AD-1443-93D0106027B9}"/>
              </a:ext>
            </a:extLst>
          </p:cNvPr>
          <p:cNvSpPr>
            <a:spLocks noChangeArrowheads="1"/>
          </p:cNvSpPr>
          <p:nvPr/>
        </p:nvSpPr>
        <p:spPr bwMode="auto">
          <a:xfrm>
            <a:off x="5495925"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14" name="Rectangle 114">
            <a:extLst>
              <a:ext uri="{FF2B5EF4-FFF2-40B4-BE49-F238E27FC236}">
                <a16:creationId xmlns:a16="http://schemas.microsoft.com/office/drawing/2014/main" id="{E43E3911-C0CF-475B-291C-BFCE4EA0E52B}"/>
              </a:ext>
            </a:extLst>
          </p:cNvPr>
          <p:cNvSpPr>
            <a:spLocks noChangeArrowheads="1"/>
          </p:cNvSpPr>
          <p:nvPr/>
        </p:nvSpPr>
        <p:spPr bwMode="auto">
          <a:xfrm>
            <a:off x="57912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15" name="Rectangle 115">
            <a:extLst>
              <a:ext uri="{FF2B5EF4-FFF2-40B4-BE49-F238E27FC236}">
                <a16:creationId xmlns:a16="http://schemas.microsoft.com/office/drawing/2014/main" id="{E6BA7772-8164-A13F-5FD6-64EF6C948424}"/>
              </a:ext>
            </a:extLst>
          </p:cNvPr>
          <p:cNvSpPr>
            <a:spLocks noChangeArrowheads="1"/>
          </p:cNvSpPr>
          <p:nvPr/>
        </p:nvSpPr>
        <p:spPr bwMode="auto">
          <a:xfrm>
            <a:off x="6381750" y="5734050"/>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2</a:t>
            </a:r>
            <a:endParaRPr lang="en-US" altLang="en-US" sz="1600">
              <a:latin typeface="Times New Roman" panose="02020603050405020304" pitchFamily="18" charset="0"/>
            </a:endParaRPr>
          </a:p>
        </p:txBody>
      </p:sp>
      <p:sp>
        <p:nvSpPr>
          <p:cNvPr id="128116" name="Rectangle 116">
            <a:extLst>
              <a:ext uri="{FF2B5EF4-FFF2-40B4-BE49-F238E27FC236}">
                <a16:creationId xmlns:a16="http://schemas.microsoft.com/office/drawing/2014/main" id="{B0650601-B84C-58C8-A2AB-A44568358D02}"/>
              </a:ext>
            </a:extLst>
          </p:cNvPr>
          <p:cNvSpPr>
            <a:spLocks noChangeArrowheads="1"/>
          </p:cNvSpPr>
          <p:nvPr/>
        </p:nvSpPr>
        <p:spPr bwMode="auto">
          <a:xfrm>
            <a:off x="6945313"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17" name="Rectangle 117">
            <a:extLst>
              <a:ext uri="{FF2B5EF4-FFF2-40B4-BE49-F238E27FC236}">
                <a16:creationId xmlns:a16="http://schemas.microsoft.com/office/drawing/2014/main" id="{A9F9AE34-EA34-C9F5-F5B8-8D91F9157392}"/>
              </a:ext>
            </a:extLst>
          </p:cNvPr>
          <p:cNvSpPr>
            <a:spLocks noChangeArrowheads="1"/>
          </p:cNvSpPr>
          <p:nvPr/>
        </p:nvSpPr>
        <p:spPr bwMode="auto">
          <a:xfrm>
            <a:off x="5791200" y="59674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28118" name="Line 118">
            <a:extLst>
              <a:ext uri="{FF2B5EF4-FFF2-40B4-BE49-F238E27FC236}">
                <a16:creationId xmlns:a16="http://schemas.microsoft.com/office/drawing/2014/main" id="{6C0FAF70-C408-1FDC-89CA-36C5203492ED}"/>
              </a:ext>
            </a:extLst>
          </p:cNvPr>
          <p:cNvSpPr>
            <a:spLocks noChangeShapeType="1"/>
          </p:cNvSpPr>
          <p:nvPr/>
        </p:nvSpPr>
        <p:spPr bwMode="auto">
          <a:xfrm>
            <a:off x="2743200" y="4343400"/>
            <a:ext cx="132873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19" name="Line 119">
            <a:extLst>
              <a:ext uri="{FF2B5EF4-FFF2-40B4-BE49-F238E27FC236}">
                <a16:creationId xmlns:a16="http://schemas.microsoft.com/office/drawing/2014/main" id="{BB01D7E6-A257-644B-888F-E0A51F08DEC0}"/>
              </a:ext>
            </a:extLst>
          </p:cNvPr>
          <p:cNvSpPr>
            <a:spLocks noChangeShapeType="1"/>
          </p:cNvSpPr>
          <p:nvPr/>
        </p:nvSpPr>
        <p:spPr bwMode="auto">
          <a:xfrm>
            <a:off x="2690813" y="2209800"/>
            <a:ext cx="1587" cy="33512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20" name="Line 120">
            <a:extLst>
              <a:ext uri="{FF2B5EF4-FFF2-40B4-BE49-F238E27FC236}">
                <a16:creationId xmlns:a16="http://schemas.microsoft.com/office/drawing/2014/main" id="{4A203C3D-685D-51E7-721A-4FC20DC90795}"/>
              </a:ext>
            </a:extLst>
          </p:cNvPr>
          <p:cNvSpPr>
            <a:spLocks noChangeShapeType="1"/>
          </p:cNvSpPr>
          <p:nvPr/>
        </p:nvSpPr>
        <p:spPr bwMode="auto">
          <a:xfrm>
            <a:off x="2690813" y="5561013"/>
            <a:ext cx="3395662"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21" name="Line 121">
            <a:extLst>
              <a:ext uri="{FF2B5EF4-FFF2-40B4-BE49-F238E27FC236}">
                <a16:creationId xmlns:a16="http://schemas.microsoft.com/office/drawing/2014/main" id="{9A1B0ECE-B117-EBE2-E9F5-9C9572F3B922}"/>
              </a:ext>
            </a:extLst>
          </p:cNvPr>
          <p:cNvSpPr>
            <a:spLocks noChangeShapeType="1"/>
          </p:cNvSpPr>
          <p:nvPr/>
        </p:nvSpPr>
        <p:spPr bwMode="auto">
          <a:xfrm>
            <a:off x="4019550" y="4352925"/>
            <a:ext cx="1588" cy="12176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22" name="Line 122">
            <a:extLst>
              <a:ext uri="{FF2B5EF4-FFF2-40B4-BE49-F238E27FC236}">
                <a16:creationId xmlns:a16="http://schemas.microsoft.com/office/drawing/2014/main" id="{DC563DFD-3FAC-B4A6-DB6C-A3F9351C820F}"/>
              </a:ext>
            </a:extLst>
          </p:cNvPr>
          <p:cNvSpPr>
            <a:spLocks noChangeShapeType="1"/>
          </p:cNvSpPr>
          <p:nvPr/>
        </p:nvSpPr>
        <p:spPr bwMode="auto">
          <a:xfrm>
            <a:off x="2690813" y="3124200"/>
            <a:ext cx="2657475" cy="24368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7307" name="Freeform 123">
            <a:extLst>
              <a:ext uri="{FF2B5EF4-FFF2-40B4-BE49-F238E27FC236}">
                <a16:creationId xmlns:a16="http://schemas.microsoft.com/office/drawing/2014/main" id="{71A0C3E9-55BF-989A-2F53-E80A59F1AC1C}"/>
              </a:ext>
            </a:extLst>
          </p:cNvPr>
          <p:cNvSpPr>
            <a:spLocks/>
          </p:cNvSpPr>
          <p:nvPr/>
        </p:nvSpPr>
        <p:spPr bwMode="auto">
          <a:xfrm>
            <a:off x="3590925" y="2927350"/>
            <a:ext cx="1190625" cy="1816100"/>
          </a:xfrm>
          <a:custGeom>
            <a:avLst/>
            <a:gdLst>
              <a:gd name="T0" fmla="*/ 2147483646 w 750"/>
              <a:gd name="T1" fmla="*/ 2147483646 h 1144"/>
              <a:gd name="T2" fmla="*/ 2147483646 w 750"/>
              <a:gd name="T3" fmla="*/ 2147483646 h 1144"/>
              <a:gd name="T4" fmla="*/ 2147483646 w 750"/>
              <a:gd name="T5" fmla="*/ 2147483646 h 1144"/>
              <a:gd name="T6" fmla="*/ 2147483646 w 750"/>
              <a:gd name="T7" fmla="*/ 2147483646 h 1144"/>
              <a:gd name="T8" fmla="*/ 2147483646 w 750"/>
              <a:gd name="T9" fmla="*/ 2147483646 h 1144"/>
              <a:gd name="T10" fmla="*/ 2147483646 w 750"/>
              <a:gd name="T11" fmla="*/ 2147483646 h 1144"/>
              <a:gd name="T12" fmla="*/ 2147483646 w 750"/>
              <a:gd name="T13" fmla="*/ 2147483646 h 1144"/>
              <a:gd name="T14" fmla="*/ 2147483646 w 750"/>
              <a:gd name="T15" fmla="*/ 2147483646 h 1144"/>
              <a:gd name="T16" fmla="*/ 2147483646 w 750"/>
              <a:gd name="T17" fmla="*/ 2147483646 h 1144"/>
              <a:gd name="T18" fmla="*/ 2147483646 w 750"/>
              <a:gd name="T19" fmla="*/ 2147483646 h 1144"/>
              <a:gd name="T20" fmla="*/ 2147483646 w 750"/>
              <a:gd name="T21" fmla="*/ 2147483646 h 1144"/>
              <a:gd name="T22" fmla="*/ 2147483646 w 750"/>
              <a:gd name="T23" fmla="*/ 2147483646 h 1144"/>
              <a:gd name="T24" fmla="*/ 2147483646 w 750"/>
              <a:gd name="T25" fmla="*/ 2147483646 h 1144"/>
              <a:gd name="T26" fmla="*/ 2147483646 w 750"/>
              <a:gd name="T27" fmla="*/ 2147483646 h 1144"/>
              <a:gd name="T28" fmla="*/ 2147483646 w 750"/>
              <a:gd name="T29" fmla="*/ 2147483646 h 1144"/>
              <a:gd name="T30" fmla="*/ 2147483646 w 750"/>
              <a:gd name="T31" fmla="*/ 2147483646 h 1144"/>
              <a:gd name="T32" fmla="*/ 2147483646 w 750"/>
              <a:gd name="T33" fmla="*/ 2147483646 h 1144"/>
              <a:gd name="T34" fmla="*/ 2147483646 w 750"/>
              <a:gd name="T35" fmla="*/ 2147483646 h 1144"/>
              <a:gd name="T36" fmla="*/ 2147483646 w 750"/>
              <a:gd name="T37" fmla="*/ 2147483646 h 1144"/>
              <a:gd name="T38" fmla="*/ 2147483646 w 750"/>
              <a:gd name="T39" fmla="*/ 2147483646 h 1144"/>
              <a:gd name="T40" fmla="*/ 2147483646 w 750"/>
              <a:gd name="T41" fmla="*/ 2147483646 h 1144"/>
              <a:gd name="T42" fmla="*/ 2147483646 w 750"/>
              <a:gd name="T43" fmla="*/ 2147483646 h 1144"/>
              <a:gd name="T44" fmla="*/ 2147483646 w 750"/>
              <a:gd name="T45" fmla="*/ 2147483646 h 1144"/>
              <a:gd name="T46" fmla="*/ 2147483646 w 750"/>
              <a:gd name="T47" fmla="*/ 2147483646 h 1144"/>
              <a:gd name="T48" fmla="*/ 2147483646 w 750"/>
              <a:gd name="T49" fmla="*/ 2147483646 h 1144"/>
              <a:gd name="T50" fmla="*/ 2147483646 w 750"/>
              <a:gd name="T51" fmla="*/ 2147483646 h 1144"/>
              <a:gd name="T52" fmla="*/ 2147483646 w 750"/>
              <a:gd name="T53" fmla="*/ 2147483646 h 1144"/>
              <a:gd name="T54" fmla="*/ 2147483646 w 750"/>
              <a:gd name="T55" fmla="*/ 2147483646 h 1144"/>
              <a:gd name="T56" fmla="*/ 2147483646 w 750"/>
              <a:gd name="T57" fmla="*/ 2147483646 h 1144"/>
              <a:gd name="T58" fmla="*/ 2147483646 w 750"/>
              <a:gd name="T59" fmla="*/ 2147483646 h 1144"/>
              <a:gd name="T60" fmla="*/ 0 w 750"/>
              <a:gd name="T61" fmla="*/ 2147483646 h 1144"/>
              <a:gd name="T62" fmla="*/ 0 w 750"/>
              <a:gd name="T63" fmla="*/ 2147483646 h 1144"/>
              <a:gd name="T64" fmla="*/ 2147483646 w 750"/>
              <a:gd name="T65" fmla="*/ 2147483646 h 1144"/>
              <a:gd name="T66" fmla="*/ 2147483646 w 750"/>
              <a:gd name="T67" fmla="*/ 2147483646 h 1144"/>
              <a:gd name="T68" fmla="*/ 2147483646 w 750"/>
              <a:gd name="T69" fmla="*/ 0 h 1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0"/>
              <a:gd name="T106" fmla="*/ 0 h 1144"/>
              <a:gd name="T107" fmla="*/ 750 w 750"/>
              <a:gd name="T108" fmla="*/ 1144 h 1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0" h="1144">
                <a:moveTo>
                  <a:pt x="750" y="1144"/>
                </a:moveTo>
                <a:lnTo>
                  <a:pt x="713" y="1136"/>
                </a:lnTo>
                <a:lnTo>
                  <a:pt x="675" y="1126"/>
                </a:lnTo>
                <a:lnTo>
                  <a:pt x="633" y="1113"/>
                </a:lnTo>
                <a:lnTo>
                  <a:pt x="594" y="1099"/>
                </a:lnTo>
                <a:lnTo>
                  <a:pt x="554" y="1082"/>
                </a:lnTo>
                <a:lnTo>
                  <a:pt x="514" y="1064"/>
                </a:lnTo>
                <a:lnTo>
                  <a:pt x="477" y="1044"/>
                </a:lnTo>
                <a:lnTo>
                  <a:pt x="441" y="1022"/>
                </a:lnTo>
                <a:lnTo>
                  <a:pt x="406" y="998"/>
                </a:lnTo>
                <a:lnTo>
                  <a:pt x="372" y="972"/>
                </a:lnTo>
                <a:lnTo>
                  <a:pt x="339" y="945"/>
                </a:lnTo>
                <a:lnTo>
                  <a:pt x="308" y="916"/>
                </a:lnTo>
                <a:lnTo>
                  <a:pt x="277" y="886"/>
                </a:lnTo>
                <a:lnTo>
                  <a:pt x="249" y="854"/>
                </a:lnTo>
                <a:lnTo>
                  <a:pt x="222" y="821"/>
                </a:lnTo>
                <a:lnTo>
                  <a:pt x="196" y="787"/>
                </a:lnTo>
                <a:lnTo>
                  <a:pt x="171" y="751"/>
                </a:lnTo>
                <a:lnTo>
                  <a:pt x="148" y="714"/>
                </a:lnTo>
                <a:lnTo>
                  <a:pt x="126" y="675"/>
                </a:lnTo>
                <a:lnTo>
                  <a:pt x="106" y="636"/>
                </a:lnTo>
                <a:lnTo>
                  <a:pt x="89" y="596"/>
                </a:lnTo>
                <a:lnTo>
                  <a:pt x="72" y="554"/>
                </a:lnTo>
                <a:lnTo>
                  <a:pt x="57" y="512"/>
                </a:lnTo>
                <a:lnTo>
                  <a:pt x="43" y="468"/>
                </a:lnTo>
                <a:lnTo>
                  <a:pt x="32" y="425"/>
                </a:lnTo>
                <a:lnTo>
                  <a:pt x="22" y="380"/>
                </a:lnTo>
                <a:lnTo>
                  <a:pt x="13" y="334"/>
                </a:lnTo>
                <a:lnTo>
                  <a:pt x="7" y="288"/>
                </a:lnTo>
                <a:lnTo>
                  <a:pt x="2" y="240"/>
                </a:lnTo>
                <a:lnTo>
                  <a:pt x="0" y="193"/>
                </a:lnTo>
                <a:lnTo>
                  <a:pt x="0" y="146"/>
                </a:lnTo>
                <a:lnTo>
                  <a:pt x="1" y="97"/>
                </a:lnTo>
                <a:lnTo>
                  <a:pt x="5" y="49"/>
                </a:lnTo>
                <a:lnTo>
                  <a:pt x="1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24" name="Line 124">
            <a:extLst>
              <a:ext uri="{FF2B5EF4-FFF2-40B4-BE49-F238E27FC236}">
                <a16:creationId xmlns:a16="http://schemas.microsoft.com/office/drawing/2014/main" id="{9465ADD6-2462-CAC2-7BA9-DBA76FA7ADD9}"/>
              </a:ext>
            </a:extLst>
          </p:cNvPr>
          <p:cNvSpPr>
            <a:spLocks noChangeShapeType="1"/>
          </p:cNvSpPr>
          <p:nvPr/>
        </p:nvSpPr>
        <p:spPr bwMode="auto">
          <a:xfrm>
            <a:off x="5200650" y="5480050"/>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28125" name="Freeform 125">
            <a:extLst>
              <a:ext uri="{FF2B5EF4-FFF2-40B4-BE49-F238E27FC236}">
                <a16:creationId xmlns:a16="http://schemas.microsoft.com/office/drawing/2014/main" id="{F7C53DC5-6A5B-6973-F1CF-CFAF9A76D678}"/>
              </a:ext>
            </a:extLst>
          </p:cNvPr>
          <p:cNvSpPr>
            <a:spLocks/>
          </p:cNvSpPr>
          <p:nvPr/>
        </p:nvSpPr>
        <p:spPr bwMode="auto">
          <a:xfrm>
            <a:off x="4148138" y="2757488"/>
            <a:ext cx="1514475" cy="1638300"/>
          </a:xfrm>
          <a:custGeom>
            <a:avLst/>
            <a:gdLst>
              <a:gd name="T0" fmla="*/ 2147483646 w 954"/>
              <a:gd name="T1" fmla="*/ 2147483646 h 1032"/>
              <a:gd name="T2" fmla="*/ 2147483646 w 954"/>
              <a:gd name="T3" fmla="*/ 2147483646 h 1032"/>
              <a:gd name="T4" fmla="*/ 2147483646 w 954"/>
              <a:gd name="T5" fmla="*/ 2147483646 h 1032"/>
              <a:gd name="T6" fmla="*/ 2147483646 w 954"/>
              <a:gd name="T7" fmla="*/ 2147483646 h 1032"/>
              <a:gd name="T8" fmla="*/ 2147483646 w 954"/>
              <a:gd name="T9" fmla="*/ 2147483646 h 1032"/>
              <a:gd name="T10" fmla="*/ 2147483646 w 954"/>
              <a:gd name="T11" fmla="*/ 2147483646 h 1032"/>
              <a:gd name="T12" fmla="*/ 2147483646 w 954"/>
              <a:gd name="T13" fmla="*/ 2147483646 h 1032"/>
              <a:gd name="T14" fmla="*/ 2147483646 w 954"/>
              <a:gd name="T15" fmla="*/ 2147483646 h 1032"/>
              <a:gd name="T16" fmla="*/ 2147483646 w 954"/>
              <a:gd name="T17" fmla="*/ 2147483646 h 1032"/>
              <a:gd name="T18" fmla="*/ 2147483646 w 954"/>
              <a:gd name="T19" fmla="*/ 2147483646 h 1032"/>
              <a:gd name="T20" fmla="*/ 2147483646 w 954"/>
              <a:gd name="T21" fmla="*/ 2147483646 h 1032"/>
              <a:gd name="T22" fmla="*/ 2147483646 w 954"/>
              <a:gd name="T23" fmla="*/ 2147483646 h 1032"/>
              <a:gd name="T24" fmla="*/ 2147483646 w 954"/>
              <a:gd name="T25" fmla="*/ 2147483646 h 1032"/>
              <a:gd name="T26" fmla="*/ 2147483646 w 954"/>
              <a:gd name="T27" fmla="*/ 2147483646 h 1032"/>
              <a:gd name="T28" fmla="*/ 2147483646 w 954"/>
              <a:gd name="T29" fmla="*/ 2147483646 h 1032"/>
              <a:gd name="T30" fmla="*/ 2147483646 w 954"/>
              <a:gd name="T31" fmla="*/ 2147483646 h 1032"/>
              <a:gd name="T32" fmla="*/ 2147483646 w 954"/>
              <a:gd name="T33" fmla="*/ 2147483646 h 1032"/>
              <a:gd name="T34" fmla="*/ 2147483646 w 954"/>
              <a:gd name="T35" fmla="*/ 2147483646 h 1032"/>
              <a:gd name="T36" fmla="*/ 2147483646 w 954"/>
              <a:gd name="T37" fmla="*/ 2147483646 h 1032"/>
              <a:gd name="T38" fmla="*/ 2147483646 w 954"/>
              <a:gd name="T39" fmla="*/ 2147483646 h 1032"/>
              <a:gd name="T40" fmla="*/ 2147483646 w 954"/>
              <a:gd name="T41" fmla="*/ 2147483646 h 1032"/>
              <a:gd name="T42" fmla="*/ 2147483646 w 954"/>
              <a:gd name="T43" fmla="*/ 2147483646 h 1032"/>
              <a:gd name="T44" fmla="*/ 2147483646 w 954"/>
              <a:gd name="T45" fmla="*/ 2147483646 h 1032"/>
              <a:gd name="T46" fmla="*/ 2147483646 w 954"/>
              <a:gd name="T47" fmla="*/ 2147483646 h 1032"/>
              <a:gd name="T48" fmla="*/ 2147483646 w 954"/>
              <a:gd name="T49" fmla="*/ 2147483646 h 1032"/>
              <a:gd name="T50" fmla="*/ 2147483646 w 954"/>
              <a:gd name="T51" fmla="*/ 2147483646 h 1032"/>
              <a:gd name="T52" fmla="*/ 2147483646 w 954"/>
              <a:gd name="T53" fmla="*/ 2147483646 h 1032"/>
              <a:gd name="T54" fmla="*/ 2147483646 w 954"/>
              <a:gd name="T55" fmla="*/ 2147483646 h 1032"/>
              <a:gd name="T56" fmla="*/ 2147483646 w 954"/>
              <a:gd name="T57" fmla="*/ 2147483646 h 1032"/>
              <a:gd name="T58" fmla="*/ 2147483646 w 954"/>
              <a:gd name="T59" fmla="*/ 2147483646 h 1032"/>
              <a:gd name="T60" fmla="*/ 2147483646 w 954"/>
              <a:gd name="T61" fmla="*/ 2147483646 h 1032"/>
              <a:gd name="T62" fmla="*/ 2147483646 w 954"/>
              <a:gd name="T63" fmla="*/ 2147483646 h 1032"/>
              <a:gd name="T64" fmla="*/ 0 w 954"/>
              <a:gd name="T65" fmla="*/ 0 h 10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4"/>
              <a:gd name="T100" fmla="*/ 0 h 1032"/>
              <a:gd name="T101" fmla="*/ 954 w 954"/>
              <a:gd name="T102" fmla="*/ 1032 h 10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4" h="1032">
                <a:moveTo>
                  <a:pt x="954" y="1032"/>
                </a:moveTo>
                <a:lnTo>
                  <a:pt x="906" y="1032"/>
                </a:lnTo>
                <a:lnTo>
                  <a:pt x="859" y="1029"/>
                </a:lnTo>
                <a:lnTo>
                  <a:pt x="813" y="1023"/>
                </a:lnTo>
                <a:lnTo>
                  <a:pt x="767" y="1015"/>
                </a:lnTo>
                <a:lnTo>
                  <a:pt x="721" y="1005"/>
                </a:lnTo>
                <a:lnTo>
                  <a:pt x="677" y="991"/>
                </a:lnTo>
                <a:lnTo>
                  <a:pt x="633" y="976"/>
                </a:lnTo>
                <a:lnTo>
                  <a:pt x="591" y="958"/>
                </a:lnTo>
                <a:lnTo>
                  <a:pt x="549" y="938"/>
                </a:lnTo>
                <a:lnTo>
                  <a:pt x="508" y="915"/>
                </a:lnTo>
                <a:lnTo>
                  <a:pt x="468" y="891"/>
                </a:lnTo>
                <a:lnTo>
                  <a:pt x="430" y="864"/>
                </a:lnTo>
                <a:lnTo>
                  <a:pt x="393" y="836"/>
                </a:lnTo>
                <a:lnTo>
                  <a:pt x="357" y="805"/>
                </a:lnTo>
                <a:lnTo>
                  <a:pt x="323" y="773"/>
                </a:lnTo>
                <a:lnTo>
                  <a:pt x="290" y="739"/>
                </a:lnTo>
                <a:lnTo>
                  <a:pt x="258" y="703"/>
                </a:lnTo>
                <a:lnTo>
                  <a:pt x="228" y="666"/>
                </a:lnTo>
                <a:lnTo>
                  <a:pt x="199" y="626"/>
                </a:lnTo>
                <a:lnTo>
                  <a:pt x="172" y="585"/>
                </a:lnTo>
                <a:lnTo>
                  <a:pt x="147" y="543"/>
                </a:lnTo>
                <a:lnTo>
                  <a:pt x="124" y="500"/>
                </a:lnTo>
                <a:lnTo>
                  <a:pt x="103" y="455"/>
                </a:lnTo>
                <a:lnTo>
                  <a:pt x="83" y="409"/>
                </a:lnTo>
                <a:lnTo>
                  <a:pt x="64" y="362"/>
                </a:lnTo>
                <a:lnTo>
                  <a:pt x="49" y="313"/>
                </a:lnTo>
                <a:lnTo>
                  <a:pt x="36" y="263"/>
                </a:lnTo>
                <a:lnTo>
                  <a:pt x="23" y="212"/>
                </a:lnTo>
                <a:lnTo>
                  <a:pt x="14" y="161"/>
                </a:lnTo>
                <a:lnTo>
                  <a:pt x="7" y="107"/>
                </a:lnTo>
                <a:lnTo>
                  <a:pt x="2" y="53"/>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28126" name="Text Box 135">
            <a:extLst>
              <a:ext uri="{FF2B5EF4-FFF2-40B4-BE49-F238E27FC236}">
                <a16:creationId xmlns:a16="http://schemas.microsoft.com/office/drawing/2014/main" id="{12102811-1505-5C8C-649E-60A8F90EDFB5}"/>
              </a:ext>
            </a:extLst>
          </p:cNvPr>
          <p:cNvSpPr txBox="1">
            <a:spLocks noChangeArrowheads="1"/>
          </p:cNvSpPr>
          <p:nvPr/>
        </p:nvSpPr>
        <p:spPr bwMode="auto">
          <a:xfrm>
            <a:off x="3413125" y="437515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28127" name="Text Box 137">
            <a:extLst>
              <a:ext uri="{FF2B5EF4-FFF2-40B4-BE49-F238E27FC236}">
                <a16:creationId xmlns:a16="http://schemas.microsoft.com/office/drawing/2014/main" id="{5BB2E1EE-9DCF-259E-AE53-CD64F87AC992}"/>
              </a:ext>
            </a:extLst>
          </p:cNvPr>
          <p:cNvSpPr txBox="1">
            <a:spLocks noChangeArrowheads="1"/>
          </p:cNvSpPr>
          <p:nvPr/>
        </p:nvSpPr>
        <p:spPr bwMode="auto">
          <a:xfrm>
            <a:off x="3794125" y="376555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28128" name="Rectangle 115">
            <a:extLst>
              <a:ext uri="{FF2B5EF4-FFF2-40B4-BE49-F238E27FC236}">
                <a16:creationId xmlns:a16="http://schemas.microsoft.com/office/drawing/2014/main" id="{6081833F-1053-C61B-034F-40BAC20691ED}"/>
              </a:ext>
            </a:extLst>
          </p:cNvPr>
          <p:cNvSpPr>
            <a:spLocks noChangeArrowheads="1"/>
          </p:cNvSpPr>
          <p:nvPr/>
        </p:nvSpPr>
        <p:spPr bwMode="auto">
          <a:xfrm>
            <a:off x="3886200" y="4114800"/>
            <a:ext cx="304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b="1">
                <a:solidFill>
                  <a:srgbClr val="FF3300"/>
                </a:solidFill>
                <a:latin typeface="Verdana" panose="020B0604030504040204" pitchFamily="34" charset="0"/>
                <a:sym typeface="Symbol" pitchFamily="2" charset="2"/>
              </a:rPr>
              <a:t></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477307"/>
                                        </p:tgtEl>
                                      </p:cBhvr>
                                    </p:animEffect>
                                    <p:animScale>
                                      <p:cBhvr>
                                        <p:cTn id="7" dur="250" autoRev="1" fill="hold"/>
                                        <p:tgtEl>
                                          <p:spTgt spid="47730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0049" name="Footer Placeholder 2">
            <a:extLst>
              <a:ext uri="{FF2B5EF4-FFF2-40B4-BE49-F238E27FC236}">
                <a16:creationId xmlns:a16="http://schemas.microsoft.com/office/drawing/2014/main" id="{6D4EC53A-ACE9-3292-B7B5-0D7262236F2A}"/>
              </a:ext>
            </a:extLst>
          </p:cNvPr>
          <p:cNvSpPr txBox="1">
            <a:spLocks noGrp="1"/>
          </p:cNvSpPr>
          <p:nvPr/>
        </p:nvSpPr>
        <p:spPr bwMode="auto">
          <a:xfrm>
            <a:off x="3124200" y="6245225"/>
            <a:ext cx="2895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1" hangingPunct="1">
              <a:spcBef>
                <a:spcPct val="0"/>
              </a:spcBef>
              <a:buFontTx/>
              <a:buNone/>
            </a:pPr>
            <a:r>
              <a:rPr lang="en-US" altLang="en-US" sz="1400">
                <a:latin typeface="Times New Roman" panose="02020603050405020304" pitchFamily="18" charset="0"/>
              </a:rPr>
              <a:t> </a:t>
            </a:r>
          </a:p>
        </p:txBody>
      </p:sp>
      <p:sp>
        <p:nvSpPr>
          <p:cNvPr id="130050" name="Slide Number Placeholder 3">
            <a:extLst>
              <a:ext uri="{FF2B5EF4-FFF2-40B4-BE49-F238E27FC236}">
                <a16:creationId xmlns:a16="http://schemas.microsoft.com/office/drawing/2014/main" id="{7820EC5D-532C-AAA2-C8C7-EB73727346A2}"/>
              </a:ext>
            </a:extLst>
          </p:cNvPr>
          <p:cNvSpPr txBox="1">
            <a:spLocks noGrp="1"/>
          </p:cNvSpPr>
          <p:nvPr/>
        </p:nvSpPr>
        <p:spPr bwMode="auto">
          <a:xfrm>
            <a:off x="-1371600" y="64008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r" eaLnBrk="1" hangingPunct="1">
              <a:spcBef>
                <a:spcPct val="0"/>
              </a:spcBef>
              <a:buFontTx/>
              <a:buNone/>
            </a:pPr>
            <a:fld id="{4911F48C-254E-114D-A5CA-5F3CA873BDE9}" type="slidenum">
              <a:rPr lang="en-US" altLang="en-US" sz="1200">
                <a:latin typeface="Verdana" panose="020B0604030504040204" pitchFamily="34" charset="0"/>
              </a:rPr>
              <a:pPr algn="r" eaLnBrk="1" hangingPunct="1">
                <a:spcBef>
                  <a:spcPct val="0"/>
                </a:spcBef>
                <a:buFontTx/>
                <a:buNone/>
              </a:pPr>
              <a:t>52</a:t>
            </a:fld>
            <a:endParaRPr lang="en-US" altLang="en-US" sz="1200">
              <a:latin typeface="Verdana" panose="020B0604030504040204" pitchFamily="34" charset="0"/>
            </a:endParaRPr>
          </a:p>
        </p:txBody>
      </p:sp>
      <p:sp>
        <p:nvSpPr>
          <p:cNvPr id="130051" name="Rectangle 2">
            <a:extLst>
              <a:ext uri="{FF2B5EF4-FFF2-40B4-BE49-F238E27FC236}">
                <a16:creationId xmlns:a16="http://schemas.microsoft.com/office/drawing/2014/main" id="{2E27696F-47CE-A48B-50A9-2F3389997F77}"/>
              </a:ext>
            </a:extLst>
          </p:cNvPr>
          <p:cNvSpPr>
            <a:spLocks noGrp="1" noChangeArrowheads="1"/>
          </p:cNvSpPr>
          <p:nvPr>
            <p:ph type="title" idx="4294967295"/>
          </p:nvPr>
        </p:nvSpPr>
        <p:spPr>
          <a:xfrm>
            <a:off x="0" y="304800"/>
            <a:ext cx="9144000" cy="1143000"/>
          </a:xfrm>
        </p:spPr>
        <p:txBody>
          <a:bodyPr/>
          <a:lstStyle/>
          <a:p>
            <a:pPr eaLnBrk="1" hangingPunct="1"/>
            <a:r>
              <a:rPr lang="en-US" altLang="en-US"/>
              <a:t>Consumption Decision:</a:t>
            </a:r>
            <a:br>
              <a:rPr lang="en-US" altLang="en-US"/>
            </a:br>
            <a:r>
              <a:rPr lang="en-US" altLang="en-US"/>
              <a:t>David has $100 and is best off at A</a:t>
            </a:r>
            <a:br>
              <a:rPr lang="en-US" altLang="en-US"/>
            </a:br>
            <a:r>
              <a:rPr lang="en-US" altLang="en-US" sz="2400"/>
              <a:t>Maximization subject to the constraint of the Budget Line</a:t>
            </a:r>
          </a:p>
        </p:txBody>
      </p:sp>
      <p:sp>
        <p:nvSpPr>
          <p:cNvPr id="130052" name="Arc 3">
            <a:extLst>
              <a:ext uri="{FF2B5EF4-FFF2-40B4-BE49-F238E27FC236}">
                <a16:creationId xmlns:a16="http://schemas.microsoft.com/office/drawing/2014/main" id="{C383761C-9067-6560-4351-C508A28D6E92}"/>
              </a:ext>
            </a:extLst>
          </p:cNvPr>
          <p:cNvSpPr>
            <a:spLocks/>
          </p:cNvSpPr>
          <p:nvPr/>
        </p:nvSpPr>
        <p:spPr bwMode="auto">
          <a:xfrm rot="10800000">
            <a:off x="2971800" y="3048000"/>
            <a:ext cx="1524000" cy="20574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0053" name="Text Box 4">
            <a:extLst>
              <a:ext uri="{FF2B5EF4-FFF2-40B4-BE49-F238E27FC236}">
                <a16:creationId xmlns:a16="http://schemas.microsoft.com/office/drawing/2014/main" id="{EC8DC2C4-4E39-57C7-51E2-B9548E9FDD12}"/>
              </a:ext>
            </a:extLst>
          </p:cNvPr>
          <p:cNvSpPr txBox="1">
            <a:spLocks noChangeArrowheads="1"/>
          </p:cNvSpPr>
          <p:nvPr/>
        </p:nvSpPr>
        <p:spPr bwMode="auto">
          <a:xfrm>
            <a:off x="4327525" y="5091113"/>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latin typeface="Times New Roman" panose="02020603050405020304" pitchFamily="18" charset="0"/>
              </a:rPr>
              <a:t>I</a:t>
            </a:r>
            <a:r>
              <a:rPr lang="en-US" altLang="en-US" sz="1400">
                <a:latin typeface="Times New Roman" panose="02020603050405020304" pitchFamily="18" charset="0"/>
              </a:rPr>
              <a:t>3</a:t>
            </a:r>
          </a:p>
        </p:txBody>
      </p:sp>
      <p:sp>
        <p:nvSpPr>
          <p:cNvPr id="130054" name="AutoShape 5">
            <a:extLst>
              <a:ext uri="{FF2B5EF4-FFF2-40B4-BE49-F238E27FC236}">
                <a16:creationId xmlns:a16="http://schemas.microsoft.com/office/drawing/2014/main" id="{942E416F-B2EA-4E37-DE75-2C340BE0E7EF}"/>
              </a:ext>
            </a:extLst>
          </p:cNvPr>
          <p:cNvSpPr>
            <a:spLocks noChangeAspect="1" noChangeArrowheads="1" noTextEdit="1"/>
          </p:cNvSpPr>
          <p:nvPr/>
        </p:nvSpPr>
        <p:spPr bwMode="auto">
          <a:xfrm>
            <a:off x="1066800" y="1752600"/>
            <a:ext cx="7086600" cy="4437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0055" name="Rectangle 6">
            <a:extLst>
              <a:ext uri="{FF2B5EF4-FFF2-40B4-BE49-F238E27FC236}">
                <a16:creationId xmlns:a16="http://schemas.microsoft.com/office/drawing/2014/main" id="{00387646-4E74-DC02-07EA-E57B3A7A53DF}"/>
              </a:ext>
            </a:extLst>
          </p:cNvPr>
          <p:cNvSpPr>
            <a:spLocks noChangeArrowheads="1"/>
          </p:cNvSpPr>
          <p:nvPr/>
        </p:nvSpPr>
        <p:spPr bwMode="auto">
          <a:xfrm>
            <a:off x="1066800" y="17637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56" name="Rectangle 7">
            <a:extLst>
              <a:ext uri="{FF2B5EF4-FFF2-40B4-BE49-F238E27FC236}">
                <a16:creationId xmlns:a16="http://schemas.microsoft.com/office/drawing/2014/main" id="{F4E04B08-552E-D804-AA73-3C57D2FA57C6}"/>
              </a:ext>
            </a:extLst>
          </p:cNvPr>
          <p:cNvSpPr>
            <a:spLocks noChangeArrowheads="1"/>
          </p:cNvSpPr>
          <p:nvPr/>
        </p:nvSpPr>
        <p:spPr bwMode="auto">
          <a:xfrm>
            <a:off x="106680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57" name="Rectangle 8">
            <a:extLst>
              <a:ext uri="{FF2B5EF4-FFF2-40B4-BE49-F238E27FC236}">
                <a16:creationId xmlns:a16="http://schemas.microsoft.com/office/drawing/2014/main" id="{C7F3D9E4-E0DA-7F2C-83C3-64D4ED16B03F}"/>
              </a:ext>
            </a:extLst>
          </p:cNvPr>
          <p:cNvSpPr>
            <a:spLocks noChangeArrowheads="1"/>
          </p:cNvSpPr>
          <p:nvPr/>
        </p:nvSpPr>
        <p:spPr bwMode="auto">
          <a:xfrm>
            <a:off x="111601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58" name="Rectangle 9">
            <a:extLst>
              <a:ext uri="{FF2B5EF4-FFF2-40B4-BE49-F238E27FC236}">
                <a16:creationId xmlns:a16="http://schemas.microsoft.com/office/drawing/2014/main" id="{41899DEB-9EAE-CB83-89A6-3C2971E6220D}"/>
              </a:ext>
            </a:extLst>
          </p:cNvPr>
          <p:cNvSpPr>
            <a:spLocks noChangeArrowheads="1"/>
          </p:cNvSpPr>
          <p:nvPr/>
        </p:nvSpPr>
        <p:spPr bwMode="auto">
          <a:xfrm>
            <a:off x="165735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59" name="Rectangle 10">
            <a:extLst>
              <a:ext uri="{FF2B5EF4-FFF2-40B4-BE49-F238E27FC236}">
                <a16:creationId xmlns:a16="http://schemas.microsoft.com/office/drawing/2014/main" id="{A0A0E62C-9903-8118-E4DF-E343BEB58A33}"/>
              </a:ext>
            </a:extLst>
          </p:cNvPr>
          <p:cNvSpPr>
            <a:spLocks noChangeArrowheads="1"/>
          </p:cNvSpPr>
          <p:nvPr/>
        </p:nvSpPr>
        <p:spPr bwMode="auto">
          <a:xfrm>
            <a:off x="2247900" y="1997075"/>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1</a:t>
            </a:r>
            <a:endParaRPr lang="en-US" altLang="en-US" sz="1600">
              <a:latin typeface="Times New Roman" panose="02020603050405020304" pitchFamily="18" charset="0"/>
            </a:endParaRPr>
          </a:p>
        </p:txBody>
      </p:sp>
      <p:sp>
        <p:nvSpPr>
          <p:cNvPr id="130060" name="Rectangle 11">
            <a:extLst>
              <a:ext uri="{FF2B5EF4-FFF2-40B4-BE49-F238E27FC236}">
                <a16:creationId xmlns:a16="http://schemas.microsoft.com/office/drawing/2014/main" id="{B5A8BCE0-7AC5-1643-FCEB-D08A1DACF167}"/>
              </a:ext>
            </a:extLst>
          </p:cNvPr>
          <p:cNvSpPr>
            <a:spLocks noChangeArrowheads="1"/>
          </p:cNvSpPr>
          <p:nvPr/>
        </p:nvSpPr>
        <p:spPr bwMode="auto">
          <a:xfrm>
            <a:off x="281146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61" name="Rectangle 12">
            <a:extLst>
              <a:ext uri="{FF2B5EF4-FFF2-40B4-BE49-F238E27FC236}">
                <a16:creationId xmlns:a16="http://schemas.microsoft.com/office/drawing/2014/main" id="{933E4339-CBB6-D00B-9ED0-4A755C994EED}"/>
              </a:ext>
            </a:extLst>
          </p:cNvPr>
          <p:cNvSpPr>
            <a:spLocks noChangeArrowheads="1"/>
          </p:cNvSpPr>
          <p:nvPr/>
        </p:nvSpPr>
        <p:spPr bwMode="auto">
          <a:xfrm>
            <a:off x="1066800" y="2230438"/>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62" name="Rectangle 13">
            <a:extLst>
              <a:ext uri="{FF2B5EF4-FFF2-40B4-BE49-F238E27FC236}">
                <a16:creationId xmlns:a16="http://schemas.microsoft.com/office/drawing/2014/main" id="{377DE597-218F-524B-3D82-8D1898476F84}"/>
              </a:ext>
            </a:extLst>
          </p:cNvPr>
          <p:cNvSpPr>
            <a:spLocks noChangeArrowheads="1"/>
          </p:cNvSpPr>
          <p:nvPr/>
        </p:nvSpPr>
        <p:spPr bwMode="auto">
          <a:xfrm>
            <a:off x="1312863" y="22304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63" name="Rectangle 14">
            <a:extLst>
              <a:ext uri="{FF2B5EF4-FFF2-40B4-BE49-F238E27FC236}">
                <a16:creationId xmlns:a16="http://schemas.microsoft.com/office/drawing/2014/main" id="{F999E840-CA92-B515-AAF7-F75CB21CE580}"/>
              </a:ext>
            </a:extLst>
          </p:cNvPr>
          <p:cNvSpPr>
            <a:spLocks noChangeArrowheads="1"/>
          </p:cNvSpPr>
          <p:nvPr/>
        </p:nvSpPr>
        <p:spPr bwMode="auto">
          <a:xfrm>
            <a:off x="10668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64" name="Rectangle 15">
            <a:extLst>
              <a:ext uri="{FF2B5EF4-FFF2-40B4-BE49-F238E27FC236}">
                <a16:creationId xmlns:a16="http://schemas.microsoft.com/office/drawing/2014/main" id="{08277C5B-4A2C-308A-0B79-810187DB57F1}"/>
              </a:ext>
            </a:extLst>
          </p:cNvPr>
          <p:cNvSpPr>
            <a:spLocks noChangeArrowheads="1"/>
          </p:cNvSpPr>
          <p:nvPr/>
        </p:nvSpPr>
        <p:spPr bwMode="auto">
          <a:xfrm>
            <a:off x="16573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65" name="Rectangle 16">
            <a:extLst>
              <a:ext uri="{FF2B5EF4-FFF2-40B4-BE49-F238E27FC236}">
                <a16:creationId xmlns:a16="http://schemas.microsoft.com/office/drawing/2014/main" id="{D66B8EF0-958B-CA16-B2A4-6010C9A24AE3}"/>
              </a:ext>
            </a:extLst>
          </p:cNvPr>
          <p:cNvSpPr>
            <a:spLocks noChangeArrowheads="1"/>
          </p:cNvSpPr>
          <p:nvPr/>
        </p:nvSpPr>
        <p:spPr bwMode="auto">
          <a:xfrm>
            <a:off x="22479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66" name="Rectangle 17">
            <a:extLst>
              <a:ext uri="{FF2B5EF4-FFF2-40B4-BE49-F238E27FC236}">
                <a16:creationId xmlns:a16="http://schemas.microsoft.com/office/drawing/2014/main" id="{C9BB99B8-C524-4E67-711F-1462F83B45B2}"/>
              </a:ext>
            </a:extLst>
          </p:cNvPr>
          <p:cNvSpPr>
            <a:spLocks noChangeArrowheads="1"/>
          </p:cNvSpPr>
          <p:nvPr/>
        </p:nvSpPr>
        <p:spPr bwMode="auto">
          <a:xfrm>
            <a:off x="28384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67" name="Rectangle 18">
            <a:extLst>
              <a:ext uri="{FF2B5EF4-FFF2-40B4-BE49-F238E27FC236}">
                <a16:creationId xmlns:a16="http://schemas.microsoft.com/office/drawing/2014/main" id="{2BA82627-8A7C-7AEF-ABBD-DD44E92DA0D0}"/>
              </a:ext>
            </a:extLst>
          </p:cNvPr>
          <p:cNvSpPr>
            <a:spLocks noChangeArrowheads="1"/>
          </p:cNvSpPr>
          <p:nvPr/>
        </p:nvSpPr>
        <p:spPr bwMode="auto">
          <a:xfrm>
            <a:off x="34290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68" name="Rectangle 19">
            <a:extLst>
              <a:ext uri="{FF2B5EF4-FFF2-40B4-BE49-F238E27FC236}">
                <a16:creationId xmlns:a16="http://schemas.microsoft.com/office/drawing/2014/main" id="{AFE0C8BD-58C8-81E7-54DC-BC116BBA47C1}"/>
              </a:ext>
            </a:extLst>
          </p:cNvPr>
          <p:cNvSpPr>
            <a:spLocks noChangeArrowheads="1"/>
          </p:cNvSpPr>
          <p:nvPr/>
        </p:nvSpPr>
        <p:spPr bwMode="auto">
          <a:xfrm>
            <a:off x="4019550" y="2463800"/>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30069" name="Rectangle 20">
            <a:extLst>
              <a:ext uri="{FF2B5EF4-FFF2-40B4-BE49-F238E27FC236}">
                <a16:creationId xmlns:a16="http://schemas.microsoft.com/office/drawing/2014/main" id="{BA81FD40-5A6E-A9ED-6914-7A8F22B3BEAC}"/>
              </a:ext>
            </a:extLst>
          </p:cNvPr>
          <p:cNvSpPr>
            <a:spLocks noChangeArrowheads="1"/>
          </p:cNvSpPr>
          <p:nvPr/>
        </p:nvSpPr>
        <p:spPr bwMode="auto">
          <a:xfrm>
            <a:off x="4084638" y="2551113"/>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2</a:t>
            </a:r>
            <a:endParaRPr lang="en-US" altLang="en-US" sz="1600">
              <a:latin typeface="Times New Roman" panose="02020603050405020304" pitchFamily="18" charset="0"/>
            </a:endParaRPr>
          </a:p>
        </p:txBody>
      </p:sp>
      <p:sp>
        <p:nvSpPr>
          <p:cNvPr id="130070" name="Rectangle 21">
            <a:extLst>
              <a:ext uri="{FF2B5EF4-FFF2-40B4-BE49-F238E27FC236}">
                <a16:creationId xmlns:a16="http://schemas.microsoft.com/office/drawing/2014/main" id="{F4754DC7-110C-5C0F-ABFC-C4AD9B9760D1}"/>
              </a:ext>
            </a:extLst>
          </p:cNvPr>
          <p:cNvSpPr>
            <a:spLocks noChangeArrowheads="1"/>
          </p:cNvSpPr>
          <p:nvPr/>
        </p:nvSpPr>
        <p:spPr bwMode="auto">
          <a:xfrm>
            <a:off x="4151313"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71" name="Rectangle 22">
            <a:extLst>
              <a:ext uri="{FF2B5EF4-FFF2-40B4-BE49-F238E27FC236}">
                <a16:creationId xmlns:a16="http://schemas.microsoft.com/office/drawing/2014/main" id="{626954DC-8241-5AF0-F1C8-E30FE1A815B1}"/>
              </a:ext>
            </a:extLst>
          </p:cNvPr>
          <p:cNvSpPr>
            <a:spLocks noChangeArrowheads="1"/>
          </p:cNvSpPr>
          <p:nvPr/>
        </p:nvSpPr>
        <p:spPr bwMode="auto">
          <a:xfrm>
            <a:off x="4495800" y="2743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72" name="Rectangle 23">
            <a:extLst>
              <a:ext uri="{FF2B5EF4-FFF2-40B4-BE49-F238E27FC236}">
                <a16:creationId xmlns:a16="http://schemas.microsoft.com/office/drawing/2014/main" id="{BE161929-FFCF-6327-6B08-8E21D763ABB4}"/>
              </a:ext>
            </a:extLst>
          </p:cNvPr>
          <p:cNvSpPr>
            <a:spLocks noChangeArrowheads="1"/>
          </p:cNvSpPr>
          <p:nvPr/>
        </p:nvSpPr>
        <p:spPr bwMode="auto">
          <a:xfrm>
            <a:off x="10668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73" name="Rectangle 24">
            <a:extLst>
              <a:ext uri="{FF2B5EF4-FFF2-40B4-BE49-F238E27FC236}">
                <a16:creationId xmlns:a16="http://schemas.microsoft.com/office/drawing/2014/main" id="{24E0A5A4-93E7-F480-5E71-BF72B2CB5D2F}"/>
              </a:ext>
            </a:extLst>
          </p:cNvPr>
          <p:cNvSpPr>
            <a:spLocks noChangeArrowheads="1"/>
          </p:cNvSpPr>
          <p:nvPr/>
        </p:nvSpPr>
        <p:spPr bwMode="auto">
          <a:xfrm>
            <a:off x="16573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74" name="Rectangle 25">
            <a:extLst>
              <a:ext uri="{FF2B5EF4-FFF2-40B4-BE49-F238E27FC236}">
                <a16:creationId xmlns:a16="http://schemas.microsoft.com/office/drawing/2014/main" id="{410F2A54-CB45-C220-89A1-29A11467921F}"/>
              </a:ext>
            </a:extLst>
          </p:cNvPr>
          <p:cNvSpPr>
            <a:spLocks noChangeArrowheads="1"/>
          </p:cNvSpPr>
          <p:nvPr/>
        </p:nvSpPr>
        <p:spPr bwMode="auto">
          <a:xfrm>
            <a:off x="22479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75" name="Rectangle 26">
            <a:extLst>
              <a:ext uri="{FF2B5EF4-FFF2-40B4-BE49-F238E27FC236}">
                <a16:creationId xmlns:a16="http://schemas.microsoft.com/office/drawing/2014/main" id="{89450845-DADA-739C-76CE-4C32A0A14D78}"/>
              </a:ext>
            </a:extLst>
          </p:cNvPr>
          <p:cNvSpPr>
            <a:spLocks noChangeArrowheads="1"/>
          </p:cNvSpPr>
          <p:nvPr/>
        </p:nvSpPr>
        <p:spPr bwMode="auto">
          <a:xfrm>
            <a:off x="28384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76" name="Rectangle 27">
            <a:extLst>
              <a:ext uri="{FF2B5EF4-FFF2-40B4-BE49-F238E27FC236}">
                <a16:creationId xmlns:a16="http://schemas.microsoft.com/office/drawing/2014/main" id="{DD937FA4-28E6-2C64-5BB2-5F3D2B177571}"/>
              </a:ext>
            </a:extLst>
          </p:cNvPr>
          <p:cNvSpPr>
            <a:spLocks noChangeArrowheads="1"/>
          </p:cNvSpPr>
          <p:nvPr/>
        </p:nvSpPr>
        <p:spPr bwMode="auto">
          <a:xfrm>
            <a:off x="3429000" y="26971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77" name="Rectangle 28">
            <a:extLst>
              <a:ext uri="{FF2B5EF4-FFF2-40B4-BE49-F238E27FC236}">
                <a16:creationId xmlns:a16="http://schemas.microsoft.com/office/drawing/2014/main" id="{754EB265-D53D-9F69-1044-D67C066C6B3C}"/>
              </a:ext>
            </a:extLst>
          </p:cNvPr>
          <p:cNvSpPr>
            <a:spLocks noChangeArrowheads="1"/>
          </p:cNvSpPr>
          <p:nvPr/>
        </p:nvSpPr>
        <p:spPr bwMode="auto">
          <a:xfrm>
            <a:off x="3527425" y="2697163"/>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30078" name="Rectangle 29">
            <a:extLst>
              <a:ext uri="{FF2B5EF4-FFF2-40B4-BE49-F238E27FC236}">
                <a16:creationId xmlns:a16="http://schemas.microsoft.com/office/drawing/2014/main" id="{D788408D-06A7-678A-63DE-C0CAE214F283}"/>
              </a:ext>
            </a:extLst>
          </p:cNvPr>
          <p:cNvSpPr>
            <a:spLocks noChangeArrowheads="1"/>
          </p:cNvSpPr>
          <p:nvPr/>
        </p:nvSpPr>
        <p:spPr bwMode="auto">
          <a:xfrm>
            <a:off x="3592513" y="2784475"/>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30079" name="Rectangle 30">
            <a:extLst>
              <a:ext uri="{FF2B5EF4-FFF2-40B4-BE49-F238E27FC236}">
                <a16:creationId xmlns:a16="http://schemas.microsoft.com/office/drawing/2014/main" id="{9807ACEE-C7D8-817B-979C-1D778D8A57DF}"/>
              </a:ext>
            </a:extLst>
          </p:cNvPr>
          <p:cNvSpPr>
            <a:spLocks noChangeArrowheads="1"/>
          </p:cNvSpPr>
          <p:nvPr/>
        </p:nvSpPr>
        <p:spPr bwMode="auto">
          <a:xfrm>
            <a:off x="3659188"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80" name="Rectangle 31">
            <a:extLst>
              <a:ext uri="{FF2B5EF4-FFF2-40B4-BE49-F238E27FC236}">
                <a16:creationId xmlns:a16="http://schemas.microsoft.com/office/drawing/2014/main" id="{D36F2715-44EA-BE72-716A-DF3558F89196}"/>
              </a:ext>
            </a:extLst>
          </p:cNvPr>
          <p:cNvSpPr>
            <a:spLocks noChangeArrowheads="1"/>
          </p:cNvSpPr>
          <p:nvPr/>
        </p:nvSpPr>
        <p:spPr bwMode="auto">
          <a:xfrm>
            <a:off x="2247900" y="2932113"/>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100</a:t>
            </a:r>
            <a:endParaRPr lang="en-US" altLang="en-US" sz="1600">
              <a:latin typeface="Times New Roman" panose="02020603050405020304" pitchFamily="18" charset="0"/>
            </a:endParaRPr>
          </a:p>
        </p:txBody>
      </p:sp>
      <p:sp>
        <p:nvSpPr>
          <p:cNvPr id="130081" name="Rectangle 32">
            <a:extLst>
              <a:ext uri="{FF2B5EF4-FFF2-40B4-BE49-F238E27FC236}">
                <a16:creationId xmlns:a16="http://schemas.microsoft.com/office/drawing/2014/main" id="{097AA252-BAC7-0871-E9F5-834F66282374}"/>
              </a:ext>
            </a:extLst>
          </p:cNvPr>
          <p:cNvSpPr>
            <a:spLocks noChangeArrowheads="1"/>
          </p:cNvSpPr>
          <p:nvPr/>
        </p:nvSpPr>
        <p:spPr bwMode="auto">
          <a:xfrm>
            <a:off x="26416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82" name="Rectangle 33">
            <a:extLst>
              <a:ext uri="{FF2B5EF4-FFF2-40B4-BE49-F238E27FC236}">
                <a16:creationId xmlns:a16="http://schemas.microsoft.com/office/drawing/2014/main" id="{A0C5A74D-C886-C50C-E4D9-A5986BFCD715}"/>
              </a:ext>
            </a:extLst>
          </p:cNvPr>
          <p:cNvSpPr>
            <a:spLocks noChangeArrowheads="1"/>
          </p:cNvSpPr>
          <p:nvPr/>
        </p:nvSpPr>
        <p:spPr bwMode="auto">
          <a:xfrm>
            <a:off x="28384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83" name="Rectangle 34">
            <a:extLst>
              <a:ext uri="{FF2B5EF4-FFF2-40B4-BE49-F238E27FC236}">
                <a16:creationId xmlns:a16="http://schemas.microsoft.com/office/drawing/2014/main" id="{C197C446-B926-9E9A-16FB-4642B72AAF3D}"/>
              </a:ext>
            </a:extLst>
          </p:cNvPr>
          <p:cNvSpPr>
            <a:spLocks noChangeArrowheads="1"/>
          </p:cNvSpPr>
          <p:nvPr/>
        </p:nvSpPr>
        <p:spPr bwMode="auto">
          <a:xfrm>
            <a:off x="34290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84" name="Rectangle 35">
            <a:extLst>
              <a:ext uri="{FF2B5EF4-FFF2-40B4-BE49-F238E27FC236}">
                <a16:creationId xmlns:a16="http://schemas.microsoft.com/office/drawing/2014/main" id="{0854F2A3-CC47-9A38-D65D-4859E7E07A6D}"/>
              </a:ext>
            </a:extLst>
          </p:cNvPr>
          <p:cNvSpPr>
            <a:spLocks noChangeArrowheads="1"/>
          </p:cNvSpPr>
          <p:nvPr/>
        </p:nvSpPr>
        <p:spPr bwMode="auto">
          <a:xfrm>
            <a:off x="40195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85" name="Rectangle 36">
            <a:extLst>
              <a:ext uri="{FF2B5EF4-FFF2-40B4-BE49-F238E27FC236}">
                <a16:creationId xmlns:a16="http://schemas.microsoft.com/office/drawing/2014/main" id="{F01FC411-2144-2E0E-5453-46CCA51CF6E5}"/>
              </a:ext>
            </a:extLst>
          </p:cNvPr>
          <p:cNvSpPr>
            <a:spLocks noChangeArrowheads="1"/>
          </p:cNvSpPr>
          <p:nvPr/>
        </p:nvSpPr>
        <p:spPr bwMode="auto">
          <a:xfrm>
            <a:off x="4610100" y="2932113"/>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86" name="Rectangle 37">
            <a:extLst>
              <a:ext uri="{FF2B5EF4-FFF2-40B4-BE49-F238E27FC236}">
                <a16:creationId xmlns:a16="http://schemas.microsoft.com/office/drawing/2014/main" id="{DB6D2C4F-5C80-B9AD-B334-4D59E5AE1EF3}"/>
              </a:ext>
            </a:extLst>
          </p:cNvPr>
          <p:cNvSpPr>
            <a:spLocks noChangeArrowheads="1"/>
          </p:cNvSpPr>
          <p:nvPr/>
        </p:nvSpPr>
        <p:spPr bwMode="auto">
          <a:xfrm>
            <a:off x="4856163"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87" name="Rectangle 38">
            <a:extLst>
              <a:ext uri="{FF2B5EF4-FFF2-40B4-BE49-F238E27FC236}">
                <a16:creationId xmlns:a16="http://schemas.microsoft.com/office/drawing/2014/main" id="{BDF58FCC-F891-AB33-F1B5-F39E3361481D}"/>
              </a:ext>
            </a:extLst>
          </p:cNvPr>
          <p:cNvSpPr>
            <a:spLocks noChangeArrowheads="1"/>
          </p:cNvSpPr>
          <p:nvPr/>
        </p:nvSpPr>
        <p:spPr bwMode="auto">
          <a:xfrm>
            <a:off x="1066800" y="31654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88" name="Rectangle 39">
            <a:extLst>
              <a:ext uri="{FF2B5EF4-FFF2-40B4-BE49-F238E27FC236}">
                <a16:creationId xmlns:a16="http://schemas.microsoft.com/office/drawing/2014/main" id="{B1950A1A-96D4-D0ED-695B-4343B9C037EB}"/>
              </a:ext>
            </a:extLst>
          </p:cNvPr>
          <p:cNvSpPr>
            <a:spLocks noChangeArrowheads="1"/>
          </p:cNvSpPr>
          <p:nvPr/>
        </p:nvSpPr>
        <p:spPr bwMode="auto">
          <a:xfrm>
            <a:off x="1066800" y="33988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89" name="Rectangle 40">
            <a:extLst>
              <a:ext uri="{FF2B5EF4-FFF2-40B4-BE49-F238E27FC236}">
                <a16:creationId xmlns:a16="http://schemas.microsoft.com/office/drawing/2014/main" id="{E4FDA8C4-B0AB-1237-B450-92170C39985A}"/>
              </a:ext>
            </a:extLst>
          </p:cNvPr>
          <p:cNvSpPr>
            <a:spLocks noChangeArrowheads="1"/>
          </p:cNvSpPr>
          <p:nvPr/>
        </p:nvSpPr>
        <p:spPr bwMode="auto">
          <a:xfrm>
            <a:off x="10668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90" name="Rectangle 41">
            <a:extLst>
              <a:ext uri="{FF2B5EF4-FFF2-40B4-BE49-F238E27FC236}">
                <a16:creationId xmlns:a16="http://schemas.microsoft.com/office/drawing/2014/main" id="{C23AE80A-5C82-3603-14C4-597617D0150D}"/>
              </a:ext>
            </a:extLst>
          </p:cNvPr>
          <p:cNvSpPr>
            <a:spLocks noChangeArrowheads="1"/>
          </p:cNvSpPr>
          <p:nvPr/>
        </p:nvSpPr>
        <p:spPr bwMode="auto">
          <a:xfrm>
            <a:off x="16573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91" name="Rectangle 42">
            <a:extLst>
              <a:ext uri="{FF2B5EF4-FFF2-40B4-BE49-F238E27FC236}">
                <a16:creationId xmlns:a16="http://schemas.microsoft.com/office/drawing/2014/main" id="{483BD0BC-6370-4C9C-1FAD-4D9AB847E60A}"/>
              </a:ext>
            </a:extLst>
          </p:cNvPr>
          <p:cNvSpPr>
            <a:spLocks noChangeArrowheads="1"/>
          </p:cNvSpPr>
          <p:nvPr/>
        </p:nvSpPr>
        <p:spPr bwMode="auto">
          <a:xfrm>
            <a:off x="22479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92" name="Rectangle 43">
            <a:extLst>
              <a:ext uri="{FF2B5EF4-FFF2-40B4-BE49-F238E27FC236}">
                <a16:creationId xmlns:a16="http://schemas.microsoft.com/office/drawing/2014/main" id="{8E6E508A-511D-A4A6-D4D4-C89F66ED655C}"/>
              </a:ext>
            </a:extLst>
          </p:cNvPr>
          <p:cNvSpPr>
            <a:spLocks noChangeArrowheads="1"/>
          </p:cNvSpPr>
          <p:nvPr/>
        </p:nvSpPr>
        <p:spPr bwMode="auto">
          <a:xfrm>
            <a:off x="28384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93" name="Rectangle 44">
            <a:extLst>
              <a:ext uri="{FF2B5EF4-FFF2-40B4-BE49-F238E27FC236}">
                <a16:creationId xmlns:a16="http://schemas.microsoft.com/office/drawing/2014/main" id="{FB446F7D-AAAE-4725-54E1-23937903032F}"/>
              </a:ext>
            </a:extLst>
          </p:cNvPr>
          <p:cNvSpPr>
            <a:spLocks noChangeArrowheads="1"/>
          </p:cNvSpPr>
          <p:nvPr/>
        </p:nvSpPr>
        <p:spPr bwMode="auto">
          <a:xfrm>
            <a:off x="34290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94" name="Rectangle 45">
            <a:extLst>
              <a:ext uri="{FF2B5EF4-FFF2-40B4-BE49-F238E27FC236}">
                <a16:creationId xmlns:a16="http://schemas.microsoft.com/office/drawing/2014/main" id="{409E7719-4702-E96D-8A8D-F488E64897C7}"/>
              </a:ext>
            </a:extLst>
          </p:cNvPr>
          <p:cNvSpPr>
            <a:spLocks noChangeArrowheads="1"/>
          </p:cNvSpPr>
          <p:nvPr/>
        </p:nvSpPr>
        <p:spPr bwMode="auto">
          <a:xfrm>
            <a:off x="4019550" y="3632200"/>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95" name="Rectangle 46">
            <a:extLst>
              <a:ext uri="{FF2B5EF4-FFF2-40B4-BE49-F238E27FC236}">
                <a16:creationId xmlns:a16="http://schemas.microsoft.com/office/drawing/2014/main" id="{885FC843-6248-3933-0D30-760DA486C6E6}"/>
              </a:ext>
            </a:extLst>
          </p:cNvPr>
          <p:cNvSpPr>
            <a:spLocks noChangeArrowheads="1"/>
          </p:cNvSpPr>
          <p:nvPr/>
        </p:nvSpPr>
        <p:spPr bwMode="auto">
          <a:xfrm>
            <a:off x="4167188"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96" name="Rectangle 47">
            <a:extLst>
              <a:ext uri="{FF2B5EF4-FFF2-40B4-BE49-F238E27FC236}">
                <a16:creationId xmlns:a16="http://schemas.microsoft.com/office/drawing/2014/main" id="{60A1203C-401D-A547-9B30-30F213C129AF}"/>
              </a:ext>
            </a:extLst>
          </p:cNvPr>
          <p:cNvSpPr>
            <a:spLocks noChangeArrowheads="1"/>
          </p:cNvSpPr>
          <p:nvPr/>
        </p:nvSpPr>
        <p:spPr bwMode="auto">
          <a:xfrm>
            <a:off x="4610100" y="36322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97" name="Rectangle 48">
            <a:extLst>
              <a:ext uri="{FF2B5EF4-FFF2-40B4-BE49-F238E27FC236}">
                <a16:creationId xmlns:a16="http://schemas.microsoft.com/office/drawing/2014/main" id="{3BF2050A-90CD-CB37-A16A-2F53358DA041}"/>
              </a:ext>
            </a:extLst>
          </p:cNvPr>
          <p:cNvSpPr>
            <a:spLocks noChangeArrowheads="1"/>
          </p:cNvSpPr>
          <p:nvPr/>
        </p:nvSpPr>
        <p:spPr bwMode="auto">
          <a:xfrm>
            <a:off x="50355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98" name="Rectangle 49">
            <a:extLst>
              <a:ext uri="{FF2B5EF4-FFF2-40B4-BE49-F238E27FC236}">
                <a16:creationId xmlns:a16="http://schemas.microsoft.com/office/drawing/2014/main" id="{45345380-38E8-2B95-A37E-99D746621FE3}"/>
              </a:ext>
            </a:extLst>
          </p:cNvPr>
          <p:cNvSpPr>
            <a:spLocks noChangeArrowheads="1"/>
          </p:cNvSpPr>
          <p:nvPr/>
        </p:nvSpPr>
        <p:spPr bwMode="auto">
          <a:xfrm>
            <a:off x="10668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099" name="Rectangle 50">
            <a:extLst>
              <a:ext uri="{FF2B5EF4-FFF2-40B4-BE49-F238E27FC236}">
                <a16:creationId xmlns:a16="http://schemas.microsoft.com/office/drawing/2014/main" id="{A2708E01-C71B-F179-C830-2162A872401E}"/>
              </a:ext>
            </a:extLst>
          </p:cNvPr>
          <p:cNvSpPr>
            <a:spLocks noChangeArrowheads="1"/>
          </p:cNvSpPr>
          <p:nvPr/>
        </p:nvSpPr>
        <p:spPr bwMode="auto">
          <a:xfrm>
            <a:off x="16573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00" name="Rectangle 51">
            <a:extLst>
              <a:ext uri="{FF2B5EF4-FFF2-40B4-BE49-F238E27FC236}">
                <a16:creationId xmlns:a16="http://schemas.microsoft.com/office/drawing/2014/main" id="{F5CAB68D-ED09-F1A3-6020-3E1CA83BFC6D}"/>
              </a:ext>
            </a:extLst>
          </p:cNvPr>
          <p:cNvSpPr>
            <a:spLocks noChangeArrowheads="1"/>
          </p:cNvSpPr>
          <p:nvPr/>
        </p:nvSpPr>
        <p:spPr bwMode="auto">
          <a:xfrm>
            <a:off x="22479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01" name="Rectangle 52">
            <a:extLst>
              <a:ext uri="{FF2B5EF4-FFF2-40B4-BE49-F238E27FC236}">
                <a16:creationId xmlns:a16="http://schemas.microsoft.com/office/drawing/2014/main" id="{738AA6F5-EB0B-46F4-1F90-3D30C2FA93B4}"/>
              </a:ext>
            </a:extLst>
          </p:cNvPr>
          <p:cNvSpPr>
            <a:spLocks noChangeArrowheads="1"/>
          </p:cNvSpPr>
          <p:nvPr/>
        </p:nvSpPr>
        <p:spPr bwMode="auto">
          <a:xfrm>
            <a:off x="28384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02" name="Rectangle 53">
            <a:extLst>
              <a:ext uri="{FF2B5EF4-FFF2-40B4-BE49-F238E27FC236}">
                <a16:creationId xmlns:a16="http://schemas.microsoft.com/office/drawing/2014/main" id="{A83AC4EC-1B43-0827-DD13-51A39F06144B}"/>
              </a:ext>
            </a:extLst>
          </p:cNvPr>
          <p:cNvSpPr>
            <a:spLocks noChangeArrowheads="1"/>
          </p:cNvSpPr>
          <p:nvPr/>
        </p:nvSpPr>
        <p:spPr bwMode="auto">
          <a:xfrm>
            <a:off x="34290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03" name="Rectangle 54">
            <a:extLst>
              <a:ext uri="{FF2B5EF4-FFF2-40B4-BE49-F238E27FC236}">
                <a16:creationId xmlns:a16="http://schemas.microsoft.com/office/drawing/2014/main" id="{CE067FDF-C00B-B490-0727-1A0FFFE0A114}"/>
              </a:ext>
            </a:extLst>
          </p:cNvPr>
          <p:cNvSpPr>
            <a:spLocks noChangeArrowheads="1"/>
          </p:cNvSpPr>
          <p:nvPr/>
        </p:nvSpPr>
        <p:spPr bwMode="auto">
          <a:xfrm>
            <a:off x="40195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04" name="Rectangle 55">
            <a:extLst>
              <a:ext uri="{FF2B5EF4-FFF2-40B4-BE49-F238E27FC236}">
                <a16:creationId xmlns:a16="http://schemas.microsoft.com/office/drawing/2014/main" id="{DDA2D35B-0DB1-AD29-A795-D5EA71DBDCBE}"/>
              </a:ext>
            </a:extLst>
          </p:cNvPr>
          <p:cNvSpPr>
            <a:spLocks noChangeArrowheads="1"/>
          </p:cNvSpPr>
          <p:nvPr/>
        </p:nvSpPr>
        <p:spPr bwMode="auto">
          <a:xfrm>
            <a:off x="46101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05" name="Rectangle 56">
            <a:extLst>
              <a:ext uri="{FF2B5EF4-FFF2-40B4-BE49-F238E27FC236}">
                <a16:creationId xmlns:a16="http://schemas.microsoft.com/office/drawing/2014/main" id="{0A94354C-BF9F-E1FB-7BA0-E7A5C9E72C87}"/>
              </a:ext>
            </a:extLst>
          </p:cNvPr>
          <p:cNvSpPr>
            <a:spLocks noChangeArrowheads="1"/>
          </p:cNvSpPr>
          <p:nvPr/>
        </p:nvSpPr>
        <p:spPr bwMode="auto">
          <a:xfrm>
            <a:off x="52006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06" name="Rectangle 57">
            <a:extLst>
              <a:ext uri="{FF2B5EF4-FFF2-40B4-BE49-F238E27FC236}">
                <a16:creationId xmlns:a16="http://schemas.microsoft.com/office/drawing/2014/main" id="{5C3490B0-7E5E-2704-61BE-39901FA3039C}"/>
              </a:ext>
            </a:extLst>
          </p:cNvPr>
          <p:cNvSpPr>
            <a:spLocks noChangeArrowheads="1"/>
          </p:cNvSpPr>
          <p:nvPr/>
        </p:nvSpPr>
        <p:spPr bwMode="auto">
          <a:xfrm>
            <a:off x="5791200" y="38655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07" name="Rectangle 58">
            <a:extLst>
              <a:ext uri="{FF2B5EF4-FFF2-40B4-BE49-F238E27FC236}">
                <a16:creationId xmlns:a16="http://schemas.microsoft.com/office/drawing/2014/main" id="{21DD2374-0637-C528-DFC9-3855FC245BFE}"/>
              </a:ext>
            </a:extLst>
          </p:cNvPr>
          <p:cNvSpPr>
            <a:spLocks noChangeArrowheads="1"/>
          </p:cNvSpPr>
          <p:nvPr/>
        </p:nvSpPr>
        <p:spPr bwMode="auto">
          <a:xfrm>
            <a:off x="59880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08" name="Rectangle 59">
            <a:extLst>
              <a:ext uri="{FF2B5EF4-FFF2-40B4-BE49-F238E27FC236}">
                <a16:creationId xmlns:a16="http://schemas.microsoft.com/office/drawing/2014/main" id="{A63685A0-427C-1FD9-316B-D5584BFA406C}"/>
              </a:ext>
            </a:extLst>
          </p:cNvPr>
          <p:cNvSpPr>
            <a:spLocks noChangeArrowheads="1"/>
          </p:cNvSpPr>
          <p:nvPr/>
        </p:nvSpPr>
        <p:spPr bwMode="auto">
          <a:xfrm>
            <a:off x="10668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09" name="Rectangle 60">
            <a:extLst>
              <a:ext uri="{FF2B5EF4-FFF2-40B4-BE49-F238E27FC236}">
                <a16:creationId xmlns:a16="http://schemas.microsoft.com/office/drawing/2014/main" id="{8C7AD6A3-E957-6B52-3151-E88978E56611}"/>
              </a:ext>
            </a:extLst>
          </p:cNvPr>
          <p:cNvSpPr>
            <a:spLocks noChangeArrowheads="1"/>
          </p:cNvSpPr>
          <p:nvPr/>
        </p:nvSpPr>
        <p:spPr bwMode="auto">
          <a:xfrm>
            <a:off x="16573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10" name="Rectangle 61">
            <a:extLst>
              <a:ext uri="{FF2B5EF4-FFF2-40B4-BE49-F238E27FC236}">
                <a16:creationId xmlns:a16="http://schemas.microsoft.com/office/drawing/2014/main" id="{885FF05B-8195-7638-86C4-DB991E44C500}"/>
              </a:ext>
            </a:extLst>
          </p:cNvPr>
          <p:cNvSpPr>
            <a:spLocks noChangeArrowheads="1"/>
          </p:cNvSpPr>
          <p:nvPr/>
        </p:nvSpPr>
        <p:spPr bwMode="auto">
          <a:xfrm>
            <a:off x="2247900" y="4098925"/>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50</a:t>
            </a:r>
            <a:endParaRPr lang="en-US" altLang="en-US" sz="1600">
              <a:latin typeface="Times New Roman" panose="02020603050405020304" pitchFamily="18" charset="0"/>
            </a:endParaRPr>
          </a:p>
        </p:txBody>
      </p:sp>
      <p:sp>
        <p:nvSpPr>
          <p:cNvPr id="130111" name="Rectangle 62">
            <a:extLst>
              <a:ext uri="{FF2B5EF4-FFF2-40B4-BE49-F238E27FC236}">
                <a16:creationId xmlns:a16="http://schemas.microsoft.com/office/drawing/2014/main" id="{354B6094-37E0-6395-4892-EBD05F4F4E8C}"/>
              </a:ext>
            </a:extLst>
          </p:cNvPr>
          <p:cNvSpPr>
            <a:spLocks noChangeArrowheads="1"/>
          </p:cNvSpPr>
          <p:nvPr/>
        </p:nvSpPr>
        <p:spPr bwMode="auto">
          <a:xfrm>
            <a:off x="26416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12" name="Rectangle 63">
            <a:extLst>
              <a:ext uri="{FF2B5EF4-FFF2-40B4-BE49-F238E27FC236}">
                <a16:creationId xmlns:a16="http://schemas.microsoft.com/office/drawing/2014/main" id="{EFCBEA48-9D58-E0F8-A6C3-800500F58C55}"/>
              </a:ext>
            </a:extLst>
          </p:cNvPr>
          <p:cNvSpPr>
            <a:spLocks noChangeArrowheads="1"/>
          </p:cNvSpPr>
          <p:nvPr/>
        </p:nvSpPr>
        <p:spPr bwMode="auto">
          <a:xfrm>
            <a:off x="28384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13" name="Rectangle 64">
            <a:extLst>
              <a:ext uri="{FF2B5EF4-FFF2-40B4-BE49-F238E27FC236}">
                <a16:creationId xmlns:a16="http://schemas.microsoft.com/office/drawing/2014/main" id="{C973DE04-0E6E-FA2C-0801-CB9C67B4E942}"/>
              </a:ext>
            </a:extLst>
          </p:cNvPr>
          <p:cNvSpPr>
            <a:spLocks noChangeArrowheads="1"/>
          </p:cNvSpPr>
          <p:nvPr/>
        </p:nvSpPr>
        <p:spPr bwMode="auto">
          <a:xfrm>
            <a:off x="34290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14" name="Rectangle 65">
            <a:extLst>
              <a:ext uri="{FF2B5EF4-FFF2-40B4-BE49-F238E27FC236}">
                <a16:creationId xmlns:a16="http://schemas.microsoft.com/office/drawing/2014/main" id="{B1EF366E-FD8E-50DE-8288-A703A7702530}"/>
              </a:ext>
            </a:extLst>
          </p:cNvPr>
          <p:cNvSpPr>
            <a:spLocks noChangeArrowheads="1"/>
          </p:cNvSpPr>
          <p:nvPr/>
        </p:nvSpPr>
        <p:spPr bwMode="auto">
          <a:xfrm>
            <a:off x="4038600" y="3962400"/>
            <a:ext cx="152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FF0000"/>
                </a:solidFill>
                <a:latin typeface="Times New Roman" panose="02020603050405020304" pitchFamily="18" charset="0"/>
              </a:rPr>
              <a:t>A</a:t>
            </a:r>
          </a:p>
        </p:txBody>
      </p:sp>
      <p:sp>
        <p:nvSpPr>
          <p:cNvPr id="130115" name="Rectangle 66">
            <a:extLst>
              <a:ext uri="{FF2B5EF4-FFF2-40B4-BE49-F238E27FC236}">
                <a16:creationId xmlns:a16="http://schemas.microsoft.com/office/drawing/2014/main" id="{CB61B39C-D3A0-DE6A-0790-7C3457E80918}"/>
              </a:ext>
            </a:extLst>
          </p:cNvPr>
          <p:cNvSpPr>
            <a:spLocks noChangeArrowheads="1"/>
          </p:cNvSpPr>
          <p:nvPr/>
        </p:nvSpPr>
        <p:spPr bwMode="auto">
          <a:xfrm>
            <a:off x="4495800" y="4114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16" name="Rectangle 67">
            <a:extLst>
              <a:ext uri="{FF2B5EF4-FFF2-40B4-BE49-F238E27FC236}">
                <a16:creationId xmlns:a16="http://schemas.microsoft.com/office/drawing/2014/main" id="{EB36DE97-A089-477C-E723-8BB49EABBFA8}"/>
              </a:ext>
            </a:extLst>
          </p:cNvPr>
          <p:cNvSpPr>
            <a:spLocks noChangeArrowheads="1"/>
          </p:cNvSpPr>
          <p:nvPr/>
        </p:nvSpPr>
        <p:spPr bwMode="auto">
          <a:xfrm>
            <a:off x="46101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17" name="Rectangle 68">
            <a:extLst>
              <a:ext uri="{FF2B5EF4-FFF2-40B4-BE49-F238E27FC236}">
                <a16:creationId xmlns:a16="http://schemas.microsoft.com/office/drawing/2014/main" id="{4A005B44-44EB-40D6-65CB-722B3995EF89}"/>
              </a:ext>
            </a:extLst>
          </p:cNvPr>
          <p:cNvSpPr>
            <a:spLocks noChangeArrowheads="1"/>
          </p:cNvSpPr>
          <p:nvPr/>
        </p:nvSpPr>
        <p:spPr bwMode="auto">
          <a:xfrm>
            <a:off x="52006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18" name="Rectangle 69">
            <a:extLst>
              <a:ext uri="{FF2B5EF4-FFF2-40B4-BE49-F238E27FC236}">
                <a16:creationId xmlns:a16="http://schemas.microsoft.com/office/drawing/2014/main" id="{9095FECD-73E6-2269-285A-9E6C59643A78}"/>
              </a:ext>
            </a:extLst>
          </p:cNvPr>
          <p:cNvSpPr>
            <a:spLocks noChangeArrowheads="1"/>
          </p:cNvSpPr>
          <p:nvPr/>
        </p:nvSpPr>
        <p:spPr bwMode="auto">
          <a:xfrm>
            <a:off x="57912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19" name="Rectangle 70">
            <a:extLst>
              <a:ext uri="{FF2B5EF4-FFF2-40B4-BE49-F238E27FC236}">
                <a16:creationId xmlns:a16="http://schemas.microsoft.com/office/drawing/2014/main" id="{915B7466-EBBF-3969-A87E-C319043F62BD}"/>
              </a:ext>
            </a:extLst>
          </p:cNvPr>
          <p:cNvSpPr>
            <a:spLocks noChangeArrowheads="1"/>
          </p:cNvSpPr>
          <p:nvPr/>
        </p:nvSpPr>
        <p:spPr bwMode="auto">
          <a:xfrm>
            <a:off x="63817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20" name="Rectangle 71">
            <a:extLst>
              <a:ext uri="{FF2B5EF4-FFF2-40B4-BE49-F238E27FC236}">
                <a16:creationId xmlns:a16="http://schemas.microsoft.com/office/drawing/2014/main" id="{B3A5D15D-138E-6141-A162-A4D80FF78BEC}"/>
              </a:ext>
            </a:extLst>
          </p:cNvPr>
          <p:cNvSpPr>
            <a:spLocks noChangeArrowheads="1"/>
          </p:cNvSpPr>
          <p:nvPr/>
        </p:nvSpPr>
        <p:spPr bwMode="auto">
          <a:xfrm>
            <a:off x="10668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21" name="Rectangle 72">
            <a:extLst>
              <a:ext uri="{FF2B5EF4-FFF2-40B4-BE49-F238E27FC236}">
                <a16:creationId xmlns:a16="http://schemas.microsoft.com/office/drawing/2014/main" id="{5F64E229-60FD-004A-B5DB-ACBD4E36CC27}"/>
              </a:ext>
            </a:extLst>
          </p:cNvPr>
          <p:cNvSpPr>
            <a:spLocks noChangeArrowheads="1"/>
          </p:cNvSpPr>
          <p:nvPr/>
        </p:nvSpPr>
        <p:spPr bwMode="auto">
          <a:xfrm>
            <a:off x="16573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22" name="Rectangle 73">
            <a:extLst>
              <a:ext uri="{FF2B5EF4-FFF2-40B4-BE49-F238E27FC236}">
                <a16:creationId xmlns:a16="http://schemas.microsoft.com/office/drawing/2014/main" id="{AC697BF5-1486-D5E0-C24F-3ADF92FD1507}"/>
              </a:ext>
            </a:extLst>
          </p:cNvPr>
          <p:cNvSpPr>
            <a:spLocks noChangeArrowheads="1"/>
          </p:cNvSpPr>
          <p:nvPr/>
        </p:nvSpPr>
        <p:spPr bwMode="auto">
          <a:xfrm>
            <a:off x="22479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23" name="Rectangle 74">
            <a:extLst>
              <a:ext uri="{FF2B5EF4-FFF2-40B4-BE49-F238E27FC236}">
                <a16:creationId xmlns:a16="http://schemas.microsoft.com/office/drawing/2014/main" id="{E7FFF86A-5509-79CB-A26C-D53ED76D6122}"/>
              </a:ext>
            </a:extLst>
          </p:cNvPr>
          <p:cNvSpPr>
            <a:spLocks noChangeArrowheads="1"/>
          </p:cNvSpPr>
          <p:nvPr/>
        </p:nvSpPr>
        <p:spPr bwMode="auto">
          <a:xfrm>
            <a:off x="28384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24" name="Rectangle 75">
            <a:extLst>
              <a:ext uri="{FF2B5EF4-FFF2-40B4-BE49-F238E27FC236}">
                <a16:creationId xmlns:a16="http://schemas.microsoft.com/office/drawing/2014/main" id="{619A2AE3-6E90-65BE-EE5C-85168C9ACA48}"/>
              </a:ext>
            </a:extLst>
          </p:cNvPr>
          <p:cNvSpPr>
            <a:spLocks noChangeArrowheads="1"/>
          </p:cNvSpPr>
          <p:nvPr/>
        </p:nvSpPr>
        <p:spPr bwMode="auto">
          <a:xfrm>
            <a:off x="3429000" y="43322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FF3300"/>
                </a:solidFill>
                <a:latin typeface="Times New Roman" panose="02020603050405020304" pitchFamily="18" charset="0"/>
              </a:rPr>
              <a:t> </a:t>
            </a: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25" name="Rectangle 76">
            <a:extLst>
              <a:ext uri="{FF2B5EF4-FFF2-40B4-BE49-F238E27FC236}">
                <a16:creationId xmlns:a16="http://schemas.microsoft.com/office/drawing/2014/main" id="{06707F63-234F-8C84-571C-881B04A0104C}"/>
              </a:ext>
            </a:extLst>
          </p:cNvPr>
          <p:cNvSpPr>
            <a:spLocks noChangeArrowheads="1"/>
          </p:cNvSpPr>
          <p:nvPr/>
        </p:nvSpPr>
        <p:spPr bwMode="auto">
          <a:xfrm>
            <a:off x="4068763"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26" name="Rectangle 77">
            <a:extLst>
              <a:ext uri="{FF2B5EF4-FFF2-40B4-BE49-F238E27FC236}">
                <a16:creationId xmlns:a16="http://schemas.microsoft.com/office/drawing/2014/main" id="{3ADE54C5-1129-407C-1B91-D3DFBD3B5558}"/>
              </a:ext>
            </a:extLst>
          </p:cNvPr>
          <p:cNvSpPr>
            <a:spLocks noChangeArrowheads="1"/>
          </p:cNvSpPr>
          <p:nvPr/>
        </p:nvSpPr>
        <p:spPr bwMode="auto">
          <a:xfrm>
            <a:off x="46101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27" name="Rectangle 78">
            <a:extLst>
              <a:ext uri="{FF2B5EF4-FFF2-40B4-BE49-F238E27FC236}">
                <a16:creationId xmlns:a16="http://schemas.microsoft.com/office/drawing/2014/main" id="{0832D602-DEB5-8872-F7E4-00C2E3A3A9B2}"/>
              </a:ext>
            </a:extLst>
          </p:cNvPr>
          <p:cNvSpPr>
            <a:spLocks noChangeArrowheads="1"/>
          </p:cNvSpPr>
          <p:nvPr/>
        </p:nvSpPr>
        <p:spPr bwMode="auto">
          <a:xfrm>
            <a:off x="52006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28" name="Rectangle 79">
            <a:extLst>
              <a:ext uri="{FF2B5EF4-FFF2-40B4-BE49-F238E27FC236}">
                <a16:creationId xmlns:a16="http://schemas.microsoft.com/office/drawing/2014/main" id="{8FC39F20-9C40-09CE-B87A-17B2C545882C}"/>
              </a:ext>
            </a:extLst>
          </p:cNvPr>
          <p:cNvSpPr>
            <a:spLocks noChangeArrowheads="1"/>
          </p:cNvSpPr>
          <p:nvPr/>
        </p:nvSpPr>
        <p:spPr bwMode="auto">
          <a:xfrm>
            <a:off x="5791200" y="4332288"/>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30129" name="Rectangle 80">
            <a:extLst>
              <a:ext uri="{FF2B5EF4-FFF2-40B4-BE49-F238E27FC236}">
                <a16:creationId xmlns:a16="http://schemas.microsoft.com/office/drawing/2014/main" id="{35FECF30-9E4F-A2DB-70DE-1A3DD6F32617}"/>
              </a:ext>
            </a:extLst>
          </p:cNvPr>
          <p:cNvSpPr>
            <a:spLocks noChangeArrowheads="1"/>
          </p:cNvSpPr>
          <p:nvPr/>
        </p:nvSpPr>
        <p:spPr bwMode="auto">
          <a:xfrm>
            <a:off x="5856288" y="4419600"/>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2</a:t>
            </a:r>
            <a:endParaRPr lang="en-US" altLang="en-US" sz="1600">
              <a:latin typeface="Times New Roman" panose="02020603050405020304" pitchFamily="18" charset="0"/>
            </a:endParaRPr>
          </a:p>
        </p:txBody>
      </p:sp>
      <p:sp>
        <p:nvSpPr>
          <p:cNvPr id="130130" name="Rectangle 81">
            <a:extLst>
              <a:ext uri="{FF2B5EF4-FFF2-40B4-BE49-F238E27FC236}">
                <a16:creationId xmlns:a16="http://schemas.microsoft.com/office/drawing/2014/main" id="{1BC28BE1-9705-F7B4-2643-98D7C077BBBB}"/>
              </a:ext>
            </a:extLst>
          </p:cNvPr>
          <p:cNvSpPr>
            <a:spLocks noChangeArrowheads="1"/>
          </p:cNvSpPr>
          <p:nvPr/>
        </p:nvSpPr>
        <p:spPr bwMode="auto">
          <a:xfrm>
            <a:off x="5922963"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31" name="Rectangle 82">
            <a:extLst>
              <a:ext uri="{FF2B5EF4-FFF2-40B4-BE49-F238E27FC236}">
                <a16:creationId xmlns:a16="http://schemas.microsoft.com/office/drawing/2014/main" id="{FA695474-7244-A304-8CC0-FABEB58E2819}"/>
              </a:ext>
            </a:extLst>
          </p:cNvPr>
          <p:cNvSpPr>
            <a:spLocks noChangeArrowheads="1"/>
          </p:cNvSpPr>
          <p:nvPr/>
        </p:nvSpPr>
        <p:spPr bwMode="auto">
          <a:xfrm>
            <a:off x="10668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32" name="Rectangle 83">
            <a:extLst>
              <a:ext uri="{FF2B5EF4-FFF2-40B4-BE49-F238E27FC236}">
                <a16:creationId xmlns:a16="http://schemas.microsoft.com/office/drawing/2014/main" id="{F9B2A6F2-577A-D626-3B40-A93DB8798769}"/>
              </a:ext>
            </a:extLst>
          </p:cNvPr>
          <p:cNvSpPr>
            <a:spLocks noChangeArrowheads="1"/>
          </p:cNvSpPr>
          <p:nvPr/>
        </p:nvSpPr>
        <p:spPr bwMode="auto">
          <a:xfrm>
            <a:off x="16573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33" name="Rectangle 84">
            <a:extLst>
              <a:ext uri="{FF2B5EF4-FFF2-40B4-BE49-F238E27FC236}">
                <a16:creationId xmlns:a16="http://schemas.microsoft.com/office/drawing/2014/main" id="{AA84507E-B348-9EF9-24D6-D4F5A96E8405}"/>
              </a:ext>
            </a:extLst>
          </p:cNvPr>
          <p:cNvSpPr>
            <a:spLocks noChangeArrowheads="1"/>
          </p:cNvSpPr>
          <p:nvPr/>
        </p:nvSpPr>
        <p:spPr bwMode="auto">
          <a:xfrm>
            <a:off x="22479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34" name="Rectangle 85">
            <a:extLst>
              <a:ext uri="{FF2B5EF4-FFF2-40B4-BE49-F238E27FC236}">
                <a16:creationId xmlns:a16="http://schemas.microsoft.com/office/drawing/2014/main" id="{EB94BBF3-80E3-7B25-843D-74B31B63FBD4}"/>
              </a:ext>
            </a:extLst>
          </p:cNvPr>
          <p:cNvSpPr>
            <a:spLocks noChangeArrowheads="1"/>
          </p:cNvSpPr>
          <p:nvPr/>
        </p:nvSpPr>
        <p:spPr bwMode="auto">
          <a:xfrm>
            <a:off x="28384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35" name="Rectangle 86">
            <a:extLst>
              <a:ext uri="{FF2B5EF4-FFF2-40B4-BE49-F238E27FC236}">
                <a16:creationId xmlns:a16="http://schemas.microsoft.com/office/drawing/2014/main" id="{4D42A2AE-C69D-8DE0-A490-6B07CD09BBC9}"/>
              </a:ext>
            </a:extLst>
          </p:cNvPr>
          <p:cNvSpPr>
            <a:spLocks noChangeArrowheads="1"/>
          </p:cNvSpPr>
          <p:nvPr/>
        </p:nvSpPr>
        <p:spPr bwMode="auto">
          <a:xfrm>
            <a:off x="34290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36" name="Rectangle 87">
            <a:extLst>
              <a:ext uri="{FF2B5EF4-FFF2-40B4-BE49-F238E27FC236}">
                <a16:creationId xmlns:a16="http://schemas.microsoft.com/office/drawing/2014/main" id="{9970EE9C-D0A2-ECC9-B978-8BD5C0CC4B9E}"/>
              </a:ext>
            </a:extLst>
          </p:cNvPr>
          <p:cNvSpPr>
            <a:spLocks noChangeArrowheads="1"/>
          </p:cNvSpPr>
          <p:nvPr/>
        </p:nvSpPr>
        <p:spPr bwMode="auto">
          <a:xfrm>
            <a:off x="40195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37" name="Rectangle 88">
            <a:extLst>
              <a:ext uri="{FF2B5EF4-FFF2-40B4-BE49-F238E27FC236}">
                <a16:creationId xmlns:a16="http://schemas.microsoft.com/office/drawing/2014/main" id="{707EDD67-1DB0-EAE5-AD66-741E048C6EC1}"/>
              </a:ext>
            </a:extLst>
          </p:cNvPr>
          <p:cNvSpPr>
            <a:spLocks noChangeArrowheads="1"/>
          </p:cNvSpPr>
          <p:nvPr/>
        </p:nvSpPr>
        <p:spPr bwMode="auto">
          <a:xfrm>
            <a:off x="4610100" y="45656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38" name="Rectangle 89">
            <a:extLst>
              <a:ext uri="{FF2B5EF4-FFF2-40B4-BE49-F238E27FC236}">
                <a16:creationId xmlns:a16="http://schemas.microsoft.com/office/drawing/2014/main" id="{43C9F0BD-4DF5-46B4-8484-5D2AB7DF7DD7}"/>
              </a:ext>
            </a:extLst>
          </p:cNvPr>
          <p:cNvSpPr>
            <a:spLocks noChangeArrowheads="1"/>
          </p:cNvSpPr>
          <p:nvPr/>
        </p:nvSpPr>
        <p:spPr bwMode="auto">
          <a:xfrm>
            <a:off x="4856163" y="4565650"/>
            <a:ext cx="68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30139" name="Rectangle 90">
            <a:extLst>
              <a:ext uri="{FF2B5EF4-FFF2-40B4-BE49-F238E27FC236}">
                <a16:creationId xmlns:a16="http://schemas.microsoft.com/office/drawing/2014/main" id="{CBCCA560-9333-633D-9F73-2453CBF91B35}"/>
              </a:ext>
            </a:extLst>
          </p:cNvPr>
          <p:cNvSpPr>
            <a:spLocks noChangeArrowheads="1"/>
          </p:cNvSpPr>
          <p:nvPr/>
        </p:nvSpPr>
        <p:spPr bwMode="auto">
          <a:xfrm>
            <a:off x="4921250" y="4652963"/>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30140" name="Rectangle 91">
            <a:extLst>
              <a:ext uri="{FF2B5EF4-FFF2-40B4-BE49-F238E27FC236}">
                <a16:creationId xmlns:a16="http://schemas.microsoft.com/office/drawing/2014/main" id="{396198DB-BC91-E3FE-1650-56FA9F27582C}"/>
              </a:ext>
            </a:extLst>
          </p:cNvPr>
          <p:cNvSpPr>
            <a:spLocks noChangeArrowheads="1"/>
          </p:cNvSpPr>
          <p:nvPr/>
        </p:nvSpPr>
        <p:spPr bwMode="auto">
          <a:xfrm>
            <a:off x="4987925"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41" name="Rectangle 92">
            <a:extLst>
              <a:ext uri="{FF2B5EF4-FFF2-40B4-BE49-F238E27FC236}">
                <a16:creationId xmlns:a16="http://schemas.microsoft.com/office/drawing/2014/main" id="{66503C07-5151-AAFE-F991-0ACB0985EFAD}"/>
              </a:ext>
            </a:extLst>
          </p:cNvPr>
          <p:cNvSpPr>
            <a:spLocks noChangeArrowheads="1"/>
          </p:cNvSpPr>
          <p:nvPr/>
        </p:nvSpPr>
        <p:spPr bwMode="auto">
          <a:xfrm>
            <a:off x="10668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42" name="Rectangle 93">
            <a:extLst>
              <a:ext uri="{FF2B5EF4-FFF2-40B4-BE49-F238E27FC236}">
                <a16:creationId xmlns:a16="http://schemas.microsoft.com/office/drawing/2014/main" id="{A2548E98-19AA-BC26-4FAC-ED1F8F7DC868}"/>
              </a:ext>
            </a:extLst>
          </p:cNvPr>
          <p:cNvSpPr>
            <a:spLocks noChangeArrowheads="1"/>
          </p:cNvSpPr>
          <p:nvPr/>
        </p:nvSpPr>
        <p:spPr bwMode="auto">
          <a:xfrm>
            <a:off x="16573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43" name="Rectangle 94">
            <a:extLst>
              <a:ext uri="{FF2B5EF4-FFF2-40B4-BE49-F238E27FC236}">
                <a16:creationId xmlns:a16="http://schemas.microsoft.com/office/drawing/2014/main" id="{72053247-2E70-BD8F-4A87-41E6D579BA3F}"/>
              </a:ext>
            </a:extLst>
          </p:cNvPr>
          <p:cNvSpPr>
            <a:spLocks noChangeArrowheads="1"/>
          </p:cNvSpPr>
          <p:nvPr/>
        </p:nvSpPr>
        <p:spPr bwMode="auto">
          <a:xfrm>
            <a:off x="22479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44" name="Rectangle 95">
            <a:extLst>
              <a:ext uri="{FF2B5EF4-FFF2-40B4-BE49-F238E27FC236}">
                <a16:creationId xmlns:a16="http://schemas.microsoft.com/office/drawing/2014/main" id="{591DB8D3-C399-4345-8362-FC5C8C0318C9}"/>
              </a:ext>
            </a:extLst>
          </p:cNvPr>
          <p:cNvSpPr>
            <a:spLocks noChangeArrowheads="1"/>
          </p:cNvSpPr>
          <p:nvPr/>
        </p:nvSpPr>
        <p:spPr bwMode="auto">
          <a:xfrm>
            <a:off x="28384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45" name="Rectangle 96">
            <a:extLst>
              <a:ext uri="{FF2B5EF4-FFF2-40B4-BE49-F238E27FC236}">
                <a16:creationId xmlns:a16="http://schemas.microsoft.com/office/drawing/2014/main" id="{483A5A63-0EA3-20B3-36EA-54B7D9BD4F63}"/>
              </a:ext>
            </a:extLst>
          </p:cNvPr>
          <p:cNvSpPr>
            <a:spLocks noChangeArrowheads="1"/>
          </p:cNvSpPr>
          <p:nvPr/>
        </p:nvSpPr>
        <p:spPr bwMode="auto">
          <a:xfrm>
            <a:off x="34290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46" name="Rectangle 97">
            <a:extLst>
              <a:ext uri="{FF2B5EF4-FFF2-40B4-BE49-F238E27FC236}">
                <a16:creationId xmlns:a16="http://schemas.microsoft.com/office/drawing/2014/main" id="{1DD7C5A2-4859-7DE7-9A1A-340CF6B5F7D2}"/>
              </a:ext>
            </a:extLst>
          </p:cNvPr>
          <p:cNvSpPr>
            <a:spLocks noChangeArrowheads="1"/>
          </p:cNvSpPr>
          <p:nvPr/>
        </p:nvSpPr>
        <p:spPr bwMode="auto">
          <a:xfrm>
            <a:off x="1066800" y="5032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47" name="Rectangle 98">
            <a:extLst>
              <a:ext uri="{FF2B5EF4-FFF2-40B4-BE49-F238E27FC236}">
                <a16:creationId xmlns:a16="http://schemas.microsoft.com/office/drawing/2014/main" id="{F97C003D-C181-D791-BA68-51E2C833ED15}"/>
              </a:ext>
            </a:extLst>
          </p:cNvPr>
          <p:cNvSpPr>
            <a:spLocks noChangeArrowheads="1"/>
          </p:cNvSpPr>
          <p:nvPr/>
        </p:nvSpPr>
        <p:spPr bwMode="auto">
          <a:xfrm>
            <a:off x="1066800" y="52673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48" name="Rectangle 99">
            <a:extLst>
              <a:ext uri="{FF2B5EF4-FFF2-40B4-BE49-F238E27FC236}">
                <a16:creationId xmlns:a16="http://schemas.microsoft.com/office/drawing/2014/main" id="{DE68BD6B-0DF3-0263-B2B0-A0931BCA8727}"/>
              </a:ext>
            </a:extLst>
          </p:cNvPr>
          <p:cNvSpPr>
            <a:spLocks noChangeArrowheads="1"/>
          </p:cNvSpPr>
          <p:nvPr/>
        </p:nvSpPr>
        <p:spPr bwMode="auto">
          <a:xfrm>
            <a:off x="10668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49" name="Rectangle 100">
            <a:extLst>
              <a:ext uri="{FF2B5EF4-FFF2-40B4-BE49-F238E27FC236}">
                <a16:creationId xmlns:a16="http://schemas.microsoft.com/office/drawing/2014/main" id="{CFB19DCB-B812-4809-BE19-6C25547AB70C}"/>
              </a:ext>
            </a:extLst>
          </p:cNvPr>
          <p:cNvSpPr>
            <a:spLocks noChangeArrowheads="1"/>
          </p:cNvSpPr>
          <p:nvPr/>
        </p:nvSpPr>
        <p:spPr bwMode="auto">
          <a:xfrm>
            <a:off x="16573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50" name="Rectangle 101">
            <a:extLst>
              <a:ext uri="{FF2B5EF4-FFF2-40B4-BE49-F238E27FC236}">
                <a16:creationId xmlns:a16="http://schemas.microsoft.com/office/drawing/2014/main" id="{6F3703E5-9628-B744-6956-94BB6DB40FD5}"/>
              </a:ext>
            </a:extLst>
          </p:cNvPr>
          <p:cNvSpPr>
            <a:spLocks noChangeArrowheads="1"/>
          </p:cNvSpPr>
          <p:nvPr/>
        </p:nvSpPr>
        <p:spPr bwMode="auto">
          <a:xfrm>
            <a:off x="22479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51" name="Rectangle 102">
            <a:extLst>
              <a:ext uri="{FF2B5EF4-FFF2-40B4-BE49-F238E27FC236}">
                <a16:creationId xmlns:a16="http://schemas.microsoft.com/office/drawing/2014/main" id="{C794FF1F-BD19-6AB9-FEE5-553FCF8DEA99}"/>
              </a:ext>
            </a:extLst>
          </p:cNvPr>
          <p:cNvSpPr>
            <a:spLocks noChangeArrowheads="1"/>
          </p:cNvSpPr>
          <p:nvPr/>
        </p:nvSpPr>
        <p:spPr bwMode="auto">
          <a:xfrm>
            <a:off x="28384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52" name="Rectangle 103">
            <a:extLst>
              <a:ext uri="{FF2B5EF4-FFF2-40B4-BE49-F238E27FC236}">
                <a16:creationId xmlns:a16="http://schemas.microsoft.com/office/drawing/2014/main" id="{9BAB380D-90BB-770E-0BE8-BD5CF826CB35}"/>
              </a:ext>
            </a:extLst>
          </p:cNvPr>
          <p:cNvSpPr>
            <a:spLocks noChangeArrowheads="1"/>
          </p:cNvSpPr>
          <p:nvPr/>
        </p:nvSpPr>
        <p:spPr bwMode="auto">
          <a:xfrm>
            <a:off x="10668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53" name="Rectangle 104">
            <a:extLst>
              <a:ext uri="{FF2B5EF4-FFF2-40B4-BE49-F238E27FC236}">
                <a16:creationId xmlns:a16="http://schemas.microsoft.com/office/drawing/2014/main" id="{576BE6DE-18A6-7B92-FDBB-E0DE9C94836F}"/>
              </a:ext>
            </a:extLst>
          </p:cNvPr>
          <p:cNvSpPr>
            <a:spLocks noChangeArrowheads="1"/>
          </p:cNvSpPr>
          <p:nvPr/>
        </p:nvSpPr>
        <p:spPr bwMode="auto">
          <a:xfrm>
            <a:off x="16573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54" name="Rectangle 105">
            <a:extLst>
              <a:ext uri="{FF2B5EF4-FFF2-40B4-BE49-F238E27FC236}">
                <a16:creationId xmlns:a16="http://schemas.microsoft.com/office/drawing/2014/main" id="{A1B5FA5D-2ED2-34F7-E507-103F827BE7EF}"/>
              </a:ext>
            </a:extLst>
          </p:cNvPr>
          <p:cNvSpPr>
            <a:spLocks noChangeArrowheads="1"/>
          </p:cNvSpPr>
          <p:nvPr/>
        </p:nvSpPr>
        <p:spPr bwMode="auto">
          <a:xfrm>
            <a:off x="2133600" y="55626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30155" name="Rectangle 106">
            <a:extLst>
              <a:ext uri="{FF2B5EF4-FFF2-40B4-BE49-F238E27FC236}">
                <a16:creationId xmlns:a16="http://schemas.microsoft.com/office/drawing/2014/main" id="{DB30E08E-170C-64B7-4917-E0BF136D9BC7}"/>
              </a:ext>
            </a:extLst>
          </p:cNvPr>
          <p:cNvSpPr>
            <a:spLocks noChangeArrowheads="1"/>
          </p:cNvSpPr>
          <p:nvPr/>
        </p:nvSpPr>
        <p:spPr bwMode="auto">
          <a:xfrm>
            <a:off x="2690813"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56" name="Rectangle 107">
            <a:extLst>
              <a:ext uri="{FF2B5EF4-FFF2-40B4-BE49-F238E27FC236}">
                <a16:creationId xmlns:a16="http://schemas.microsoft.com/office/drawing/2014/main" id="{5317933F-5305-C490-5FDA-AC3F7985DEE9}"/>
              </a:ext>
            </a:extLst>
          </p:cNvPr>
          <p:cNvSpPr>
            <a:spLocks noChangeArrowheads="1"/>
          </p:cNvSpPr>
          <p:nvPr/>
        </p:nvSpPr>
        <p:spPr bwMode="auto">
          <a:xfrm>
            <a:off x="28384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57" name="Rectangle 108">
            <a:extLst>
              <a:ext uri="{FF2B5EF4-FFF2-40B4-BE49-F238E27FC236}">
                <a16:creationId xmlns:a16="http://schemas.microsoft.com/office/drawing/2014/main" id="{3BD413CD-F180-5849-D44D-08A2FCDD2FB2}"/>
              </a:ext>
            </a:extLst>
          </p:cNvPr>
          <p:cNvSpPr>
            <a:spLocks noChangeArrowheads="1"/>
          </p:cNvSpPr>
          <p:nvPr/>
        </p:nvSpPr>
        <p:spPr bwMode="auto">
          <a:xfrm>
            <a:off x="34290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58" name="Rectangle 109">
            <a:extLst>
              <a:ext uri="{FF2B5EF4-FFF2-40B4-BE49-F238E27FC236}">
                <a16:creationId xmlns:a16="http://schemas.microsoft.com/office/drawing/2014/main" id="{3405F619-122C-8454-D0CE-DB163152CC3F}"/>
              </a:ext>
            </a:extLst>
          </p:cNvPr>
          <p:cNvSpPr>
            <a:spLocks noChangeArrowheads="1"/>
          </p:cNvSpPr>
          <p:nvPr/>
        </p:nvSpPr>
        <p:spPr bwMode="auto">
          <a:xfrm>
            <a:off x="3886200" y="5562600"/>
            <a:ext cx="3365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50</a:t>
            </a:r>
            <a:endParaRPr lang="en-US" altLang="en-US" sz="1600">
              <a:latin typeface="Times New Roman" panose="02020603050405020304" pitchFamily="18" charset="0"/>
            </a:endParaRPr>
          </a:p>
        </p:txBody>
      </p:sp>
      <p:sp>
        <p:nvSpPr>
          <p:cNvPr id="130159" name="Rectangle 110">
            <a:extLst>
              <a:ext uri="{FF2B5EF4-FFF2-40B4-BE49-F238E27FC236}">
                <a16:creationId xmlns:a16="http://schemas.microsoft.com/office/drawing/2014/main" id="{2999C1FA-160A-3C0B-B9D3-77D36729DA8A}"/>
              </a:ext>
            </a:extLst>
          </p:cNvPr>
          <p:cNvSpPr>
            <a:spLocks noChangeArrowheads="1"/>
          </p:cNvSpPr>
          <p:nvPr/>
        </p:nvSpPr>
        <p:spPr bwMode="auto">
          <a:xfrm>
            <a:off x="42164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60" name="Rectangle 111">
            <a:extLst>
              <a:ext uri="{FF2B5EF4-FFF2-40B4-BE49-F238E27FC236}">
                <a16:creationId xmlns:a16="http://schemas.microsoft.com/office/drawing/2014/main" id="{F3D5D4E4-3AAB-BE2E-4839-854FE2BFDE0B}"/>
              </a:ext>
            </a:extLst>
          </p:cNvPr>
          <p:cNvSpPr>
            <a:spLocks noChangeArrowheads="1"/>
          </p:cNvSpPr>
          <p:nvPr/>
        </p:nvSpPr>
        <p:spPr bwMode="auto">
          <a:xfrm>
            <a:off x="46101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61" name="Rectangle 112">
            <a:extLst>
              <a:ext uri="{FF2B5EF4-FFF2-40B4-BE49-F238E27FC236}">
                <a16:creationId xmlns:a16="http://schemas.microsoft.com/office/drawing/2014/main" id="{2464C641-C435-FCB8-A8F1-E389E4D7718E}"/>
              </a:ext>
            </a:extLst>
          </p:cNvPr>
          <p:cNvSpPr>
            <a:spLocks noChangeArrowheads="1"/>
          </p:cNvSpPr>
          <p:nvPr/>
        </p:nvSpPr>
        <p:spPr bwMode="auto">
          <a:xfrm>
            <a:off x="5200650" y="55626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30162" name="Rectangle 113">
            <a:extLst>
              <a:ext uri="{FF2B5EF4-FFF2-40B4-BE49-F238E27FC236}">
                <a16:creationId xmlns:a16="http://schemas.microsoft.com/office/drawing/2014/main" id="{1721626E-B302-D049-A54C-2AC52CDF2CD1}"/>
              </a:ext>
            </a:extLst>
          </p:cNvPr>
          <p:cNvSpPr>
            <a:spLocks noChangeArrowheads="1"/>
          </p:cNvSpPr>
          <p:nvPr/>
        </p:nvSpPr>
        <p:spPr bwMode="auto">
          <a:xfrm>
            <a:off x="5495925"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63" name="Rectangle 114">
            <a:extLst>
              <a:ext uri="{FF2B5EF4-FFF2-40B4-BE49-F238E27FC236}">
                <a16:creationId xmlns:a16="http://schemas.microsoft.com/office/drawing/2014/main" id="{F7412010-2783-B269-21D2-69F8058A2FCA}"/>
              </a:ext>
            </a:extLst>
          </p:cNvPr>
          <p:cNvSpPr>
            <a:spLocks noChangeArrowheads="1"/>
          </p:cNvSpPr>
          <p:nvPr/>
        </p:nvSpPr>
        <p:spPr bwMode="auto">
          <a:xfrm>
            <a:off x="57912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64" name="Rectangle 115">
            <a:extLst>
              <a:ext uri="{FF2B5EF4-FFF2-40B4-BE49-F238E27FC236}">
                <a16:creationId xmlns:a16="http://schemas.microsoft.com/office/drawing/2014/main" id="{12F54591-E4B9-17FF-9B9B-D8B06CD30D72}"/>
              </a:ext>
            </a:extLst>
          </p:cNvPr>
          <p:cNvSpPr>
            <a:spLocks noChangeArrowheads="1"/>
          </p:cNvSpPr>
          <p:nvPr/>
        </p:nvSpPr>
        <p:spPr bwMode="auto">
          <a:xfrm>
            <a:off x="6381750" y="5734050"/>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2</a:t>
            </a:r>
            <a:endParaRPr lang="en-US" altLang="en-US" sz="1600">
              <a:latin typeface="Times New Roman" panose="02020603050405020304" pitchFamily="18" charset="0"/>
            </a:endParaRPr>
          </a:p>
        </p:txBody>
      </p:sp>
      <p:sp>
        <p:nvSpPr>
          <p:cNvPr id="130165" name="Rectangle 116">
            <a:extLst>
              <a:ext uri="{FF2B5EF4-FFF2-40B4-BE49-F238E27FC236}">
                <a16:creationId xmlns:a16="http://schemas.microsoft.com/office/drawing/2014/main" id="{D9B686FE-8992-0A6C-9531-F31A59030E7C}"/>
              </a:ext>
            </a:extLst>
          </p:cNvPr>
          <p:cNvSpPr>
            <a:spLocks noChangeArrowheads="1"/>
          </p:cNvSpPr>
          <p:nvPr/>
        </p:nvSpPr>
        <p:spPr bwMode="auto">
          <a:xfrm>
            <a:off x="6945313"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66" name="Rectangle 117">
            <a:extLst>
              <a:ext uri="{FF2B5EF4-FFF2-40B4-BE49-F238E27FC236}">
                <a16:creationId xmlns:a16="http://schemas.microsoft.com/office/drawing/2014/main" id="{67069767-A83B-BDE2-6F78-9FB2906644E6}"/>
              </a:ext>
            </a:extLst>
          </p:cNvPr>
          <p:cNvSpPr>
            <a:spLocks noChangeArrowheads="1"/>
          </p:cNvSpPr>
          <p:nvPr/>
        </p:nvSpPr>
        <p:spPr bwMode="auto">
          <a:xfrm>
            <a:off x="5791200" y="59674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0167" name="Line 118">
            <a:extLst>
              <a:ext uri="{FF2B5EF4-FFF2-40B4-BE49-F238E27FC236}">
                <a16:creationId xmlns:a16="http://schemas.microsoft.com/office/drawing/2014/main" id="{021256BF-BFA5-FA83-F944-BB242ACF02F4}"/>
              </a:ext>
            </a:extLst>
          </p:cNvPr>
          <p:cNvSpPr>
            <a:spLocks noChangeShapeType="1"/>
          </p:cNvSpPr>
          <p:nvPr/>
        </p:nvSpPr>
        <p:spPr bwMode="auto">
          <a:xfrm>
            <a:off x="2743200" y="4343400"/>
            <a:ext cx="132873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68" name="Line 119">
            <a:extLst>
              <a:ext uri="{FF2B5EF4-FFF2-40B4-BE49-F238E27FC236}">
                <a16:creationId xmlns:a16="http://schemas.microsoft.com/office/drawing/2014/main" id="{ACE5EF0B-0CC6-8BC1-4A5A-3FE45C167AED}"/>
              </a:ext>
            </a:extLst>
          </p:cNvPr>
          <p:cNvSpPr>
            <a:spLocks noChangeShapeType="1"/>
          </p:cNvSpPr>
          <p:nvPr/>
        </p:nvSpPr>
        <p:spPr bwMode="auto">
          <a:xfrm>
            <a:off x="2690813" y="2209800"/>
            <a:ext cx="1587" cy="33512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69" name="Line 120">
            <a:extLst>
              <a:ext uri="{FF2B5EF4-FFF2-40B4-BE49-F238E27FC236}">
                <a16:creationId xmlns:a16="http://schemas.microsoft.com/office/drawing/2014/main" id="{7D21DEBC-E764-2936-C479-B725B355C42C}"/>
              </a:ext>
            </a:extLst>
          </p:cNvPr>
          <p:cNvSpPr>
            <a:spLocks noChangeShapeType="1"/>
          </p:cNvSpPr>
          <p:nvPr/>
        </p:nvSpPr>
        <p:spPr bwMode="auto">
          <a:xfrm>
            <a:off x="2690813" y="5561013"/>
            <a:ext cx="3395662"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70" name="Line 121">
            <a:extLst>
              <a:ext uri="{FF2B5EF4-FFF2-40B4-BE49-F238E27FC236}">
                <a16:creationId xmlns:a16="http://schemas.microsoft.com/office/drawing/2014/main" id="{FADEA5A1-BF18-0E5C-B4F4-A805016663D0}"/>
              </a:ext>
            </a:extLst>
          </p:cNvPr>
          <p:cNvSpPr>
            <a:spLocks noChangeShapeType="1"/>
          </p:cNvSpPr>
          <p:nvPr/>
        </p:nvSpPr>
        <p:spPr bwMode="auto">
          <a:xfrm>
            <a:off x="4019550" y="4352925"/>
            <a:ext cx="1588" cy="12176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71" name="Line 122">
            <a:extLst>
              <a:ext uri="{FF2B5EF4-FFF2-40B4-BE49-F238E27FC236}">
                <a16:creationId xmlns:a16="http://schemas.microsoft.com/office/drawing/2014/main" id="{BE4516FC-952B-C004-3CAB-6B87DCE100B1}"/>
              </a:ext>
            </a:extLst>
          </p:cNvPr>
          <p:cNvSpPr>
            <a:spLocks noChangeShapeType="1"/>
          </p:cNvSpPr>
          <p:nvPr/>
        </p:nvSpPr>
        <p:spPr bwMode="auto">
          <a:xfrm>
            <a:off x="2690813" y="3124200"/>
            <a:ext cx="2657475" cy="24368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7307" name="Freeform 123">
            <a:extLst>
              <a:ext uri="{FF2B5EF4-FFF2-40B4-BE49-F238E27FC236}">
                <a16:creationId xmlns:a16="http://schemas.microsoft.com/office/drawing/2014/main" id="{1A547223-A83A-F4DD-6213-69B0E32B496A}"/>
              </a:ext>
            </a:extLst>
          </p:cNvPr>
          <p:cNvSpPr>
            <a:spLocks/>
          </p:cNvSpPr>
          <p:nvPr/>
        </p:nvSpPr>
        <p:spPr bwMode="auto">
          <a:xfrm>
            <a:off x="3590925" y="2927350"/>
            <a:ext cx="1190625" cy="1816100"/>
          </a:xfrm>
          <a:custGeom>
            <a:avLst/>
            <a:gdLst>
              <a:gd name="T0" fmla="*/ 2147483646 w 750"/>
              <a:gd name="T1" fmla="*/ 2147483646 h 1144"/>
              <a:gd name="T2" fmla="*/ 2147483646 w 750"/>
              <a:gd name="T3" fmla="*/ 2147483646 h 1144"/>
              <a:gd name="T4" fmla="*/ 2147483646 w 750"/>
              <a:gd name="T5" fmla="*/ 2147483646 h 1144"/>
              <a:gd name="T6" fmla="*/ 2147483646 w 750"/>
              <a:gd name="T7" fmla="*/ 2147483646 h 1144"/>
              <a:gd name="T8" fmla="*/ 2147483646 w 750"/>
              <a:gd name="T9" fmla="*/ 2147483646 h 1144"/>
              <a:gd name="T10" fmla="*/ 2147483646 w 750"/>
              <a:gd name="T11" fmla="*/ 2147483646 h 1144"/>
              <a:gd name="T12" fmla="*/ 2147483646 w 750"/>
              <a:gd name="T13" fmla="*/ 2147483646 h 1144"/>
              <a:gd name="T14" fmla="*/ 2147483646 w 750"/>
              <a:gd name="T15" fmla="*/ 2147483646 h 1144"/>
              <a:gd name="T16" fmla="*/ 2147483646 w 750"/>
              <a:gd name="T17" fmla="*/ 2147483646 h 1144"/>
              <a:gd name="T18" fmla="*/ 2147483646 w 750"/>
              <a:gd name="T19" fmla="*/ 2147483646 h 1144"/>
              <a:gd name="T20" fmla="*/ 2147483646 w 750"/>
              <a:gd name="T21" fmla="*/ 2147483646 h 1144"/>
              <a:gd name="T22" fmla="*/ 2147483646 w 750"/>
              <a:gd name="T23" fmla="*/ 2147483646 h 1144"/>
              <a:gd name="T24" fmla="*/ 2147483646 w 750"/>
              <a:gd name="T25" fmla="*/ 2147483646 h 1144"/>
              <a:gd name="T26" fmla="*/ 2147483646 w 750"/>
              <a:gd name="T27" fmla="*/ 2147483646 h 1144"/>
              <a:gd name="T28" fmla="*/ 2147483646 w 750"/>
              <a:gd name="T29" fmla="*/ 2147483646 h 1144"/>
              <a:gd name="T30" fmla="*/ 2147483646 w 750"/>
              <a:gd name="T31" fmla="*/ 2147483646 h 1144"/>
              <a:gd name="T32" fmla="*/ 2147483646 w 750"/>
              <a:gd name="T33" fmla="*/ 2147483646 h 1144"/>
              <a:gd name="T34" fmla="*/ 2147483646 w 750"/>
              <a:gd name="T35" fmla="*/ 2147483646 h 1144"/>
              <a:gd name="T36" fmla="*/ 2147483646 w 750"/>
              <a:gd name="T37" fmla="*/ 2147483646 h 1144"/>
              <a:gd name="T38" fmla="*/ 2147483646 w 750"/>
              <a:gd name="T39" fmla="*/ 2147483646 h 1144"/>
              <a:gd name="T40" fmla="*/ 2147483646 w 750"/>
              <a:gd name="T41" fmla="*/ 2147483646 h 1144"/>
              <a:gd name="T42" fmla="*/ 2147483646 w 750"/>
              <a:gd name="T43" fmla="*/ 2147483646 h 1144"/>
              <a:gd name="T44" fmla="*/ 2147483646 w 750"/>
              <a:gd name="T45" fmla="*/ 2147483646 h 1144"/>
              <a:gd name="T46" fmla="*/ 2147483646 w 750"/>
              <a:gd name="T47" fmla="*/ 2147483646 h 1144"/>
              <a:gd name="T48" fmla="*/ 2147483646 w 750"/>
              <a:gd name="T49" fmla="*/ 2147483646 h 1144"/>
              <a:gd name="T50" fmla="*/ 2147483646 w 750"/>
              <a:gd name="T51" fmla="*/ 2147483646 h 1144"/>
              <a:gd name="T52" fmla="*/ 2147483646 w 750"/>
              <a:gd name="T53" fmla="*/ 2147483646 h 1144"/>
              <a:gd name="T54" fmla="*/ 2147483646 w 750"/>
              <a:gd name="T55" fmla="*/ 2147483646 h 1144"/>
              <a:gd name="T56" fmla="*/ 2147483646 w 750"/>
              <a:gd name="T57" fmla="*/ 2147483646 h 1144"/>
              <a:gd name="T58" fmla="*/ 2147483646 w 750"/>
              <a:gd name="T59" fmla="*/ 2147483646 h 1144"/>
              <a:gd name="T60" fmla="*/ 0 w 750"/>
              <a:gd name="T61" fmla="*/ 2147483646 h 1144"/>
              <a:gd name="T62" fmla="*/ 0 w 750"/>
              <a:gd name="T63" fmla="*/ 2147483646 h 1144"/>
              <a:gd name="T64" fmla="*/ 2147483646 w 750"/>
              <a:gd name="T65" fmla="*/ 2147483646 h 1144"/>
              <a:gd name="T66" fmla="*/ 2147483646 w 750"/>
              <a:gd name="T67" fmla="*/ 2147483646 h 1144"/>
              <a:gd name="T68" fmla="*/ 2147483646 w 750"/>
              <a:gd name="T69" fmla="*/ 0 h 1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0"/>
              <a:gd name="T106" fmla="*/ 0 h 1144"/>
              <a:gd name="T107" fmla="*/ 750 w 750"/>
              <a:gd name="T108" fmla="*/ 1144 h 1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0" h="1144">
                <a:moveTo>
                  <a:pt x="750" y="1144"/>
                </a:moveTo>
                <a:lnTo>
                  <a:pt x="713" y="1136"/>
                </a:lnTo>
                <a:lnTo>
                  <a:pt x="675" y="1126"/>
                </a:lnTo>
                <a:lnTo>
                  <a:pt x="633" y="1113"/>
                </a:lnTo>
                <a:lnTo>
                  <a:pt x="594" y="1099"/>
                </a:lnTo>
                <a:lnTo>
                  <a:pt x="554" y="1082"/>
                </a:lnTo>
                <a:lnTo>
                  <a:pt x="514" y="1064"/>
                </a:lnTo>
                <a:lnTo>
                  <a:pt x="477" y="1044"/>
                </a:lnTo>
                <a:lnTo>
                  <a:pt x="441" y="1022"/>
                </a:lnTo>
                <a:lnTo>
                  <a:pt x="406" y="998"/>
                </a:lnTo>
                <a:lnTo>
                  <a:pt x="372" y="972"/>
                </a:lnTo>
                <a:lnTo>
                  <a:pt x="339" y="945"/>
                </a:lnTo>
                <a:lnTo>
                  <a:pt x="308" y="916"/>
                </a:lnTo>
                <a:lnTo>
                  <a:pt x="277" y="886"/>
                </a:lnTo>
                <a:lnTo>
                  <a:pt x="249" y="854"/>
                </a:lnTo>
                <a:lnTo>
                  <a:pt x="222" y="821"/>
                </a:lnTo>
                <a:lnTo>
                  <a:pt x="196" y="787"/>
                </a:lnTo>
                <a:lnTo>
                  <a:pt x="171" y="751"/>
                </a:lnTo>
                <a:lnTo>
                  <a:pt x="148" y="714"/>
                </a:lnTo>
                <a:lnTo>
                  <a:pt x="126" y="675"/>
                </a:lnTo>
                <a:lnTo>
                  <a:pt x="106" y="636"/>
                </a:lnTo>
                <a:lnTo>
                  <a:pt x="89" y="596"/>
                </a:lnTo>
                <a:lnTo>
                  <a:pt x="72" y="554"/>
                </a:lnTo>
                <a:lnTo>
                  <a:pt x="57" y="512"/>
                </a:lnTo>
                <a:lnTo>
                  <a:pt x="43" y="468"/>
                </a:lnTo>
                <a:lnTo>
                  <a:pt x="32" y="425"/>
                </a:lnTo>
                <a:lnTo>
                  <a:pt x="22" y="380"/>
                </a:lnTo>
                <a:lnTo>
                  <a:pt x="13" y="334"/>
                </a:lnTo>
                <a:lnTo>
                  <a:pt x="7" y="288"/>
                </a:lnTo>
                <a:lnTo>
                  <a:pt x="2" y="240"/>
                </a:lnTo>
                <a:lnTo>
                  <a:pt x="0" y="193"/>
                </a:lnTo>
                <a:lnTo>
                  <a:pt x="0" y="146"/>
                </a:lnTo>
                <a:lnTo>
                  <a:pt x="1" y="97"/>
                </a:lnTo>
                <a:lnTo>
                  <a:pt x="5" y="49"/>
                </a:lnTo>
                <a:lnTo>
                  <a:pt x="1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173" name="Line 124">
            <a:extLst>
              <a:ext uri="{FF2B5EF4-FFF2-40B4-BE49-F238E27FC236}">
                <a16:creationId xmlns:a16="http://schemas.microsoft.com/office/drawing/2014/main" id="{A6C042F1-F9A8-EA3C-8171-754DB6B79D09}"/>
              </a:ext>
            </a:extLst>
          </p:cNvPr>
          <p:cNvSpPr>
            <a:spLocks noChangeShapeType="1"/>
          </p:cNvSpPr>
          <p:nvPr/>
        </p:nvSpPr>
        <p:spPr bwMode="auto">
          <a:xfrm>
            <a:off x="5200650" y="5480050"/>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0174" name="Freeform 125">
            <a:extLst>
              <a:ext uri="{FF2B5EF4-FFF2-40B4-BE49-F238E27FC236}">
                <a16:creationId xmlns:a16="http://schemas.microsoft.com/office/drawing/2014/main" id="{F0672E06-A5BA-8101-7889-10A2356301FB}"/>
              </a:ext>
            </a:extLst>
          </p:cNvPr>
          <p:cNvSpPr>
            <a:spLocks/>
          </p:cNvSpPr>
          <p:nvPr/>
        </p:nvSpPr>
        <p:spPr bwMode="auto">
          <a:xfrm>
            <a:off x="4148138" y="2757488"/>
            <a:ext cx="1514475" cy="1638300"/>
          </a:xfrm>
          <a:custGeom>
            <a:avLst/>
            <a:gdLst>
              <a:gd name="T0" fmla="*/ 2147483646 w 954"/>
              <a:gd name="T1" fmla="*/ 2147483646 h 1032"/>
              <a:gd name="T2" fmla="*/ 2147483646 w 954"/>
              <a:gd name="T3" fmla="*/ 2147483646 h 1032"/>
              <a:gd name="T4" fmla="*/ 2147483646 w 954"/>
              <a:gd name="T5" fmla="*/ 2147483646 h 1032"/>
              <a:gd name="T6" fmla="*/ 2147483646 w 954"/>
              <a:gd name="T7" fmla="*/ 2147483646 h 1032"/>
              <a:gd name="T8" fmla="*/ 2147483646 w 954"/>
              <a:gd name="T9" fmla="*/ 2147483646 h 1032"/>
              <a:gd name="T10" fmla="*/ 2147483646 w 954"/>
              <a:gd name="T11" fmla="*/ 2147483646 h 1032"/>
              <a:gd name="T12" fmla="*/ 2147483646 w 954"/>
              <a:gd name="T13" fmla="*/ 2147483646 h 1032"/>
              <a:gd name="T14" fmla="*/ 2147483646 w 954"/>
              <a:gd name="T15" fmla="*/ 2147483646 h 1032"/>
              <a:gd name="T16" fmla="*/ 2147483646 w 954"/>
              <a:gd name="T17" fmla="*/ 2147483646 h 1032"/>
              <a:gd name="T18" fmla="*/ 2147483646 w 954"/>
              <a:gd name="T19" fmla="*/ 2147483646 h 1032"/>
              <a:gd name="T20" fmla="*/ 2147483646 w 954"/>
              <a:gd name="T21" fmla="*/ 2147483646 h 1032"/>
              <a:gd name="T22" fmla="*/ 2147483646 w 954"/>
              <a:gd name="T23" fmla="*/ 2147483646 h 1032"/>
              <a:gd name="T24" fmla="*/ 2147483646 w 954"/>
              <a:gd name="T25" fmla="*/ 2147483646 h 1032"/>
              <a:gd name="T26" fmla="*/ 2147483646 w 954"/>
              <a:gd name="T27" fmla="*/ 2147483646 h 1032"/>
              <a:gd name="T28" fmla="*/ 2147483646 w 954"/>
              <a:gd name="T29" fmla="*/ 2147483646 h 1032"/>
              <a:gd name="T30" fmla="*/ 2147483646 w 954"/>
              <a:gd name="T31" fmla="*/ 2147483646 h 1032"/>
              <a:gd name="T32" fmla="*/ 2147483646 w 954"/>
              <a:gd name="T33" fmla="*/ 2147483646 h 1032"/>
              <a:gd name="T34" fmla="*/ 2147483646 w 954"/>
              <a:gd name="T35" fmla="*/ 2147483646 h 1032"/>
              <a:gd name="T36" fmla="*/ 2147483646 w 954"/>
              <a:gd name="T37" fmla="*/ 2147483646 h 1032"/>
              <a:gd name="T38" fmla="*/ 2147483646 w 954"/>
              <a:gd name="T39" fmla="*/ 2147483646 h 1032"/>
              <a:gd name="T40" fmla="*/ 2147483646 w 954"/>
              <a:gd name="T41" fmla="*/ 2147483646 h 1032"/>
              <a:gd name="T42" fmla="*/ 2147483646 w 954"/>
              <a:gd name="T43" fmla="*/ 2147483646 h 1032"/>
              <a:gd name="T44" fmla="*/ 2147483646 w 954"/>
              <a:gd name="T45" fmla="*/ 2147483646 h 1032"/>
              <a:gd name="T46" fmla="*/ 2147483646 w 954"/>
              <a:gd name="T47" fmla="*/ 2147483646 h 1032"/>
              <a:gd name="T48" fmla="*/ 2147483646 w 954"/>
              <a:gd name="T49" fmla="*/ 2147483646 h 1032"/>
              <a:gd name="T50" fmla="*/ 2147483646 w 954"/>
              <a:gd name="T51" fmla="*/ 2147483646 h 1032"/>
              <a:gd name="T52" fmla="*/ 2147483646 w 954"/>
              <a:gd name="T53" fmla="*/ 2147483646 h 1032"/>
              <a:gd name="T54" fmla="*/ 2147483646 w 954"/>
              <a:gd name="T55" fmla="*/ 2147483646 h 1032"/>
              <a:gd name="T56" fmla="*/ 2147483646 w 954"/>
              <a:gd name="T57" fmla="*/ 2147483646 h 1032"/>
              <a:gd name="T58" fmla="*/ 2147483646 w 954"/>
              <a:gd name="T59" fmla="*/ 2147483646 h 1032"/>
              <a:gd name="T60" fmla="*/ 2147483646 w 954"/>
              <a:gd name="T61" fmla="*/ 2147483646 h 1032"/>
              <a:gd name="T62" fmla="*/ 2147483646 w 954"/>
              <a:gd name="T63" fmla="*/ 2147483646 h 1032"/>
              <a:gd name="T64" fmla="*/ 0 w 954"/>
              <a:gd name="T65" fmla="*/ 0 h 10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4"/>
              <a:gd name="T100" fmla="*/ 0 h 1032"/>
              <a:gd name="T101" fmla="*/ 954 w 954"/>
              <a:gd name="T102" fmla="*/ 1032 h 10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4" h="1032">
                <a:moveTo>
                  <a:pt x="954" y="1032"/>
                </a:moveTo>
                <a:lnTo>
                  <a:pt x="906" y="1032"/>
                </a:lnTo>
                <a:lnTo>
                  <a:pt x="859" y="1029"/>
                </a:lnTo>
                <a:lnTo>
                  <a:pt x="813" y="1023"/>
                </a:lnTo>
                <a:lnTo>
                  <a:pt x="767" y="1015"/>
                </a:lnTo>
                <a:lnTo>
                  <a:pt x="721" y="1005"/>
                </a:lnTo>
                <a:lnTo>
                  <a:pt x="677" y="991"/>
                </a:lnTo>
                <a:lnTo>
                  <a:pt x="633" y="976"/>
                </a:lnTo>
                <a:lnTo>
                  <a:pt x="591" y="958"/>
                </a:lnTo>
                <a:lnTo>
                  <a:pt x="549" y="938"/>
                </a:lnTo>
                <a:lnTo>
                  <a:pt x="508" y="915"/>
                </a:lnTo>
                <a:lnTo>
                  <a:pt x="468" y="891"/>
                </a:lnTo>
                <a:lnTo>
                  <a:pt x="430" y="864"/>
                </a:lnTo>
                <a:lnTo>
                  <a:pt x="393" y="836"/>
                </a:lnTo>
                <a:lnTo>
                  <a:pt x="357" y="805"/>
                </a:lnTo>
                <a:lnTo>
                  <a:pt x="323" y="773"/>
                </a:lnTo>
                <a:lnTo>
                  <a:pt x="290" y="739"/>
                </a:lnTo>
                <a:lnTo>
                  <a:pt x="258" y="703"/>
                </a:lnTo>
                <a:lnTo>
                  <a:pt x="228" y="666"/>
                </a:lnTo>
                <a:lnTo>
                  <a:pt x="199" y="626"/>
                </a:lnTo>
                <a:lnTo>
                  <a:pt x="172" y="585"/>
                </a:lnTo>
                <a:lnTo>
                  <a:pt x="147" y="543"/>
                </a:lnTo>
                <a:lnTo>
                  <a:pt x="124" y="500"/>
                </a:lnTo>
                <a:lnTo>
                  <a:pt x="103" y="455"/>
                </a:lnTo>
                <a:lnTo>
                  <a:pt x="83" y="409"/>
                </a:lnTo>
                <a:lnTo>
                  <a:pt x="64" y="362"/>
                </a:lnTo>
                <a:lnTo>
                  <a:pt x="49" y="313"/>
                </a:lnTo>
                <a:lnTo>
                  <a:pt x="36" y="263"/>
                </a:lnTo>
                <a:lnTo>
                  <a:pt x="23" y="212"/>
                </a:lnTo>
                <a:lnTo>
                  <a:pt x="14" y="161"/>
                </a:lnTo>
                <a:lnTo>
                  <a:pt x="7" y="107"/>
                </a:lnTo>
                <a:lnTo>
                  <a:pt x="2" y="53"/>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0175" name="Text Box 129">
            <a:extLst>
              <a:ext uri="{FF2B5EF4-FFF2-40B4-BE49-F238E27FC236}">
                <a16:creationId xmlns:a16="http://schemas.microsoft.com/office/drawing/2014/main" id="{A578305D-4218-1AE3-AFFF-EC718437AC30}"/>
              </a:ext>
            </a:extLst>
          </p:cNvPr>
          <p:cNvSpPr txBox="1">
            <a:spLocks noChangeArrowheads="1"/>
          </p:cNvSpPr>
          <p:nvPr/>
        </p:nvSpPr>
        <p:spPr bwMode="auto">
          <a:xfrm>
            <a:off x="3505200" y="4343400"/>
            <a:ext cx="3429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FF3300"/>
                </a:solidFill>
                <a:latin typeface="Verdana" panose="020B0604030504040204" pitchFamily="34" charset="0"/>
              </a:rPr>
              <a:t>B</a:t>
            </a:r>
          </a:p>
        </p:txBody>
      </p:sp>
      <p:sp>
        <p:nvSpPr>
          <p:cNvPr id="130176" name="Text Box 132">
            <a:extLst>
              <a:ext uri="{FF2B5EF4-FFF2-40B4-BE49-F238E27FC236}">
                <a16:creationId xmlns:a16="http://schemas.microsoft.com/office/drawing/2014/main" id="{E9233A94-C0E4-C303-A7E7-CDCBDA76360D}"/>
              </a:ext>
            </a:extLst>
          </p:cNvPr>
          <p:cNvSpPr txBox="1">
            <a:spLocks noChangeArrowheads="1"/>
          </p:cNvSpPr>
          <p:nvPr/>
        </p:nvSpPr>
        <p:spPr bwMode="auto">
          <a:xfrm>
            <a:off x="3413125" y="437515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0177" name="Rectangle 115">
            <a:extLst>
              <a:ext uri="{FF2B5EF4-FFF2-40B4-BE49-F238E27FC236}">
                <a16:creationId xmlns:a16="http://schemas.microsoft.com/office/drawing/2014/main" id="{1982706C-4A01-420A-FF04-33C21D286C56}"/>
              </a:ext>
            </a:extLst>
          </p:cNvPr>
          <p:cNvSpPr>
            <a:spLocks noChangeArrowheads="1"/>
          </p:cNvSpPr>
          <p:nvPr/>
        </p:nvSpPr>
        <p:spPr bwMode="auto">
          <a:xfrm>
            <a:off x="3352800" y="4419600"/>
            <a:ext cx="304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b="1">
                <a:solidFill>
                  <a:srgbClr val="FF3300"/>
                </a:solidFill>
                <a:latin typeface="Verdana" panose="020B0604030504040204" pitchFamily="34" charset="0"/>
                <a:sym typeface="Symbol" pitchFamily="2" charset="2"/>
              </a:rPr>
              <a:t></a:t>
            </a:r>
          </a:p>
        </p:txBody>
      </p:sp>
      <p:sp>
        <p:nvSpPr>
          <p:cNvPr id="130178" name="Text Box 134">
            <a:extLst>
              <a:ext uri="{FF2B5EF4-FFF2-40B4-BE49-F238E27FC236}">
                <a16:creationId xmlns:a16="http://schemas.microsoft.com/office/drawing/2014/main" id="{5B442CF2-1C4A-720C-377A-51C71E00C111}"/>
              </a:ext>
            </a:extLst>
          </p:cNvPr>
          <p:cNvSpPr txBox="1">
            <a:spLocks noChangeArrowheads="1"/>
          </p:cNvSpPr>
          <p:nvPr/>
        </p:nvSpPr>
        <p:spPr bwMode="auto">
          <a:xfrm>
            <a:off x="3794125" y="376555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0179" name="Rectangle 115">
            <a:extLst>
              <a:ext uri="{FF2B5EF4-FFF2-40B4-BE49-F238E27FC236}">
                <a16:creationId xmlns:a16="http://schemas.microsoft.com/office/drawing/2014/main" id="{EE5A8D3F-0A99-8BFF-9E60-DF3917E9166C}"/>
              </a:ext>
            </a:extLst>
          </p:cNvPr>
          <p:cNvSpPr>
            <a:spLocks noChangeArrowheads="1"/>
          </p:cNvSpPr>
          <p:nvPr/>
        </p:nvSpPr>
        <p:spPr bwMode="auto">
          <a:xfrm>
            <a:off x="3886200" y="4114800"/>
            <a:ext cx="304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b="1">
                <a:solidFill>
                  <a:srgbClr val="FF3300"/>
                </a:solidFill>
                <a:latin typeface="Verdana" panose="020B0604030504040204" pitchFamily="34" charset="0"/>
                <a:sym typeface="Symbol" pitchFamily="2" charset="2"/>
              </a:rPr>
              <a:t></a:t>
            </a:r>
          </a:p>
        </p:txBody>
      </p:sp>
      <p:sp>
        <p:nvSpPr>
          <p:cNvPr id="130180" name="Text Box 137">
            <a:extLst>
              <a:ext uri="{FF2B5EF4-FFF2-40B4-BE49-F238E27FC236}">
                <a16:creationId xmlns:a16="http://schemas.microsoft.com/office/drawing/2014/main" id="{5ADDF141-C24A-EE1A-8762-7FFB79825D83}"/>
              </a:ext>
            </a:extLst>
          </p:cNvPr>
          <p:cNvSpPr txBox="1">
            <a:spLocks noChangeArrowheads="1"/>
          </p:cNvSpPr>
          <p:nvPr/>
        </p:nvSpPr>
        <p:spPr bwMode="auto">
          <a:xfrm>
            <a:off x="1736725" y="4781550"/>
            <a:ext cx="1809750" cy="338138"/>
          </a:xfrm>
          <a:prstGeom prst="rect">
            <a:avLst/>
          </a:prstGeom>
          <a:solidFill>
            <a:srgbClr val="FFFFCC"/>
          </a:solidFill>
          <a:ln w="9525">
            <a:solidFill>
              <a:srgbClr val="FF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FF3300"/>
                </a:solidFill>
                <a:latin typeface="Verdana" panose="020B0604030504040204" pitchFamily="34" charset="0"/>
              </a:rPr>
              <a:t>B is not optimal</a:t>
            </a:r>
          </a:p>
        </p:txBody>
      </p:sp>
      <p:sp>
        <p:nvSpPr>
          <p:cNvPr id="130181" name="Slide Number Placeholder 137">
            <a:extLst>
              <a:ext uri="{FF2B5EF4-FFF2-40B4-BE49-F238E27FC236}">
                <a16:creationId xmlns:a16="http://schemas.microsoft.com/office/drawing/2014/main" id="{743BD3D2-16C8-BD0E-423A-38E33617B764}"/>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4CF1F1C0-A949-8D44-9FB1-00EC2D8146D4}" type="slidenum">
              <a:rPr lang="en-US" altLang="en-US" sz="1200" smtClean="0">
                <a:latin typeface="Verdana" panose="020B0604030504040204" pitchFamily="34" charset="0"/>
              </a:rPr>
              <a:pPr>
                <a:spcBef>
                  <a:spcPct val="0"/>
                </a:spcBef>
                <a:buFontTx/>
                <a:buNone/>
              </a:pPr>
              <a:t>52</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477307"/>
                                        </p:tgtEl>
                                      </p:cBhvr>
                                    </p:animEffect>
                                    <p:animScale>
                                      <p:cBhvr>
                                        <p:cTn id="7" dur="250" autoRev="1" fill="hold"/>
                                        <p:tgtEl>
                                          <p:spTgt spid="47730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32097" name="Footer Placeholder 2">
            <a:extLst>
              <a:ext uri="{FF2B5EF4-FFF2-40B4-BE49-F238E27FC236}">
                <a16:creationId xmlns:a16="http://schemas.microsoft.com/office/drawing/2014/main" id="{89094030-06F8-2FAD-A1E0-3FD10572995D}"/>
              </a:ext>
            </a:extLst>
          </p:cNvPr>
          <p:cNvSpPr txBox="1">
            <a:spLocks noGrp="1"/>
          </p:cNvSpPr>
          <p:nvPr/>
        </p:nvSpPr>
        <p:spPr bwMode="auto">
          <a:xfrm>
            <a:off x="3124200" y="6245225"/>
            <a:ext cx="2895600" cy="476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1" hangingPunct="1">
              <a:spcBef>
                <a:spcPct val="0"/>
              </a:spcBef>
              <a:buFontTx/>
              <a:buNone/>
            </a:pPr>
            <a:r>
              <a:rPr lang="en-US" altLang="en-US" sz="1400">
                <a:latin typeface="Times New Roman" panose="02020603050405020304" pitchFamily="18" charset="0"/>
              </a:rPr>
              <a:t> </a:t>
            </a:r>
          </a:p>
        </p:txBody>
      </p:sp>
      <p:sp>
        <p:nvSpPr>
          <p:cNvPr id="132098" name="Slide Number Placeholder 3">
            <a:extLst>
              <a:ext uri="{FF2B5EF4-FFF2-40B4-BE49-F238E27FC236}">
                <a16:creationId xmlns:a16="http://schemas.microsoft.com/office/drawing/2014/main" id="{F8C968B9-B6EE-AA20-65A9-75CBB24B3DD5}"/>
              </a:ext>
            </a:extLst>
          </p:cNvPr>
          <p:cNvSpPr txBox="1">
            <a:spLocks noGrp="1"/>
          </p:cNvSpPr>
          <p:nvPr/>
        </p:nvSpPr>
        <p:spPr bwMode="auto">
          <a:xfrm>
            <a:off x="-1371600" y="6400800"/>
            <a:ext cx="1905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r" eaLnBrk="1" hangingPunct="1">
              <a:spcBef>
                <a:spcPct val="0"/>
              </a:spcBef>
              <a:buFontTx/>
              <a:buNone/>
            </a:pPr>
            <a:fld id="{C60422BD-629F-1647-91BB-93B99B7FC96E}" type="slidenum">
              <a:rPr lang="en-US" altLang="en-US" sz="1200">
                <a:latin typeface="Verdana" panose="020B0604030504040204" pitchFamily="34" charset="0"/>
              </a:rPr>
              <a:pPr algn="r" eaLnBrk="1" hangingPunct="1">
                <a:spcBef>
                  <a:spcPct val="0"/>
                </a:spcBef>
                <a:buFontTx/>
                <a:buNone/>
              </a:pPr>
              <a:t>53</a:t>
            </a:fld>
            <a:endParaRPr lang="en-US" altLang="en-US" sz="1200">
              <a:latin typeface="Verdana" panose="020B0604030504040204" pitchFamily="34" charset="0"/>
            </a:endParaRPr>
          </a:p>
        </p:txBody>
      </p:sp>
      <p:sp>
        <p:nvSpPr>
          <p:cNvPr id="132099" name="Rectangle 2">
            <a:extLst>
              <a:ext uri="{FF2B5EF4-FFF2-40B4-BE49-F238E27FC236}">
                <a16:creationId xmlns:a16="http://schemas.microsoft.com/office/drawing/2014/main" id="{9EDFED42-AED3-2868-A39C-AEA11EF4072D}"/>
              </a:ext>
            </a:extLst>
          </p:cNvPr>
          <p:cNvSpPr>
            <a:spLocks noGrp="1" noChangeArrowheads="1"/>
          </p:cNvSpPr>
          <p:nvPr>
            <p:ph type="title" idx="4294967295"/>
          </p:nvPr>
        </p:nvSpPr>
        <p:spPr>
          <a:xfrm>
            <a:off x="0" y="304800"/>
            <a:ext cx="9144000" cy="1143000"/>
          </a:xfrm>
        </p:spPr>
        <p:txBody>
          <a:bodyPr/>
          <a:lstStyle/>
          <a:p>
            <a:pPr eaLnBrk="1" hangingPunct="1"/>
            <a:r>
              <a:rPr lang="en-US" altLang="en-US"/>
              <a:t>Consumption Decision:</a:t>
            </a:r>
            <a:br>
              <a:rPr lang="en-US" altLang="en-US"/>
            </a:br>
            <a:r>
              <a:rPr lang="en-US" altLang="en-US"/>
              <a:t>David has $100 and is best off at A</a:t>
            </a:r>
            <a:br>
              <a:rPr lang="en-US" altLang="en-US"/>
            </a:br>
            <a:r>
              <a:rPr lang="en-US" altLang="en-US" sz="2400"/>
              <a:t>Maximization subject to the constraint of the Budget Line</a:t>
            </a:r>
          </a:p>
        </p:txBody>
      </p:sp>
      <p:sp>
        <p:nvSpPr>
          <p:cNvPr id="132100" name="Arc 3">
            <a:extLst>
              <a:ext uri="{FF2B5EF4-FFF2-40B4-BE49-F238E27FC236}">
                <a16:creationId xmlns:a16="http://schemas.microsoft.com/office/drawing/2014/main" id="{151127BA-EFA3-C8ED-71F0-F68302AD88EC}"/>
              </a:ext>
            </a:extLst>
          </p:cNvPr>
          <p:cNvSpPr>
            <a:spLocks/>
          </p:cNvSpPr>
          <p:nvPr/>
        </p:nvSpPr>
        <p:spPr bwMode="auto">
          <a:xfrm rot="10800000">
            <a:off x="2971800" y="3048000"/>
            <a:ext cx="1524000" cy="2057400"/>
          </a:xfrm>
          <a:custGeom>
            <a:avLst/>
            <a:gdLst>
              <a:gd name="T0" fmla="*/ 0 w 21600"/>
              <a:gd name="T1" fmla="*/ 0 h 21600"/>
              <a:gd name="T2" fmla="*/ 2147483646 w 21600"/>
              <a:gd name="T3" fmla="*/ 2147483646 h 21600"/>
              <a:gd name="T4" fmla="*/ 0 w 21600"/>
              <a:gd name="T5" fmla="*/ 2147483646 h 21600"/>
              <a:gd name="T6" fmla="*/ 0 60000 65536"/>
              <a:gd name="T7" fmla="*/ 0 60000 65536"/>
              <a:gd name="T8" fmla="*/ 0 60000 65536"/>
              <a:gd name="T9" fmla="*/ 0 w 21600"/>
              <a:gd name="T10" fmla="*/ 0 h 21600"/>
              <a:gd name="T11" fmla="*/ 21600 w 21600"/>
              <a:gd name="T12" fmla="*/ 21600 h 21600"/>
            </a:gdLst>
            <a:ahLst/>
            <a:cxnLst>
              <a:cxn ang="T6">
                <a:pos x="T0" y="T1"/>
              </a:cxn>
              <a:cxn ang="T7">
                <a:pos x="T2" y="T3"/>
              </a:cxn>
              <a:cxn ang="T8">
                <a:pos x="T4" y="T5"/>
              </a:cxn>
            </a:cxnLst>
            <a:rect l="T9" t="T10" r="T11" b="T12"/>
            <a:pathLst>
              <a:path w="21600" h="21600" fill="none" extrusionOk="0">
                <a:moveTo>
                  <a:pt x="-1" y="0"/>
                </a:moveTo>
                <a:cubicBezTo>
                  <a:pt x="11929" y="0"/>
                  <a:pt x="21600" y="9670"/>
                  <a:pt x="21600" y="21600"/>
                </a:cubicBezTo>
              </a:path>
              <a:path w="21600" h="21600" stroke="0" extrusionOk="0">
                <a:moveTo>
                  <a:pt x="-1" y="0"/>
                </a:moveTo>
                <a:cubicBezTo>
                  <a:pt x="11929" y="0"/>
                  <a:pt x="21600" y="9670"/>
                  <a:pt x="21600" y="21600"/>
                </a:cubicBezTo>
                <a:lnTo>
                  <a:pt x="0" y="21600"/>
                </a:lnTo>
                <a:lnTo>
                  <a:pt x="-1" y="0"/>
                </a:lnTo>
                <a:close/>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132101" name="Text Box 4">
            <a:extLst>
              <a:ext uri="{FF2B5EF4-FFF2-40B4-BE49-F238E27FC236}">
                <a16:creationId xmlns:a16="http://schemas.microsoft.com/office/drawing/2014/main" id="{7D23752B-7B98-60CC-5BAA-F8208156C2B3}"/>
              </a:ext>
            </a:extLst>
          </p:cNvPr>
          <p:cNvSpPr txBox="1">
            <a:spLocks noChangeArrowheads="1"/>
          </p:cNvSpPr>
          <p:nvPr/>
        </p:nvSpPr>
        <p:spPr bwMode="auto">
          <a:xfrm>
            <a:off x="4327525" y="5091113"/>
            <a:ext cx="34131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latin typeface="Times New Roman" panose="02020603050405020304" pitchFamily="18" charset="0"/>
              </a:rPr>
              <a:t>I</a:t>
            </a:r>
            <a:r>
              <a:rPr lang="en-US" altLang="en-US" sz="1400">
                <a:latin typeface="Times New Roman" panose="02020603050405020304" pitchFamily="18" charset="0"/>
              </a:rPr>
              <a:t>3</a:t>
            </a:r>
          </a:p>
        </p:txBody>
      </p:sp>
      <p:sp>
        <p:nvSpPr>
          <p:cNvPr id="132102" name="AutoShape 5">
            <a:extLst>
              <a:ext uri="{FF2B5EF4-FFF2-40B4-BE49-F238E27FC236}">
                <a16:creationId xmlns:a16="http://schemas.microsoft.com/office/drawing/2014/main" id="{57025D8B-4E79-AA14-E4CC-AE1C75BC756A}"/>
              </a:ext>
            </a:extLst>
          </p:cNvPr>
          <p:cNvSpPr>
            <a:spLocks noChangeAspect="1" noChangeArrowheads="1" noTextEdit="1"/>
          </p:cNvSpPr>
          <p:nvPr/>
        </p:nvSpPr>
        <p:spPr bwMode="auto">
          <a:xfrm>
            <a:off x="1066800" y="1752600"/>
            <a:ext cx="7086600" cy="4437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2103" name="Rectangle 6">
            <a:extLst>
              <a:ext uri="{FF2B5EF4-FFF2-40B4-BE49-F238E27FC236}">
                <a16:creationId xmlns:a16="http://schemas.microsoft.com/office/drawing/2014/main" id="{37FB0DD1-958D-FE29-D3B5-D39A9D996FE7}"/>
              </a:ext>
            </a:extLst>
          </p:cNvPr>
          <p:cNvSpPr>
            <a:spLocks noChangeArrowheads="1"/>
          </p:cNvSpPr>
          <p:nvPr/>
        </p:nvSpPr>
        <p:spPr bwMode="auto">
          <a:xfrm>
            <a:off x="1066800" y="17637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04" name="Rectangle 7">
            <a:extLst>
              <a:ext uri="{FF2B5EF4-FFF2-40B4-BE49-F238E27FC236}">
                <a16:creationId xmlns:a16="http://schemas.microsoft.com/office/drawing/2014/main" id="{2DFF7730-600B-CB79-75B5-60ACF4E456C7}"/>
              </a:ext>
            </a:extLst>
          </p:cNvPr>
          <p:cNvSpPr>
            <a:spLocks noChangeArrowheads="1"/>
          </p:cNvSpPr>
          <p:nvPr/>
        </p:nvSpPr>
        <p:spPr bwMode="auto">
          <a:xfrm>
            <a:off x="106680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05" name="Rectangle 8">
            <a:extLst>
              <a:ext uri="{FF2B5EF4-FFF2-40B4-BE49-F238E27FC236}">
                <a16:creationId xmlns:a16="http://schemas.microsoft.com/office/drawing/2014/main" id="{96AAFBFA-2D49-D09E-FEF5-E9BC613C1C0E}"/>
              </a:ext>
            </a:extLst>
          </p:cNvPr>
          <p:cNvSpPr>
            <a:spLocks noChangeArrowheads="1"/>
          </p:cNvSpPr>
          <p:nvPr/>
        </p:nvSpPr>
        <p:spPr bwMode="auto">
          <a:xfrm>
            <a:off x="111601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06" name="Rectangle 9">
            <a:extLst>
              <a:ext uri="{FF2B5EF4-FFF2-40B4-BE49-F238E27FC236}">
                <a16:creationId xmlns:a16="http://schemas.microsoft.com/office/drawing/2014/main" id="{2669CB56-F534-636E-B382-0D35441ABAD3}"/>
              </a:ext>
            </a:extLst>
          </p:cNvPr>
          <p:cNvSpPr>
            <a:spLocks noChangeArrowheads="1"/>
          </p:cNvSpPr>
          <p:nvPr/>
        </p:nvSpPr>
        <p:spPr bwMode="auto">
          <a:xfrm>
            <a:off x="165735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07" name="Rectangle 10">
            <a:extLst>
              <a:ext uri="{FF2B5EF4-FFF2-40B4-BE49-F238E27FC236}">
                <a16:creationId xmlns:a16="http://schemas.microsoft.com/office/drawing/2014/main" id="{C14C93EB-41F9-D552-744D-18FAECA0DE12}"/>
              </a:ext>
            </a:extLst>
          </p:cNvPr>
          <p:cNvSpPr>
            <a:spLocks noChangeArrowheads="1"/>
          </p:cNvSpPr>
          <p:nvPr/>
        </p:nvSpPr>
        <p:spPr bwMode="auto">
          <a:xfrm>
            <a:off x="2247900" y="1997075"/>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1</a:t>
            </a:r>
            <a:endParaRPr lang="en-US" altLang="en-US" sz="1600">
              <a:latin typeface="Times New Roman" panose="02020603050405020304" pitchFamily="18" charset="0"/>
            </a:endParaRPr>
          </a:p>
        </p:txBody>
      </p:sp>
      <p:sp>
        <p:nvSpPr>
          <p:cNvPr id="132108" name="Rectangle 11">
            <a:extLst>
              <a:ext uri="{FF2B5EF4-FFF2-40B4-BE49-F238E27FC236}">
                <a16:creationId xmlns:a16="http://schemas.microsoft.com/office/drawing/2014/main" id="{FC4FDE6A-59DD-77C8-B053-D94A235802FC}"/>
              </a:ext>
            </a:extLst>
          </p:cNvPr>
          <p:cNvSpPr>
            <a:spLocks noChangeArrowheads="1"/>
          </p:cNvSpPr>
          <p:nvPr/>
        </p:nvSpPr>
        <p:spPr bwMode="auto">
          <a:xfrm>
            <a:off x="281146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09" name="Rectangle 12">
            <a:extLst>
              <a:ext uri="{FF2B5EF4-FFF2-40B4-BE49-F238E27FC236}">
                <a16:creationId xmlns:a16="http://schemas.microsoft.com/office/drawing/2014/main" id="{7223A2EA-BC1A-809F-CC15-AD46AD49AFF6}"/>
              </a:ext>
            </a:extLst>
          </p:cNvPr>
          <p:cNvSpPr>
            <a:spLocks noChangeArrowheads="1"/>
          </p:cNvSpPr>
          <p:nvPr/>
        </p:nvSpPr>
        <p:spPr bwMode="auto">
          <a:xfrm>
            <a:off x="1066800" y="2230438"/>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10" name="Rectangle 13">
            <a:extLst>
              <a:ext uri="{FF2B5EF4-FFF2-40B4-BE49-F238E27FC236}">
                <a16:creationId xmlns:a16="http://schemas.microsoft.com/office/drawing/2014/main" id="{6364D303-2DDD-9843-BF61-25DC705D04CA}"/>
              </a:ext>
            </a:extLst>
          </p:cNvPr>
          <p:cNvSpPr>
            <a:spLocks noChangeArrowheads="1"/>
          </p:cNvSpPr>
          <p:nvPr/>
        </p:nvSpPr>
        <p:spPr bwMode="auto">
          <a:xfrm>
            <a:off x="1312863" y="22304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11" name="Rectangle 14">
            <a:extLst>
              <a:ext uri="{FF2B5EF4-FFF2-40B4-BE49-F238E27FC236}">
                <a16:creationId xmlns:a16="http://schemas.microsoft.com/office/drawing/2014/main" id="{5A1E2242-CBF7-ED75-4809-BF65CA615652}"/>
              </a:ext>
            </a:extLst>
          </p:cNvPr>
          <p:cNvSpPr>
            <a:spLocks noChangeArrowheads="1"/>
          </p:cNvSpPr>
          <p:nvPr/>
        </p:nvSpPr>
        <p:spPr bwMode="auto">
          <a:xfrm>
            <a:off x="10668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12" name="Rectangle 15">
            <a:extLst>
              <a:ext uri="{FF2B5EF4-FFF2-40B4-BE49-F238E27FC236}">
                <a16:creationId xmlns:a16="http://schemas.microsoft.com/office/drawing/2014/main" id="{D5EA4CD2-E1B4-184A-6B06-85BA4AF72F40}"/>
              </a:ext>
            </a:extLst>
          </p:cNvPr>
          <p:cNvSpPr>
            <a:spLocks noChangeArrowheads="1"/>
          </p:cNvSpPr>
          <p:nvPr/>
        </p:nvSpPr>
        <p:spPr bwMode="auto">
          <a:xfrm>
            <a:off x="16573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13" name="Rectangle 16">
            <a:extLst>
              <a:ext uri="{FF2B5EF4-FFF2-40B4-BE49-F238E27FC236}">
                <a16:creationId xmlns:a16="http://schemas.microsoft.com/office/drawing/2014/main" id="{98FB9D4D-08DC-E00C-B756-F769BEB295D3}"/>
              </a:ext>
            </a:extLst>
          </p:cNvPr>
          <p:cNvSpPr>
            <a:spLocks noChangeArrowheads="1"/>
          </p:cNvSpPr>
          <p:nvPr/>
        </p:nvSpPr>
        <p:spPr bwMode="auto">
          <a:xfrm>
            <a:off x="22479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14" name="Rectangle 17">
            <a:extLst>
              <a:ext uri="{FF2B5EF4-FFF2-40B4-BE49-F238E27FC236}">
                <a16:creationId xmlns:a16="http://schemas.microsoft.com/office/drawing/2014/main" id="{0026E3B5-2134-4237-22D7-AF00F70E3CA6}"/>
              </a:ext>
            </a:extLst>
          </p:cNvPr>
          <p:cNvSpPr>
            <a:spLocks noChangeArrowheads="1"/>
          </p:cNvSpPr>
          <p:nvPr/>
        </p:nvSpPr>
        <p:spPr bwMode="auto">
          <a:xfrm>
            <a:off x="28384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15" name="Rectangle 18">
            <a:extLst>
              <a:ext uri="{FF2B5EF4-FFF2-40B4-BE49-F238E27FC236}">
                <a16:creationId xmlns:a16="http://schemas.microsoft.com/office/drawing/2014/main" id="{E2AEA915-9479-E7BB-BB24-15F5A399EBD9}"/>
              </a:ext>
            </a:extLst>
          </p:cNvPr>
          <p:cNvSpPr>
            <a:spLocks noChangeArrowheads="1"/>
          </p:cNvSpPr>
          <p:nvPr/>
        </p:nvSpPr>
        <p:spPr bwMode="auto">
          <a:xfrm>
            <a:off x="34290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16" name="Rectangle 19">
            <a:extLst>
              <a:ext uri="{FF2B5EF4-FFF2-40B4-BE49-F238E27FC236}">
                <a16:creationId xmlns:a16="http://schemas.microsoft.com/office/drawing/2014/main" id="{8E76A2BA-52CE-26E1-088E-388C6A50756F}"/>
              </a:ext>
            </a:extLst>
          </p:cNvPr>
          <p:cNvSpPr>
            <a:spLocks noChangeArrowheads="1"/>
          </p:cNvSpPr>
          <p:nvPr/>
        </p:nvSpPr>
        <p:spPr bwMode="auto">
          <a:xfrm>
            <a:off x="4019550" y="2463800"/>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32117" name="Rectangle 20">
            <a:extLst>
              <a:ext uri="{FF2B5EF4-FFF2-40B4-BE49-F238E27FC236}">
                <a16:creationId xmlns:a16="http://schemas.microsoft.com/office/drawing/2014/main" id="{EE2A6143-85E6-44E5-6943-67586E90AAA7}"/>
              </a:ext>
            </a:extLst>
          </p:cNvPr>
          <p:cNvSpPr>
            <a:spLocks noChangeArrowheads="1"/>
          </p:cNvSpPr>
          <p:nvPr/>
        </p:nvSpPr>
        <p:spPr bwMode="auto">
          <a:xfrm>
            <a:off x="4084638" y="2551113"/>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2</a:t>
            </a:r>
            <a:endParaRPr lang="en-US" altLang="en-US" sz="1600">
              <a:latin typeface="Times New Roman" panose="02020603050405020304" pitchFamily="18" charset="0"/>
            </a:endParaRPr>
          </a:p>
        </p:txBody>
      </p:sp>
      <p:sp>
        <p:nvSpPr>
          <p:cNvPr id="132118" name="Rectangle 21">
            <a:extLst>
              <a:ext uri="{FF2B5EF4-FFF2-40B4-BE49-F238E27FC236}">
                <a16:creationId xmlns:a16="http://schemas.microsoft.com/office/drawing/2014/main" id="{32E928E3-B9C9-6BBF-CDEB-A81BAC43FA6D}"/>
              </a:ext>
            </a:extLst>
          </p:cNvPr>
          <p:cNvSpPr>
            <a:spLocks noChangeArrowheads="1"/>
          </p:cNvSpPr>
          <p:nvPr/>
        </p:nvSpPr>
        <p:spPr bwMode="auto">
          <a:xfrm>
            <a:off x="4151313"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19" name="Rectangle 22">
            <a:extLst>
              <a:ext uri="{FF2B5EF4-FFF2-40B4-BE49-F238E27FC236}">
                <a16:creationId xmlns:a16="http://schemas.microsoft.com/office/drawing/2014/main" id="{9936E0E1-6E8E-A6D6-8D39-98A4176D9FA8}"/>
              </a:ext>
            </a:extLst>
          </p:cNvPr>
          <p:cNvSpPr>
            <a:spLocks noChangeArrowheads="1"/>
          </p:cNvSpPr>
          <p:nvPr/>
        </p:nvSpPr>
        <p:spPr bwMode="auto">
          <a:xfrm>
            <a:off x="4495800" y="2743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20" name="Rectangle 23">
            <a:extLst>
              <a:ext uri="{FF2B5EF4-FFF2-40B4-BE49-F238E27FC236}">
                <a16:creationId xmlns:a16="http://schemas.microsoft.com/office/drawing/2014/main" id="{6EB0602C-0211-E485-E3D1-F3250CD75539}"/>
              </a:ext>
            </a:extLst>
          </p:cNvPr>
          <p:cNvSpPr>
            <a:spLocks noChangeArrowheads="1"/>
          </p:cNvSpPr>
          <p:nvPr/>
        </p:nvSpPr>
        <p:spPr bwMode="auto">
          <a:xfrm>
            <a:off x="10668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21" name="Rectangle 24">
            <a:extLst>
              <a:ext uri="{FF2B5EF4-FFF2-40B4-BE49-F238E27FC236}">
                <a16:creationId xmlns:a16="http://schemas.microsoft.com/office/drawing/2014/main" id="{31930CDC-0C54-9BD2-3A78-6ECD5E01AB51}"/>
              </a:ext>
            </a:extLst>
          </p:cNvPr>
          <p:cNvSpPr>
            <a:spLocks noChangeArrowheads="1"/>
          </p:cNvSpPr>
          <p:nvPr/>
        </p:nvSpPr>
        <p:spPr bwMode="auto">
          <a:xfrm>
            <a:off x="16573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22" name="Rectangle 25">
            <a:extLst>
              <a:ext uri="{FF2B5EF4-FFF2-40B4-BE49-F238E27FC236}">
                <a16:creationId xmlns:a16="http://schemas.microsoft.com/office/drawing/2014/main" id="{519BA616-3A74-BA4B-CE95-3A28E0244345}"/>
              </a:ext>
            </a:extLst>
          </p:cNvPr>
          <p:cNvSpPr>
            <a:spLocks noChangeArrowheads="1"/>
          </p:cNvSpPr>
          <p:nvPr/>
        </p:nvSpPr>
        <p:spPr bwMode="auto">
          <a:xfrm>
            <a:off x="22479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23" name="Rectangle 26">
            <a:extLst>
              <a:ext uri="{FF2B5EF4-FFF2-40B4-BE49-F238E27FC236}">
                <a16:creationId xmlns:a16="http://schemas.microsoft.com/office/drawing/2014/main" id="{3E7BEBC8-11A0-E471-47A5-2EC71B8DAE58}"/>
              </a:ext>
            </a:extLst>
          </p:cNvPr>
          <p:cNvSpPr>
            <a:spLocks noChangeArrowheads="1"/>
          </p:cNvSpPr>
          <p:nvPr/>
        </p:nvSpPr>
        <p:spPr bwMode="auto">
          <a:xfrm>
            <a:off x="28384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24" name="Rectangle 27">
            <a:extLst>
              <a:ext uri="{FF2B5EF4-FFF2-40B4-BE49-F238E27FC236}">
                <a16:creationId xmlns:a16="http://schemas.microsoft.com/office/drawing/2014/main" id="{11E7233C-886F-A62B-F49A-5FE4672C907D}"/>
              </a:ext>
            </a:extLst>
          </p:cNvPr>
          <p:cNvSpPr>
            <a:spLocks noChangeArrowheads="1"/>
          </p:cNvSpPr>
          <p:nvPr/>
        </p:nvSpPr>
        <p:spPr bwMode="auto">
          <a:xfrm>
            <a:off x="3429000" y="26971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25" name="Rectangle 28">
            <a:extLst>
              <a:ext uri="{FF2B5EF4-FFF2-40B4-BE49-F238E27FC236}">
                <a16:creationId xmlns:a16="http://schemas.microsoft.com/office/drawing/2014/main" id="{A00D51B9-12CC-46AA-A395-FFCB33CEB17E}"/>
              </a:ext>
            </a:extLst>
          </p:cNvPr>
          <p:cNvSpPr>
            <a:spLocks noChangeArrowheads="1"/>
          </p:cNvSpPr>
          <p:nvPr/>
        </p:nvSpPr>
        <p:spPr bwMode="auto">
          <a:xfrm>
            <a:off x="3527425" y="2697163"/>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32126" name="Rectangle 29">
            <a:extLst>
              <a:ext uri="{FF2B5EF4-FFF2-40B4-BE49-F238E27FC236}">
                <a16:creationId xmlns:a16="http://schemas.microsoft.com/office/drawing/2014/main" id="{8CF8D123-D179-24AE-152E-F89CF76450E7}"/>
              </a:ext>
            </a:extLst>
          </p:cNvPr>
          <p:cNvSpPr>
            <a:spLocks noChangeArrowheads="1"/>
          </p:cNvSpPr>
          <p:nvPr/>
        </p:nvSpPr>
        <p:spPr bwMode="auto">
          <a:xfrm>
            <a:off x="3592513" y="2784475"/>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32127" name="Rectangle 30">
            <a:extLst>
              <a:ext uri="{FF2B5EF4-FFF2-40B4-BE49-F238E27FC236}">
                <a16:creationId xmlns:a16="http://schemas.microsoft.com/office/drawing/2014/main" id="{FCC1EB28-6A62-8E65-B669-57B1C41F2F46}"/>
              </a:ext>
            </a:extLst>
          </p:cNvPr>
          <p:cNvSpPr>
            <a:spLocks noChangeArrowheads="1"/>
          </p:cNvSpPr>
          <p:nvPr/>
        </p:nvSpPr>
        <p:spPr bwMode="auto">
          <a:xfrm>
            <a:off x="3659188"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28" name="Rectangle 31">
            <a:extLst>
              <a:ext uri="{FF2B5EF4-FFF2-40B4-BE49-F238E27FC236}">
                <a16:creationId xmlns:a16="http://schemas.microsoft.com/office/drawing/2014/main" id="{3DC6669B-4BD1-68AC-4B2E-241C0A919C7C}"/>
              </a:ext>
            </a:extLst>
          </p:cNvPr>
          <p:cNvSpPr>
            <a:spLocks noChangeArrowheads="1"/>
          </p:cNvSpPr>
          <p:nvPr/>
        </p:nvSpPr>
        <p:spPr bwMode="auto">
          <a:xfrm>
            <a:off x="2247900" y="2932113"/>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100</a:t>
            </a:r>
            <a:endParaRPr lang="en-US" altLang="en-US" sz="1600">
              <a:latin typeface="Times New Roman" panose="02020603050405020304" pitchFamily="18" charset="0"/>
            </a:endParaRPr>
          </a:p>
        </p:txBody>
      </p:sp>
      <p:sp>
        <p:nvSpPr>
          <p:cNvPr id="132129" name="Rectangle 32">
            <a:extLst>
              <a:ext uri="{FF2B5EF4-FFF2-40B4-BE49-F238E27FC236}">
                <a16:creationId xmlns:a16="http://schemas.microsoft.com/office/drawing/2014/main" id="{E67C998E-208A-D9CE-6064-749E38D685D6}"/>
              </a:ext>
            </a:extLst>
          </p:cNvPr>
          <p:cNvSpPr>
            <a:spLocks noChangeArrowheads="1"/>
          </p:cNvSpPr>
          <p:nvPr/>
        </p:nvSpPr>
        <p:spPr bwMode="auto">
          <a:xfrm>
            <a:off x="26416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30" name="Rectangle 33">
            <a:extLst>
              <a:ext uri="{FF2B5EF4-FFF2-40B4-BE49-F238E27FC236}">
                <a16:creationId xmlns:a16="http://schemas.microsoft.com/office/drawing/2014/main" id="{50EE70B2-CEE2-B58C-C6C0-5DE90794CE7A}"/>
              </a:ext>
            </a:extLst>
          </p:cNvPr>
          <p:cNvSpPr>
            <a:spLocks noChangeArrowheads="1"/>
          </p:cNvSpPr>
          <p:nvPr/>
        </p:nvSpPr>
        <p:spPr bwMode="auto">
          <a:xfrm>
            <a:off x="28384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31" name="Rectangle 34">
            <a:extLst>
              <a:ext uri="{FF2B5EF4-FFF2-40B4-BE49-F238E27FC236}">
                <a16:creationId xmlns:a16="http://schemas.microsoft.com/office/drawing/2014/main" id="{63F9EA13-8C8F-8A7F-B14C-22B939C1BD99}"/>
              </a:ext>
            </a:extLst>
          </p:cNvPr>
          <p:cNvSpPr>
            <a:spLocks noChangeArrowheads="1"/>
          </p:cNvSpPr>
          <p:nvPr/>
        </p:nvSpPr>
        <p:spPr bwMode="auto">
          <a:xfrm>
            <a:off x="34290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32" name="Rectangle 35">
            <a:extLst>
              <a:ext uri="{FF2B5EF4-FFF2-40B4-BE49-F238E27FC236}">
                <a16:creationId xmlns:a16="http://schemas.microsoft.com/office/drawing/2014/main" id="{43803500-6DCF-7C7E-B653-25E29B500703}"/>
              </a:ext>
            </a:extLst>
          </p:cNvPr>
          <p:cNvSpPr>
            <a:spLocks noChangeArrowheads="1"/>
          </p:cNvSpPr>
          <p:nvPr/>
        </p:nvSpPr>
        <p:spPr bwMode="auto">
          <a:xfrm>
            <a:off x="40195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33" name="Rectangle 36">
            <a:extLst>
              <a:ext uri="{FF2B5EF4-FFF2-40B4-BE49-F238E27FC236}">
                <a16:creationId xmlns:a16="http://schemas.microsoft.com/office/drawing/2014/main" id="{14E4F3C6-198B-7984-9732-5E4EE3FC8B4D}"/>
              </a:ext>
            </a:extLst>
          </p:cNvPr>
          <p:cNvSpPr>
            <a:spLocks noChangeArrowheads="1"/>
          </p:cNvSpPr>
          <p:nvPr/>
        </p:nvSpPr>
        <p:spPr bwMode="auto">
          <a:xfrm>
            <a:off x="4610100" y="2932113"/>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34" name="Rectangle 37">
            <a:extLst>
              <a:ext uri="{FF2B5EF4-FFF2-40B4-BE49-F238E27FC236}">
                <a16:creationId xmlns:a16="http://schemas.microsoft.com/office/drawing/2014/main" id="{1607D69E-0868-7880-4F1A-268985FF5585}"/>
              </a:ext>
            </a:extLst>
          </p:cNvPr>
          <p:cNvSpPr>
            <a:spLocks noChangeArrowheads="1"/>
          </p:cNvSpPr>
          <p:nvPr/>
        </p:nvSpPr>
        <p:spPr bwMode="auto">
          <a:xfrm>
            <a:off x="4856163"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35" name="Rectangle 38">
            <a:extLst>
              <a:ext uri="{FF2B5EF4-FFF2-40B4-BE49-F238E27FC236}">
                <a16:creationId xmlns:a16="http://schemas.microsoft.com/office/drawing/2014/main" id="{2F1E24D1-13D5-0B9C-AF18-B0296F57A54A}"/>
              </a:ext>
            </a:extLst>
          </p:cNvPr>
          <p:cNvSpPr>
            <a:spLocks noChangeArrowheads="1"/>
          </p:cNvSpPr>
          <p:nvPr/>
        </p:nvSpPr>
        <p:spPr bwMode="auto">
          <a:xfrm>
            <a:off x="1066800" y="31654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36" name="Rectangle 39">
            <a:extLst>
              <a:ext uri="{FF2B5EF4-FFF2-40B4-BE49-F238E27FC236}">
                <a16:creationId xmlns:a16="http://schemas.microsoft.com/office/drawing/2014/main" id="{982860DF-EA04-621D-5D76-F10099A74D3E}"/>
              </a:ext>
            </a:extLst>
          </p:cNvPr>
          <p:cNvSpPr>
            <a:spLocks noChangeArrowheads="1"/>
          </p:cNvSpPr>
          <p:nvPr/>
        </p:nvSpPr>
        <p:spPr bwMode="auto">
          <a:xfrm>
            <a:off x="1066800" y="33988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37" name="Rectangle 40">
            <a:extLst>
              <a:ext uri="{FF2B5EF4-FFF2-40B4-BE49-F238E27FC236}">
                <a16:creationId xmlns:a16="http://schemas.microsoft.com/office/drawing/2014/main" id="{7B15A37E-1A3C-359D-E063-20F3672AD99E}"/>
              </a:ext>
            </a:extLst>
          </p:cNvPr>
          <p:cNvSpPr>
            <a:spLocks noChangeArrowheads="1"/>
          </p:cNvSpPr>
          <p:nvPr/>
        </p:nvSpPr>
        <p:spPr bwMode="auto">
          <a:xfrm>
            <a:off x="10668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38" name="Rectangle 41">
            <a:extLst>
              <a:ext uri="{FF2B5EF4-FFF2-40B4-BE49-F238E27FC236}">
                <a16:creationId xmlns:a16="http://schemas.microsoft.com/office/drawing/2014/main" id="{6136B0C4-D932-2CC9-2975-498FD214F1A6}"/>
              </a:ext>
            </a:extLst>
          </p:cNvPr>
          <p:cNvSpPr>
            <a:spLocks noChangeArrowheads="1"/>
          </p:cNvSpPr>
          <p:nvPr/>
        </p:nvSpPr>
        <p:spPr bwMode="auto">
          <a:xfrm>
            <a:off x="16573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39" name="Rectangle 42">
            <a:extLst>
              <a:ext uri="{FF2B5EF4-FFF2-40B4-BE49-F238E27FC236}">
                <a16:creationId xmlns:a16="http://schemas.microsoft.com/office/drawing/2014/main" id="{1F0467CD-7350-54A9-1F57-8279E0B6123A}"/>
              </a:ext>
            </a:extLst>
          </p:cNvPr>
          <p:cNvSpPr>
            <a:spLocks noChangeArrowheads="1"/>
          </p:cNvSpPr>
          <p:nvPr/>
        </p:nvSpPr>
        <p:spPr bwMode="auto">
          <a:xfrm>
            <a:off x="22479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40" name="Rectangle 43">
            <a:extLst>
              <a:ext uri="{FF2B5EF4-FFF2-40B4-BE49-F238E27FC236}">
                <a16:creationId xmlns:a16="http://schemas.microsoft.com/office/drawing/2014/main" id="{9567C8E7-DA0E-09BC-4B05-C6AA71501080}"/>
              </a:ext>
            </a:extLst>
          </p:cNvPr>
          <p:cNvSpPr>
            <a:spLocks noChangeArrowheads="1"/>
          </p:cNvSpPr>
          <p:nvPr/>
        </p:nvSpPr>
        <p:spPr bwMode="auto">
          <a:xfrm>
            <a:off x="28384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41" name="Rectangle 44">
            <a:extLst>
              <a:ext uri="{FF2B5EF4-FFF2-40B4-BE49-F238E27FC236}">
                <a16:creationId xmlns:a16="http://schemas.microsoft.com/office/drawing/2014/main" id="{0E4D6FA4-037E-47C3-7AFF-7FF165DCAFB0}"/>
              </a:ext>
            </a:extLst>
          </p:cNvPr>
          <p:cNvSpPr>
            <a:spLocks noChangeArrowheads="1"/>
          </p:cNvSpPr>
          <p:nvPr/>
        </p:nvSpPr>
        <p:spPr bwMode="auto">
          <a:xfrm>
            <a:off x="34290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42" name="Rectangle 45">
            <a:extLst>
              <a:ext uri="{FF2B5EF4-FFF2-40B4-BE49-F238E27FC236}">
                <a16:creationId xmlns:a16="http://schemas.microsoft.com/office/drawing/2014/main" id="{A50251D6-968F-7CD1-99A5-C545FD8B8DAE}"/>
              </a:ext>
            </a:extLst>
          </p:cNvPr>
          <p:cNvSpPr>
            <a:spLocks noChangeArrowheads="1"/>
          </p:cNvSpPr>
          <p:nvPr/>
        </p:nvSpPr>
        <p:spPr bwMode="auto">
          <a:xfrm>
            <a:off x="4019550" y="3632200"/>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43" name="Rectangle 46">
            <a:extLst>
              <a:ext uri="{FF2B5EF4-FFF2-40B4-BE49-F238E27FC236}">
                <a16:creationId xmlns:a16="http://schemas.microsoft.com/office/drawing/2014/main" id="{9D3C5285-058C-FFA3-7AA2-AFE09DE76DD2}"/>
              </a:ext>
            </a:extLst>
          </p:cNvPr>
          <p:cNvSpPr>
            <a:spLocks noChangeArrowheads="1"/>
          </p:cNvSpPr>
          <p:nvPr/>
        </p:nvSpPr>
        <p:spPr bwMode="auto">
          <a:xfrm>
            <a:off x="4167188"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44" name="Rectangle 47">
            <a:extLst>
              <a:ext uri="{FF2B5EF4-FFF2-40B4-BE49-F238E27FC236}">
                <a16:creationId xmlns:a16="http://schemas.microsoft.com/office/drawing/2014/main" id="{BF40336C-EACB-B78F-B371-154010B455A7}"/>
              </a:ext>
            </a:extLst>
          </p:cNvPr>
          <p:cNvSpPr>
            <a:spLocks noChangeArrowheads="1"/>
          </p:cNvSpPr>
          <p:nvPr/>
        </p:nvSpPr>
        <p:spPr bwMode="auto">
          <a:xfrm>
            <a:off x="4610100" y="36322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45" name="Rectangle 48">
            <a:extLst>
              <a:ext uri="{FF2B5EF4-FFF2-40B4-BE49-F238E27FC236}">
                <a16:creationId xmlns:a16="http://schemas.microsoft.com/office/drawing/2014/main" id="{04C59A32-E639-0D16-82DA-0FCBCB97B257}"/>
              </a:ext>
            </a:extLst>
          </p:cNvPr>
          <p:cNvSpPr>
            <a:spLocks noChangeArrowheads="1"/>
          </p:cNvSpPr>
          <p:nvPr/>
        </p:nvSpPr>
        <p:spPr bwMode="auto">
          <a:xfrm>
            <a:off x="50355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46" name="Rectangle 49">
            <a:extLst>
              <a:ext uri="{FF2B5EF4-FFF2-40B4-BE49-F238E27FC236}">
                <a16:creationId xmlns:a16="http://schemas.microsoft.com/office/drawing/2014/main" id="{B409EA46-2DB8-AD62-F052-624AFF05CF87}"/>
              </a:ext>
            </a:extLst>
          </p:cNvPr>
          <p:cNvSpPr>
            <a:spLocks noChangeArrowheads="1"/>
          </p:cNvSpPr>
          <p:nvPr/>
        </p:nvSpPr>
        <p:spPr bwMode="auto">
          <a:xfrm>
            <a:off x="10668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47" name="Rectangle 50">
            <a:extLst>
              <a:ext uri="{FF2B5EF4-FFF2-40B4-BE49-F238E27FC236}">
                <a16:creationId xmlns:a16="http://schemas.microsoft.com/office/drawing/2014/main" id="{4191D9A5-B904-8AD7-CB48-62E8262A7D75}"/>
              </a:ext>
            </a:extLst>
          </p:cNvPr>
          <p:cNvSpPr>
            <a:spLocks noChangeArrowheads="1"/>
          </p:cNvSpPr>
          <p:nvPr/>
        </p:nvSpPr>
        <p:spPr bwMode="auto">
          <a:xfrm>
            <a:off x="16573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48" name="Rectangle 51">
            <a:extLst>
              <a:ext uri="{FF2B5EF4-FFF2-40B4-BE49-F238E27FC236}">
                <a16:creationId xmlns:a16="http://schemas.microsoft.com/office/drawing/2014/main" id="{69F88623-34E0-C9DD-D35C-05F2F927CC36}"/>
              </a:ext>
            </a:extLst>
          </p:cNvPr>
          <p:cNvSpPr>
            <a:spLocks noChangeArrowheads="1"/>
          </p:cNvSpPr>
          <p:nvPr/>
        </p:nvSpPr>
        <p:spPr bwMode="auto">
          <a:xfrm>
            <a:off x="22479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49" name="Rectangle 52">
            <a:extLst>
              <a:ext uri="{FF2B5EF4-FFF2-40B4-BE49-F238E27FC236}">
                <a16:creationId xmlns:a16="http://schemas.microsoft.com/office/drawing/2014/main" id="{D91B90F9-F947-1F68-F0DF-A914DDD39FAC}"/>
              </a:ext>
            </a:extLst>
          </p:cNvPr>
          <p:cNvSpPr>
            <a:spLocks noChangeArrowheads="1"/>
          </p:cNvSpPr>
          <p:nvPr/>
        </p:nvSpPr>
        <p:spPr bwMode="auto">
          <a:xfrm>
            <a:off x="28384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50" name="Rectangle 53">
            <a:extLst>
              <a:ext uri="{FF2B5EF4-FFF2-40B4-BE49-F238E27FC236}">
                <a16:creationId xmlns:a16="http://schemas.microsoft.com/office/drawing/2014/main" id="{E3A5FEF2-2E04-FC15-F137-45B4082FE454}"/>
              </a:ext>
            </a:extLst>
          </p:cNvPr>
          <p:cNvSpPr>
            <a:spLocks noChangeArrowheads="1"/>
          </p:cNvSpPr>
          <p:nvPr/>
        </p:nvSpPr>
        <p:spPr bwMode="auto">
          <a:xfrm>
            <a:off x="34290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51" name="Rectangle 54">
            <a:extLst>
              <a:ext uri="{FF2B5EF4-FFF2-40B4-BE49-F238E27FC236}">
                <a16:creationId xmlns:a16="http://schemas.microsoft.com/office/drawing/2014/main" id="{C7088D5B-704D-5BC4-4FF0-DB67DC848D3D}"/>
              </a:ext>
            </a:extLst>
          </p:cNvPr>
          <p:cNvSpPr>
            <a:spLocks noChangeArrowheads="1"/>
          </p:cNvSpPr>
          <p:nvPr/>
        </p:nvSpPr>
        <p:spPr bwMode="auto">
          <a:xfrm>
            <a:off x="40195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52" name="Rectangle 55">
            <a:extLst>
              <a:ext uri="{FF2B5EF4-FFF2-40B4-BE49-F238E27FC236}">
                <a16:creationId xmlns:a16="http://schemas.microsoft.com/office/drawing/2014/main" id="{510B839B-7DBD-AD87-9666-15DFF24C4E0D}"/>
              </a:ext>
            </a:extLst>
          </p:cNvPr>
          <p:cNvSpPr>
            <a:spLocks noChangeArrowheads="1"/>
          </p:cNvSpPr>
          <p:nvPr/>
        </p:nvSpPr>
        <p:spPr bwMode="auto">
          <a:xfrm>
            <a:off x="46101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53" name="Rectangle 56">
            <a:extLst>
              <a:ext uri="{FF2B5EF4-FFF2-40B4-BE49-F238E27FC236}">
                <a16:creationId xmlns:a16="http://schemas.microsoft.com/office/drawing/2014/main" id="{00C1AFE6-8E6F-E190-5259-D832A7FDC7C7}"/>
              </a:ext>
            </a:extLst>
          </p:cNvPr>
          <p:cNvSpPr>
            <a:spLocks noChangeArrowheads="1"/>
          </p:cNvSpPr>
          <p:nvPr/>
        </p:nvSpPr>
        <p:spPr bwMode="auto">
          <a:xfrm>
            <a:off x="52006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54" name="Rectangle 57">
            <a:extLst>
              <a:ext uri="{FF2B5EF4-FFF2-40B4-BE49-F238E27FC236}">
                <a16:creationId xmlns:a16="http://schemas.microsoft.com/office/drawing/2014/main" id="{782F4981-BF0D-FB56-E06D-D6192FA63DD2}"/>
              </a:ext>
            </a:extLst>
          </p:cNvPr>
          <p:cNvSpPr>
            <a:spLocks noChangeArrowheads="1"/>
          </p:cNvSpPr>
          <p:nvPr/>
        </p:nvSpPr>
        <p:spPr bwMode="auto">
          <a:xfrm>
            <a:off x="5791200" y="38655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55" name="Rectangle 58">
            <a:extLst>
              <a:ext uri="{FF2B5EF4-FFF2-40B4-BE49-F238E27FC236}">
                <a16:creationId xmlns:a16="http://schemas.microsoft.com/office/drawing/2014/main" id="{6559E6A8-3749-DF68-09EE-861CB1052408}"/>
              </a:ext>
            </a:extLst>
          </p:cNvPr>
          <p:cNvSpPr>
            <a:spLocks noChangeArrowheads="1"/>
          </p:cNvSpPr>
          <p:nvPr/>
        </p:nvSpPr>
        <p:spPr bwMode="auto">
          <a:xfrm>
            <a:off x="59880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56" name="Rectangle 59">
            <a:extLst>
              <a:ext uri="{FF2B5EF4-FFF2-40B4-BE49-F238E27FC236}">
                <a16:creationId xmlns:a16="http://schemas.microsoft.com/office/drawing/2014/main" id="{23A9E60B-53A1-43AE-22CB-CDF60B768B3A}"/>
              </a:ext>
            </a:extLst>
          </p:cNvPr>
          <p:cNvSpPr>
            <a:spLocks noChangeArrowheads="1"/>
          </p:cNvSpPr>
          <p:nvPr/>
        </p:nvSpPr>
        <p:spPr bwMode="auto">
          <a:xfrm>
            <a:off x="10668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57" name="Rectangle 60">
            <a:extLst>
              <a:ext uri="{FF2B5EF4-FFF2-40B4-BE49-F238E27FC236}">
                <a16:creationId xmlns:a16="http://schemas.microsoft.com/office/drawing/2014/main" id="{96C7A077-F60B-EE17-D1D9-E40E18828470}"/>
              </a:ext>
            </a:extLst>
          </p:cNvPr>
          <p:cNvSpPr>
            <a:spLocks noChangeArrowheads="1"/>
          </p:cNvSpPr>
          <p:nvPr/>
        </p:nvSpPr>
        <p:spPr bwMode="auto">
          <a:xfrm>
            <a:off x="16573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58" name="Rectangle 61">
            <a:extLst>
              <a:ext uri="{FF2B5EF4-FFF2-40B4-BE49-F238E27FC236}">
                <a16:creationId xmlns:a16="http://schemas.microsoft.com/office/drawing/2014/main" id="{F95C0787-1B2F-D165-0EA5-61354F44939C}"/>
              </a:ext>
            </a:extLst>
          </p:cNvPr>
          <p:cNvSpPr>
            <a:spLocks noChangeArrowheads="1"/>
          </p:cNvSpPr>
          <p:nvPr/>
        </p:nvSpPr>
        <p:spPr bwMode="auto">
          <a:xfrm>
            <a:off x="2247900" y="4098925"/>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50</a:t>
            </a:r>
            <a:endParaRPr lang="en-US" altLang="en-US" sz="1600">
              <a:latin typeface="Times New Roman" panose="02020603050405020304" pitchFamily="18" charset="0"/>
            </a:endParaRPr>
          </a:p>
        </p:txBody>
      </p:sp>
      <p:sp>
        <p:nvSpPr>
          <p:cNvPr id="132159" name="Rectangle 62">
            <a:extLst>
              <a:ext uri="{FF2B5EF4-FFF2-40B4-BE49-F238E27FC236}">
                <a16:creationId xmlns:a16="http://schemas.microsoft.com/office/drawing/2014/main" id="{E2B0BB86-CFE9-6C79-D364-9CB7B5F428BC}"/>
              </a:ext>
            </a:extLst>
          </p:cNvPr>
          <p:cNvSpPr>
            <a:spLocks noChangeArrowheads="1"/>
          </p:cNvSpPr>
          <p:nvPr/>
        </p:nvSpPr>
        <p:spPr bwMode="auto">
          <a:xfrm>
            <a:off x="26416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60" name="Rectangle 63">
            <a:extLst>
              <a:ext uri="{FF2B5EF4-FFF2-40B4-BE49-F238E27FC236}">
                <a16:creationId xmlns:a16="http://schemas.microsoft.com/office/drawing/2014/main" id="{AD21BEC1-9B1F-8729-E194-DEBDAB9AD846}"/>
              </a:ext>
            </a:extLst>
          </p:cNvPr>
          <p:cNvSpPr>
            <a:spLocks noChangeArrowheads="1"/>
          </p:cNvSpPr>
          <p:nvPr/>
        </p:nvSpPr>
        <p:spPr bwMode="auto">
          <a:xfrm>
            <a:off x="28384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61" name="Rectangle 64">
            <a:extLst>
              <a:ext uri="{FF2B5EF4-FFF2-40B4-BE49-F238E27FC236}">
                <a16:creationId xmlns:a16="http://schemas.microsoft.com/office/drawing/2014/main" id="{44308775-9CC2-3A59-3F93-5174E1608B3A}"/>
              </a:ext>
            </a:extLst>
          </p:cNvPr>
          <p:cNvSpPr>
            <a:spLocks noChangeArrowheads="1"/>
          </p:cNvSpPr>
          <p:nvPr/>
        </p:nvSpPr>
        <p:spPr bwMode="auto">
          <a:xfrm>
            <a:off x="34290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62" name="Rectangle 65">
            <a:extLst>
              <a:ext uri="{FF2B5EF4-FFF2-40B4-BE49-F238E27FC236}">
                <a16:creationId xmlns:a16="http://schemas.microsoft.com/office/drawing/2014/main" id="{3192153F-5DA1-6351-9F80-6C7AAD2ECD89}"/>
              </a:ext>
            </a:extLst>
          </p:cNvPr>
          <p:cNvSpPr>
            <a:spLocks noChangeArrowheads="1"/>
          </p:cNvSpPr>
          <p:nvPr/>
        </p:nvSpPr>
        <p:spPr bwMode="auto">
          <a:xfrm>
            <a:off x="4038600" y="3962400"/>
            <a:ext cx="1524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FF0000"/>
                </a:solidFill>
                <a:latin typeface="Times New Roman" panose="02020603050405020304" pitchFamily="18" charset="0"/>
              </a:rPr>
              <a:t>A</a:t>
            </a:r>
          </a:p>
        </p:txBody>
      </p:sp>
      <p:sp>
        <p:nvSpPr>
          <p:cNvPr id="132163" name="Rectangle 66">
            <a:extLst>
              <a:ext uri="{FF2B5EF4-FFF2-40B4-BE49-F238E27FC236}">
                <a16:creationId xmlns:a16="http://schemas.microsoft.com/office/drawing/2014/main" id="{C1DA6830-DE9F-6059-4A68-8E6A85809563}"/>
              </a:ext>
            </a:extLst>
          </p:cNvPr>
          <p:cNvSpPr>
            <a:spLocks noChangeArrowheads="1"/>
          </p:cNvSpPr>
          <p:nvPr/>
        </p:nvSpPr>
        <p:spPr bwMode="auto">
          <a:xfrm>
            <a:off x="4495800" y="4114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64" name="Rectangle 67">
            <a:extLst>
              <a:ext uri="{FF2B5EF4-FFF2-40B4-BE49-F238E27FC236}">
                <a16:creationId xmlns:a16="http://schemas.microsoft.com/office/drawing/2014/main" id="{C2905D75-DBDC-0B9B-E452-C61F24C2AC9D}"/>
              </a:ext>
            </a:extLst>
          </p:cNvPr>
          <p:cNvSpPr>
            <a:spLocks noChangeArrowheads="1"/>
          </p:cNvSpPr>
          <p:nvPr/>
        </p:nvSpPr>
        <p:spPr bwMode="auto">
          <a:xfrm>
            <a:off x="46101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65" name="Rectangle 68">
            <a:extLst>
              <a:ext uri="{FF2B5EF4-FFF2-40B4-BE49-F238E27FC236}">
                <a16:creationId xmlns:a16="http://schemas.microsoft.com/office/drawing/2014/main" id="{A9006958-F9D4-0C2F-0ACE-99A743915DE5}"/>
              </a:ext>
            </a:extLst>
          </p:cNvPr>
          <p:cNvSpPr>
            <a:spLocks noChangeArrowheads="1"/>
          </p:cNvSpPr>
          <p:nvPr/>
        </p:nvSpPr>
        <p:spPr bwMode="auto">
          <a:xfrm>
            <a:off x="52006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66" name="Rectangle 69">
            <a:extLst>
              <a:ext uri="{FF2B5EF4-FFF2-40B4-BE49-F238E27FC236}">
                <a16:creationId xmlns:a16="http://schemas.microsoft.com/office/drawing/2014/main" id="{CA6D89A4-4B08-F1D1-FD47-07A136701E34}"/>
              </a:ext>
            </a:extLst>
          </p:cNvPr>
          <p:cNvSpPr>
            <a:spLocks noChangeArrowheads="1"/>
          </p:cNvSpPr>
          <p:nvPr/>
        </p:nvSpPr>
        <p:spPr bwMode="auto">
          <a:xfrm>
            <a:off x="57912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67" name="Rectangle 70">
            <a:extLst>
              <a:ext uri="{FF2B5EF4-FFF2-40B4-BE49-F238E27FC236}">
                <a16:creationId xmlns:a16="http://schemas.microsoft.com/office/drawing/2014/main" id="{18A7F69D-5700-B734-D73B-E2A95EE5F6ED}"/>
              </a:ext>
            </a:extLst>
          </p:cNvPr>
          <p:cNvSpPr>
            <a:spLocks noChangeArrowheads="1"/>
          </p:cNvSpPr>
          <p:nvPr/>
        </p:nvSpPr>
        <p:spPr bwMode="auto">
          <a:xfrm>
            <a:off x="63817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68" name="Rectangle 71">
            <a:extLst>
              <a:ext uri="{FF2B5EF4-FFF2-40B4-BE49-F238E27FC236}">
                <a16:creationId xmlns:a16="http://schemas.microsoft.com/office/drawing/2014/main" id="{AE652FA9-07E1-DB53-0F42-78CEE67BEED5}"/>
              </a:ext>
            </a:extLst>
          </p:cNvPr>
          <p:cNvSpPr>
            <a:spLocks noChangeArrowheads="1"/>
          </p:cNvSpPr>
          <p:nvPr/>
        </p:nvSpPr>
        <p:spPr bwMode="auto">
          <a:xfrm>
            <a:off x="10668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69" name="Rectangle 72">
            <a:extLst>
              <a:ext uri="{FF2B5EF4-FFF2-40B4-BE49-F238E27FC236}">
                <a16:creationId xmlns:a16="http://schemas.microsoft.com/office/drawing/2014/main" id="{D470066A-B3F4-A6B2-4E83-F880E00A9746}"/>
              </a:ext>
            </a:extLst>
          </p:cNvPr>
          <p:cNvSpPr>
            <a:spLocks noChangeArrowheads="1"/>
          </p:cNvSpPr>
          <p:nvPr/>
        </p:nvSpPr>
        <p:spPr bwMode="auto">
          <a:xfrm>
            <a:off x="16573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70" name="Rectangle 73">
            <a:extLst>
              <a:ext uri="{FF2B5EF4-FFF2-40B4-BE49-F238E27FC236}">
                <a16:creationId xmlns:a16="http://schemas.microsoft.com/office/drawing/2014/main" id="{19686A45-9743-0F6C-033E-35B01E70ECD2}"/>
              </a:ext>
            </a:extLst>
          </p:cNvPr>
          <p:cNvSpPr>
            <a:spLocks noChangeArrowheads="1"/>
          </p:cNvSpPr>
          <p:nvPr/>
        </p:nvSpPr>
        <p:spPr bwMode="auto">
          <a:xfrm>
            <a:off x="22479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71" name="Rectangle 74">
            <a:extLst>
              <a:ext uri="{FF2B5EF4-FFF2-40B4-BE49-F238E27FC236}">
                <a16:creationId xmlns:a16="http://schemas.microsoft.com/office/drawing/2014/main" id="{BCA2E6E2-B9E0-7BCD-B97F-10E2A552221F}"/>
              </a:ext>
            </a:extLst>
          </p:cNvPr>
          <p:cNvSpPr>
            <a:spLocks noChangeArrowheads="1"/>
          </p:cNvSpPr>
          <p:nvPr/>
        </p:nvSpPr>
        <p:spPr bwMode="auto">
          <a:xfrm>
            <a:off x="28384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72" name="Rectangle 75">
            <a:extLst>
              <a:ext uri="{FF2B5EF4-FFF2-40B4-BE49-F238E27FC236}">
                <a16:creationId xmlns:a16="http://schemas.microsoft.com/office/drawing/2014/main" id="{EA901F44-E22F-5115-AD19-895F0769D5FA}"/>
              </a:ext>
            </a:extLst>
          </p:cNvPr>
          <p:cNvSpPr>
            <a:spLocks noChangeArrowheads="1"/>
          </p:cNvSpPr>
          <p:nvPr/>
        </p:nvSpPr>
        <p:spPr bwMode="auto">
          <a:xfrm>
            <a:off x="3429000" y="43322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FF3300"/>
                </a:solidFill>
                <a:latin typeface="Times New Roman" panose="02020603050405020304" pitchFamily="18" charset="0"/>
              </a:rPr>
              <a:t> </a:t>
            </a: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73" name="Rectangle 76">
            <a:extLst>
              <a:ext uri="{FF2B5EF4-FFF2-40B4-BE49-F238E27FC236}">
                <a16:creationId xmlns:a16="http://schemas.microsoft.com/office/drawing/2014/main" id="{000322C6-D901-E5B1-72FA-ADA4443ACB31}"/>
              </a:ext>
            </a:extLst>
          </p:cNvPr>
          <p:cNvSpPr>
            <a:spLocks noChangeArrowheads="1"/>
          </p:cNvSpPr>
          <p:nvPr/>
        </p:nvSpPr>
        <p:spPr bwMode="auto">
          <a:xfrm>
            <a:off x="4068763"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74" name="Rectangle 77">
            <a:extLst>
              <a:ext uri="{FF2B5EF4-FFF2-40B4-BE49-F238E27FC236}">
                <a16:creationId xmlns:a16="http://schemas.microsoft.com/office/drawing/2014/main" id="{854CABCC-A920-411F-B20B-8B67C42D0BA1}"/>
              </a:ext>
            </a:extLst>
          </p:cNvPr>
          <p:cNvSpPr>
            <a:spLocks noChangeArrowheads="1"/>
          </p:cNvSpPr>
          <p:nvPr/>
        </p:nvSpPr>
        <p:spPr bwMode="auto">
          <a:xfrm>
            <a:off x="46101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75" name="Rectangle 78">
            <a:extLst>
              <a:ext uri="{FF2B5EF4-FFF2-40B4-BE49-F238E27FC236}">
                <a16:creationId xmlns:a16="http://schemas.microsoft.com/office/drawing/2014/main" id="{6F0971F0-1E84-D6C8-2E7E-C236A6887763}"/>
              </a:ext>
            </a:extLst>
          </p:cNvPr>
          <p:cNvSpPr>
            <a:spLocks noChangeArrowheads="1"/>
          </p:cNvSpPr>
          <p:nvPr/>
        </p:nvSpPr>
        <p:spPr bwMode="auto">
          <a:xfrm>
            <a:off x="52006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76" name="Rectangle 79">
            <a:extLst>
              <a:ext uri="{FF2B5EF4-FFF2-40B4-BE49-F238E27FC236}">
                <a16:creationId xmlns:a16="http://schemas.microsoft.com/office/drawing/2014/main" id="{05B13A6A-A8DF-301B-0CEA-81F70ABBADCB}"/>
              </a:ext>
            </a:extLst>
          </p:cNvPr>
          <p:cNvSpPr>
            <a:spLocks noChangeArrowheads="1"/>
          </p:cNvSpPr>
          <p:nvPr/>
        </p:nvSpPr>
        <p:spPr bwMode="auto">
          <a:xfrm>
            <a:off x="5791200" y="4332288"/>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32177" name="Rectangle 80">
            <a:extLst>
              <a:ext uri="{FF2B5EF4-FFF2-40B4-BE49-F238E27FC236}">
                <a16:creationId xmlns:a16="http://schemas.microsoft.com/office/drawing/2014/main" id="{17B78F6E-71DA-6E5E-B0EB-0EA665939BCE}"/>
              </a:ext>
            </a:extLst>
          </p:cNvPr>
          <p:cNvSpPr>
            <a:spLocks noChangeArrowheads="1"/>
          </p:cNvSpPr>
          <p:nvPr/>
        </p:nvSpPr>
        <p:spPr bwMode="auto">
          <a:xfrm>
            <a:off x="5856288" y="4419600"/>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2</a:t>
            </a:r>
            <a:endParaRPr lang="en-US" altLang="en-US" sz="1600">
              <a:latin typeface="Times New Roman" panose="02020603050405020304" pitchFamily="18" charset="0"/>
            </a:endParaRPr>
          </a:p>
        </p:txBody>
      </p:sp>
      <p:sp>
        <p:nvSpPr>
          <p:cNvPr id="132178" name="Rectangle 81">
            <a:extLst>
              <a:ext uri="{FF2B5EF4-FFF2-40B4-BE49-F238E27FC236}">
                <a16:creationId xmlns:a16="http://schemas.microsoft.com/office/drawing/2014/main" id="{05299670-2291-F43D-4A5A-60E7FB5DDAED}"/>
              </a:ext>
            </a:extLst>
          </p:cNvPr>
          <p:cNvSpPr>
            <a:spLocks noChangeArrowheads="1"/>
          </p:cNvSpPr>
          <p:nvPr/>
        </p:nvSpPr>
        <p:spPr bwMode="auto">
          <a:xfrm>
            <a:off x="5922963"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79" name="Rectangle 82">
            <a:extLst>
              <a:ext uri="{FF2B5EF4-FFF2-40B4-BE49-F238E27FC236}">
                <a16:creationId xmlns:a16="http://schemas.microsoft.com/office/drawing/2014/main" id="{F970AE72-1153-DB93-155F-A938D32F0AB0}"/>
              </a:ext>
            </a:extLst>
          </p:cNvPr>
          <p:cNvSpPr>
            <a:spLocks noChangeArrowheads="1"/>
          </p:cNvSpPr>
          <p:nvPr/>
        </p:nvSpPr>
        <p:spPr bwMode="auto">
          <a:xfrm>
            <a:off x="10668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80" name="Rectangle 83">
            <a:extLst>
              <a:ext uri="{FF2B5EF4-FFF2-40B4-BE49-F238E27FC236}">
                <a16:creationId xmlns:a16="http://schemas.microsoft.com/office/drawing/2014/main" id="{41551826-590B-202C-79B0-3CA127280199}"/>
              </a:ext>
            </a:extLst>
          </p:cNvPr>
          <p:cNvSpPr>
            <a:spLocks noChangeArrowheads="1"/>
          </p:cNvSpPr>
          <p:nvPr/>
        </p:nvSpPr>
        <p:spPr bwMode="auto">
          <a:xfrm>
            <a:off x="16573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81" name="Rectangle 84">
            <a:extLst>
              <a:ext uri="{FF2B5EF4-FFF2-40B4-BE49-F238E27FC236}">
                <a16:creationId xmlns:a16="http://schemas.microsoft.com/office/drawing/2014/main" id="{A51D2C2B-5DBD-12B5-E84C-FFD9DC0B362C}"/>
              </a:ext>
            </a:extLst>
          </p:cNvPr>
          <p:cNvSpPr>
            <a:spLocks noChangeArrowheads="1"/>
          </p:cNvSpPr>
          <p:nvPr/>
        </p:nvSpPr>
        <p:spPr bwMode="auto">
          <a:xfrm>
            <a:off x="22479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82" name="Rectangle 85">
            <a:extLst>
              <a:ext uri="{FF2B5EF4-FFF2-40B4-BE49-F238E27FC236}">
                <a16:creationId xmlns:a16="http://schemas.microsoft.com/office/drawing/2014/main" id="{381A408B-4395-1735-9B78-05FFE7860266}"/>
              </a:ext>
            </a:extLst>
          </p:cNvPr>
          <p:cNvSpPr>
            <a:spLocks noChangeArrowheads="1"/>
          </p:cNvSpPr>
          <p:nvPr/>
        </p:nvSpPr>
        <p:spPr bwMode="auto">
          <a:xfrm>
            <a:off x="28384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83" name="Rectangle 86">
            <a:extLst>
              <a:ext uri="{FF2B5EF4-FFF2-40B4-BE49-F238E27FC236}">
                <a16:creationId xmlns:a16="http://schemas.microsoft.com/office/drawing/2014/main" id="{FA6F4FF8-1EB9-BCFD-441D-2F2D41FED940}"/>
              </a:ext>
            </a:extLst>
          </p:cNvPr>
          <p:cNvSpPr>
            <a:spLocks noChangeArrowheads="1"/>
          </p:cNvSpPr>
          <p:nvPr/>
        </p:nvSpPr>
        <p:spPr bwMode="auto">
          <a:xfrm>
            <a:off x="34290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84" name="Rectangle 87">
            <a:extLst>
              <a:ext uri="{FF2B5EF4-FFF2-40B4-BE49-F238E27FC236}">
                <a16:creationId xmlns:a16="http://schemas.microsoft.com/office/drawing/2014/main" id="{17F91BD3-2CCC-7F94-C5EF-4BCB9C8D7AEC}"/>
              </a:ext>
            </a:extLst>
          </p:cNvPr>
          <p:cNvSpPr>
            <a:spLocks noChangeArrowheads="1"/>
          </p:cNvSpPr>
          <p:nvPr/>
        </p:nvSpPr>
        <p:spPr bwMode="auto">
          <a:xfrm>
            <a:off x="40195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85" name="Rectangle 88">
            <a:extLst>
              <a:ext uri="{FF2B5EF4-FFF2-40B4-BE49-F238E27FC236}">
                <a16:creationId xmlns:a16="http://schemas.microsoft.com/office/drawing/2014/main" id="{48C5DCD0-B22E-B1AA-494B-27A3406826E0}"/>
              </a:ext>
            </a:extLst>
          </p:cNvPr>
          <p:cNvSpPr>
            <a:spLocks noChangeArrowheads="1"/>
          </p:cNvSpPr>
          <p:nvPr/>
        </p:nvSpPr>
        <p:spPr bwMode="auto">
          <a:xfrm>
            <a:off x="4610100" y="45656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86" name="Rectangle 89">
            <a:extLst>
              <a:ext uri="{FF2B5EF4-FFF2-40B4-BE49-F238E27FC236}">
                <a16:creationId xmlns:a16="http://schemas.microsoft.com/office/drawing/2014/main" id="{409F95D0-4900-FC5F-58C5-B43D25C8D960}"/>
              </a:ext>
            </a:extLst>
          </p:cNvPr>
          <p:cNvSpPr>
            <a:spLocks noChangeArrowheads="1"/>
          </p:cNvSpPr>
          <p:nvPr/>
        </p:nvSpPr>
        <p:spPr bwMode="auto">
          <a:xfrm>
            <a:off x="4856163" y="4565650"/>
            <a:ext cx="68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32187" name="Rectangle 90">
            <a:extLst>
              <a:ext uri="{FF2B5EF4-FFF2-40B4-BE49-F238E27FC236}">
                <a16:creationId xmlns:a16="http://schemas.microsoft.com/office/drawing/2014/main" id="{D46B4873-23AC-0170-3F1B-5A2A84D73ED6}"/>
              </a:ext>
            </a:extLst>
          </p:cNvPr>
          <p:cNvSpPr>
            <a:spLocks noChangeArrowheads="1"/>
          </p:cNvSpPr>
          <p:nvPr/>
        </p:nvSpPr>
        <p:spPr bwMode="auto">
          <a:xfrm>
            <a:off x="4921250" y="4652963"/>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32188" name="Rectangle 91">
            <a:extLst>
              <a:ext uri="{FF2B5EF4-FFF2-40B4-BE49-F238E27FC236}">
                <a16:creationId xmlns:a16="http://schemas.microsoft.com/office/drawing/2014/main" id="{57FD7812-F348-264D-65DE-D980A411C232}"/>
              </a:ext>
            </a:extLst>
          </p:cNvPr>
          <p:cNvSpPr>
            <a:spLocks noChangeArrowheads="1"/>
          </p:cNvSpPr>
          <p:nvPr/>
        </p:nvSpPr>
        <p:spPr bwMode="auto">
          <a:xfrm>
            <a:off x="4987925"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89" name="Rectangle 92">
            <a:extLst>
              <a:ext uri="{FF2B5EF4-FFF2-40B4-BE49-F238E27FC236}">
                <a16:creationId xmlns:a16="http://schemas.microsoft.com/office/drawing/2014/main" id="{87567DF2-CE29-CC7D-F1B2-F09051351896}"/>
              </a:ext>
            </a:extLst>
          </p:cNvPr>
          <p:cNvSpPr>
            <a:spLocks noChangeArrowheads="1"/>
          </p:cNvSpPr>
          <p:nvPr/>
        </p:nvSpPr>
        <p:spPr bwMode="auto">
          <a:xfrm>
            <a:off x="10668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90" name="Rectangle 93">
            <a:extLst>
              <a:ext uri="{FF2B5EF4-FFF2-40B4-BE49-F238E27FC236}">
                <a16:creationId xmlns:a16="http://schemas.microsoft.com/office/drawing/2014/main" id="{3EBB81C6-BD21-0979-A9C5-6557920AD4E5}"/>
              </a:ext>
            </a:extLst>
          </p:cNvPr>
          <p:cNvSpPr>
            <a:spLocks noChangeArrowheads="1"/>
          </p:cNvSpPr>
          <p:nvPr/>
        </p:nvSpPr>
        <p:spPr bwMode="auto">
          <a:xfrm>
            <a:off x="16573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91" name="Rectangle 94">
            <a:extLst>
              <a:ext uri="{FF2B5EF4-FFF2-40B4-BE49-F238E27FC236}">
                <a16:creationId xmlns:a16="http://schemas.microsoft.com/office/drawing/2014/main" id="{E82949B3-7DAB-B5E7-68E2-60A2A863DA97}"/>
              </a:ext>
            </a:extLst>
          </p:cNvPr>
          <p:cNvSpPr>
            <a:spLocks noChangeArrowheads="1"/>
          </p:cNvSpPr>
          <p:nvPr/>
        </p:nvSpPr>
        <p:spPr bwMode="auto">
          <a:xfrm>
            <a:off x="22479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92" name="Rectangle 95">
            <a:extLst>
              <a:ext uri="{FF2B5EF4-FFF2-40B4-BE49-F238E27FC236}">
                <a16:creationId xmlns:a16="http://schemas.microsoft.com/office/drawing/2014/main" id="{5DFD7C37-BB7C-27ED-1524-2AF7F73F0EFA}"/>
              </a:ext>
            </a:extLst>
          </p:cNvPr>
          <p:cNvSpPr>
            <a:spLocks noChangeArrowheads="1"/>
          </p:cNvSpPr>
          <p:nvPr/>
        </p:nvSpPr>
        <p:spPr bwMode="auto">
          <a:xfrm>
            <a:off x="28384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93" name="Rectangle 96">
            <a:extLst>
              <a:ext uri="{FF2B5EF4-FFF2-40B4-BE49-F238E27FC236}">
                <a16:creationId xmlns:a16="http://schemas.microsoft.com/office/drawing/2014/main" id="{92CCFF66-8EFA-BA70-85DD-D4B1A942B82D}"/>
              </a:ext>
            </a:extLst>
          </p:cNvPr>
          <p:cNvSpPr>
            <a:spLocks noChangeArrowheads="1"/>
          </p:cNvSpPr>
          <p:nvPr/>
        </p:nvSpPr>
        <p:spPr bwMode="auto">
          <a:xfrm>
            <a:off x="34290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94" name="Rectangle 97">
            <a:extLst>
              <a:ext uri="{FF2B5EF4-FFF2-40B4-BE49-F238E27FC236}">
                <a16:creationId xmlns:a16="http://schemas.microsoft.com/office/drawing/2014/main" id="{452BFDB5-061F-CC92-39BE-4C43D88B1EA4}"/>
              </a:ext>
            </a:extLst>
          </p:cNvPr>
          <p:cNvSpPr>
            <a:spLocks noChangeArrowheads="1"/>
          </p:cNvSpPr>
          <p:nvPr/>
        </p:nvSpPr>
        <p:spPr bwMode="auto">
          <a:xfrm>
            <a:off x="1066800" y="5032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95" name="Rectangle 98">
            <a:extLst>
              <a:ext uri="{FF2B5EF4-FFF2-40B4-BE49-F238E27FC236}">
                <a16:creationId xmlns:a16="http://schemas.microsoft.com/office/drawing/2014/main" id="{00E0AB75-5990-E0D9-001E-9FE0F2709C29}"/>
              </a:ext>
            </a:extLst>
          </p:cNvPr>
          <p:cNvSpPr>
            <a:spLocks noChangeArrowheads="1"/>
          </p:cNvSpPr>
          <p:nvPr/>
        </p:nvSpPr>
        <p:spPr bwMode="auto">
          <a:xfrm>
            <a:off x="1066800" y="52673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96" name="Rectangle 99">
            <a:extLst>
              <a:ext uri="{FF2B5EF4-FFF2-40B4-BE49-F238E27FC236}">
                <a16:creationId xmlns:a16="http://schemas.microsoft.com/office/drawing/2014/main" id="{431E5097-87C8-774E-8A37-E84C3C8E4B27}"/>
              </a:ext>
            </a:extLst>
          </p:cNvPr>
          <p:cNvSpPr>
            <a:spLocks noChangeArrowheads="1"/>
          </p:cNvSpPr>
          <p:nvPr/>
        </p:nvSpPr>
        <p:spPr bwMode="auto">
          <a:xfrm>
            <a:off x="10668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97" name="Rectangle 100">
            <a:extLst>
              <a:ext uri="{FF2B5EF4-FFF2-40B4-BE49-F238E27FC236}">
                <a16:creationId xmlns:a16="http://schemas.microsoft.com/office/drawing/2014/main" id="{C90DE37F-D0B3-CE41-DD67-DC115345CDF0}"/>
              </a:ext>
            </a:extLst>
          </p:cNvPr>
          <p:cNvSpPr>
            <a:spLocks noChangeArrowheads="1"/>
          </p:cNvSpPr>
          <p:nvPr/>
        </p:nvSpPr>
        <p:spPr bwMode="auto">
          <a:xfrm>
            <a:off x="16573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98" name="Rectangle 101">
            <a:extLst>
              <a:ext uri="{FF2B5EF4-FFF2-40B4-BE49-F238E27FC236}">
                <a16:creationId xmlns:a16="http://schemas.microsoft.com/office/drawing/2014/main" id="{ADF9648A-8E79-86A1-78DD-6AD2C02EDF89}"/>
              </a:ext>
            </a:extLst>
          </p:cNvPr>
          <p:cNvSpPr>
            <a:spLocks noChangeArrowheads="1"/>
          </p:cNvSpPr>
          <p:nvPr/>
        </p:nvSpPr>
        <p:spPr bwMode="auto">
          <a:xfrm>
            <a:off x="22479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199" name="Rectangle 102">
            <a:extLst>
              <a:ext uri="{FF2B5EF4-FFF2-40B4-BE49-F238E27FC236}">
                <a16:creationId xmlns:a16="http://schemas.microsoft.com/office/drawing/2014/main" id="{8B943F5F-0C68-F164-00F1-8E2BD16BF267}"/>
              </a:ext>
            </a:extLst>
          </p:cNvPr>
          <p:cNvSpPr>
            <a:spLocks noChangeArrowheads="1"/>
          </p:cNvSpPr>
          <p:nvPr/>
        </p:nvSpPr>
        <p:spPr bwMode="auto">
          <a:xfrm>
            <a:off x="28384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00" name="Rectangle 103">
            <a:extLst>
              <a:ext uri="{FF2B5EF4-FFF2-40B4-BE49-F238E27FC236}">
                <a16:creationId xmlns:a16="http://schemas.microsoft.com/office/drawing/2014/main" id="{B60D379F-68E7-7C5E-81C6-70C671288A24}"/>
              </a:ext>
            </a:extLst>
          </p:cNvPr>
          <p:cNvSpPr>
            <a:spLocks noChangeArrowheads="1"/>
          </p:cNvSpPr>
          <p:nvPr/>
        </p:nvSpPr>
        <p:spPr bwMode="auto">
          <a:xfrm>
            <a:off x="10668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01" name="Rectangle 104">
            <a:extLst>
              <a:ext uri="{FF2B5EF4-FFF2-40B4-BE49-F238E27FC236}">
                <a16:creationId xmlns:a16="http://schemas.microsoft.com/office/drawing/2014/main" id="{1000D1B1-CFC7-E1F0-0877-663B96AD2BA6}"/>
              </a:ext>
            </a:extLst>
          </p:cNvPr>
          <p:cNvSpPr>
            <a:spLocks noChangeArrowheads="1"/>
          </p:cNvSpPr>
          <p:nvPr/>
        </p:nvSpPr>
        <p:spPr bwMode="auto">
          <a:xfrm>
            <a:off x="16573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02" name="Rectangle 105">
            <a:extLst>
              <a:ext uri="{FF2B5EF4-FFF2-40B4-BE49-F238E27FC236}">
                <a16:creationId xmlns:a16="http://schemas.microsoft.com/office/drawing/2014/main" id="{95918A3B-E695-179D-C8A0-F206F320E380}"/>
              </a:ext>
            </a:extLst>
          </p:cNvPr>
          <p:cNvSpPr>
            <a:spLocks noChangeArrowheads="1"/>
          </p:cNvSpPr>
          <p:nvPr/>
        </p:nvSpPr>
        <p:spPr bwMode="auto">
          <a:xfrm>
            <a:off x="2133600" y="55626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32203" name="Rectangle 106">
            <a:extLst>
              <a:ext uri="{FF2B5EF4-FFF2-40B4-BE49-F238E27FC236}">
                <a16:creationId xmlns:a16="http://schemas.microsoft.com/office/drawing/2014/main" id="{E32DDAD7-030A-2979-0B0D-3204E4B13586}"/>
              </a:ext>
            </a:extLst>
          </p:cNvPr>
          <p:cNvSpPr>
            <a:spLocks noChangeArrowheads="1"/>
          </p:cNvSpPr>
          <p:nvPr/>
        </p:nvSpPr>
        <p:spPr bwMode="auto">
          <a:xfrm>
            <a:off x="2690813"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04" name="Rectangle 107">
            <a:extLst>
              <a:ext uri="{FF2B5EF4-FFF2-40B4-BE49-F238E27FC236}">
                <a16:creationId xmlns:a16="http://schemas.microsoft.com/office/drawing/2014/main" id="{14FAD436-22D1-A997-805A-46241B104AF7}"/>
              </a:ext>
            </a:extLst>
          </p:cNvPr>
          <p:cNvSpPr>
            <a:spLocks noChangeArrowheads="1"/>
          </p:cNvSpPr>
          <p:nvPr/>
        </p:nvSpPr>
        <p:spPr bwMode="auto">
          <a:xfrm>
            <a:off x="28384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05" name="Rectangle 108">
            <a:extLst>
              <a:ext uri="{FF2B5EF4-FFF2-40B4-BE49-F238E27FC236}">
                <a16:creationId xmlns:a16="http://schemas.microsoft.com/office/drawing/2014/main" id="{675E1A6D-09DD-21B0-9E26-092ECB464AFD}"/>
              </a:ext>
            </a:extLst>
          </p:cNvPr>
          <p:cNvSpPr>
            <a:spLocks noChangeArrowheads="1"/>
          </p:cNvSpPr>
          <p:nvPr/>
        </p:nvSpPr>
        <p:spPr bwMode="auto">
          <a:xfrm>
            <a:off x="34290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06" name="Rectangle 109">
            <a:extLst>
              <a:ext uri="{FF2B5EF4-FFF2-40B4-BE49-F238E27FC236}">
                <a16:creationId xmlns:a16="http://schemas.microsoft.com/office/drawing/2014/main" id="{146EDC0F-D007-9583-3E9D-25A87AF2E5AE}"/>
              </a:ext>
            </a:extLst>
          </p:cNvPr>
          <p:cNvSpPr>
            <a:spLocks noChangeArrowheads="1"/>
          </p:cNvSpPr>
          <p:nvPr/>
        </p:nvSpPr>
        <p:spPr bwMode="auto">
          <a:xfrm>
            <a:off x="3886200" y="5562600"/>
            <a:ext cx="3365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50</a:t>
            </a:r>
            <a:endParaRPr lang="en-US" altLang="en-US" sz="1600">
              <a:latin typeface="Times New Roman" panose="02020603050405020304" pitchFamily="18" charset="0"/>
            </a:endParaRPr>
          </a:p>
        </p:txBody>
      </p:sp>
      <p:sp>
        <p:nvSpPr>
          <p:cNvPr id="132207" name="Rectangle 110">
            <a:extLst>
              <a:ext uri="{FF2B5EF4-FFF2-40B4-BE49-F238E27FC236}">
                <a16:creationId xmlns:a16="http://schemas.microsoft.com/office/drawing/2014/main" id="{C22E054D-DB83-4A04-ECDC-08BABA8E0881}"/>
              </a:ext>
            </a:extLst>
          </p:cNvPr>
          <p:cNvSpPr>
            <a:spLocks noChangeArrowheads="1"/>
          </p:cNvSpPr>
          <p:nvPr/>
        </p:nvSpPr>
        <p:spPr bwMode="auto">
          <a:xfrm>
            <a:off x="42164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08" name="Rectangle 111">
            <a:extLst>
              <a:ext uri="{FF2B5EF4-FFF2-40B4-BE49-F238E27FC236}">
                <a16:creationId xmlns:a16="http://schemas.microsoft.com/office/drawing/2014/main" id="{C47D562F-181C-A412-A4CF-FBE1CD78A172}"/>
              </a:ext>
            </a:extLst>
          </p:cNvPr>
          <p:cNvSpPr>
            <a:spLocks noChangeArrowheads="1"/>
          </p:cNvSpPr>
          <p:nvPr/>
        </p:nvSpPr>
        <p:spPr bwMode="auto">
          <a:xfrm>
            <a:off x="46101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09" name="Rectangle 112">
            <a:extLst>
              <a:ext uri="{FF2B5EF4-FFF2-40B4-BE49-F238E27FC236}">
                <a16:creationId xmlns:a16="http://schemas.microsoft.com/office/drawing/2014/main" id="{897A34F7-00E1-FFBE-C4AA-D74EAC2558D2}"/>
              </a:ext>
            </a:extLst>
          </p:cNvPr>
          <p:cNvSpPr>
            <a:spLocks noChangeArrowheads="1"/>
          </p:cNvSpPr>
          <p:nvPr/>
        </p:nvSpPr>
        <p:spPr bwMode="auto">
          <a:xfrm>
            <a:off x="5200650" y="55626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32210" name="Rectangle 113">
            <a:extLst>
              <a:ext uri="{FF2B5EF4-FFF2-40B4-BE49-F238E27FC236}">
                <a16:creationId xmlns:a16="http://schemas.microsoft.com/office/drawing/2014/main" id="{D308C4E8-F9E2-5064-40B4-79BE91ED3408}"/>
              </a:ext>
            </a:extLst>
          </p:cNvPr>
          <p:cNvSpPr>
            <a:spLocks noChangeArrowheads="1"/>
          </p:cNvSpPr>
          <p:nvPr/>
        </p:nvSpPr>
        <p:spPr bwMode="auto">
          <a:xfrm>
            <a:off x="5495925"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11" name="Rectangle 114">
            <a:extLst>
              <a:ext uri="{FF2B5EF4-FFF2-40B4-BE49-F238E27FC236}">
                <a16:creationId xmlns:a16="http://schemas.microsoft.com/office/drawing/2014/main" id="{6AFB2C0B-E2C4-DFFE-78CE-672025949B73}"/>
              </a:ext>
            </a:extLst>
          </p:cNvPr>
          <p:cNvSpPr>
            <a:spLocks noChangeArrowheads="1"/>
          </p:cNvSpPr>
          <p:nvPr/>
        </p:nvSpPr>
        <p:spPr bwMode="auto">
          <a:xfrm>
            <a:off x="57912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12" name="Rectangle 115">
            <a:extLst>
              <a:ext uri="{FF2B5EF4-FFF2-40B4-BE49-F238E27FC236}">
                <a16:creationId xmlns:a16="http://schemas.microsoft.com/office/drawing/2014/main" id="{15DD5869-62A4-B0B2-BDEA-06C0198D39BA}"/>
              </a:ext>
            </a:extLst>
          </p:cNvPr>
          <p:cNvSpPr>
            <a:spLocks noChangeArrowheads="1"/>
          </p:cNvSpPr>
          <p:nvPr/>
        </p:nvSpPr>
        <p:spPr bwMode="auto">
          <a:xfrm>
            <a:off x="6381750" y="5734050"/>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2</a:t>
            </a:r>
            <a:endParaRPr lang="en-US" altLang="en-US" sz="1600">
              <a:latin typeface="Times New Roman" panose="02020603050405020304" pitchFamily="18" charset="0"/>
            </a:endParaRPr>
          </a:p>
        </p:txBody>
      </p:sp>
      <p:sp>
        <p:nvSpPr>
          <p:cNvPr id="132213" name="Rectangle 116">
            <a:extLst>
              <a:ext uri="{FF2B5EF4-FFF2-40B4-BE49-F238E27FC236}">
                <a16:creationId xmlns:a16="http://schemas.microsoft.com/office/drawing/2014/main" id="{365F0381-A93C-9BC2-9523-0219C33C3AD1}"/>
              </a:ext>
            </a:extLst>
          </p:cNvPr>
          <p:cNvSpPr>
            <a:spLocks noChangeArrowheads="1"/>
          </p:cNvSpPr>
          <p:nvPr/>
        </p:nvSpPr>
        <p:spPr bwMode="auto">
          <a:xfrm>
            <a:off x="6945313"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14" name="Rectangle 117">
            <a:extLst>
              <a:ext uri="{FF2B5EF4-FFF2-40B4-BE49-F238E27FC236}">
                <a16:creationId xmlns:a16="http://schemas.microsoft.com/office/drawing/2014/main" id="{38F6C8E4-E108-C2FE-C9B5-5C1F407DBA4F}"/>
              </a:ext>
            </a:extLst>
          </p:cNvPr>
          <p:cNvSpPr>
            <a:spLocks noChangeArrowheads="1"/>
          </p:cNvSpPr>
          <p:nvPr/>
        </p:nvSpPr>
        <p:spPr bwMode="auto">
          <a:xfrm>
            <a:off x="5791200" y="59674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2215" name="Line 118">
            <a:extLst>
              <a:ext uri="{FF2B5EF4-FFF2-40B4-BE49-F238E27FC236}">
                <a16:creationId xmlns:a16="http://schemas.microsoft.com/office/drawing/2014/main" id="{6F64CBD4-F632-6F1E-43A9-F123E033EDDD}"/>
              </a:ext>
            </a:extLst>
          </p:cNvPr>
          <p:cNvSpPr>
            <a:spLocks noChangeShapeType="1"/>
          </p:cNvSpPr>
          <p:nvPr/>
        </p:nvSpPr>
        <p:spPr bwMode="auto">
          <a:xfrm>
            <a:off x="2743200" y="4343400"/>
            <a:ext cx="132873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16" name="Line 119">
            <a:extLst>
              <a:ext uri="{FF2B5EF4-FFF2-40B4-BE49-F238E27FC236}">
                <a16:creationId xmlns:a16="http://schemas.microsoft.com/office/drawing/2014/main" id="{CFC1F6F6-F949-E9F6-3CC6-39F844680352}"/>
              </a:ext>
            </a:extLst>
          </p:cNvPr>
          <p:cNvSpPr>
            <a:spLocks noChangeShapeType="1"/>
          </p:cNvSpPr>
          <p:nvPr/>
        </p:nvSpPr>
        <p:spPr bwMode="auto">
          <a:xfrm>
            <a:off x="2690813" y="2209800"/>
            <a:ext cx="1587" cy="33512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17" name="Line 120">
            <a:extLst>
              <a:ext uri="{FF2B5EF4-FFF2-40B4-BE49-F238E27FC236}">
                <a16:creationId xmlns:a16="http://schemas.microsoft.com/office/drawing/2014/main" id="{2C89AB2B-5089-D266-48DB-D4BEBDE00454}"/>
              </a:ext>
            </a:extLst>
          </p:cNvPr>
          <p:cNvSpPr>
            <a:spLocks noChangeShapeType="1"/>
          </p:cNvSpPr>
          <p:nvPr/>
        </p:nvSpPr>
        <p:spPr bwMode="auto">
          <a:xfrm>
            <a:off x="2690813" y="5561013"/>
            <a:ext cx="3395662"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18" name="Line 121">
            <a:extLst>
              <a:ext uri="{FF2B5EF4-FFF2-40B4-BE49-F238E27FC236}">
                <a16:creationId xmlns:a16="http://schemas.microsoft.com/office/drawing/2014/main" id="{8A1D5291-64B7-7E55-17B4-50C52110FAE6}"/>
              </a:ext>
            </a:extLst>
          </p:cNvPr>
          <p:cNvSpPr>
            <a:spLocks noChangeShapeType="1"/>
          </p:cNvSpPr>
          <p:nvPr/>
        </p:nvSpPr>
        <p:spPr bwMode="auto">
          <a:xfrm>
            <a:off x="4019550" y="4352925"/>
            <a:ext cx="1588" cy="12176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19" name="Line 122">
            <a:extLst>
              <a:ext uri="{FF2B5EF4-FFF2-40B4-BE49-F238E27FC236}">
                <a16:creationId xmlns:a16="http://schemas.microsoft.com/office/drawing/2014/main" id="{4A798CBF-4778-A915-0F0B-0E0E217EF13C}"/>
              </a:ext>
            </a:extLst>
          </p:cNvPr>
          <p:cNvSpPr>
            <a:spLocks noChangeShapeType="1"/>
          </p:cNvSpPr>
          <p:nvPr/>
        </p:nvSpPr>
        <p:spPr bwMode="auto">
          <a:xfrm>
            <a:off x="2690813" y="3124200"/>
            <a:ext cx="2657475" cy="24368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477307" name="Freeform 123">
            <a:extLst>
              <a:ext uri="{FF2B5EF4-FFF2-40B4-BE49-F238E27FC236}">
                <a16:creationId xmlns:a16="http://schemas.microsoft.com/office/drawing/2014/main" id="{E57020FD-2D4B-02CC-0C1D-2D585AAE2C26}"/>
              </a:ext>
            </a:extLst>
          </p:cNvPr>
          <p:cNvSpPr>
            <a:spLocks/>
          </p:cNvSpPr>
          <p:nvPr/>
        </p:nvSpPr>
        <p:spPr bwMode="auto">
          <a:xfrm>
            <a:off x="3590925" y="2927350"/>
            <a:ext cx="1190625" cy="1816100"/>
          </a:xfrm>
          <a:custGeom>
            <a:avLst/>
            <a:gdLst>
              <a:gd name="T0" fmla="*/ 2147483646 w 750"/>
              <a:gd name="T1" fmla="*/ 2147483646 h 1144"/>
              <a:gd name="T2" fmla="*/ 2147483646 w 750"/>
              <a:gd name="T3" fmla="*/ 2147483646 h 1144"/>
              <a:gd name="T4" fmla="*/ 2147483646 w 750"/>
              <a:gd name="T5" fmla="*/ 2147483646 h 1144"/>
              <a:gd name="T6" fmla="*/ 2147483646 w 750"/>
              <a:gd name="T7" fmla="*/ 2147483646 h 1144"/>
              <a:gd name="T8" fmla="*/ 2147483646 w 750"/>
              <a:gd name="T9" fmla="*/ 2147483646 h 1144"/>
              <a:gd name="T10" fmla="*/ 2147483646 w 750"/>
              <a:gd name="T11" fmla="*/ 2147483646 h 1144"/>
              <a:gd name="T12" fmla="*/ 2147483646 w 750"/>
              <a:gd name="T13" fmla="*/ 2147483646 h 1144"/>
              <a:gd name="T14" fmla="*/ 2147483646 w 750"/>
              <a:gd name="T15" fmla="*/ 2147483646 h 1144"/>
              <a:gd name="T16" fmla="*/ 2147483646 w 750"/>
              <a:gd name="T17" fmla="*/ 2147483646 h 1144"/>
              <a:gd name="T18" fmla="*/ 2147483646 w 750"/>
              <a:gd name="T19" fmla="*/ 2147483646 h 1144"/>
              <a:gd name="T20" fmla="*/ 2147483646 w 750"/>
              <a:gd name="T21" fmla="*/ 2147483646 h 1144"/>
              <a:gd name="T22" fmla="*/ 2147483646 w 750"/>
              <a:gd name="T23" fmla="*/ 2147483646 h 1144"/>
              <a:gd name="T24" fmla="*/ 2147483646 w 750"/>
              <a:gd name="T25" fmla="*/ 2147483646 h 1144"/>
              <a:gd name="T26" fmla="*/ 2147483646 w 750"/>
              <a:gd name="T27" fmla="*/ 2147483646 h 1144"/>
              <a:gd name="T28" fmla="*/ 2147483646 w 750"/>
              <a:gd name="T29" fmla="*/ 2147483646 h 1144"/>
              <a:gd name="T30" fmla="*/ 2147483646 w 750"/>
              <a:gd name="T31" fmla="*/ 2147483646 h 1144"/>
              <a:gd name="T32" fmla="*/ 2147483646 w 750"/>
              <a:gd name="T33" fmla="*/ 2147483646 h 1144"/>
              <a:gd name="T34" fmla="*/ 2147483646 w 750"/>
              <a:gd name="T35" fmla="*/ 2147483646 h 1144"/>
              <a:gd name="T36" fmla="*/ 2147483646 w 750"/>
              <a:gd name="T37" fmla="*/ 2147483646 h 1144"/>
              <a:gd name="T38" fmla="*/ 2147483646 w 750"/>
              <a:gd name="T39" fmla="*/ 2147483646 h 1144"/>
              <a:gd name="T40" fmla="*/ 2147483646 w 750"/>
              <a:gd name="T41" fmla="*/ 2147483646 h 1144"/>
              <a:gd name="T42" fmla="*/ 2147483646 w 750"/>
              <a:gd name="T43" fmla="*/ 2147483646 h 1144"/>
              <a:gd name="T44" fmla="*/ 2147483646 w 750"/>
              <a:gd name="T45" fmla="*/ 2147483646 h 1144"/>
              <a:gd name="T46" fmla="*/ 2147483646 w 750"/>
              <a:gd name="T47" fmla="*/ 2147483646 h 1144"/>
              <a:gd name="T48" fmla="*/ 2147483646 w 750"/>
              <a:gd name="T49" fmla="*/ 2147483646 h 1144"/>
              <a:gd name="T50" fmla="*/ 2147483646 w 750"/>
              <a:gd name="T51" fmla="*/ 2147483646 h 1144"/>
              <a:gd name="T52" fmla="*/ 2147483646 w 750"/>
              <a:gd name="T53" fmla="*/ 2147483646 h 1144"/>
              <a:gd name="T54" fmla="*/ 2147483646 w 750"/>
              <a:gd name="T55" fmla="*/ 2147483646 h 1144"/>
              <a:gd name="T56" fmla="*/ 2147483646 w 750"/>
              <a:gd name="T57" fmla="*/ 2147483646 h 1144"/>
              <a:gd name="T58" fmla="*/ 2147483646 w 750"/>
              <a:gd name="T59" fmla="*/ 2147483646 h 1144"/>
              <a:gd name="T60" fmla="*/ 0 w 750"/>
              <a:gd name="T61" fmla="*/ 2147483646 h 1144"/>
              <a:gd name="T62" fmla="*/ 0 w 750"/>
              <a:gd name="T63" fmla="*/ 2147483646 h 1144"/>
              <a:gd name="T64" fmla="*/ 2147483646 w 750"/>
              <a:gd name="T65" fmla="*/ 2147483646 h 1144"/>
              <a:gd name="T66" fmla="*/ 2147483646 w 750"/>
              <a:gd name="T67" fmla="*/ 2147483646 h 1144"/>
              <a:gd name="T68" fmla="*/ 2147483646 w 750"/>
              <a:gd name="T69" fmla="*/ 0 h 1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0"/>
              <a:gd name="T106" fmla="*/ 0 h 1144"/>
              <a:gd name="T107" fmla="*/ 750 w 750"/>
              <a:gd name="T108" fmla="*/ 1144 h 1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0" h="1144">
                <a:moveTo>
                  <a:pt x="750" y="1144"/>
                </a:moveTo>
                <a:lnTo>
                  <a:pt x="713" y="1136"/>
                </a:lnTo>
                <a:lnTo>
                  <a:pt x="675" y="1126"/>
                </a:lnTo>
                <a:lnTo>
                  <a:pt x="633" y="1113"/>
                </a:lnTo>
                <a:lnTo>
                  <a:pt x="594" y="1099"/>
                </a:lnTo>
                <a:lnTo>
                  <a:pt x="554" y="1082"/>
                </a:lnTo>
                <a:lnTo>
                  <a:pt x="514" y="1064"/>
                </a:lnTo>
                <a:lnTo>
                  <a:pt x="477" y="1044"/>
                </a:lnTo>
                <a:lnTo>
                  <a:pt x="441" y="1022"/>
                </a:lnTo>
                <a:lnTo>
                  <a:pt x="406" y="998"/>
                </a:lnTo>
                <a:lnTo>
                  <a:pt x="372" y="972"/>
                </a:lnTo>
                <a:lnTo>
                  <a:pt x="339" y="945"/>
                </a:lnTo>
                <a:lnTo>
                  <a:pt x="308" y="916"/>
                </a:lnTo>
                <a:lnTo>
                  <a:pt x="277" y="886"/>
                </a:lnTo>
                <a:lnTo>
                  <a:pt x="249" y="854"/>
                </a:lnTo>
                <a:lnTo>
                  <a:pt x="222" y="821"/>
                </a:lnTo>
                <a:lnTo>
                  <a:pt x="196" y="787"/>
                </a:lnTo>
                <a:lnTo>
                  <a:pt x="171" y="751"/>
                </a:lnTo>
                <a:lnTo>
                  <a:pt x="148" y="714"/>
                </a:lnTo>
                <a:lnTo>
                  <a:pt x="126" y="675"/>
                </a:lnTo>
                <a:lnTo>
                  <a:pt x="106" y="636"/>
                </a:lnTo>
                <a:lnTo>
                  <a:pt x="89" y="596"/>
                </a:lnTo>
                <a:lnTo>
                  <a:pt x="72" y="554"/>
                </a:lnTo>
                <a:lnTo>
                  <a:pt x="57" y="512"/>
                </a:lnTo>
                <a:lnTo>
                  <a:pt x="43" y="468"/>
                </a:lnTo>
                <a:lnTo>
                  <a:pt x="32" y="425"/>
                </a:lnTo>
                <a:lnTo>
                  <a:pt x="22" y="380"/>
                </a:lnTo>
                <a:lnTo>
                  <a:pt x="13" y="334"/>
                </a:lnTo>
                <a:lnTo>
                  <a:pt x="7" y="288"/>
                </a:lnTo>
                <a:lnTo>
                  <a:pt x="2" y="240"/>
                </a:lnTo>
                <a:lnTo>
                  <a:pt x="0" y="193"/>
                </a:lnTo>
                <a:lnTo>
                  <a:pt x="0" y="146"/>
                </a:lnTo>
                <a:lnTo>
                  <a:pt x="1" y="97"/>
                </a:lnTo>
                <a:lnTo>
                  <a:pt x="5" y="49"/>
                </a:lnTo>
                <a:lnTo>
                  <a:pt x="1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21" name="Line 124">
            <a:extLst>
              <a:ext uri="{FF2B5EF4-FFF2-40B4-BE49-F238E27FC236}">
                <a16:creationId xmlns:a16="http://schemas.microsoft.com/office/drawing/2014/main" id="{724F37E6-F340-5A98-432E-58C63FACAB88}"/>
              </a:ext>
            </a:extLst>
          </p:cNvPr>
          <p:cNvSpPr>
            <a:spLocks noChangeShapeType="1"/>
          </p:cNvSpPr>
          <p:nvPr/>
        </p:nvSpPr>
        <p:spPr bwMode="auto">
          <a:xfrm>
            <a:off x="5200650" y="5480050"/>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2222" name="Freeform 125">
            <a:extLst>
              <a:ext uri="{FF2B5EF4-FFF2-40B4-BE49-F238E27FC236}">
                <a16:creationId xmlns:a16="http://schemas.microsoft.com/office/drawing/2014/main" id="{048A1868-516D-F9E1-A444-CF521D15464E}"/>
              </a:ext>
            </a:extLst>
          </p:cNvPr>
          <p:cNvSpPr>
            <a:spLocks/>
          </p:cNvSpPr>
          <p:nvPr/>
        </p:nvSpPr>
        <p:spPr bwMode="auto">
          <a:xfrm>
            <a:off x="4148138" y="2757488"/>
            <a:ext cx="1514475" cy="1638300"/>
          </a:xfrm>
          <a:custGeom>
            <a:avLst/>
            <a:gdLst>
              <a:gd name="T0" fmla="*/ 2147483646 w 954"/>
              <a:gd name="T1" fmla="*/ 2147483646 h 1032"/>
              <a:gd name="T2" fmla="*/ 2147483646 w 954"/>
              <a:gd name="T3" fmla="*/ 2147483646 h 1032"/>
              <a:gd name="T4" fmla="*/ 2147483646 w 954"/>
              <a:gd name="T5" fmla="*/ 2147483646 h 1032"/>
              <a:gd name="T6" fmla="*/ 2147483646 w 954"/>
              <a:gd name="T7" fmla="*/ 2147483646 h 1032"/>
              <a:gd name="T8" fmla="*/ 2147483646 w 954"/>
              <a:gd name="T9" fmla="*/ 2147483646 h 1032"/>
              <a:gd name="T10" fmla="*/ 2147483646 w 954"/>
              <a:gd name="T11" fmla="*/ 2147483646 h 1032"/>
              <a:gd name="T12" fmla="*/ 2147483646 w 954"/>
              <a:gd name="T13" fmla="*/ 2147483646 h 1032"/>
              <a:gd name="T14" fmla="*/ 2147483646 w 954"/>
              <a:gd name="T15" fmla="*/ 2147483646 h 1032"/>
              <a:gd name="T16" fmla="*/ 2147483646 w 954"/>
              <a:gd name="T17" fmla="*/ 2147483646 h 1032"/>
              <a:gd name="T18" fmla="*/ 2147483646 w 954"/>
              <a:gd name="T19" fmla="*/ 2147483646 h 1032"/>
              <a:gd name="T20" fmla="*/ 2147483646 w 954"/>
              <a:gd name="T21" fmla="*/ 2147483646 h 1032"/>
              <a:gd name="T22" fmla="*/ 2147483646 w 954"/>
              <a:gd name="T23" fmla="*/ 2147483646 h 1032"/>
              <a:gd name="T24" fmla="*/ 2147483646 w 954"/>
              <a:gd name="T25" fmla="*/ 2147483646 h 1032"/>
              <a:gd name="T26" fmla="*/ 2147483646 w 954"/>
              <a:gd name="T27" fmla="*/ 2147483646 h 1032"/>
              <a:gd name="T28" fmla="*/ 2147483646 w 954"/>
              <a:gd name="T29" fmla="*/ 2147483646 h 1032"/>
              <a:gd name="T30" fmla="*/ 2147483646 w 954"/>
              <a:gd name="T31" fmla="*/ 2147483646 h 1032"/>
              <a:gd name="T32" fmla="*/ 2147483646 w 954"/>
              <a:gd name="T33" fmla="*/ 2147483646 h 1032"/>
              <a:gd name="T34" fmla="*/ 2147483646 w 954"/>
              <a:gd name="T35" fmla="*/ 2147483646 h 1032"/>
              <a:gd name="T36" fmla="*/ 2147483646 w 954"/>
              <a:gd name="T37" fmla="*/ 2147483646 h 1032"/>
              <a:gd name="T38" fmla="*/ 2147483646 w 954"/>
              <a:gd name="T39" fmla="*/ 2147483646 h 1032"/>
              <a:gd name="T40" fmla="*/ 2147483646 w 954"/>
              <a:gd name="T41" fmla="*/ 2147483646 h 1032"/>
              <a:gd name="T42" fmla="*/ 2147483646 w 954"/>
              <a:gd name="T43" fmla="*/ 2147483646 h 1032"/>
              <a:gd name="T44" fmla="*/ 2147483646 w 954"/>
              <a:gd name="T45" fmla="*/ 2147483646 h 1032"/>
              <a:gd name="T46" fmla="*/ 2147483646 w 954"/>
              <a:gd name="T47" fmla="*/ 2147483646 h 1032"/>
              <a:gd name="T48" fmla="*/ 2147483646 w 954"/>
              <a:gd name="T49" fmla="*/ 2147483646 h 1032"/>
              <a:gd name="T50" fmla="*/ 2147483646 w 954"/>
              <a:gd name="T51" fmla="*/ 2147483646 h 1032"/>
              <a:gd name="T52" fmla="*/ 2147483646 w 954"/>
              <a:gd name="T53" fmla="*/ 2147483646 h 1032"/>
              <a:gd name="T54" fmla="*/ 2147483646 w 954"/>
              <a:gd name="T55" fmla="*/ 2147483646 h 1032"/>
              <a:gd name="T56" fmla="*/ 2147483646 w 954"/>
              <a:gd name="T57" fmla="*/ 2147483646 h 1032"/>
              <a:gd name="T58" fmla="*/ 2147483646 w 954"/>
              <a:gd name="T59" fmla="*/ 2147483646 h 1032"/>
              <a:gd name="T60" fmla="*/ 2147483646 w 954"/>
              <a:gd name="T61" fmla="*/ 2147483646 h 1032"/>
              <a:gd name="T62" fmla="*/ 2147483646 w 954"/>
              <a:gd name="T63" fmla="*/ 2147483646 h 1032"/>
              <a:gd name="T64" fmla="*/ 0 w 954"/>
              <a:gd name="T65" fmla="*/ 0 h 1032"/>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954"/>
              <a:gd name="T100" fmla="*/ 0 h 1032"/>
              <a:gd name="T101" fmla="*/ 954 w 954"/>
              <a:gd name="T102" fmla="*/ 1032 h 1032"/>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954" h="1032">
                <a:moveTo>
                  <a:pt x="954" y="1032"/>
                </a:moveTo>
                <a:lnTo>
                  <a:pt x="906" y="1032"/>
                </a:lnTo>
                <a:lnTo>
                  <a:pt x="859" y="1029"/>
                </a:lnTo>
                <a:lnTo>
                  <a:pt x="813" y="1023"/>
                </a:lnTo>
                <a:lnTo>
                  <a:pt x="767" y="1015"/>
                </a:lnTo>
                <a:lnTo>
                  <a:pt x="721" y="1005"/>
                </a:lnTo>
                <a:lnTo>
                  <a:pt x="677" y="991"/>
                </a:lnTo>
                <a:lnTo>
                  <a:pt x="633" y="976"/>
                </a:lnTo>
                <a:lnTo>
                  <a:pt x="591" y="958"/>
                </a:lnTo>
                <a:lnTo>
                  <a:pt x="549" y="938"/>
                </a:lnTo>
                <a:lnTo>
                  <a:pt x="508" y="915"/>
                </a:lnTo>
                <a:lnTo>
                  <a:pt x="468" y="891"/>
                </a:lnTo>
                <a:lnTo>
                  <a:pt x="430" y="864"/>
                </a:lnTo>
                <a:lnTo>
                  <a:pt x="393" y="836"/>
                </a:lnTo>
                <a:lnTo>
                  <a:pt x="357" y="805"/>
                </a:lnTo>
                <a:lnTo>
                  <a:pt x="323" y="773"/>
                </a:lnTo>
                <a:lnTo>
                  <a:pt x="290" y="739"/>
                </a:lnTo>
                <a:lnTo>
                  <a:pt x="258" y="703"/>
                </a:lnTo>
                <a:lnTo>
                  <a:pt x="228" y="666"/>
                </a:lnTo>
                <a:lnTo>
                  <a:pt x="199" y="626"/>
                </a:lnTo>
                <a:lnTo>
                  <a:pt x="172" y="585"/>
                </a:lnTo>
                <a:lnTo>
                  <a:pt x="147" y="543"/>
                </a:lnTo>
                <a:lnTo>
                  <a:pt x="124" y="500"/>
                </a:lnTo>
                <a:lnTo>
                  <a:pt x="103" y="455"/>
                </a:lnTo>
                <a:lnTo>
                  <a:pt x="83" y="409"/>
                </a:lnTo>
                <a:lnTo>
                  <a:pt x="64" y="362"/>
                </a:lnTo>
                <a:lnTo>
                  <a:pt x="49" y="313"/>
                </a:lnTo>
                <a:lnTo>
                  <a:pt x="36" y="263"/>
                </a:lnTo>
                <a:lnTo>
                  <a:pt x="23" y="212"/>
                </a:lnTo>
                <a:lnTo>
                  <a:pt x="14" y="161"/>
                </a:lnTo>
                <a:lnTo>
                  <a:pt x="7" y="107"/>
                </a:lnTo>
                <a:lnTo>
                  <a:pt x="2" y="53"/>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2223" name="Text Box 128">
            <a:extLst>
              <a:ext uri="{FF2B5EF4-FFF2-40B4-BE49-F238E27FC236}">
                <a16:creationId xmlns:a16="http://schemas.microsoft.com/office/drawing/2014/main" id="{41DF86AB-FA52-4971-005D-13C4D8535379}"/>
              </a:ext>
            </a:extLst>
          </p:cNvPr>
          <p:cNvSpPr txBox="1">
            <a:spLocks noChangeArrowheads="1"/>
          </p:cNvSpPr>
          <p:nvPr/>
        </p:nvSpPr>
        <p:spPr bwMode="auto">
          <a:xfrm>
            <a:off x="4495800" y="3581400"/>
            <a:ext cx="3460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FF3300"/>
                </a:solidFill>
                <a:latin typeface="Verdana" panose="020B0604030504040204" pitchFamily="34" charset="0"/>
              </a:rPr>
              <a:t>C</a:t>
            </a:r>
          </a:p>
        </p:txBody>
      </p:sp>
      <p:sp>
        <p:nvSpPr>
          <p:cNvPr id="132224" name="Text Box 129">
            <a:extLst>
              <a:ext uri="{FF2B5EF4-FFF2-40B4-BE49-F238E27FC236}">
                <a16:creationId xmlns:a16="http://schemas.microsoft.com/office/drawing/2014/main" id="{BB407C8D-8635-6758-9023-8E154812A905}"/>
              </a:ext>
            </a:extLst>
          </p:cNvPr>
          <p:cNvSpPr txBox="1">
            <a:spLocks noChangeArrowheads="1"/>
          </p:cNvSpPr>
          <p:nvPr/>
        </p:nvSpPr>
        <p:spPr bwMode="auto">
          <a:xfrm>
            <a:off x="3505200" y="4343400"/>
            <a:ext cx="342900"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FF3300"/>
                </a:solidFill>
                <a:latin typeface="Verdana" panose="020B0604030504040204" pitchFamily="34" charset="0"/>
              </a:rPr>
              <a:t>B</a:t>
            </a:r>
          </a:p>
        </p:txBody>
      </p:sp>
      <p:sp>
        <p:nvSpPr>
          <p:cNvPr id="132225" name="Text Box 130">
            <a:extLst>
              <a:ext uri="{FF2B5EF4-FFF2-40B4-BE49-F238E27FC236}">
                <a16:creationId xmlns:a16="http://schemas.microsoft.com/office/drawing/2014/main" id="{A0708147-0AF3-E9E0-C747-6500A909FCFE}"/>
              </a:ext>
            </a:extLst>
          </p:cNvPr>
          <p:cNvSpPr txBox="1">
            <a:spLocks noChangeArrowheads="1"/>
          </p:cNvSpPr>
          <p:nvPr/>
        </p:nvSpPr>
        <p:spPr bwMode="auto">
          <a:xfrm>
            <a:off x="4572000" y="342900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2226" name="Rectangle 115">
            <a:extLst>
              <a:ext uri="{FF2B5EF4-FFF2-40B4-BE49-F238E27FC236}">
                <a16:creationId xmlns:a16="http://schemas.microsoft.com/office/drawing/2014/main" id="{15E3AECC-28C6-7A56-B8B8-A5DC7FA84D1E}"/>
              </a:ext>
            </a:extLst>
          </p:cNvPr>
          <p:cNvSpPr>
            <a:spLocks noChangeArrowheads="1"/>
          </p:cNvSpPr>
          <p:nvPr/>
        </p:nvSpPr>
        <p:spPr bwMode="auto">
          <a:xfrm>
            <a:off x="4343400" y="3581400"/>
            <a:ext cx="304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b="1">
                <a:solidFill>
                  <a:srgbClr val="FF3300"/>
                </a:solidFill>
                <a:latin typeface="Verdana" panose="020B0604030504040204" pitchFamily="34" charset="0"/>
                <a:sym typeface="Symbol" pitchFamily="2" charset="2"/>
              </a:rPr>
              <a:t></a:t>
            </a:r>
          </a:p>
        </p:txBody>
      </p:sp>
      <p:sp>
        <p:nvSpPr>
          <p:cNvPr id="132227" name="Text Box 132">
            <a:extLst>
              <a:ext uri="{FF2B5EF4-FFF2-40B4-BE49-F238E27FC236}">
                <a16:creationId xmlns:a16="http://schemas.microsoft.com/office/drawing/2014/main" id="{A3787040-AAF6-67F0-78C8-26512DC3D2F9}"/>
              </a:ext>
            </a:extLst>
          </p:cNvPr>
          <p:cNvSpPr txBox="1">
            <a:spLocks noChangeArrowheads="1"/>
          </p:cNvSpPr>
          <p:nvPr/>
        </p:nvSpPr>
        <p:spPr bwMode="auto">
          <a:xfrm>
            <a:off x="3413125" y="437515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2228" name="Rectangle 115">
            <a:extLst>
              <a:ext uri="{FF2B5EF4-FFF2-40B4-BE49-F238E27FC236}">
                <a16:creationId xmlns:a16="http://schemas.microsoft.com/office/drawing/2014/main" id="{92213685-E24F-387C-3F6E-031047C5F666}"/>
              </a:ext>
            </a:extLst>
          </p:cNvPr>
          <p:cNvSpPr>
            <a:spLocks noChangeArrowheads="1"/>
          </p:cNvSpPr>
          <p:nvPr/>
        </p:nvSpPr>
        <p:spPr bwMode="auto">
          <a:xfrm>
            <a:off x="3352800" y="4419600"/>
            <a:ext cx="304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b="1">
                <a:solidFill>
                  <a:srgbClr val="FF3300"/>
                </a:solidFill>
                <a:latin typeface="Verdana" panose="020B0604030504040204" pitchFamily="34" charset="0"/>
                <a:sym typeface="Symbol" pitchFamily="2" charset="2"/>
              </a:rPr>
              <a:t></a:t>
            </a:r>
          </a:p>
        </p:txBody>
      </p:sp>
      <p:sp>
        <p:nvSpPr>
          <p:cNvPr id="132229" name="Text Box 134">
            <a:extLst>
              <a:ext uri="{FF2B5EF4-FFF2-40B4-BE49-F238E27FC236}">
                <a16:creationId xmlns:a16="http://schemas.microsoft.com/office/drawing/2014/main" id="{636205A6-CE5F-3F81-292C-B1EB8876D79A}"/>
              </a:ext>
            </a:extLst>
          </p:cNvPr>
          <p:cNvSpPr txBox="1">
            <a:spLocks noChangeArrowheads="1"/>
          </p:cNvSpPr>
          <p:nvPr/>
        </p:nvSpPr>
        <p:spPr bwMode="auto">
          <a:xfrm>
            <a:off x="3794125" y="3765550"/>
            <a:ext cx="1841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2230" name="Rectangle 115">
            <a:extLst>
              <a:ext uri="{FF2B5EF4-FFF2-40B4-BE49-F238E27FC236}">
                <a16:creationId xmlns:a16="http://schemas.microsoft.com/office/drawing/2014/main" id="{BB2F9DEF-EC3D-728D-602F-2E143143544F}"/>
              </a:ext>
            </a:extLst>
          </p:cNvPr>
          <p:cNvSpPr>
            <a:spLocks noChangeArrowheads="1"/>
          </p:cNvSpPr>
          <p:nvPr/>
        </p:nvSpPr>
        <p:spPr bwMode="auto">
          <a:xfrm>
            <a:off x="3886200" y="4114800"/>
            <a:ext cx="30480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b="1">
                <a:solidFill>
                  <a:srgbClr val="FF3300"/>
                </a:solidFill>
                <a:latin typeface="Verdana" panose="020B0604030504040204" pitchFamily="34" charset="0"/>
                <a:sym typeface="Symbol" pitchFamily="2" charset="2"/>
              </a:rPr>
              <a:t></a:t>
            </a:r>
          </a:p>
        </p:txBody>
      </p:sp>
      <p:sp>
        <p:nvSpPr>
          <p:cNvPr id="132231" name="Text Box 136">
            <a:extLst>
              <a:ext uri="{FF2B5EF4-FFF2-40B4-BE49-F238E27FC236}">
                <a16:creationId xmlns:a16="http://schemas.microsoft.com/office/drawing/2014/main" id="{9ACC5E23-34FE-59C3-2CD5-D31C6A864949}"/>
              </a:ext>
            </a:extLst>
          </p:cNvPr>
          <p:cNvSpPr txBox="1">
            <a:spLocks noChangeArrowheads="1"/>
          </p:cNvSpPr>
          <p:nvPr/>
        </p:nvSpPr>
        <p:spPr bwMode="auto">
          <a:xfrm>
            <a:off x="4800600" y="3352800"/>
            <a:ext cx="1828800" cy="338138"/>
          </a:xfrm>
          <a:prstGeom prst="rect">
            <a:avLst/>
          </a:prstGeom>
          <a:solidFill>
            <a:srgbClr val="CCFFCC"/>
          </a:solidFill>
          <a:ln w="9525">
            <a:solidFill>
              <a:srgbClr val="FF33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FF3300"/>
                </a:solidFill>
                <a:latin typeface="Verdana" panose="020B0604030504040204" pitchFamily="34" charset="0"/>
              </a:rPr>
              <a:t>C is not feasible</a:t>
            </a:r>
          </a:p>
        </p:txBody>
      </p:sp>
      <p:sp>
        <p:nvSpPr>
          <p:cNvPr id="132232" name="Text Box 137">
            <a:extLst>
              <a:ext uri="{FF2B5EF4-FFF2-40B4-BE49-F238E27FC236}">
                <a16:creationId xmlns:a16="http://schemas.microsoft.com/office/drawing/2014/main" id="{2932AD5E-EC0B-42C8-7A0A-8CE428156768}"/>
              </a:ext>
            </a:extLst>
          </p:cNvPr>
          <p:cNvSpPr txBox="1">
            <a:spLocks noChangeArrowheads="1"/>
          </p:cNvSpPr>
          <p:nvPr/>
        </p:nvSpPr>
        <p:spPr bwMode="auto">
          <a:xfrm>
            <a:off x="1736725" y="4781550"/>
            <a:ext cx="1809750" cy="338138"/>
          </a:xfrm>
          <a:prstGeom prst="rect">
            <a:avLst/>
          </a:prstGeom>
          <a:solidFill>
            <a:srgbClr val="FFFFCC"/>
          </a:solidFill>
          <a:ln w="9525">
            <a:solidFill>
              <a:srgbClr val="FF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FF3300"/>
                </a:solidFill>
                <a:latin typeface="Verdana" panose="020B0604030504040204" pitchFamily="34" charset="0"/>
              </a:rPr>
              <a:t>B is not optimal</a:t>
            </a:r>
          </a:p>
        </p:txBody>
      </p:sp>
      <p:sp>
        <p:nvSpPr>
          <p:cNvPr id="132233" name="Slide Number Placeholder 137">
            <a:extLst>
              <a:ext uri="{FF2B5EF4-FFF2-40B4-BE49-F238E27FC236}">
                <a16:creationId xmlns:a16="http://schemas.microsoft.com/office/drawing/2014/main" id="{FC39D10F-3E54-4DB9-631F-DCA43C2E208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663973D6-2297-9945-BCC1-CEE5A32645D9}" type="slidenum">
              <a:rPr lang="en-US" altLang="en-US" sz="1200" smtClean="0">
                <a:latin typeface="Verdana" panose="020B0604030504040204" pitchFamily="34" charset="0"/>
              </a:rPr>
              <a:pPr>
                <a:spcBef>
                  <a:spcPct val="0"/>
                </a:spcBef>
                <a:buFontTx/>
                <a:buNone/>
              </a:pPr>
              <a:t>53</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477307"/>
                                        </p:tgtEl>
                                      </p:cBhvr>
                                    </p:animEffect>
                                    <p:animScale>
                                      <p:cBhvr>
                                        <p:cTn id="7" dur="250" autoRev="1" fill="hold"/>
                                        <p:tgtEl>
                                          <p:spTgt spid="47730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4145" name="Rectangle 3">
            <a:extLst>
              <a:ext uri="{FF2B5EF4-FFF2-40B4-BE49-F238E27FC236}">
                <a16:creationId xmlns:a16="http://schemas.microsoft.com/office/drawing/2014/main" id="{2CC1B635-1186-0C31-6507-A042F545757A}"/>
              </a:ext>
            </a:extLst>
          </p:cNvPr>
          <p:cNvSpPr>
            <a:spLocks noGrp="1" noChangeArrowheads="1"/>
          </p:cNvSpPr>
          <p:nvPr>
            <p:ph type="title"/>
          </p:nvPr>
        </p:nvSpPr>
        <p:spPr>
          <a:xfrm>
            <a:off x="254000" y="304800"/>
            <a:ext cx="8890000" cy="698500"/>
          </a:xfrm>
        </p:spPr>
        <p:txBody>
          <a:bodyPr/>
          <a:lstStyle/>
          <a:p>
            <a:pPr eaLnBrk="1" hangingPunct="1"/>
            <a:r>
              <a:rPr lang="en-US" altLang="en-US"/>
              <a:t>Ebenezer gives David another $100:</a:t>
            </a:r>
            <a:r>
              <a:rPr lang="en-US" altLang="en-US" sz="2400"/>
              <a:t> </a:t>
            </a:r>
            <a:br>
              <a:rPr lang="en-US" altLang="en-US" sz="2400"/>
            </a:br>
            <a:r>
              <a:rPr lang="en-US" altLang="en-US" sz="2400"/>
              <a:t>The Shift to a New Budget Line</a:t>
            </a:r>
          </a:p>
        </p:txBody>
      </p:sp>
      <p:sp>
        <p:nvSpPr>
          <p:cNvPr id="134146" name="AutoShape 4">
            <a:extLst>
              <a:ext uri="{FF2B5EF4-FFF2-40B4-BE49-F238E27FC236}">
                <a16:creationId xmlns:a16="http://schemas.microsoft.com/office/drawing/2014/main" id="{1B2F6ED0-92CE-A932-2896-4572A72E4D34}"/>
              </a:ext>
            </a:extLst>
          </p:cNvPr>
          <p:cNvSpPr>
            <a:spLocks noChangeAspect="1" noChangeArrowheads="1" noTextEdit="1"/>
          </p:cNvSpPr>
          <p:nvPr/>
        </p:nvSpPr>
        <p:spPr bwMode="auto">
          <a:xfrm>
            <a:off x="762000" y="1143000"/>
            <a:ext cx="7315200" cy="53038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4147" name="Rectangle 6">
            <a:extLst>
              <a:ext uri="{FF2B5EF4-FFF2-40B4-BE49-F238E27FC236}">
                <a16:creationId xmlns:a16="http://schemas.microsoft.com/office/drawing/2014/main" id="{9DF77FFF-47F0-E5DF-91F2-451E99279FBF}"/>
              </a:ext>
            </a:extLst>
          </p:cNvPr>
          <p:cNvSpPr>
            <a:spLocks noChangeArrowheads="1"/>
          </p:cNvSpPr>
          <p:nvPr/>
        </p:nvSpPr>
        <p:spPr bwMode="auto">
          <a:xfrm>
            <a:off x="762000" y="11461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48" name="Rectangle 7">
            <a:extLst>
              <a:ext uri="{FF2B5EF4-FFF2-40B4-BE49-F238E27FC236}">
                <a16:creationId xmlns:a16="http://schemas.microsoft.com/office/drawing/2014/main" id="{F2F4900F-9E6B-493F-018C-D786747D687C}"/>
              </a:ext>
            </a:extLst>
          </p:cNvPr>
          <p:cNvSpPr>
            <a:spLocks noChangeArrowheads="1"/>
          </p:cNvSpPr>
          <p:nvPr/>
        </p:nvSpPr>
        <p:spPr bwMode="auto">
          <a:xfrm>
            <a:off x="762000" y="13589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49" name="Rectangle 8">
            <a:extLst>
              <a:ext uri="{FF2B5EF4-FFF2-40B4-BE49-F238E27FC236}">
                <a16:creationId xmlns:a16="http://schemas.microsoft.com/office/drawing/2014/main" id="{BBC0B455-A1DD-373E-6B27-8D80C79FE75B}"/>
              </a:ext>
            </a:extLst>
          </p:cNvPr>
          <p:cNvSpPr>
            <a:spLocks noChangeArrowheads="1"/>
          </p:cNvSpPr>
          <p:nvPr/>
        </p:nvSpPr>
        <p:spPr bwMode="auto">
          <a:xfrm>
            <a:off x="762000" y="15716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50" name="Rectangle 9">
            <a:extLst>
              <a:ext uri="{FF2B5EF4-FFF2-40B4-BE49-F238E27FC236}">
                <a16:creationId xmlns:a16="http://schemas.microsoft.com/office/drawing/2014/main" id="{1518F74B-931E-8F26-161B-4BA0A8F7A6D0}"/>
              </a:ext>
            </a:extLst>
          </p:cNvPr>
          <p:cNvSpPr>
            <a:spLocks noChangeArrowheads="1"/>
          </p:cNvSpPr>
          <p:nvPr/>
        </p:nvSpPr>
        <p:spPr bwMode="auto">
          <a:xfrm>
            <a:off x="762000" y="17795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51" name="Rectangle 10">
            <a:extLst>
              <a:ext uri="{FF2B5EF4-FFF2-40B4-BE49-F238E27FC236}">
                <a16:creationId xmlns:a16="http://schemas.microsoft.com/office/drawing/2014/main" id="{007553F6-C0C4-DE89-8F2C-3DCF32ABF1E1}"/>
              </a:ext>
            </a:extLst>
          </p:cNvPr>
          <p:cNvSpPr>
            <a:spLocks noChangeArrowheads="1"/>
          </p:cNvSpPr>
          <p:nvPr/>
        </p:nvSpPr>
        <p:spPr bwMode="auto">
          <a:xfrm>
            <a:off x="1312863" y="17795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52" name="Rectangle 11">
            <a:extLst>
              <a:ext uri="{FF2B5EF4-FFF2-40B4-BE49-F238E27FC236}">
                <a16:creationId xmlns:a16="http://schemas.microsoft.com/office/drawing/2014/main" id="{C8DB5419-89C0-5D85-B353-C208EDA7A189}"/>
              </a:ext>
            </a:extLst>
          </p:cNvPr>
          <p:cNvSpPr>
            <a:spLocks noChangeArrowheads="1"/>
          </p:cNvSpPr>
          <p:nvPr/>
        </p:nvSpPr>
        <p:spPr bwMode="auto">
          <a:xfrm>
            <a:off x="1865313" y="1779588"/>
            <a:ext cx="2857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200</a:t>
            </a:r>
            <a:endParaRPr lang="en-US" altLang="en-US" sz="1600">
              <a:latin typeface="Times New Roman" panose="02020603050405020304" pitchFamily="18" charset="0"/>
            </a:endParaRPr>
          </a:p>
        </p:txBody>
      </p:sp>
      <p:sp>
        <p:nvSpPr>
          <p:cNvPr id="134153" name="Rectangle 12">
            <a:extLst>
              <a:ext uri="{FF2B5EF4-FFF2-40B4-BE49-F238E27FC236}">
                <a16:creationId xmlns:a16="http://schemas.microsoft.com/office/drawing/2014/main" id="{8D7D0794-F1E3-B8B6-3E0E-EF41B3470CE1}"/>
              </a:ext>
            </a:extLst>
          </p:cNvPr>
          <p:cNvSpPr>
            <a:spLocks noChangeArrowheads="1"/>
          </p:cNvSpPr>
          <p:nvPr/>
        </p:nvSpPr>
        <p:spPr bwMode="auto">
          <a:xfrm>
            <a:off x="2141538" y="17795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54" name="Rectangle 13">
            <a:extLst>
              <a:ext uri="{FF2B5EF4-FFF2-40B4-BE49-F238E27FC236}">
                <a16:creationId xmlns:a16="http://schemas.microsoft.com/office/drawing/2014/main" id="{6E25ABBE-E4DC-29FA-D5B8-0B9D13B29A72}"/>
              </a:ext>
            </a:extLst>
          </p:cNvPr>
          <p:cNvSpPr>
            <a:spLocks noChangeArrowheads="1"/>
          </p:cNvSpPr>
          <p:nvPr/>
        </p:nvSpPr>
        <p:spPr bwMode="auto">
          <a:xfrm>
            <a:off x="762000" y="19954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55" name="Rectangle 14">
            <a:extLst>
              <a:ext uri="{FF2B5EF4-FFF2-40B4-BE49-F238E27FC236}">
                <a16:creationId xmlns:a16="http://schemas.microsoft.com/office/drawing/2014/main" id="{0B0A069C-4E41-E01F-B59B-EA0E24019078}"/>
              </a:ext>
            </a:extLst>
          </p:cNvPr>
          <p:cNvSpPr>
            <a:spLocks noChangeArrowheads="1"/>
          </p:cNvSpPr>
          <p:nvPr/>
        </p:nvSpPr>
        <p:spPr bwMode="auto">
          <a:xfrm>
            <a:off x="762000" y="22034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56" name="Rectangle 15">
            <a:extLst>
              <a:ext uri="{FF2B5EF4-FFF2-40B4-BE49-F238E27FC236}">
                <a16:creationId xmlns:a16="http://schemas.microsoft.com/office/drawing/2014/main" id="{DABDC5D7-3A11-0675-2C90-15961E5EF358}"/>
              </a:ext>
            </a:extLst>
          </p:cNvPr>
          <p:cNvSpPr>
            <a:spLocks noChangeArrowheads="1"/>
          </p:cNvSpPr>
          <p:nvPr/>
        </p:nvSpPr>
        <p:spPr bwMode="auto">
          <a:xfrm>
            <a:off x="1312863" y="22034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57" name="Rectangle 16">
            <a:extLst>
              <a:ext uri="{FF2B5EF4-FFF2-40B4-BE49-F238E27FC236}">
                <a16:creationId xmlns:a16="http://schemas.microsoft.com/office/drawing/2014/main" id="{B0D271D4-190B-B8A9-9B96-2D47ADCD6683}"/>
              </a:ext>
            </a:extLst>
          </p:cNvPr>
          <p:cNvSpPr>
            <a:spLocks noChangeArrowheads="1"/>
          </p:cNvSpPr>
          <p:nvPr/>
        </p:nvSpPr>
        <p:spPr bwMode="auto">
          <a:xfrm>
            <a:off x="1865313" y="22034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58" name="Rectangle 17">
            <a:extLst>
              <a:ext uri="{FF2B5EF4-FFF2-40B4-BE49-F238E27FC236}">
                <a16:creationId xmlns:a16="http://schemas.microsoft.com/office/drawing/2014/main" id="{B8A2869E-05EE-D627-D3DB-AB929D4FE532}"/>
              </a:ext>
            </a:extLst>
          </p:cNvPr>
          <p:cNvSpPr>
            <a:spLocks noChangeArrowheads="1"/>
          </p:cNvSpPr>
          <p:nvPr/>
        </p:nvSpPr>
        <p:spPr bwMode="auto">
          <a:xfrm>
            <a:off x="2416175" y="22034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59" name="Rectangle 18">
            <a:extLst>
              <a:ext uri="{FF2B5EF4-FFF2-40B4-BE49-F238E27FC236}">
                <a16:creationId xmlns:a16="http://schemas.microsoft.com/office/drawing/2014/main" id="{159D794B-539B-A6AB-F543-E9DA8A435B89}"/>
              </a:ext>
            </a:extLst>
          </p:cNvPr>
          <p:cNvSpPr>
            <a:spLocks noChangeArrowheads="1"/>
          </p:cNvSpPr>
          <p:nvPr/>
        </p:nvSpPr>
        <p:spPr bwMode="auto">
          <a:xfrm>
            <a:off x="2968625" y="22034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60" name="Rectangle 19">
            <a:extLst>
              <a:ext uri="{FF2B5EF4-FFF2-40B4-BE49-F238E27FC236}">
                <a16:creationId xmlns:a16="http://schemas.microsoft.com/office/drawing/2014/main" id="{2CC59247-174D-6792-EFC9-30FCC638E56A}"/>
              </a:ext>
            </a:extLst>
          </p:cNvPr>
          <p:cNvSpPr>
            <a:spLocks noChangeArrowheads="1"/>
          </p:cNvSpPr>
          <p:nvPr/>
        </p:nvSpPr>
        <p:spPr bwMode="auto">
          <a:xfrm>
            <a:off x="3519488" y="22034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61" name="Rectangle 20">
            <a:extLst>
              <a:ext uri="{FF2B5EF4-FFF2-40B4-BE49-F238E27FC236}">
                <a16:creationId xmlns:a16="http://schemas.microsoft.com/office/drawing/2014/main" id="{8B382469-671A-444A-E676-E2D55C90F2F2}"/>
              </a:ext>
            </a:extLst>
          </p:cNvPr>
          <p:cNvSpPr>
            <a:spLocks noChangeArrowheads="1"/>
          </p:cNvSpPr>
          <p:nvPr/>
        </p:nvSpPr>
        <p:spPr bwMode="auto">
          <a:xfrm>
            <a:off x="4071938" y="2203450"/>
            <a:ext cx="63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34162" name="Rectangle 21">
            <a:extLst>
              <a:ext uri="{FF2B5EF4-FFF2-40B4-BE49-F238E27FC236}">
                <a16:creationId xmlns:a16="http://schemas.microsoft.com/office/drawing/2014/main" id="{D57CD6F1-F862-1141-F23E-677ED7A1D6EE}"/>
              </a:ext>
            </a:extLst>
          </p:cNvPr>
          <p:cNvSpPr>
            <a:spLocks noChangeArrowheads="1"/>
          </p:cNvSpPr>
          <p:nvPr/>
        </p:nvSpPr>
        <p:spPr bwMode="auto">
          <a:xfrm>
            <a:off x="4132263" y="2282825"/>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200</a:t>
            </a:r>
            <a:endParaRPr lang="en-US" altLang="en-US" sz="1600">
              <a:latin typeface="Times New Roman" panose="02020603050405020304" pitchFamily="18" charset="0"/>
            </a:endParaRPr>
          </a:p>
        </p:txBody>
      </p:sp>
      <p:sp>
        <p:nvSpPr>
          <p:cNvPr id="134163" name="Rectangle 22">
            <a:extLst>
              <a:ext uri="{FF2B5EF4-FFF2-40B4-BE49-F238E27FC236}">
                <a16:creationId xmlns:a16="http://schemas.microsoft.com/office/drawing/2014/main" id="{12EC7BAA-71B7-18B0-FDD9-FDB40CA6B04A}"/>
              </a:ext>
            </a:extLst>
          </p:cNvPr>
          <p:cNvSpPr>
            <a:spLocks noChangeArrowheads="1"/>
          </p:cNvSpPr>
          <p:nvPr/>
        </p:nvSpPr>
        <p:spPr bwMode="auto">
          <a:xfrm>
            <a:off x="4318000" y="22034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64" name="Rectangle 23">
            <a:extLst>
              <a:ext uri="{FF2B5EF4-FFF2-40B4-BE49-F238E27FC236}">
                <a16:creationId xmlns:a16="http://schemas.microsoft.com/office/drawing/2014/main" id="{2C957C54-37D9-6A02-EFE1-AEB73B616D9A}"/>
              </a:ext>
            </a:extLst>
          </p:cNvPr>
          <p:cNvSpPr>
            <a:spLocks noChangeArrowheads="1"/>
          </p:cNvSpPr>
          <p:nvPr/>
        </p:nvSpPr>
        <p:spPr bwMode="auto">
          <a:xfrm>
            <a:off x="762000" y="24161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65" name="Rectangle 24">
            <a:extLst>
              <a:ext uri="{FF2B5EF4-FFF2-40B4-BE49-F238E27FC236}">
                <a16:creationId xmlns:a16="http://schemas.microsoft.com/office/drawing/2014/main" id="{7BA8AFA3-F8D8-E568-5AAD-F87A4B2DB49C}"/>
              </a:ext>
            </a:extLst>
          </p:cNvPr>
          <p:cNvSpPr>
            <a:spLocks noChangeArrowheads="1"/>
          </p:cNvSpPr>
          <p:nvPr/>
        </p:nvSpPr>
        <p:spPr bwMode="auto">
          <a:xfrm>
            <a:off x="762000" y="26273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66" name="Rectangle 25">
            <a:extLst>
              <a:ext uri="{FF2B5EF4-FFF2-40B4-BE49-F238E27FC236}">
                <a16:creationId xmlns:a16="http://schemas.microsoft.com/office/drawing/2014/main" id="{42821941-6667-A849-874B-374687AC5145}"/>
              </a:ext>
            </a:extLst>
          </p:cNvPr>
          <p:cNvSpPr>
            <a:spLocks noChangeArrowheads="1"/>
          </p:cNvSpPr>
          <p:nvPr/>
        </p:nvSpPr>
        <p:spPr bwMode="auto">
          <a:xfrm>
            <a:off x="762000" y="28400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67" name="Rectangle 26">
            <a:extLst>
              <a:ext uri="{FF2B5EF4-FFF2-40B4-BE49-F238E27FC236}">
                <a16:creationId xmlns:a16="http://schemas.microsoft.com/office/drawing/2014/main" id="{329420A2-D212-D4FC-2351-4CA87CB68C74}"/>
              </a:ext>
            </a:extLst>
          </p:cNvPr>
          <p:cNvSpPr>
            <a:spLocks noChangeArrowheads="1"/>
          </p:cNvSpPr>
          <p:nvPr/>
        </p:nvSpPr>
        <p:spPr bwMode="auto">
          <a:xfrm>
            <a:off x="808038" y="28400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68" name="Rectangle 27">
            <a:extLst>
              <a:ext uri="{FF2B5EF4-FFF2-40B4-BE49-F238E27FC236}">
                <a16:creationId xmlns:a16="http://schemas.microsoft.com/office/drawing/2014/main" id="{EFD4256D-0C52-684E-3973-BB409B02C421}"/>
              </a:ext>
            </a:extLst>
          </p:cNvPr>
          <p:cNvSpPr>
            <a:spLocks noChangeArrowheads="1"/>
          </p:cNvSpPr>
          <p:nvPr/>
        </p:nvSpPr>
        <p:spPr bwMode="auto">
          <a:xfrm>
            <a:off x="762000" y="3052763"/>
            <a:ext cx="238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69" name="Rectangle 28">
            <a:extLst>
              <a:ext uri="{FF2B5EF4-FFF2-40B4-BE49-F238E27FC236}">
                <a16:creationId xmlns:a16="http://schemas.microsoft.com/office/drawing/2014/main" id="{5726C2CE-E9B8-FAE0-9A67-748BF34B027D}"/>
              </a:ext>
            </a:extLst>
          </p:cNvPr>
          <p:cNvSpPr>
            <a:spLocks noChangeArrowheads="1"/>
          </p:cNvSpPr>
          <p:nvPr/>
        </p:nvSpPr>
        <p:spPr bwMode="auto">
          <a:xfrm>
            <a:off x="992188" y="30527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70" name="Rectangle 29">
            <a:extLst>
              <a:ext uri="{FF2B5EF4-FFF2-40B4-BE49-F238E27FC236}">
                <a16:creationId xmlns:a16="http://schemas.microsoft.com/office/drawing/2014/main" id="{2CDDEBF9-336B-5F67-D295-871DAE4B1A52}"/>
              </a:ext>
            </a:extLst>
          </p:cNvPr>
          <p:cNvSpPr>
            <a:spLocks noChangeArrowheads="1"/>
          </p:cNvSpPr>
          <p:nvPr/>
        </p:nvSpPr>
        <p:spPr bwMode="auto">
          <a:xfrm>
            <a:off x="762000" y="32639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71" name="Rectangle 30">
            <a:extLst>
              <a:ext uri="{FF2B5EF4-FFF2-40B4-BE49-F238E27FC236}">
                <a16:creationId xmlns:a16="http://schemas.microsoft.com/office/drawing/2014/main" id="{3EE2216F-A8CB-8FCD-0965-880992DE5A60}"/>
              </a:ext>
            </a:extLst>
          </p:cNvPr>
          <p:cNvSpPr>
            <a:spLocks noChangeArrowheads="1"/>
          </p:cNvSpPr>
          <p:nvPr/>
        </p:nvSpPr>
        <p:spPr bwMode="auto">
          <a:xfrm>
            <a:off x="1312863" y="32639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72" name="Rectangle 31">
            <a:extLst>
              <a:ext uri="{FF2B5EF4-FFF2-40B4-BE49-F238E27FC236}">
                <a16:creationId xmlns:a16="http://schemas.microsoft.com/office/drawing/2014/main" id="{2A9122FC-B713-9BD1-22B3-726D4F63DF96}"/>
              </a:ext>
            </a:extLst>
          </p:cNvPr>
          <p:cNvSpPr>
            <a:spLocks noChangeArrowheads="1"/>
          </p:cNvSpPr>
          <p:nvPr/>
        </p:nvSpPr>
        <p:spPr bwMode="auto">
          <a:xfrm>
            <a:off x="1865313" y="32639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73" name="Rectangle 32">
            <a:extLst>
              <a:ext uri="{FF2B5EF4-FFF2-40B4-BE49-F238E27FC236}">
                <a16:creationId xmlns:a16="http://schemas.microsoft.com/office/drawing/2014/main" id="{6C35A3A7-57C1-C9D3-AFAA-89348A3DFA5F}"/>
              </a:ext>
            </a:extLst>
          </p:cNvPr>
          <p:cNvSpPr>
            <a:spLocks noChangeArrowheads="1"/>
          </p:cNvSpPr>
          <p:nvPr/>
        </p:nvSpPr>
        <p:spPr bwMode="auto">
          <a:xfrm>
            <a:off x="2416175" y="32639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74" name="Rectangle 33">
            <a:extLst>
              <a:ext uri="{FF2B5EF4-FFF2-40B4-BE49-F238E27FC236}">
                <a16:creationId xmlns:a16="http://schemas.microsoft.com/office/drawing/2014/main" id="{B9231482-0397-A719-DE2E-1F8F113F44EF}"/>
              </a:ext>
            </a:extLst>
          </p:cNvPr>
          <p:cNvSpPr>
            <a:spLocks noChangeArrowheads="1"/>
          </p:cNvSpPr>
          <p:nvPr/>
        </p:nvSpPr>
        <p:spPr bwMode="auto">
          <a:xfrm>
            <a:off x="2968625" y="32639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75" name="Rectangle 34">
            <a:extLst>
              <a:ext uri="{FF2B5EF4-FFF2-40B4-BE49-F238E27FC236}">
                <a16:creationId xmlns:a16="http://schemas.microsoft.com/office/drawing/2014/main" id="{3620C491-AA71-B804-CDDE-923218626064}"/>
              </a:ext>
            </a:extLst>
          </p:cNvPr>
          <p:cNvSpPr>
            <a:spLocks noChangeArrowheads="1"/>
          </p:cNvSpPr>
          <p:nvPr/>
        </p:nvSpPr>
        <p:spPr bwMode="auto">
          <a:xfrm>
            <a:off x="3519488" y="32639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76" name="Rectangle 35">
            <a:extLst>
              <a:ext uri="{FF2B5EF4-FFF2-40B4-BE49-F238E27FC236}">
                <a16:creationId xmlns:a16="http://schemas.microsoft.com/office/drawing/2014/main" id="{4828C826-166C-421E-CDC7-90937FF32373}"/>
              </a:ext>
            </a:extLst>
          </p:cNvPr>
          <p:cNvSpPr>
            <a:spLocks noChangeArrowheads="1"/>
          </p:cNvSpPr>
          <p:nvPr/>
        </p:nvSpPr>
        <p:spPr bwMode="auto">
          <a:xfrm>
            <a:off x="4071938" y="32639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77" name="Rectangle 36">
            <a:extLst>
              <a:ext uri="{FF2B5EF4-FFF2-40B4-BE49-F238E27FC236}">
                <a16:creationId xmlns:a16="http://schemas.microsoft.com/office/drawing/2014/main" id="{D042D806-736E-94AB-062F-973DF32BF93C}"/>
              </a:ext>
            </a:extLst>
          </p:cNvPr>
          <p:cNvSpPr>
            <a:spLocks noChangeArrowheads="1"/>
          </p:cNvSpPr>
          <p:nvPr/>
        </p:nvSpPr>
        <p:spPr bwMode="auto">
          <a:xfrm>
            <a:off x="762000" y="34766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78" name="Rectangle 37">
            <a:extLst>
              <a:ext uri="{FF2B5EF4-FFF2-40B4-BE49-F238E27FC236}">
                <a16:creationId xmlns:a16="http://schemas.microsoft.com/office/drawing/2014/main" id="{A29D4465-1037-A445-8631-739DD9A2408B}"/>
              </a:ext>
            </a:extLst>
          </p:cNvPr>
          <p:cNvSpPr>
            <a:spLocks noChangeArrowheads="1"/>
          </p:cNvSpPr>
          <p:nvPr/>
        </p:nvSpPr>
        <p:spPr bwMode="auto">
          <a:xfrm>
            <a:off x="1312863" y="34766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79" name="Rectangle 38">
            <a:extLst>
              <a:ext uri="{FF2B5EF4-FFF2-40B4-BE49-F238E27FC236}">
                <a16:creationId xmlns:a16="http://schemas.microsoft.com/office/drawing/2014/main" id="{92BC0F92-EACD-3640-AC90-412126502CD2}"/>
              </a:ext>
            </a:extLst>
          </p:cNvPr>
          <p:cNvSpPr>
            <a:spLocks noChangeArrowheads="1"/>
          </p:cNvSpPr>
          <p:nvPr/>
        </p:nvSpPr>
        <p:spPr bwMode="auto">
          <a:xfrm>
            <a:off x="1865313" y="34766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80" name="Rectangle 39">
            <a:extLst>
              <a:ext uri="{FF2B5EF4-FFF2-40B4-BE49-F238E27FC236}">
                <a16:creationId xmlns:a16="http://schemas.microsoft.com/office/drawing/2014/main" id="{3AF7AEB4-2E7D-81D6-5179-D5F8B0B9D98C}"/>
              </a:ext>
            </a:extLst>
          </p:cNvPr>
          <p:cNvSpPr>
            <a:spLocks noChangeArrowheads="1"/>
          </p:cNvSpPr>
          <p:nvPr/>
        </p:nvSpPr>
        <p:spPr bwMode="auto">
          <a:xfrm>
            <a:off x="2416175" y="34766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81" name="Rectangle 40">
            <a:extLst>
              <a:ext uri="{FF2B5EF4-FFF2-40B4-BE49-F238E27FC236}">
                <a16:creationId xmlns:a16="http://schemas.microsoft.com/office/drawing/2014/main" id="{CA1E33F2-02E2-842A-91FB-A0358809A194}"/>
              </a:ext>
            </a:extLst>
          </p:cNvPr>
          <p:cNvSpPr>
            <a:spLocks noChangeArrowheads="1"/>
          </p:cNvSpPr>
          <p:nvPr/>
        </p:nvSpPr>
        <p:spPr bwMode="auto">
          <a:xfrm>
            <a:off x="2968625" y="3476625"/>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82" name="Rectangle 41">
            <a:extLst>
              <a:ext uri="{FF2B5EF4-FFF2-40B4-BE49-F238E27FC236}">
                <a16:creationId xmlns:a16="http://schemas.microsoft.com/office/drawing/2014/main" id="{C67DF34B-C79C-1346-7036-98645B8529EE}"/>
              </a:ext>
            </a:extLst>
          </p:cNvPr>
          <p:cNvSpPr>
            <a:spLocks noChangeArrowheads="1"/>
          </p:cNvSpPr>
          <p:nvPr/>
        </p:nvSpPr>
        <p:spPr bwMode="auto">
          <a:xfrm>
            <a:off x="3060700" y="34766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83" name="Rectangle 42">
            <a:extLst>
              <a:ext uri="{FF2B5EF4-FFF2-40B4-BE49-F238E27FC236}">
                <a16:creationId xmlns:a16="http://schemas.microsoft.com/office/drawing/2014/main" id="{9291C70B-9DF4-805C-9138-4695F71B2B73}"/>
              </a:ext>
            </a:extLst>
          </p:cNvPr>
          <p:cNvSpPr>
            <a:spLocks noChangeArrowheads="1"/>
          </p:cNvSpPr>
          <p:nvPr/>
        </p:nvSpPr>
        <p:spPr bwMode="auto">
          <a:xfrm>
            <a:off x="1865313" y="368935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84" name="Rectangle 43">
            <a:extLst>
              <a:ext uri="{FF2B5EF4-FFF2-40B4-BE49-F238E27FC236}">
                <a16:creationId xmlns:a16="http://schemas.microsoft.com/office/drawing/2014/main" id="{94E51CB6-DC89-EF8D-2621-DAF87AFD801A}"/>
              </a:ext>
            </a:extLst>
          </p:cNvPr>
          <p:cNvSpPr>
            <a:spLocks noChangeArrowheads="1"/>
          </p:cNvSpPr>
          <p:nvPr/>
        </p:nvSpPr>
        <p:spPr bwMode="auto">
          <a:xfrm>
            <a:off x="1957388" y="3689350"/>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85" name="Rectangle 44">
            <a:extLst>
              <a:ext uri="{FF2B5EF4-FFF2-40B4-BE49-F238E27FC236}">
                <a16:creationId xmlns:a16="http://schemas.microsoft.com/office/drawing/2014/main" id="{21D22D05-5679-71CC-AAAA-EDB0CAABE682}"/>
              </a:ext>
            </a:extLst>
          </p:cNvPr>
          <p:cNvSpPr>
            <a:spLocks noChangeArrowheads="1"/>
          </p:cNvSpPr>
          <p:nvPr/>
        </p:nvSpPr>
        <p:spPr bwMode="auto">
          <a:xfrm>
            <a:off x="2324100" y="36893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86" name="Rectangle 45">
            <a:extLst>
              <a:ext uri="{FF2B5EF4-FFF2-40B4-BE49-F238E27FC236}">
                <a16:creationId xmlns:a16="http://schemas.microsoft.com/office/drawing/2014/main" id="{27BDC4AB-B668-C8BC-1680-65F3AC296171}"/>
              </a:ext>
            </a:extLst>
          </p:cNvPr>
          <p:cNvSpPr>
            <a:spLocks noChangeArrowheads="1"/>
          </p:cNvSpPr>
          <p:nvPr/>
        </p:nvSpPr>
        <p:spPr bwMode="auto">
          <a:xfrm>
            <a:off x="2416175" y="36893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87" name="Rectangle 46">
            <a:extLst>
              <a:ext uri="{FF2B5EF4-FFF2-40B4-BE49-F238E27FC236}">
                <a16:creationId xmlns:a16="http://schemas.microsoft.com/office/drawing/2014/main" id="{830AD466-46FC-3288-6925-DDB24F68A4AB}"/>
              </a:ext>
            </a:extLst>
          </p:cNvPr>
          <p:cNvSpPr>
            <a:spLocks noChangeArrowheads="1"/>
          </p:cNvSpPr>
          <p:nvPr/>
        </p:nvSpPr>
        <p:spPr bwMode="auto">
          <a:xfrm>
            <a:off x="2968625" y="3689350"/>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88" name="Rectangle 47">
            <a:extLst>
              <a:ext uri="{FF2B5EF4-FFF2-40B4-BE49-F238E27FC236}">
                <a16:creationId xmlns:a16="http://schemas.microsoft.com/office/drawing/2014/main" id="{167AA5B0-6BB3-5890-1658-514330A7AB44}"/>
              </a:ext>
            </a:extLst>
          </p:cNvPr>
          <p:cNvSpPr>
            <a:spLocks noChangeArrowheads="1"/>
          </p:cNvSpPr>
          <p:nvPr/>
        </p:nvSpPr>
        <p:spPr bwMode="auto">
          <a:xfrm>
            <a:off x="3152775" y="36893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89" name="Rectangle 48">
            <a:extLst>
              <a:ext uri="{FF2B5EF4-FFF2-40B4-BE49-F238E27FC236}">
                <a16:creationId xmlns:a16="http://schemas.microsoft.com/office/drawing/2014/main" id="{BEFC0188-6940-FF28-664D-3CC90B4E8AE7}"/>
              </a:ext>
            </a:extLst>
          </p:cNvPr>
          <p:cNvSpPr>
            <a:spLocks noChangeArrowheads="1"/>
          </p:cNvSpPr>
          <p:nvPr/>
        </p:nvSpPr>
        <p:spPr bwMode="auto">
          <a:xfrm>
            <a:off x="3519488" y="36893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90" name="Rectangle 49">
            <a:extLst>
              <a:ext uri="{FF2B5EF4-FFF2-40B4-BE49-F238E27FC236}">
                <a16:creationId xmlns:a16="http://schemas.microsoft.com/office/drawing/2014/main" id="{2452BB5F-BDEC-A225-C890-BAC3AED4949E}"/>
              </a:ext>
            </a:extLst>
          </p:cNvPr>
          <p:cNvSpPr>
            <a:spLocks noChangeArrowheads="1"/>
          </p:cNvSpPr>
          <p:nvPr/>
        </p:nvSpPr>
        <p:spPr bwMode="auto">
          <a:xfrm>
            <a:off x="4071938" y="3689350"/>
            <a:ext cx="238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91" name="Rectangle 50">
            <a:extLst>
              <a:ext uri="{FF2B5EF4-FFF2-40B4-BE49-F238E27FC236}">
                <a16:creationId xmlns:a16="http://schemas.microsoft.com/office/drawing/2014/main" id="{9A05396E-8053-310A-92B6-C9B7DF1C61D2}"/>
              </a:ext>
            </a:extLst>
          </p:cNvPr>
          <p:cNvSpPr>
            <a:spLocks noChangeArrowheads="1"/>
          </p:cNvSpPr>
          <p:nvPr/>
        </p:nvSpPr>
        <p:spPr bwMode="auto">
          <a:xfrm>
            <a:off x="4300538" y="36893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92" name="Rectangle 52">
            <a:extLst>
              <a:ext uri="{FF2B5EF4-FFF2-40B4-BE49-F238E27FC236}">
                <a16:creationId xmlns:a16="http://schemas.microsoft.com/office/drawing/2014/main" id="{7B0F4FC1-3279-0F11-4A89-0354F4C9DCFB}"/>
              </a:ext>
            </a:extLst>
          </p:cNvPr>
          <p:cNvSpPr>
            <a:spLocks noChangeArrowheads="1"/>
          </p:cNvSpPr>
          <p:nvPr/>
        </p:nvSpPr>
        <p:spPr bwMode="auto">
          <a:xfrm>
            <a:off x="4953000" y="3810000"/>
            <a:ext cx="47625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b="1">
              <a:solidFill>
                <a:srgbClr val="FF0000"/>
              </a:solidFill>
              <a:latin typeface="Times New Roman" panose="02020603050405020304" pitchFamily="18" charset="0"/>
            </a:endParaRPr>
          </a:p>
        </p:txBody>
      </p:sp>
      <p:sp>
        <p:nvSpPr>
          <p:cNvPr id="134193" name="Rectangle 53">
            <a:extLst>
              <a:ext uri="{FF2B5EF4-FFF2-40B4-BE49-F238E27FC236}">
                <a16:creationId xmlns:a16="http://schemas.microsoft.com/office/drawing/2014/main" id="{CC16BE84-C978-395A-27CA-D3CBBA1C9DE1}"/>
              </a:ext>
            </a:extLst>
          </p:cNvPr>
          <p:cNvSpPr>
            <a:spLocks noChangeArrowheads="1"/>
          </p:cNvSpPr>
          <p:nvPr/>
        </p:nvSpPr>
        <p:spPr bwMode="auto">
          <a:xfrm>
            <a:off x="5313363" y="36893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94" name="Rectangle 54">
            <a:extLst>
              <a:ext uri="{FF2B5EF4-FFF2-40B4-BE49-F238E27FC236}">
                <a16:creationId xmlns:a16="http://schemas.microsoft.com/office/drawing/2014/main" id="{ED521903-7988-4F7D-579B-CFC601CDB459}"/>
              </a:ext>
            </a:extLst>
          </p:cNvPr>
          <p:cNvSpPr>
            <a:spLocks noChangeArrowheads="1"/>
          </p:cNvSpPr>
          <p:nvPr/>
        </p:nvSpPr>
        <p:spPr bwMode="auto">
          <a:xfrm>
            <a:off x="762000" y="39004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95" name="Rectangle 55">
            <a:extLst>
              <a:ext uri="{FF2B5EF4-FFF2-40B4-BE49-F238E27FC236}">
                <a16:creationId xmlns:a16="http://schemas.microsoft.com/office/drawing/2014/main" id="{4A6D4EDD-8DCC-765A-F34E-87EF221CAF61}"/>
              </a:ext>
            </a:extLst>
          </p:cNvPr>
          <p:cNvSpPr>
            <a:spLocks noChangeArrowheads="1"/>
          </p:cNvSpPr>
          <p:nvPr/>
        </p:nvSpPr>
        <p:spPr bwMode="auto">
          <a:xfrm>
            <a:off x="1312863" y="39004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96" name="Rectangle 56">
            <a:extLst>
              <a:ext uri="{FF2B5EF4-FFF2-40B4-BE49-F238E27FC236}">
                <a16:creationId xmlns:a16="http://schemas.microsoft.com/office/drawing/2014/main" id="{96596D95-91F1-B0D1-061F-64D5446E0E97}"/>
              </a:ext>
            </a:extLst>
          </p:cNvPr>
          <p:cNvSpPr>
            <a:spLocks noChangeArrowheads="1"/>
          </p:cNvSpPr>
          <p:nvPr/>
        </p:nvSpPr>
        <p:spPr bwMode="auto">
          <a:xfrm>
            <a:off x="1865313" y="3900488"/>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100</a:t>
            </a:r>
            <a:endParaRPr lang="en-US" altLang="en-US" sz="1600">
              <a:latin typeface="Times New Roman" panose="02020603050405020304" pitchFamily="18" charset="0"/>
            </a:endParaRPr>
          </a:p>
        </p:txBody>
      </p:sp>
      <p:sp>
        <p:nvSpPr>
          <p:cNvPr id="134197" name="Rectangle 57">
            <a:extLst>
              <a:ext uri="{FF2B5EF4-FFF2-40B4-BE49-F238E27FC236}">
                <a16:creationId xmlns:a16="http://schemas.microsoft.com/office/drawing/2014/main" id="{E21F7E88-5E43-AFAD-9029-EABEED44160B}"/>
              </a:ext>
            </a:extLst>
          </p:cNvPr>
          <p:cNvSpPr>
            <a:spLocks noChangeArrowheads="1"/>
          </p:cNvSpPr>
          <p:nvPr/>
        </p:nvSpPr>
        <p:spPr bwMode="auto">
          <a:xfrm>
            <a:off x="2232025" y="39004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98" name="Rectangle 58">
            <a:extLst>
              <a:ext uri="{FF2B5EF4-FFF2-40B4-BE49-F238E27FC236}">
                <a16:creationId xmlns:a16="http://schemas.microsoft.com/office/drawing/2014/main" id="{E7BE71B0-2CCA-88E2-A775-E3109DD77268}"/>
              </a:ext>
            </a:extLst>
          </p:cNvPr>
          <p:cNvSpPr>
            <a:spLocks noChangeArrowheads="1"/>
          </p:cNvSpPr>
          <p:nvPr/>
        </p:nvSpPr>
        <p:spPr bwMode="auto">
          <a:xfrm>
            <a:off x="762000" y="41132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199" name="Rectangle 59">
            <a:extLst>
              <a:ext uri="{FF2B5EF4-FFF2-40B4-BE49-F238E27FC236}">
                <a16:creationId xmlns:a16="http://schemas.microsoft.com/office/drawing/2014/main" id="{A452DBE1-58FA-6C28-A5A0-9F641E01A57F}"/>
              </a:ext>
            </a:extLst>
          </p:cNvPr>
          <p:cNvSpPr>
            <a:spLocks noChangeArrowheads="1"/>
          </p:cNvSpPr>
          <p:nvPr/>
        </p:nvSpPr>
        <p:spPr bwMode="auto">
          <a:xfrm>
            <a:off x="762000" y="43259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00" name="Rectangle 60">
            <a:extLst>
              <a:ext uri="{FF2B5EF4-FFF2-40B4-BE49-F238E27FC236}">
                <a16:creationId xmlns:a16="http://schemas.microsoft.com/office/drawing/2014/main" id="{FD99419C-544F-BA8C-9B62-FB925A0E3781}"/>
              </a:ext>
            </a:extLst>
          </p:cNvPr>
          <p:cNvSpPr>
            <a:spLocks noChangeArrowheads="1"/>
          </p:cNvSpPr>
          <p:nvPr/>
        </p:nvSpPr>
        <p:spPr bwMode="auto">
          <a:xfrm>
            <a:off x="1312863" y="43259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01" name="Rectangle 61">
            <a:extLst>
              <a:ext uri="{FF2B5EF4-FFF2-40B4-BE49-F238E27FC236}">
                <a16:creationId xmlns:a16="http://schemas.microsoft.com/office/drawing/2014/main" id="{DABD18CC-C1EA-C643-3761-7C593513FBA0}"/>
              </a:ext>
            </a:extLst>
          </p:cNvPr>
          <p:cNvSpPr>
            <a:spLocks noChangeArrowheads="1"/>
          </p:cNvSpPr>
          <p:nvPr/>
        </p:nvSpPr>
        <p:spPr bwMode="auto">
          <a:xfrm>
            <a:off x="1865313" y="43259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02" name="Rectangle 62">
            <a:extLst>
              <a:ext uri="{FF2B5EF4-FFF2-40B4-BE49-F238E27FC236}">
                <a16:creationId xmlns:a16="http://schemas.microsoft.com/office/drawing/2014/main" id="{1A4FFAA1-855B-DB4E-7A20-AEFECCCB40AD}"/>
              </a:ext>
            </a:extLst>
          </p:cNvPr>
          <p:cNvSpPr>
            <a:spLocks noChangeArrowheads="1"/>
          </p:cNvSpPr>
          <p:nvPr/>
        </p:nvSpPr>
        <p:spPr bwMode="auto">
          <a:xfrm>
            <a:off x="2416175" y="43259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03" name="Rectangle 63">
            <a:extLst>
              <a:ext uri="{FF2B5EF4-FFF2-40B4-BE49-F238E27FC236}">
                <a16:creationId xmlns:a16="http://schemas.microsoft.com/office/drawing/2014/main" id="{E51774E6-3D0A-1AE9-CB0C-745409C8669A}"/>
              </a:ext>
            </a:extLst>
          </p:cNvPr>
          <p:cNvSpPr>
            <a:spLocks noChangeArrowheads="1"/>
          </p:cNvSpPr>
          <p:nvPr/>
        </p:nvSpPr>
        <p:spPr bwMode="auto">
          <a:xfrm>
            <a:off x="2968625" y="43259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04" name="Rectangle 64">
            <a:extLst>
              <a:ext uri="{FF2B5EF4-FFF2-40B4-BE49-F238E27FC236}">
                <a16:creationId xmlns:a16="http://schemas.microsoft.com/office/drawing/2014/main" id="{C709DFF7-C42D-7CB4-7D68-165B0124518A}"/>
              </a:ext>
            </a:extLst>
          </p:cNvPr>
          <p:cNvSpPr>
            <a:spLocks noChangeArrowheads="1"/>
          </p:cNvSpPr>
          <p:nvPr/>
        </p:nvSpPr>
        <p:spPr bwMode="auto">
          <a:xfrm>
            <a:off x="3519488" y="4325938"/>
            <a:ext cx="1428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05" name="Rectangle 65">
            <a:extLst>
              <a:ext uri="{FF2B5EF4-FFF2-40B4-BE49-F238E27FC236}">
                <a16:creationId xmlns:a16="http://schemas.microsoft.com/office/drawing/2014/main" id="{AAB5C471-5056-D23A-685E-AB1643C8B243}"/>
              </a:ext>
            </a:extLst>
          </p:cNvPr>
          <p:cNvSpPr>
            <a:spLocks noChangeArrowheads="1"/>
          </p:cNvSpPr>
          <p:nvPr/>
        </p:nvSpPr>
        <p:spPr bwMode="auto">
          <a:xfrm>
            <a:off x="3657600" y="43259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06" name="Rectangle 66">
            <a:extLst>
              <a:ext uri="{FF2B5EF4-FFF2-40B4-BE49-F238E27FC236}">
                <a16:creationId xmlns:a16="http://schemas.microsoft.com/office/drawing/2014/main" id="{557E1F4D-9762-AD8D-F7B2-08B9EA821DA1}"/>
              </a:ext>
            </a:extLst>
          </p:cNvPr>
          <p:cNvSpPr>
            <a:spLocks noChangeArrowheads="1"/>
          </p:cNvSpPr>
          <p:nvPr/>
        </p:nvSpPr>
        <p:spPr bwMode="auto">
          <a:xfrm>
            <a:off x="4071938" y="4325938"/>
            <a:ext cx="2857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07" name="Rectangle 67">
            <a:extLst>
              <a:ext uri="{FF2B5EF4-FFF2-40B4-BE49-F238E27FC236}">
                <a16:creationId xmlns:a16="http://schemas.microsoft.com/office/drawing/2014/main" id="{C20724FA-39BA-FDE7-80DB-59779A66ECB5}"/>
              </a:ext>
            </a:extLst>
          </p:cNvPr>
          <p:cNvSpPr>
            <a:spLocks noChangeArrowheads="1"/>
          </p:cNvSpPr>
          <p:nvPr/>
        </p:nvSpPr>
        <p:spPr bwMode="auto">
          <a:xfrm>
            <a:off x="4346575" y="43259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08" name="Rectangle 68">
            <a:extLst>
              <a:ext uri="{FF2B5EF4-FFF2-40B4-BE49-F238E27FC236}">
                <a16:creationId xmlns:a16="http://schemas.microsoft.com/office/drawing/2014/main" id="{7241BF18-9B37-4D14-31D7-593808D49219}"/>
              </a:ext>
            </a:extLst>
          </p:cNvPr>
          <p:cNvSpPr>
            <a:spLocks noChangeArrowheads="1"/>
          </p:cNvSpPr>
          <p:nvPr/>
        </p:nvSpPr>
        <p:spPr bwMode="auto">
          <a:xfrm>
            <a:off x="4622800" y="43259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09" name="Rectangle 69">
            <a:extLst>
              <a:ext uri="{FF2B5EF4-FFF2-40B4-BE49-F238E27FC236}">
                <a16:creationId xmlns:a16="http://schemas.microsoft.com/office/drawing/2014/main" id="{1E499C66-9835-9118-E836-E2E387E4145F}"/>
              </a:ext>
            </a:extLst>
          </p:cNvPr>
          <p:cNvSpPr>
            <a:spLocks noChangeArrowheads="1"/>
          </p:cNvSpPr>
          <p:nvPr/>
        </p:nvSpPr>
        <p:spPr bwMode="auto">
          <a:xfrm>
            <a:off x="5173663" y="43259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10" name="Rectangle 70">
            <a:extLst>
              <a:ext uri="{FF2B5EF4-FFF2-40B4-BE49-F238E27FC236}">
                <a16:creationId xmlns:a16="http://schemas.microsoft.com/office/drawing/2014/main" id="{4A3AABDC-FE98-2090-B92D-F28D667E159F}"/>
              </a:ext>
            </a:extLst>
          </p:cNvPr>
          <p:cNvSpPr>
            <a:spLocks noChangeArrowheads="1"/>
          </p:cNvSpPr>
          <p:nvPr/>
        </p:nvSpPr>
        <p:spPr bwMode="auto">
          <a:xfrm>
            <a:off x="5726113" y="43259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11" name="Rectangle 71">
            <a:extLst>
              <a:ext uri="{FF2B5EF4-FFF2-40B4-BE49-F238E27FC236}">
                <a16:creationId xmlns:a16="http://schemas.microsoft.com/office/drawing/2014/main" id="{84E36E7C-FE7A-110C-3825-AAD5F68739D2}"/>
              </a:ext>
            </a:extLst>
          </p:cNvPr>
          <p:cNvSpPr>
            <a:spLocks noChangeArrowheads="1"/>
          </p:cNvSpPr>
          <p:nvPr/>
        </p:nvSpPr>
        <p:spPr bwMode="auto">
          <a:xfrm>
            <a:off x="762000" y="45370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12" name="Rectangle 72">
            <a:extLst>
              <a:ext uri="{FF2B5EF4-FFF2-40B4-BE49-F238E27FC236}">
                <a16:creationId xmlns:a16="http://schemas.microsoft.com/office/drawing/2014/main" id="{9618402F-DFCF-58C5-0F15-134D2EC35E42}"/>
              </a:ext>
            </a:extLst>
          </p:cNvPr>
          <p:cNvSpPr>
            <a:spLocks noChangeArrowheads="1"/>
          </p:cNvSpPr>
          <p:nvPr/>
        </p:nvSpPr>
        <p:spPr bwMode="auto">
          <a:xfrm>
            <a:off x="1312863" y="45370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13" name="Rectangle 73">
            <a:extLst>
              <a:ext uri="{FF2B5EF4-FFF2-40B4-BE49-F238E27FC236}">
                <a16:creationId xmlns:a16="http://schemas.microsoft.com/office/drawing/2014/main" id="{8BE12869-6106-9FEA-FA45-187F084CD886}"/>
              </a:ext>
            </a:extLst>
          </p:cNvPr>
          <p:cNvSpPr>
            <a:spLocks noChangeArrowheads="1"/>
          </p:cNvSpPr>
          <p:nvPr/>
        </p:nvSpPr>
        <p:spPr bwMode="auto">
          <a:xfrm>
            <a:off x="1865313" y="45370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14" name="Rectangle 74">
            <a:extLst>
              <a:ext uri="{FF2B5EF4-FFF2-40B4-BE49-F238E27FC236}">
                <a16:creationId xmlns:a16="http://schemas.microsoft.com/office/drawing/2014/main" id="{022DC64B-90F8-A21D-388C-2A501C9076CF}"/>
              </a:ext>
            </a:extLst>
          </p:cNvPr>
          <p:cNvSpPr>
            <a:spLocks noChangeArrowheads="1"/>
          </p:cNvSpPr>
          <p:nvPr/>
        </p:nvSpPr>
        <p:spPr bwMode="auto">
          <a:xfrm>
            <a:off x="2416175" y="45370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15" name="Rectangle 75">
            <a:extLst>
              <a:ext uri="{FF2B5EF4-FFF2-40B4-BE49-F238E27FC236}">
                <a16:creationId xmlns:a16="http://schemas.microsoft.com/office/drawing/2014/main" id="{4F25E2D2-A98E-F516-2CF8-AC61C733C3F2}"/>
              </a:ext>
            </a:extLst>
          </p:cNvPr>
          <p:cNvSpPr>
            <a:spLocks noChangeArrowheads="1"/>
          </p:cNvSpPr>
          <p:nvPr/>
        </p:nvSpPr>
        <p:spPr bwMode="auto">
          <a:xfrm>
            <a:off x="2968625" y="45370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16" name="Rectangle 76">
            <a:extLst>
              <a:ext uri="{FF2B5EF4-FFF2-40B4-BE49-F238E27FC236}">
                <a16:creationId xmlns:a16="http://schemas.microsoft.com/office/drawing/2014/main" id="{CD808958-9441-4A01-70DC-46C6E9338381}"/>
              </a:ext>
            </a:extLst>
          </p:cNvPr>
          <p:cNvSpPr>
            <a:spLocks noChangeArrowheads="1"/>
          </p:cNvSpPr>
          <p:nvPr/>
        </p:nvSpPr>
        <p:spPr bwMode="auto">
          <a:xfrm>
            <a:off x="3519488" y="45370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17" name="Rectangle 77">
            <a:extLst>
              <a:ext uri="{FF2B5EF4-FFF2-40B4-BE49-F238E27FC236}">
                <a16:creationId xmlns:a16="http://schemas.microsoft.com/office/drawing/2014/main" id="{55B53063-EB40-1268-32C8-0C6775830684}"/>
              </a:ext>
            </a:extLst>
          </p:cNvPr>
          <p:cNvSpPr>
            <a:spLocks noChangeArrowheads="1"/>
          </p:cNvSpPr>
          <p:nvPr/>
        </p:nvSpPr>
        <p:spPr bwMode="auto">
          <a:xfrm>
            <a:off x="4071938" y="45370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18" name="Rectangle 78">
            <a:extLst>
              <a:ext uri="{FF2B5EF4-FFF2-40B4-BE49-F238E27FC236}">
                <a16:creationId xmlns:a16="http://schemas.microsoft.com/office/drawing/2014/main" id="{0B84047E-E379-9B52-AD87-4E7E79AEC1AC}"/>
              </a:ext>
            </a:extLst>
          </p:cNvPr>
          <p:cNvSpPr>
            <a:spLocks noChangeArrowheads="1"/>
          </p:cNvSpPr>
          <p:nvPr/>
        </p:nvSpPr>
        <p:spPr bwMode="auto">
          <a:xfrm>
            <a:off x="4622800" y="45370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19" name="Rectangle 79">
            <a:extLst>
              <a:ext uri="{FF2B5EF4-FFF2-40B4-BE49-F238E27FC236}">
                <a16:creationId xmlns:a16="http://schemas.microsoft.com/office/drawing/2014/main" id="{6C1B52B0-04D5-A77E-DAAE-89647E465517}"/>
              </a:ext>
            </a:extLst>
          </p:cNvPr>
          <p:cNvSpPr>
            <a:spLocks noChangeArrowheads="1"/>
          </p:cNvSpPr>
          <p:nvPr/>
        </p:nvSpPr>
        <p:spPr bwMode="auto">
          <a:xfrm>
            <a:off x="5173663" y="4537075"/>
            <a:ext cx="1952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20" name="Rectangle 80">
            <a:extLst>
              <a:ext uri="{FF2B5EF4-FFF2-40B4-BE49-F238E27FC236}">
                <a16:creationId xmlns:a16="http://schemas.microsoft.com/office/drawing/2014/main" id="{045514E9-951A-59DA-1FA2-950A8D0D806F}"/>
              </a:ext>
            </a:extLst>
          </p:cNvPr>
          <p:cNvSpPr>
            <a:spLocks noChangeArrowheads="1"/>
          </p:cNvSpPr>
          <p:nvPr/>
        </p:nvSpPr>
        <p:spPr bwMode="auto">
          <a:xfrm>
            <a:off x="7058025" y="45370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21" name="Rectangle 81">
            <a:extLst>
              <a:ext uri="{FF2B5EF4-FFF2-40B4-BE49-F238E27FC236}">
                <a16:creationId xmlns:a16="http://schemas.microsoft.com/office/drawing/2014/main" id="{AA9AF203-7813-7275-3225-7CEED92BDC9F}"/>
              </a:ext>
            </a:extLst>
          </p:cNvPr>
          <p:cNvSpPr>
            <a:spLocks noChangeArrowheads="1"/>
          </p:cNvSpPr>
          <p:nvPr/>
        </p:nvSpPr>
        <p:spPr bwMode="auto">
          <a:xfrm>
            <a:off x="762000" y="4749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22" name="Rectangle 82">
            <a:extLst>
              <a:ext uri="{FF2B5EF4-FFF2-40B4-BE49-F238E27FC236}">
                <a16:creationId xmlns:a16="http://schemas.microsoft.com/office/drawing/2014/main" id="{36164D97-7727-6129-AC69-6AD097869599}"/>
              </a:ext>
            </a:extLst>
          </p:cNvPr>
          <p:cNvSpPr>
            <a:spLocks noChangeArrowheads="1"/>
          </p:cNvSpPr>
          <p:nvPr/>
        </p:nvSpPr>
        <p:spPr bwMode="auto">
          <a:xfrm>
            <a:off x="1312863" y="4749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23" name="Rectangle 83">
            <a:extLst>
              <a:ext uri="{FF2B5EF4-FFF2-40B4-BE49-F238E27FC236}">
                <a16:creationId xmlns:a16="http://schemas.microsoft.com/office/drawing/2014/main" id="{9687F27E-F385-D9B2-9353-53C13107C6B1}"/>
              </a:ext>
            </a:extLst>
          </p:cNvPr>
          <p:cNvSpPr>
            <a:spLocks noChangeArrowheads="1"/>
          </p:cNvSpPr>
          <p:nvPr/>
        </p:nvSpPr>
        <p:spPr bwMode="auto">
          <a:xfrm>
            <a:off x="1865313" y="4749800"/>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24" name="Rectangle 84">
            <a:extLst>
              <a:ext uri="{FF2B5EF4-FFF2-40B4-BE49-F238E27FC236}">
                <a16:creationId xmlns:a16="http://schemas.microsoft.com/office/drawing/2014/main" id="{55822F91-E443-F4FF-E02D-3BD3FF2A9751}"/>
              </a:ext>
            </a:extLst>
          </p:cNvPr>
          <p:cNvSpPr>
            <a:spLocks noChangeArrowheads="1"/>
          </p:cNvSpPr>
          <p:nvPr/>
        </p:nvSpPr>
        <p:spPr bwMode="auto">
          <a:xfrm>
            <a:off x="2049463" y="4749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25" name="Rectangle 85">
            <a:extLst>
              <a:ext uri="{FF2B5EF4-FFF2-40B4-BE49-F238E27FC236}">
                <a16:creationId xmlns:a16="http://schemas.microsoft.com/office/drawing/2014/main" id="{4C19507C-9702-9E8D-08BF-5F357A504CDE}"/>
              </a:ext>
            </a:extLst>
          </p:cNvPr>
          <p:cNvSpPr>
            <a:spLocks noChangeArrowheads="1"/>
          </p:cNvSpPr>
          <p:nvPr/>
        </p:nvSpPr>
        <p:spPr bwMode="auto">
          <a:xfrm>
            <a:off x="2416175" y="4749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26" name="Rectangle 86">
            <a:extLst>
              <a:ext uri="{FF2B5EF4-FFF2-40B4-BE49-F238E27FC236}">
                <a16:creationId xmlns:a16="http://schemas.microsoft.com/office/drawing/2014/main" id="{69D43AEC-FC9A-8C28-0596-DE420BE0BF65}"/>
              </a:ext>
            </a:extLst>
          </p:cNvPr>
          <p:cNvSpPr>
            <a:spLocks noChangeArrowheads="1"/>
          </p:cNvSpPr>
          <p:nvPr/>
        </p:nvSpPr>
        <p:spPr bwMode="auto">
          <a:xfrm>
            <a:off x="2968625" y="4749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27" name="Rectangle 87">
            <a:extLst>
              <a:ext uri="{FF2B5EF4-FFF2-40B4-BE49-F238E27FC236}">
                <a16:creationId xmlns:a16="http://schemas.microsoft.com/office/drawing/2014/main" id="{2A93BBB3-CD92-45DC-337F-DA294ACC82A9}"/>
              </a:ext>
            </a:extLst>
          </p:cNvPr>
          <p:cNvSpPr>
            <a:spLocks noChangeArrowheads="1"/>
          </p:cNvSpPr>
          <p:nvPr/>
        </p:nvSpPr>
        <p:spPr bwMode="auto">
          <a:xfrm>
            <a:off x="3519488" y="4749800"/>
            <a:ext cx="1381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A</a:t>
            </a:r>
            <a:endParaRPr lang="en-US" altLang="en-US" sz="1600">
              <a:latin typeface="Times New Roman" panose="02020603050405020304" pitchFamily="18" charset="0"/>
            </a:endParaRPr>
          </a:p>
        </p:txBody>
      </p:sp>
      <p:sp>
        <p:nvSpPr>
          <p:cNvPr id="134228" name="Rectangle 88">
            <a:extLst>
              <a:ext uri="{FF2B5EF4-FFF2-40B4-BE49-F238E27FC236}">
                <a16:creationId xmlns:a16="http://schemas.microsoft.com/office/drawing/2014/main" id="{90E8FBE3-2E46-9157-92A4-BF939D6E789C}"/>
              </a:ext>
            </a:extLst>
          </p:cNvPr>
          <p:cNvSpPr>
            <a:spLocks noChangeArrowheads="1"/>
          </p:cNvSpPr>
          <p:nvPr/>
        </p:nvSpPr>
        <p:spPr bwMode="auto">
          <a:xfrm>
            <a:off x="3652838" y="4829175"/>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50, 50</a:t>
            </a:r>
            <a:endParaRPr lang="en-US" altLang="en-US" sz="1600">
              <a:latin typeface="Times New Roman" panose="02020603050405020304" pitchFamily="18" charset="0"/>
            </a:endParaRPr>
          </a:p>
        </p:txBody>
      </p:sp>
      <p:sp>
        <p:nvSpPr>
          <p:cNvPr id="134229" name="Rectangle 89">
            <a:extLst>
              <a:ext uri="{FF2B5EF4-FFF2-40B4-BE49-F238E27FC236}">
                <a16:creationId xmlns:a16="http://schemas.microsoft.com/office/drawing/2014/main" id="{71639676-04AF-D69D-E66F-DC7FAE5E7F7A}"/>
              </a:ext>
            </a:extLst>
          </p:cNvPr>
          <p:cNvSpPr>
            <a:spLocks noChangeArrowheads="1"/>
          </p:cNvSpPr>
          <p:nvPr/>
        </p:nvSpPr>
        <p:spPr bwMode="auto">
          <a:xfrm>
            <a:off x="3959225" y="4749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30" name="Rectangle 90">
            <a:extLst>
              <a:ext uri="{FF2B5EF4-FFF2-40B4-BE49-F238E27FC236}">
                <a16:creationId xmlns:a16="http://schemas.microsoft.com/office/drawing/2014/main" id="{E34C0226-9757-26B4-9622-A0A23B37FABB}"/>
              </a:ext>
            </a:extLst>
          </p:cNvPr>
          <p:cNvSpPr>
            <a:spLocks noChangeArrowheads="1"/>
          </p:cNvSpPr>
          <p:nvPr/>
        </p:nvSpPr>
        <p:spPr bwMode="auto">
          <a:xfrm>
            <a:off x="4071938" y="4749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31" name="Rectangle 91">
            <a:extLst>
              <a:ext uri="{FF2B5EF4-FFF2-40B4-BE49-F238E27FC236}">
                <a16:creationId xmlns:a16="http://schemas.microsoft.com/office/drawing/2014/main" id="{80400B64-D24C-A3A0-C6B7-A38DDB303DD2}"/>
              </a:ext>
            </a:extLst>
          </p:cNvPr>
          <p:cNvSpPr>
            <a:spLocks noChangeArrowheads="1"/>
          </p:cNvSpPr>
          <p:nvPr/>
        </p:nvSpPr>
        <p:spPr bwMode="auto">
          <a:xfrm>
            <a:off x="4622800" y="4749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32" name="Rectangle 92">
            <a:extLst>
              <a:ext uri="{FF2B5EF4-FFF2-40B4-BE49-F238E27FC236}">
                <a16:creationId xmlns:a16="http://schemas.microsoft.com/office/drawing/2014/main" id="{3BE521DE-92DF-D0F0-965C-E06FBF9DABDB}"/>
              </a:ext>
            </a:extLst>
          </p:cNvPr>
          <p:cNvSpPr>
            <a:spLocks noChangeArrowheads="1"/>
          </p:cNvSpPr>
          <p:nvPr/>
        </p:nvSpPr>
        <p:spPr bwMode="auto">
          <a:xfrm>
            <a:off x="5173663" y="4749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33" name="Rectangle 93">
            <a:extLst>
              <a:ext uri="{FF2B5EF4-FFF2-40B4-BE49-F238E27FC236}">
                <a16:creationId xmlns:a16="http://schemas.microsoft.com/office/drawing/2014/main" id="{BEE1C05B-1997-5AC5-1130-8A0D61B574EF}"/>
              </a:ext>
            </a:extLst>
          </p:cNvPr>
          <p:cNvSpPr>
            <a:spLocks noChangeArrowheads="1"/>
          </p:cNvSpPr>
          <p:nvPr/>
        </p:nvSpPr>
        <p:spPr bwMode="auto">
          <a:xfrm>
            <a:off x="5726113" y="47498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34" name="Rectangle 94">
            <a:extLst>
              <a:ext uri="{FF2B5EF4-FFF2-40B4-BE49-F238E27FC236}">
                <a16:creationId xmlns:a16="http://schemas.microsoft.com/office/drawing/2014/main" id="{DDCBBF13-26BE-9AFC-B804-3F5450570ABB}"/>
              </a:ext>
            </a:extLst>
          </p:cNvPr>
          <p:cNvSpPr>
            <a:spLocks noChangeArrowheads="1"/>
          </p:cNvSpPr>
          <p:nvPr/>
        </p:nvSpPr>
        <p:spPr bwMode="auto">
          <a:xfrm>
            <a:off x="2095500" y="4962525"/>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50</a:t>
            </a:r>
            <a:endParaRPr lang="en-US" altLang="en-US" sz="1600">
              <a:latin typeface="Times New Roman" panose="02020603050405020304" pitchFamily="18" charset="0"/>
            </a:endParaRPr>
          </a:p>
        </p:txBody>
      </p:sp>
      <p:sp>
        <p:nvSpPr>
          <p:cNvPr id="134235" name="Rectangle 95">
            <a:extLst>
              <a:ext uri="{FF2B5EF4-FFF2-40B4-BE49-F238E27FC236}">
                <a16:creationId xmlns:a16="http://schemas.microsoft.com/office/drawing/2014/main" id="{E04FF44B-709F-EEC6-2458-A56F52CC83CD}"/>
              </a:ext>
            </a:extLst>
          </p:cNvPr>
          <p:cNvSpPr>
            <a:spLocks noChangeArrowheads="1"/>
          </p:cNvSpPr>
          <p:nvPr/>
        </p:nvSpPr>
        <p:spPr bwMode="auto">
          <a:xfrm>
            <a:off x="2278063" y="4962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36" name="Rectangle 96">
            <a:extLst>
              <a:ext uri="{FF2B5EF4-FFF2-40B4-BE49-F238E27FC236}">
                <a16:creationId xmlns:a16="http://schemas.microsoft.com/office/drawing/2014/main" id="{F016F894-0483-F366-0B47-179B5F21A8F5}"/>
              </a:ext>
            </a:extLst>
          </p:cNvPr>
          <p:cNvSpPr>
            <a:spLocks noChangeArrowheads="1"/>
          </p:cNvSpPr>
          <p:nvPr/>
        </p:nvSpPr>
        <p:spPr bwMode="auto">
          <a:xfrm>
            <a:off x="2416175" y="4962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37" name="Rectangle 97">
            <a:extLst>
              <a:ext uri="{FF2B5EF4-FFF2-40B4-BE49-F238E27FC236}">
                <a16:creationId xmlns:a16="http://schemas.microsoft.com/office/drawing/2014/main" id="{80E84079-4DD4-2D8F-26C2-C84F6C47961C}"/>
              </a:ext>
            </a:extLst>
          </p:cNvPr>
          <p:cNvSpPr>
            <a:spLocks noChangeArrowheads="1"/>
          </p:cNvSpPr>
          <p:nvPr/>
        </p:nvSpPr>
        <p:spPr bwMode="auto">
          <a:xfrm>
            <a:off x="2968625" y="4962525"/>
            <a:ext cx="619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38" name="Rectangle 98">
            <a:extLst>
              <a:ext uri="{FF2B5EF4-FFF2-40B4-BE49-F238E27FC236}">
                <a16:creationId xmlns:a16="http://schemas.microsoft.com/office/drawing/2014/main" id="{DE13CE44-4B8E-A5BC-C6E0-D1F3DDD8BC9B}"/>
              </a:ext>
            </a:extLst>
          </p:cNvPr>
          <p:cNvSpPr>
            <a:spLocks noChangeArrowheads="1"/>
          </p:cNvSpPr>
          <p:nvPr/>
        </p:nvSpPr>
        <p:spPr bwMode="auto">
          <a:xfrm>
            <a:off x="3565525" y="4962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39" name="Rectangle 99">
            <a:extLst>
              <a:ext uri="{FF2B5EF4-FFF2-40B4-BE49-F238E27FC236}">
                <a16:creationId xmlns:a16="http://schemas.microsoft.com/office/drawing/2014/main" id="{984E1338-A506-0063-9EC1-86E858C191F6}"/>
              </a:ext>
            </a:extLst>
          </p:cNvPr>
          <p:cNvSpPr>
            <a:spLocks noChangeArrowheads="1"/>
          </p:cNvSpPr>
          <p:nvPr/>
        </p:nvSpPr>
        <p:spPr bwMode="auto">
          <a:xfrm>
            <a:off x="4071938" y="4962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40" name="Rectangle 100">
            <a:extLst>
              <a:ext uri="{FF2B5EF4-FFF2-40B4-BE49-F238E27FC236}">
                <a16:creationId xmlns:a16="http://schemas.microsoft.com/office/drawing/2014/main" id="{ABD237FC-E1E0-90F2-78A1-2E0ACD26134F}"/>
              </a:ext>
            </a:extLst>
          </p:cNvPr>
          <p:cNvSpPr>
            <a:spLocks noChangeArrowheads="1"/>
          </p:cNvSpPr>
          <p:nvPr/>
        </p:nvSpPr>
        <p:spPr bwMode="auto">
          <a:xfrm>
            <a:off x="4622800" y="4962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41" name="Rectangle 101">
            <a:extLst>
              <a:ext uri="{FF2B5EF4-FFF2-40B4-BE49-F238E27FC236}">
                <a16:creationId xmlns:a16="http://schemas.microsoft.com/office/drawing/2014/main" id="{F7E16907-7E4A-222A-F7F6-20F227695EA4}"/>
              </a:ext>
            </a:extLst>
          </p:cNvPr>
          <p:cNvSpPr>
            <a:spLocks noChangeArrowheads="1"/>
          </p:cNvSpPr>
          <p:nvPr/>
        </p:nvSpPr>
        <p:spPr bwMode="auto">
          <a:xfrm>
            <a:off x="5173663" y="4962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42" name="Rectangle 102">
            <a:extLst>
              <a:ext uri="{FF2B5EF4-FFF2-40B4-BE49-F238E27FC236}">
                <a16:creationId xmlns:a16="http://schemas.microsoft.com/office/drawing/2014/main" id="{DEBBB317-B3FA-002E-1365-A8F113927354}"/>
              </a:ext>
            </a:extLst>
          </p:cNvPr>
          <p:cNvSpPr>
            <a:spLocks noChangeArrowheads="1"/>
          </p:cNvSpPr>
          <p:nvPr/>
        </p:nvSpPr>
        <p:spPr bwMode="auto">
          <a:xfrm>
            <a:off x="5726113" y="4962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43" name="Rectangle 103">
            <a:extLst>
              <a:ext uri="{FF2B5EF4-FFF2-40B4-BE49-F238E27FC236}">
                <a16:creationId xmlns:a16="http://schemas.microsoft.com/office/drawing/2014/main" id="{8E0A5A8D-17A2-195A-E064-C334B7F2B93A}"/>
              </a:ext>
            </a:extLst>
          </p:cNvPr>
          <p:cNvSpPr>
            <a:spLocks noChangeArrowheads="1"/>
          </p:cNvSpPr>
          <p:nvPr/>
        </p:nvSpPr>
        <p:spPr bwMode="auto">
          <a:xfrm>
            <a:off x="6276975" y="4962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44" name="Rectangle 104">
            <a:extLst>
              <a:ext uri="{FF2B5EF4-FFF2-40B4-BE49-F238E27FC236}">
                <a16:creationId xmlns:a16="http://schemas.microsoft.com/office/drawing/2014/main" id="{B5B42EF0-819C-E50E-A6DF-DA61779CB3B2}"/>
              </a:ext>
            </a:extLst>
          </p:cNvPr>
          <p:cNvSpPr>
            <a:spLocks noChangeArrowheads="1"/>
          </p:cNvSpPr>
          <p:nvPr/>
        </p:nvSpPr>
        <p:spPr bwMode="auto">
          <a:xfrm>
            <a:off x="6829425" y="4962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45" name="Rectangle 105">
            <a:extLst>
              <a:ext uri="{FF2B5EF4-FFF2-40B4-BE49-F238E27FC236}">
                <a16:creationId xmlns:a16="http://schemas.microsoft.com/office/drawing/2014/main" id="{0B6DF14F-8023-5CEB-B379-0E46130A848C}"/>
              </a:ext>
            </a:extLst>
          </p:cNvPr>
          <p:cNvSpPr>
            <a:spLocks noChangeArrowheads="1"/>
          </p:cNvSpPr>
          <p:nvPr/>
        </p:nvSpPr>
        <p:spPr bwMode="auto">
          <a:xfrm>
            <a:off x="7380288" y="4962525"/>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46" name="Rectangle 106">
            <a:extLst>
              <a:ext uri="{FF2B5EF4-FFF2-40B4-BE49-F238E27FC236}">
                <a16:creationId xmlns:a16="http://schemas.microsoft.com/office/drawing/2014/main" id="{839F0670-3107-6C61-78F9-1DACE6560C6B}"/>
              </a:ext>
            </a:extLst>
          </p:cNvPr>
          <p:cNvSpPr>
            <a:spLocks noChangeArrowheads="1"/>
          </p:cNvSpPr>
          <p:nvPr/>
        </p:nvSpPr>
        <p:spPr bwMode="auto">
          <a:xfrm>
            <a:off x="1312863" y="51736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47" name="Rectangle 107">
            <a:extLst>
              <a:ext uri="{FF2B5EF4-FFF2-40B4-BE49-F238E27FC236}">
                <a16:creationId xmlns:a16="http://schemas.microsoft.com/office/drawing/2014/main" id="{3F682381-6500-1F8C-1743-F931FD89AADD}"/>
              </a:ext>
            </a:extLst>
          </p:cNvPr>
          <p:cNvSpPr>
            <a:spLocks noChangeArrowheads="1"/>
          </p:cNvSpPr>
          <p:nvPr/>
        </p:nvSpPr>
        <p:spPr bwMode="auto">
          <a:xfrm>
            <a:off x="1865313" y="51736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48" name="Rectangle 108">
            <a:extLst>
              <a:ext uri="{FF2B5EF4-FFF2-40B4-BE49-F238E27FC236}">
                <a16:creationId xmlns:a16="http://schemas.microsoft.com/office/drawing/2014/main" id="{858F712E-B9B6-4D20-FDF1-5A16A3B84A41}"/>
              </a:ext>
            </a:extLst>
          </p:cNvPr>
          <p:cNvSpPr>
            <a:spLocks noChangeArrowheads="1"/>
          </p:cNvSpPr>
          <p:nvPr/>
        </p:nvSpPr>
        <p:spPr bwMode="auto">
          <a:xfrm>
            <a:off x="2416175" y="51736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49" name="Rectangle 109">
            <a:extLst>
              <a:ext uri="{FF2B5EF4-FFF2-40B4-BE49-F238E27FC236}">
                <a16:creationId xmlns:a16="http://schemas.microsoft.com/office/drawing/2014/main" id="{C5D7B326-CF1F-A0D1-78A3-794AC2F75F62}"/>
              </a:ext>
            </a:extLst>
          </p:cNvPr>
          <p:cNvSpPr>
            <a:spLocks noChangeArrowheads="1"/>
          </p:cNvSpPr>
          <p:nvPr/>
        </p:nvSpPr>
        <p:spPr bwMode="auto">
          <a:xfrm>
            <a:off x="2968625" y="51736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50" name="Rectangle 110">
            <a:extLst>
              <a:ext uri="{FF2B5EF4-FFF2-40B4-BE49-F238E27FC236}">
                <a16:creationId xmlns:a16="http://schemas.microsoft.com/office/drawing/2014/main" id="{8DDF7670-CA26-9DB4-0287-ED053EC348C2}"/>
              </a:ext>
            </a:extLst>
          </p:cNvPr>
          <p:cNvSpPr>
            <a:spLocks noChangeArrowheads="1"/>
          </p:cNvSpPr>
          <p:nvPr/>
        </p:nvSpPr>
        <p:spPr bwMode="auto">
          <a:xfrm>
            <a:off x="3519488" y="51736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51" name="Rectangle 111">
            <a:extLst>
              <a:ext uri="{FF2B5EF4-FFF2-40B4-BE49-F238E27FC236}">
                <a16:creationId xmlns:a16="http://schemas.microsoft.com/office/drawing/2014/main" id="{06576AA8-7D74-C38A-08D0-64E45F9C6B0F}"/>
              </a:ext>
            </a:extLst>
          </p:cNvPr>
          <p:cNvSpPr>
            <a:spLocks noChangeArrowheads="1"/>
          </p:cNvSpPr>
          <p:nvPr/>
        </p:nvSpPr>
        <p:spPr bwMode="auto">
          <a:xfrm>
            <a:off x="4071938" y="5173663"/>
            <a:ext cx="12858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52" name="Rectangle 112">
            <a:extLst>
              <a:ext uri="{FF2B5EF4-FFF2-40B4-BE49-F238E27FC236}">
                <a16:creationId xmlns:a16="http://schemas.microsoft.com/office/drawing/2014/main" id="{55FFE82F-6367-58F2-D113-D1268212D107}"/>
              </a:ext>
            </a:extLst>
          </p:cNvPr>
          <p:cNvSpPr>
            <a:spLocks noChangeArrowheads="1"/>
          </p:cNvSpPr>
          <p:nvPr/>
        </p:nvSpPr>
        <p:spPr bwMode="auto">
          <a:xfrm>
            <a:off x="5311775" y="51736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53" name="Rectangle 113">
            <a:extLst>
              <a:ext uri="{FF2B5EF4-FFF2-40B4-BE49-F238E27FC236}">
                <a16:creationId xmlns:a16="http://schemas.microsoft.com/office/drawing/2014/main" id="{00B9FF43-2F14-E91A-A394-C990407F6CEB}"/>
              </a:ext>
            </a:extLst>
          </p:cNvPr>
          <p:cNvSpPr>
            <a:spLocks noChangeArrowheads="1"/>
          </p:cNvSpPr>
          <p:nvPr/>
        </p:nvSpPr>
        <p:spPr bwMode="auto">
          <a:xfrm>
            <a:off x="762000" y="53863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54" name="Rectangle 114">
            <a:extLst>
              <a:ext uri="{FF2B5EF4-FFF2-40B4-BE49-F238E27FC236}">
                <a16:creationId xmlns:a16="http://schemas.microsoft.com/office/drawing/2014/main" id="{CE42DA13-1E45-CC14-B279-6A266F7AEF67}"/>
              </a:ext>
            </a:extLst>
          </p:cNvPr>
          <p:cNvSpPr>
            <a:spLocks noChangeArrowheads="1"/>
          </p:cNvSpPr>
          <p:nvPr/>
        </p:nvSpPr>
        <p:spPr bwMode="auto">
          <a:xfrm>
            <a:off x="1312863" y="53863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55" name="Rectangle 115">
            <a:extLst>
              <a:ext uri="{FF2B5EF4-FFF2-40B4-BE49-F238E27FC236}">
                <a16:creationId xmlns:a16="http://schemas.microsoft.com/office/drawing/2014/main" id="{F36ABB16-34E2-7EA0-16B7-DD2536DA695F}"/>
              </a:ext>
            </a:extLst>
          </p:cNvPr>
          <p:cNvSpPr>
            <a:spLocks noChangeArrowheads="1"/>
          </p:cNvSpPr>
          <p:nvPr/>
        </p:nvSpPr>
        <p:spPr bwMode="auto">
          <a:xfrm>
            <a:off x="1865313" y="53863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56" name="Rectangle 116">
            <a:extLst>
              <a:ext uri="{FF2B5EF4-FFF2-40B4-BE49-F238E27FC236}">
                <a16:creationId xmlns:a16="http://schemas.microsoft.com/office/drawing/2014/main" id="{D92CE47D-A576-9622-B5FE-F263EC5749A1}"/>
              </a:ext>
            </a:extLst>
          </p:cNvPr>
          <p:cNvSpPr>
            <a:spLocks noChangeArrowheads="1"/>
          </p:cNvSpPr>
          <p:nvPr/>
        </p:nvSpPr>
        <p:spPr bwMode="auto">
          <a:xfrm>
            <a:off x="2416175" y="53863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57" name="Rectangle 117">
            <a:extLst>
              <a:ext uri="{FF2B5EF4-FFF2-40B4-BE49-F238E27FC236}">
                <a16:creationId xmlns:a16="http://schemas.microsoft.com/office/drawing/2014/main" id="{4ADD98B8-FBB2-4596-2677-55C2791FB92F}"/>
              </a:ext>
            </a:extLst>
          </p:cNvPr>
          <p:cNvSpPr>
            <a:spLocks noChangeArrowheads="1"/>
          </p:cNvSpPr>
          <p:nvPr/>
        </p:nvSpPr>
        <p:spPr bwMode="auto">
          <a:xfrm>
            <a:off x="2968625" y="53863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58" name="Rectangle 118">
            <a:extLst>
              <a:ext uri="{FF2B5EF4-FFF2-40B4-BE49-F238E27FC236}">
                <a16:creationId xmlns:a16="http://schemas.microsoft.com/office/drawing/2014/main" id="{5C1DB424-8192-D17D-59A0-455DB7EDF36C}"/>
              </a:ext>
            </a:extLst>
          </p:cNvPr>
          <p:cNvSpPr>
            <a:spLocks noChangeArrowheads="1"/>
          </p:cNvSpPr>
          <p:nvPr/>
        </p:nvSpPr>
        <p:spPr bwMode="auto">
          <a:xfrm>
            <a:off x="3519488" y="53863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59" name="Rectangle 119">
            <a:extLst>
              <a:ext uri="{FF2B5EF4-FFF2-40B4-BE49-F238E27FC236}">
                <a16:creationId xmlns:a16="http://schemas.microsoft.com/office/drawing/2014/main" id="{782CD4FD-A896-4920-318B-381769A2DA8D}"/>
              </a:ext>
            </a:extLst>
          </p:cNvPr>
          <p:cNvSpPr>
            <a:spLocks noChangeArrowheads="1"/>
          </p:cNvSpPr>
          <p:nvPr/>
        </p:nvSpPr>
        <p:spPr bwMode="auto">
          <a:xfrm>
            <a:off x="4071938" y="53863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60" name="Rectangle 120">
            <a:extLst>
              <a:ext uri="{FF2B5EF4-FFF2-40B4-BE49-F238E27FC236}">
                <a16:creationId xmlns:a16="http://schemas.microsoft.com/office/drawing/2014/main" id="{BBF8ABD0-0EAD-0056-CAFD-DDC551AB73F9}"/>
              </a:ext>
            </a:extLst>
          </p:cNvPr>
          <p:cNvSpPr>
            <a:spLocks noChangeArrowheads="1"/>
          </p:cNvSpPr>
          <p:nvPr/>
        </p:nvSpPr>
        <p:spPr bwMode="auto">
          <a:xfrm>
            <a:off x="4622800" y="53863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61" name="Rectangle 121">
            <a:extLst>
              <a:ext uri="{FF2B5EF4-FFF2-40B4-BE49-F238E27FC236}">
                <a16:creationId xmlns:a16="http://schemas.microsoft.com/office/drawing/2014/main" id="{2BACAA64-9476-B3ED-C2A9-98C109AF6578}"/>
              </a:ext>
            </a:extLst>
          </p:cNvPr>
          <p:cNvSpPr>
            <a:spLocks noChangeArrowheads="1"/>
          </p:cNvSpPr>
          <p:nvPr/>
        </p:nvSpPr>
        <p:spPr bwMode="auto">
          <a:xfrm>
            <a:off x="5173663" y="53863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62" name="Rectangle 122">
            <a:extLst>
              <a:ext uri="{FF2B5EF4-FFF2-40B4-BE49-F238E27FC236}">
                <a16:creationId xmlns:a16="http://schemas.microsoft.com/office/drawing/2014/main" id="{649917DE-DAED-52B5-5AB9-8FBB3C6B3CE7}"/>
              </a:ext>
            </a:extLst>
          </p:cNvPr>
          <p:cNvSpPr>
            <a:spLocks noChangeArrowheads="1"/>
          </p:cNvSpPr>
          <p:nvPr/>
        </p:nvSpPr>
        <p:spPr bwMode="auto">
          <a:xfrm>
            <a:off x="5726113" y="53863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63" name="Rectangle 123">
            <a:extLst>
              <a:ext uri="{FF2B5EF4-FFF2-40B4-BE49-F238E27FC236}">
                <a16:creationId xmlns:a16="http://schemas.microsoft.com/office/drawing/2014/main" id="{8D91101F-7FD4-896A-BB06-674D687BA96F}"/>
              </a:ext>
            </a:extLst>
          </p:cNvPr>
          <p:cNvSpPr>
            <a:spLocks noChangeArrowheads="1"/>
          </p:cNvSpPr>
          <p:nvPr/>
        </p:nvSpPr>
        <p:spPr bwMode="auto">
          <a:xfrm>
            <a:off x="6276975" y="53863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64" name="Rectangle 124">
            <a:extLst>
              <a:ext uri="{FF2B5EF4-FFF2-40B4-BE49-F238E27FC236}">
                <a16:creationId xmlns:a16="http://schemas.microsoft.com/office/drawing/2014/main" id="{876D1DBC-49A0-385B-65CA-6E5FBB7BAB4E}"/>
              </a:ext>
            </a:extLst>
          </p:cNvPr>
          <p:cNvSpPr>
            <a:spLocks noChangeArrowheads="1"/>
          </p:cNvSpPr>
          <p:nvPr/>
        </p:nvSpPr>
        <p:spPr bwMode="auto">
          <a:xfrm>
            <a:off x="762000" y="5597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65" name="Rectangle 125">
            <a:extLst>
              <a:ext uri="{FF2B5EF4-FFF2-40B4-BE49-F238E27FC236}">
                <a16:creationId xmlns:a16="http://schemas.microsoft.com/office/drawing/2014/main" id="{DD41D3DD-347F-6EEC-1969-72E973C294F0}"/>
              </a:ext>
            </a:extLst>
          </p:cNvPr>
          <p:cNvSpPr>
            <a:spLocks noChangeArrowheads="1"/>
          </p:cNvSpPr>
          <p:nvPr/>
        </p:nvSpPr>
        <p:spPr bwMode="auto">
          <a:xfrm>
            <a:off x="1312863" y="5597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66" name="Rectangle 126">
            <a:extLst>
              <a:ext uri="{FF2B5EF4-FFF2-40B4-BE49-F238E27FC236}">
                <a16:creationId xmlns:a16="http://schemas.microsoft.com/office/drawing/2014/main" id="{D9AC93D6-C04B-B09C-BFA8-8374402B94BA}"/>
              </a:ext>
            </a:extLst>
          </p:cNvPr>
          <p:cNvSpPr>
            <a:spLocks noChangeArrowheads="1"/>
          </p:cNvSpPr>
          <p:nvPr/>
        </p:nvSpPr>
        <p:spPr bwMode="auto">
          <a:xfrm>
            <a:off x="1865313" y="5597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67" name="Rectangle 127">
            <a:extLst>
              <a:ext uri="{FF2B5EF4-FFF2-40B4-BE49-F238E27FC236}">
                <a16:creationId xmlns:a16="http://schemas.microsoft.com/office/drawing/2014/main" id="{F740E7DB-90E0-80BD-E95B-33E09FDAAA9D}"/>
              </a:ext>
            </a:extLst>
          </p:cNvPr>
          <p:cNvSpPr>
            <a:spLocks noChangeArrowheads="1"/>
          </p:cNvSpPr>
          <p:nvPr/>
        </p:nvSpPr>
        <p:spPr bwMode="auto">
          <a:xfrm>
            <a:off x="2416175" y="5597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68" name="Rectangle 128">
            <a:extLst>
              <a:ext uri="{FF2B5EF4-FFF2-40B4-BE49-F238E27FC236}">
                <a16:creationId xmlns:a16="http://schemas.microsoft.com/office/drawing/2014/main" id="{AC4F1A6A-D0EB-ACA4-63F3-75B0C746737A}"/>
              </a:ext>
            </a:extLst>
          </p:cNvPr>
          <p:cNvSpPr>
            <a:spLocks noChangeArrowheads="1"/>
          </p:cNvSpPr>
          <p:nvPr/>
        </p:nvSpPr>
        <p:spPr bwMode="auto">
          <a:xfrm>
            <a:off x="2968625" y="5597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69" name="Rectangle 129">
            <a:extLst>
              <a:ext uri="{FF2B5EF4-FFF2-40B4-BE49-F238E27FC236}">
                <a16:creationId xmlns:a16="http://schemas.microsoft.com/office/drawing/2014/main" id="{4D294BAC-291A-6496-F261-9CDD28EBB9C2}"/>
              </a:ext>
            </a:extLst>
          </p:cNvPr>
          <p:cNvSpPr>
            <a:spLocks noChangeArrowheads="1"/>
          </p:cNvSpPr>
          <p:nvPr/>
        </p:nvSpPr>
        <p:spPr bwMode="auto">
          <a:xfrm>
            <a:off x="3519488" y="5597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70" name="Rectangle 130">
            <a:extLst>
              <a:ext uri="{FF2B5EF4-FFF2-40B4-BE49-F238E27FC236}">
                <a16:creationId xmlns:a16="http://schemas.microsoft.com/office/drawing/2014/main" id="{3C954A69-8337-AA54-93E2-241589CF3602}"/>
              </a:ext>
            </a:extLst>
          </p:cNvPr>
          <p:cNvSpPr>
            <a:spLocks noChangeArrowheads="1"/>
          </p:cNvSpPr>
          <p:nvPr/>
        </p:nvSpPr>
        <p:spPr bwMode="auto">
          <a:xfrm>
            <a:off x="4071938" y="5597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71" name="Rectangle 131">
            <a:extLst>
              <a:ext uri="{FF2B5EF4-FFF2-40B4-BE49-F238E27FC236}">
                <a16:creationId xmlns:a16="http://schemas.microsoft.com/office/drawing/2014/main" id="{020F449C-6AAC-B3AC-4FFF-9BBC6E9A972C}"/>
              </a:ext>
            </a:extLst>
          </p:cNvPr>
          <p:cNvSpPr>
            <a:spLocks noChangeArrowheads="1"/>
          </p:cNvSpPr>
          <p:nvPr/>
        </p:nvSpPr>
        <p:spPr bwMode="auto">
          <a:xfrm>
            <a:off x="4622800" y="55975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72" name="Rectangle 132">
            <a:extLst>
              <a:ext uri="{FF2B5EF4-FFF2-40B4-BE49-F238E27FC236}">
                <a16:creationId xmlns:a16="http://schemas.microsoft.com/office/drawing/2014/main" id="{5E66FCE3-3A95-3166-FFAA-092D3BFFAA1D}"/>
              </a:ext>
            </a:extLst>
          </p:cNvPr>
          <p:cNvSpPr>
            <a:spLocks noChangeArrowheads="1"/>
          </p:cNvSpPr>
          <p:nvPr/>
        </p:nvSpPr>
        <p:spPr bwMode="auto">
          <a:xfrm>
            <a:off x="2895600" y="3276600"/>
            <a:ext cx="762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34273" name="Rectangle 133">
            <a:extLst>
              <a:ext uri="{FF2B5EF4-FFF2-40B4-BE49-F238E27FC236}">
                <a16:creationId xmlns:a16="http://schemas.microsoft.com/office/drawing/2014/main" id="{9BA39033-72ED-714B-44FB-55503A445256}"/>
              </a:ext>
            </a:extLst>
          </p:cNvPr>
          <p:cNvSpPr>
            <a:spLocks noChangeArrowheads="1"/>
          </p:cNvSpPr>
          <p:nvPr/>
        </p:nvSpPr>
        <p:spPr bwMode="auto">
          <a:xfrm>
            <a:off x="2971800" y="3352800"/>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34274" name="Rectangle 134">
            <a:extLst>
              <a:ext uri="{FF2B5EF4-FFF2-40B4-BE49-F238E27FC236}">
                <a16:creationId xmlns:a16="http://schemas.microsoft.com/office/drawing/2014/main" id="{BE7E7F2B-C8A1-DAEF-70E4-588DEF621EF2}"/>
              </a:ext>
            </a:extLst>
          </p:cNvPr>
          <p:cNvSpPr>
            <a:spLocks noChangeArrowheads="1"/>
          </p:cNvSpPr>
          <p:nvPr/>
        </p:nvSpPr>
        <p:spPr bwMode="auto">
          <a:xfrm>
            <a:off x="2971800" y="32766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75" name="Rectangle 135">
            <a:extLst>
              <a:ext uri="{FF2B5EF4-FFF2-40B4-BE49-F238E27FC236}">
                <a16:creationId xmlns:a16="http://schemas.microsoft.com/office/drawing/2014/main" id="{2606079A-9E5F-09FA-1AAA-9AE6B3D37CA1}"/>
              </a:ext>
            </a:extLst>
          </p:cNvPr>
          <p:cNvSpPr>
            <a:spLocks noChangeArrowheads="1"/>
          </p:cNvSpPr>
          <p:nvPr/>
        </p:nvSpPr>
        <p:spPr bwMode="auto">
          <a:xfrm>
            <a:off x="4622800" y="5810250"/>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76" name="Rectangle 136">
            <a:extLst>
              <a:ext uri="{FF2B5EF4-FFF2-40B4-BE49-F238E27FC236}">
                <a16:creationId xmlns:a16="http://schemas.microsoft.com/office/drawing/2014/main" id="{FBEA5626-E530-05F8-EDE5-199899A93DDB}"/>
              </a:ext>
            </a:extLst>
          </p:cNvPr>
          <p:cNvSpPr>
            <a:spLocks noChangeArrowheads="1"/>
          </p:cNvSpPr>
          <p:nvPr/>
        </p:nvSpPr>
        <p:spPr bwMode="auto">
          <a:xfrm>
            <a:off x="4806950" y="5840413"/>
            <a:ext cx="381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2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77" name="Rectangle 137">
            <a:extLst>
              <a:ext uri="{FF2B5EF4-FFF2-40B4-BE49-F238E27FC236}">
                <a16:creationId xmlns:a16="http://schemas.microsoft.com/office/drawing/2014/main" id="{1C368AF6-7C82-C9C5-5A36-64B145871F15}"/>
              </a:ext>
            </a:extLst>
          </p:cNvPr>
          <p:cNvSpPr>
            <a:spLocks noChangeArrowheads="1"/>
          </p:cNvSpPr>
          <p:nvPr/>
        </p:nvSpPr>
        <p:spPr bwMode="auto">
          <a:xfrm>
            <a:off x="4845050" y="58102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78" name="Rectangle 138">
            <a:extLst>
              <a:ext uri="{FF2B5EF4-FFF2-40B4-BE49-F238E27FC236}">
                <a16:creationId xmlns:a16="http://schemas.microsoft.com/office/drawing/2014/main" id="{9D67EF03-E055-2B3F-E0E5-00A0436F6B28}"/>
              </a:ext>
            </a:extLst>
          </p:cNvPr>
          <p:cNvSpPr>
            <a:spLocks noChangeArrowheads="1"/>
          </p:cNvSpPr>
          <p:nvPr/>
        </p:nvSpPr>
        <p:spPr bwMode="auto">
          <a:xfrm>
            <a:off x="5173663" y="58102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79" name="Rectangle 139">
            <a:extLst>
              <a:ext uri="{FF2B5EF4-FFF2-40B4-BE49-F238E27FC236}">
                <a16:creationId xmlns:a16="http://schemas.microsoft.com/office/drawing/2014/main" id="{F1965671-D1FD-AD98-F28E-D74973B0C616}"/>
              </a:ext>
            </a:extLst>
          </p:cNvPr>
          <p:cNvSpPr>
            <a:spLocks noChangeArrowheads="1"/>
          </p:cNvSpPr>
          <p:nvPr/>
        </p:nvSpPr>
        <p:spPr bwMode="auto">
          <a:xfrm>
            <a:off x="5726113" y="58102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80" name="Rectangle 140">
            <a:extLst>
              <a:ext uri="{FF2B5EF4-FFF2-40B4-BE49-F238E27FC236}">
                <a16:creationId xmlns:a16="http://schemas.microsoft.com/office/drawing/2014/main" id="{11A0988A-13C2-1636-3374-7CDF6D7B905C}"/>
              </a:ext>
            </a:extLst>
          </p:cNvPr>
          <p:cNvSpPr>
            <a:spLocks noChangeArrowheads="1"/>
          </p:cNvSpPr>
          <p:nvPr/>
        </p:nvSpPr>
        <p:spPr bwMode="auto">
          <a:xfrm>
            <a:off x="6276975" y="58102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81" name="Rectangle 141">
            <a:extLst>
              <a:ext uri="{FF2B5EF4-FFF2-40B4-BE49-F238E27FC236}">
                <a16:creationId xmlns:a16="http://schemas.microsoft.com/office/drawing/2014/main" id="{5B8D184B-FB15-BAC1-FE80-8F36A7441847}"/>
              </a:ext>
            </a:extLst>
          </p:cNvPr>
          <p:cNvSpPr>
            <a:spLocks noChangeArrowheads="1"/>
          </p:cNvSpPr>
          <p:nvPr/>
        </p:nvSpPr>
        <p:spPr bwMode="auto">
          <a:xfrm>
            <a:off x="6829425" y="58102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82" name="Rectangle 142">
            <a:extLst>
              <a:ext uri="{FF2B5EF4-FFF2-40B4-BE49-F238E27FC236}">
                <a16:creationId xmlns:a16="http://schemas.microsoft.com/office/drawing/2014/main" id="{A7D446DE-F0E6-DA69-ECA8-BBEA271AF5CE}"/>
              </a:ext>
            </a:extLst>
          </p:cNvPr>
          <p:cNvSpPr>
            <a:spLocks noChangeArrowheads="1"/>
          </p:cNvSpPr>
          <p:nvPr/>
        </p:nvSpPr>
        <p:spPr bwMode="auto">
          <a:xfrm>
            <a:off x="4622800" y="60229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83" name="Rectangle 143">
            <a:extLst>
              <a:ext uri="{FF2B5EF4-FFF2-40B4-BE49-F238E27FC236}">
                <a16:creationId xmlns:a16="http://schemas.microsoft.com/office/drawing/2014/main" id="{B7D5328A-06D2-E67B-855B-0E0E0D7BD11B}"/>
              </a:ext>
            </a:extLst>
          </p:cNvPr>
          <p:cNvSpPr>
            <a:spLocks noChangeArrowheads="1"/>
          </p:cNvSpPr>
          <p:nvPr/>
        </p:nvSpPr>
        <p:spPr bwMode="auto">
          <a:xfrm>
            <a:off x="5173663" y="6022975"/>
            <a:ext cx="3333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84" name="Rectangle 144">
            <a:extLst>
              <a:ext uri="{FF2B5EF4-FFF2-40B4-BE49-F238E27FC236}">
                <a16:creationId xmlns:a16="http://schemas.microsoft.com/office/drawing/2014/main" id="{896DD76A-D297-61A2-D5AD-E65D1F7CEDB1}"/>
              </a:ext>
            </a:extLst>
          </p:cNvPr>
          <p:cNvSpPr>
            <a:spLocks noChangeArrowheads="1"/>
          </p:cNvSpPr>
          <p:nvPr/>
        </p:nvSpPr>
        <p:spPr bwMode="auto">
          <a:xfrm>
            <a:off x="5495925" y="60229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85" name="Rectangle 145">
            <a:extLst>
              <a:ext uri="{FF2B5EF4-FFF2-40B4-BE49-F238E27FC236}">
                <a16:creationId xmlns:a16="http://schemas.microsoft.com/office/drawing/2014/main" id="{0F2BFAE3-56D7-24A9-F1F9-576736C40A4C}"/>
              </a:ext>
            </a:extLst>
          </p:cNvPr>
          <p:cNvSpPr>
            <a:spLocks noChangeArrowheads="1"/>
          </p:cNvSpPr>
          <p:nvPr/>
        </p:nvSpPr>
        <p:spPr bwMode="auto">
          <a:xfrm>
            <a:off x="762000"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86" name="Rectangle 146">
            <a:extLst>
              <a:ext uri="{FF2B5EF4-FFF2-40B4-BE49-F238E27FC236}">
                <a16:creationId xmlns:a16="http://schemas.microsoft.com/office/drawing/2014/main" id="{27F62706-4ADA-67AB-E0ED-80D36B5133BC}"/>
              </a:ext>
            </a:extLst>
          </p:cNvPr>
          <p:cNvSpPr>
            <a:spLocks noChangeArrowheads="1"/>
          </p:cNvSpPr>
          <p:nvPr/>
        </p:nvSpPr>
        <p:spPr bwMode="auto">
          <a:xfrm>
            <a:off x="1312863"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87" name="Rectangle 147">
            <a:extLst>
              <a:ext uri="{FF2B5EF4-FFF2-40B4-BE49-F238E27FC236}">
                <a16:creationId xmlns:a16="http://schemas.microsoft.com/office/drawing/2014/main" id="{587D5DD1-B61B-3C7A-3391-A89813A75B98}"/>
              </a:ext>
            </a:extLst>
          </p:cNvPr>
          <p:cNvSpPr>
            <a:spLocks noChangeArrowheads="1"/>
          </p:cNvSpPr>
          <p:nvPr/>
        </p:nvSpPr>
        <p:spPr bwMode="auto">
          <a:xfrm>
            <a:off x="1865313" y="6234113"/>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34288" name="Rectangle 148">
            <a:extLst>
              <a:ext uri="{FF2B5EF4-FFF2-40B4-BE49-F238E27FC236}">
                <a16:creationId xmlns:a16="http://schemas.microsoft.com/office/drawing/2014/main" id="{AE646148-4EDB-0801-4AC7-219175854B58}"/>
              </a:ext>
            </a:extLst>
          </p:cNvPr>
          <p:cNvSpPr>
            <a:spLocks noChangeArrowheads="1"/>
          </p:cNvSpPr>
          <p:nvPr/>
        </p:nvSpPr>
        <p:spPr bwMode="auto">
          <a:xfrm>
            <a:off x="2232025"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89" name="Rectangle 149">
            <a:extLst>
              <a:ext uri="{FF2B5EF4-FFF2-40B4-BE49-F238E27FC236}">
                <a16:creationId xmlns:a16="http://schemas.microsoft.com/office/drawing/2014/main" id="{635A7097-42FC-9707-3D7A-14C5D3A3E2D2}"/>
              </a:ext>
            </a:extLst>
          </p:cNvPr>
          <p:cNvSpPr>
            <a:spLocks noChangeArrowheads="1"/>
          </p:cNvSpPr>
          <p:nvPr/>
        </p:nvSpPr>
        <p:spPr bwMode="auto">
          <a:xfrm>
            <a:off x="2416175"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90" name="Rectangle 150">
            <a:extLst>
              <a:ext uri="{FF2B5EF4-FFF2-40B4-BE49-F238E27FC236}">
                <a16:creationId xmlns:a16="http://schemas.microsoft.com/office/drawing/2014/main" id="{139CE9BE-501A-6552-DFC5-821AA8C718D2}"/>
              </a:ext>
            </a:extLst>
          </p:cNvPr>
          <p:cNvSpPr>
            <a:spLocks noChangeArrowheads="1"/>
          </p:cNvSpPr>
          <p:nvPr/>
        </p:nvSpPr>
        <p:spPr bwMode="auto">
          <a:xfrm>
            <a:off x="2968625"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91" name="Rectangle 151">
            <a:extLst>
              <a:ext uri="{FF2B5EF4-FFF2-40B4-BE49-F238E27FC236}">
                <a16:creationId xmlns:a16="http://schemas.microsoft.com/office/drawing/2014/main" id="{F790FF21-4BC5-5B80-7FBA-A5ACE7205022}"/>
              </a:ext>
            </a:extLst>
          </p:cNvPr>
          <p:cNvSpPr>
            <a:spLocks noChangeArrowheads="1"/>
          </p:cNvSpPr>
          <p:nvPr/>
        </p:nvSpPr>
        <p:spPr bwMode="auto">
          <a:xfrm>
            <a:off x="3519488"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92" name="Rectangle 152">
            <a:extLst>
              <a:ext uri="{FF2B5EF4-FFF2-40B4-BE49-F238E27FC236}">
                <a16:creationId xmlns:a16="http://schemas.microsoft.com/office/drawing/2014/main" id="{9E04659D-75E5-C2D9-187A-1412B9E71D69}"/>
              </a:ext>
            </a:extLst>
          </p:cNvPr>
          <p:cNvSpPr>
            <a:spLocks noChangeArrowheads="1"/>
          </p:cNvSpPr>
          <p:nvPr/>
        </p:nvSpPr>
        <p:spPr bwMode="auto">
          <a:xfrm>
            <a:off x="4071938"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93" name="Rectangle 153">
            <a:extLst>
              <a:ext uri="{FF2B5EF4-FFF2-40B4-BE49-F238E27FC236}">
                <a16:creationId xmlns:a16="http://schemas.microsoft.com/office/drawing/2014/main" id="{F22A15A0-B0D2-91A5-63BA-18176ADCCDAC}"/>
              </a:ext>
            </a:extLst>
          </p:cNvPr>
          <p:cNvSpPr>
            <a:spLocks noChangeArrowheads="1"/>
          </p:cNvSpPr>
          <p:nvPr/>
        </p:nvSpPr>
        <p:spPr bwMode="auto">
          <a:xfrm>
            <a:off x="4622800" y="6234113"/>
            <a:ext cx="2857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34294" name="Rectangle 154">
            <a:extLst>
              <a:ext uri="{FF2B5EF4-FFF2-40B4-BE49-F238E27FC236}">
                <a16:creationId xmlns:a16="http://schemas.microsoft.com/office/drawing/2014/main" id="{BB72C032-9FA4-08BF-93BA-3A98A3E7817C}"/>
              </a:ext>
            </a:extLst>
          </p:cNvPr>
          <p:cNvSpPr>
            <a:spLocks noChangeArrowheads="1"/>
          </p:cNvSpPr>
          <p:nvPr/>
        </p:nvSpPr>
        <p:spPr bwMode="auto">
          <a:xfrm>
            <a:off x="4899025"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95" name="Rectangle 155">
            <a:extLst>
              <a:ext uri="{FF2B5EF4-FFF2-40B4-BE49-F238E27FC236}">
                <a16:creationId xmlns:a16="http://schemas.microsoft.com/office/drawing/2014/main" id="{FECE2152-9E08-35A4-DD09-79FEDDE0B336}"/>
              </a:ext>
            </a:extLst>
          </p:cNvPr>
          <p:cNvSpPr>
            <a:spLocks noChangeArrowheads="1"/>
          </p:cNvSpPr>
          <p:nvPr/>
        </p:nvSpPr>
        <p:spPr bwMode="auto">
          <a:xfrm>
            <a:off x="5173663"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96" name="Rectangle 156">
            <a:extLst>
              <a:ext uri="{FF2B5EF4-FFF2-40B4-BE49-F238E27FC236}">
                <a16:creationId xmlns:a16="http://schemas.microsoft.com/office/drawing/2014/main" id="{E31C662C-368E-CA3F-D8EA-0A1E3BD2A9B5}"/>
              </a:ext>
            </a:extLst>
          </p:cNvPr>
          <p:cNvSpPr>
            <a:spLocks noChangeArrowheads="1"/>
          </p:cNvSpPr>
          <p:nvPr/>
        </p:nvSpPr>
        <p:spPr bwMode="auto">
          <a:xfrm>
            <a:off x="5726113" y="6234113"/>
            <a:ext cx="3333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97" name="Rectangle 157">
            <a:extLst>
              <a:ext uri="{FF2B5EF4-FFF2-40B4-BE49-F238E27FC236}">
                <a16:creationId xmlns:a16="http://schemas.microsoft.com/office/drawing/2014/main" id="{2E1A756E-4EB5-9B0B-90F9-C6F3A4980B3A}"/>
              </a:ext>
            </a:extLst>
          </p:cNvPr>
          <p:cNvSpPr>
            <a:spLocks noChangeArrowheads="1"/>
          </p:cNvSpPr>
          <p:nvPr/>
        </p:nvSpPr>
        <p:spPr bwMode="auto">
          <a:xfrm>
            <a:off x="6046788"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98" name="Rectangle 158">
            <a:extLst>
              <a:ext uri="{FF2B5EF4-FFF2-40B4-BE49-F238E27FC236}">
                <a16:creationId xmlns:a16="http://schemas.microsoft.com/office/drawing/2014/main" id="{DE74A1B8-9506-2181-EC13-8EA82E15CCF0}"/>
              </a:ext>
            </a:extLst>
          </p:cNvPr>
          <p:cNvSpPr>
            <a:spLocks noChangeArrowheads="1"/>
          </p:cNvSpPr>
          <p:nvPr/>
        </p:nvSpPr>
        <p:spPr bwMode="auto">
          <a:xfrm>
            <a:off x="6276975" y="6234113"/>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299" name="Rectangle 159">
            <a:extLst>
              <a:ext uri="{FF2B5EF4-FFF2-40B4-BE49-F238E27FC236}">
                <a16:creationId xmlns:a16="http://schemas.microsoft.com/office/drawing/2014/main" id="{2050C8D2-951B-5A7A-4114-6ECE38BDA996}"/>
              </a:ext>
            </a:extLst>
          </p:cNvPr>
          <p:cNvSpPr>
            <a:spLocks noChangeArrowheads="1"/>
          </p:cNvSpPr>
          <p:nvPr/>
        </p:nvSpPr>
        <p:spPr bwMode="auto">
          <a:xfrm>
            <a:off x="6369050"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300" name="Rectangle 160">
            <a:extLst>
              <a:ext uri="{FF2B5EF4-FFF2-40B4-BE49-F238E27FC236}">
                <a16:creationId xmlns:a16="http://schemas.microsoft.com/office/drawing/2014/main" id="{5C62513D-25B9-7842-CE09-8381E384167B}"/>
              </a:ext>
            </a:extLst>
          </p:cNvPr>
          <p:cNvSpPr>
            <a:spLocks noChangeArrowheads="1"/>
          </p:cNvSpPr>
          <p:nvPr/>
        </p:nvSpPr>
        <p:spPr bwMode="auto">
          <a:xfrm>
            <a:off x="6829425" y="62341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34301" name="Line 161">
            <a:extLst>
              <a:ext uri="{FF2B5EF4-FFF2-40B4-BE49-F238E27FC236}">
                <a16:creationId xmlns:a16="http://schemas.microsoft.com/office/drawing/2014/main" id="{899EF74D-D36E-02A2-6555-29130639717D}"/>
              </a:ext>
            </a:extLst>
          </p:cNvPr>
          <p:cNvSpPr>
            <a:spLocks noChangeShapeType="1"/>
          </p:cNvSpPr>
          <p:nvPr/>
        </p:nvSpPr>
        <p:spPr bwMode="auto">
          <a:xfrm>
            <a:off x="2278063" y="3975100"/>
            <a:ext cx="2482850" cy="2212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302" name="Line 162">
            <a:extLst>
              <a:ext uri="{FF2B5EF4-FFF2-40B4-BE49-F238E27FC236}">
                <a16:creationId xmlns:a16="http://schemas.microsoft.com/office/drawing/2014/main" id="{BAA2817E-BA81-D140-D83A-8C17E423D28F}"/>
              </a:ext>
            </a:extLst>
          </p:cNvPr>
          <p:cNvSpPr>
            <a:spLocks noChangeShapeType="1"/>
          </p:cNvSpPr>
          <p:nvPr/>
        </p:nvSpPr>
        <p:spPr bwMode="auto">
          <a:xfrm>
            <a:off x="4622800" y="600392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303" name="Line 163">
            <a:extLst>
              <a:ext uri="{FF2B5EF4-FFF2-40B4-BE49-F238E27FC236}">
                <a16:creationId xmlns:a16="http://schemas.microsoft.com/office/drawing/2014/main" id="{8188FAE8-5F35-C315-2E70-54BDEF5A28B0}"/>
              </a:ext>
            </a:extLst>
          </p:cNvPr>
          <p:cNvSpPr>
            <a:spLocks noChangeShapeType="1"/>
          </p:cNvSpPr>
          <p:nvPr/>
        </p:nvSpPr>
        <p:spPr bwMode="auto">
          <a:xfrm>
            <a:off x="2278063" y="6188075"/>
            <a:ext cx="5654675"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304" name="Line 164">
            <a:extLst>
              <a:ext uri="{FF2B5EF4-FFF2-40B4-BE49-F238E27FC236}">
                <a16:creationId xmlns:a16="http://schemas.microsoft.com/office/drawing/2014/main" id="{2178C241-08E6-3F41-695E-63373287AC33}"/>
              </a:ext>
            </a:extLst>
          </p:cNvPr>
          <p:cNvSpPr>
            <a:spLocks noChangeShapeType="1"/>
          </p:cNvSpPr>
          <p:nvPr/>
        </p:nvSpPr>
        <p:spPr bwMode="auto">
          <a:xfrm flipV="1">
            <a:off x="2278063" y="1484313"/>
            <a:ext cx="1587" cy="47037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305" name="Freeform 165">
            <a:extLst>
              <a:ext uri="{FF2B5EF4-FFF2-40B4-BE49-F238E27FC236}">
                <a16:creationId xmlns:a16="http://schemas.microsoft.com/office/drawing/2014/main" id="{A293E387-2F85-D995-993D-CB0A4A8099C3}"/>
              </a:ext>
            </a:extLst>
          </p:cNvPr>
          <p:cNvSpPr>
            <a:spLocks/>
          </p:cNvSpPr>
          <p:nvPr/>
        </p:nvSpPr>
        <p:spPr bwMode="auto">
          <a:xfrm>
            <a:off x="2844800" y="3408363"/>
            <a:ext cx="2316163" cy="2378075"/>
          </a:xfrm>
          <a:custGeom>
            <a:avLst/>
            <a:gdLst>
              <a:gd name="T0" fmla="*/ 2147483646 w 1459"/>
              <a:gd name="T1" fmla="*/ 2147483646 h 1498"/>
              <a:gd name="T2" fmla="*/ 2147483646 w 1459"/>
              <a:gd name="T3" fmla="*/ 2147483646 h 1498"/>
              <a:gd name="T4" fmla="*/ 2147483646 w 1459"/>
              <a:gd name="T5" fmla="*/ 2147483646 h 1498"/>
              <a:gd name="T6" fmla="*/ 2147483646 w 1459"/>
              <a:gd name="T7" fmla="*/ 2147483646 h 1498"/>
              <a:gd name="T8" fmla="*/ 2147483646 w 1459"/>
              <a:gd name="T9" fmla="*/ 2147483646 h 1498"/>
              <a:gd name="T10" fmla="*/ 2147483646 w 1459"/>
              <a:gd name="T11" fmla="*/ 2147483646 h 1498"/>
              <a:gd name="T12" fmla="*/ 2147483646 w 1459"/>
              <a:gd name="T13" fmla="*/ 2147483646 h 1498"/>
              <a:gd name="T14" fmla="*/ 2147483646 w 1459"/>
              <a:gd name="T15" fmla="*/ 2147483646 h 1498"/>
              <a:gd name="T16" fmla="*/ 2147483646 w 1459"/>
              <a:gd name="T17" fmla="*/ 2147483646 h 1498"/>
              <a:gd name="T18" fmla="*/ 2147483646 w 1459"/>
              <a:gd name="T19" fmla="*/ 2147483646 h 1498"/>
              <a:gd name="T20" fmla="*/ 2147483646 w 1459"/>
              <a:gd name="T21" fmla="*/ 2147483646 h 1498"/>
              <a:gd name="T22" fmla="*/ 2147483646 w 1459"/>
              <a:gd name="T23" fmla="*/ 2147483646 h 1498"/>
              <a:gd name="T24" fmla="*/ 2147483646 w 1459"/>
              <a:gd name="T25" fmla="*/ 2147483646 h 1498"/>
              <a:gd name="T26" fmla="*/ 2147483646 w 1459"/>
              <a:gd name="T27" fmla="*/ 2147483646 h 1498"/>
              <a:gd name="T28" fmla="*/ 2147483646 w 1459"/>
              <a:gd name="T29" fmla="*/ 2147483646 h 1498"/>
              <a:gd name="T30" fmla="*/ 2147483646 w 1459"/>
              <a:gd name="T31" fmla="*/ 2147483646 h 1498"/>
              <a:gd name="T32" fmla="*/ 2147483646 w 1459"/>
              <a:gd name="T33" fmla="*/ 2147483646 h 1498"/>
              <a:gd name="T34" fmla="*/ 2147483646 w 1459"/>
              <a:gd name="T35" fmla="*/ 2147483646 h 1498"/>
              <a:gd name="T36" fmla="*/ 2147483646 w 1459"/>
              <a:gd name="T37" fmla="*/ 2147483646 h 1498"/>
              <a:gd name="T38" fmla="*/ 2147483646 w 1459"/>
              <a:gd name="T39" fmla="*/ 2147483646 h 1498"/>
              <a:gd name="T40" fmla="*/ 2147483646 w 1459"/>
              <a:gd name="T41" fmla="*/ 2147483646 h 1498"/>
              <a:gd name="T42" fmla="*/ 2147483646 w 1459"/>
              <a:gd name="T43" fmla="*/ 2147483646 h 1498"/>
              <a:gd name="T44" fmla="*/ 2147483646 w 1459"/>
              <a:gd name="T45" fmla="*/ 2147483646 h 1498"/>
              <a:gd name="T46" fmla="*/ 2147483646 w 1459"/>
              <a:gd name="T47" fmla="*/ 2147483646 h 1498"/>
              <a:gd name="T48" fmla="*/ 2147483646 w 1459"/>
              <a:gd name="T49" fmla="*/ 2147483646 h 1498"/>
              <a:gd name="T50" fmla="*/ 2147483646 w 1459"/>
              <a:gd name="T51" fmla="*/ 2147483646 h 1498"/>
              <a:gd name="T52" fmla="*/ 2147483646 w 1459"/>
              <a:gd name="T53" fmla="*/ 2147483646 h 1498"/>
              <a:gd name="T54" fmla="*/ 2147483646 w 1459"/>
              <a:gd name="T55" fmla="*/ 2147483646 h 1498"/>
              <a:gd name="T56" fmla="*/ 2147483646 w 1459"/>
              <a:gd name="T57" fmla="*/ 2147483646 h 1498"/>
              <a:gd name="T58" fmla="*/ 2147483646 w 1459"/>
              <a:gd name="T59" fmla="*/ 2147483646 h 1498"/>
              <a:gd name="T60" fmla="*/ 2147483646 w 1459"/>
              <a:gd name="T61" fmla="*/ 2147483646 h 1498"/>
              <a:gd name="T62" fmla="*/ 2147483646 w 1459"/>
              <a:gd name="T63" fmla="*/ 2147483646 h 1498"/>
              <a:gd name="T64" fmla="*/ 0 w 1459"/>
              <a:gd name="T65" fmla="*/ 0 h 149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59"/>
              <a:gd name="T100" fmla="*/ 0 h 1498"/>
              <a:gd name="T101" fmla="*/ 1459 w 1459"/>
              <a:gd name="T102" fmla="*/ 1498 h 149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59" h="1498">
                <a:moveTo>
                  <a:pt x="1459" y="1498"/>
                </a:moveTo>
                <a:lnTo>
                  <a:pt x="1383" y="1496"/>
                </a:lnTo>
                <a:lnTo>
                  <a:pt x="1309" y="1489"/>
                </a:lnTo>
                <a:lnTo>
                  <a:pt x="1235" y="1478"/>
                </a:lnTo>
                <a:lnTo>
                  <a:pt x="1162" y="1464"/>
                </a:lnTo>
                <a:lnTo>
                  <a:pt x="1091" y="1447"/>
                </a:lnTo>
                <a:lnTo>
                  <a:pt x="1020" y="1426"/>
                </a:lnTo>
                <a:lnTo>
                  <a:pt x="952" y="1403"/>
                </a:lnTo>
                <a:lnTo>
                  <a:pt x="886" y="1375"/>
                </a:lnTo>
                <a:lnTo>
                  <a:pt x="820" y="1345"/>
                </a:lnTo>
                <a:lnTo>
                  <a:pt x="757" y="1311"/>
                </a:lnTo>
                <a:lnTo>
                  <a:pt x="696" y="1275"/>
                </a:lnTo>
                <a:lnTo>
                  <a:pt x="636" y="1235"/>
                </a:lnTo>
                <a:lnTo>
                  <a:pt x="579" y="1194"/>
                </a:lnTo>
                <a:lnTo>
                  <a:pt x="524" y="1149"/>
                </a:lnTo>
                <a:lnTo>
                  <a:pt x="470" y="1102"/>
                </a:lnTo>
                <a:lnTo>
                  <a:pt x="419" y="1053"/>
                </a:lnTo>
                <a:lnTo>
                  <a:pt x="372" y="1001"/>
                </a:lnTo>
                <a:lnTo>
                  <a:pt x="326" y="946"/>
                </a:lnTo>
                <a:lnTo>
                  <a:pt x="283" y="890"/>
                </a:lnTo>
                <a:lnTo>
                  <a:pt x="242" y="831"/>
                </a:lnTo>
                <a:lnTo>
                  <a:pt x="204" y="771"/>
                </a:lnTo>
                <a:lnTo>
                  <a:pt x="169" y="708"/>
                </a:lnTo>
                <a:lnTo>
                  <a:pt x="138" y="644"/>
                </a:lnTo>
                <a:lnTo>
                  <a:pt x="109" y="578"/>
                </a:lnTo>
                <a:lnTo>
                  <a:pt x="83" y="510"/>
                </a:lnTo>
                <a:lnTo>
                  <a:pt x="61" y="442"/>
                </a:lnTo>
                <a:lnTo>
                  <a:pt x="42" y="371"/>
                </a:lnTo>
                <a:lnTo>
                  <a:pt x="27" y="299"/>
                </a:lnTo>
                <a:lnTo>
                  <a:pt x="14" y="225"/>
                </a:lnTo>
                <a:lnTo>
                  <a:pt x="6" y="151"/>
                </a:lnTo>
                <a:lnTo>
                  <a:pt x="1" y="77"/>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28518" name="Freeform 166">
            <a:extLst>
              <a:ext uri="{FF2B5EF4-FFF2-40B4-BE49-F238E27FC236}">
                <a16:creationId xmlns:a16="http://schemas.microsoft.com/office/drawing/2014/main" id="{5ECBE271-1753-2DCA-1D35-63E271D4C910}"/>
              </a:ext>
            </a:extLst>
          </p:cNvPr>
          <p:cNvSpPr>
            <a:spLocks/>
          </p:cNvSpPr>
          <p:nvPr/>
        </p:nvSpPr>
        <p:spPr bwMode="auto">
          <a:xfrm>
            <a:off x="4010025" y="2387600"/>
            <a:ext cx="3017838" cy="2347913"/>
          </a:xfrm>
          <a:custGeom>
            <a:avLst/>
            <a:gdLst>
              <a:gd name="T0" fmla="*/ 2147483646 w 1901"/>
              <a:gd name="T1" fmla="*/ 2147483646 h 1479"/>
              <a:gd name="T2" fmla="*/ 2147483646 w 1901"/>
              <a:gd name="T3" fmla="*/ 2147483646 h 1479"/>
              <a:gd name="T4" fmla="*/ 2147483646 w 1901"/>
              <a:gd name="T5" fmla="*/ 2147483646 h 1479"/>
              <a:gd name="T6" fmla="*/ 2147483646 w 1901"/>
              <a:gd name="T7" fmla="*/ 2147483646 h 1479"/>
              <a:gd name="T8" fmla="*/ 2147483646 w 1901"/>
              <a:gd name="T9" fmla="*/ 2147483646 h 1479"/>
              <a:gd name="T10" fmla="*/ 2147483646 w 1901"/>
              <a:gd name="T11" fmla="*/ 2147483646 h 1479"/>
              <a:gd name="T12" fmla="*/ 2147483646 w 1901"/>
              <a:gd name="T13" fmla="*/ 2147483646 h 1479"/>
              <a:gd name="T14" fmla="*/ 2147483646 w 1901"/>
              <a:gd name="T15" fmla="*/ 2147483646 h 1479"/>
              <a:gd name="T16" fmla="*/ 2147483646 w 1901"/>
              <a:gd name="T17" fmla="*/ 2147483646 h 1479"/>
              <a:gd name="T18" fmla="*/ 2147483646 w 1901"/>
              <a:gd name="T19" fmla="*/ 2147483646 h 1479"/>
              <a:gd name="T20" fmla="*/ 2147483646 w 1901"/>
              <a:gd name="T21" fmla="*/ 2147483646 h 1479"/>
              <a:gd name="T22" fmla="*/ 2147483646 w 1901"/>
              <a:gd name="T23" fmla="*/ 2147483646 h 1479"/>
              <a:gd name="T24" fmla="*/ 2147483646 w 1901"/>
              <a:gd name="T25" fmla="*/ 2147483646 h 1479"/>
              <a:gd name="T26" fmla="*/ 2147483646 w 1901"/>
              <a:gd name="T27" fmla="*/ 2147483646 h 1479"/>
              <a:gd name="T28" fmla="*/ 2147483646 w 1901"/>
              <a:gd name="T29" fmla="*/ 2147483646 h 1479"/>
              <a:gd name="T30" fmla="*/ 2147483646 w 1901"/>
              <a:gd name="T31" fmla="*/ 2147483646 h 1479"/>
              <a:gd name="T32" fmla="*/ 2147483646 w 1901"/>
              <a:gd name="T33" fmla="*/ 2147483646 h 1479"/>
              <a:gd name="T34" fmla="*/ 2147483646 w 1901"/>
              <a:gd name="T35" fmla="*/ 2147483646 h 1479"/>
              <a:gd name="T36" fmla="*/ 2147483646 w 1901"/>
              <a:gd name="T37" fmla="*/ 2147483646 h 1479"/>
              <a:gd name="T38" fmla="*/ 2147483646 w 1901"/>
              <a:gd name="T39" fmla="*/ 2147483646 h 1479"/>
              <a:gd name="T40" fmla="*/ 2147483646 w 1901"/>
              <a:gd name="T41" fmla="*/ 2147483646 h 1479"/>
              <a:gd name="T42" fmla="*/ 2147483646 w 1901"/>
              <a:gd name="T43" fmla="*/ 2147483646 h 1479"/>
              <a:gd name="T44" fmla="*/ 2147483646 w 1901"/>
              <a:gd name="T45" fmla="*/ 2147483646 h 1479"/>
              <a:gd name="T46" fmla="*/ 2147483646 w 1901"/>
              <a:gd name="T47" fmla="*/ 2147483646 h 1479"/>
              <a:gd name="T48" fmla="*/ 2147483646 w 1901"/>
              <a:gd name="T49" fmla="*/ 2147483646 h 1479"/>
              <a:gd name="T50" fmla="*/ 2147483646 w 1901"/>
              <a:gd name="T51" fmla="*/ 2147483646 h 1479"/>
              <a:gd name="T52" fmla="*/ 2147483646 w 1901"/>
              <a:gd name="T53" fmla="*/ 2147483646 h 1479"/>
              <a:gd name="T54" fmla="*/ 2147483646 w 1901"/>
              <a:gd name="T55" fmla="*/ 2147483646 h 1479"/>
              <a:gd name="T56" fmla="*/ 2147483646 w 1901"/>
              <a:gd name="T57" fmla="*/ 2147483646 h 1479"/>
              <a:gd name="T58" fmla="*/ 2147483646 w 1901"/>
              <a:gd name="T59" fmla="*/ 2147483646 h 1479"/>
              <a:gd name="T60" fmla="*/ 2147483646 w 1901"/>
              <a:gd name="T61" fmla="*/ 2147483646 h 1479"/>
              <a:gd name="T62" fmla="*/ 2147483646 w 1901"/>
              <a:gd name="T63" fmla="*/ 2147483646 h 1479"/>
              <a:gd name="T64" fmla="*/ 2147483646 w 1901"/>
              <a:gd name="T65" fmla="*/ 2147483646 h 1479"/>
              <a:gd name="T66" fmla="*/ 0 w 1901"/>
              <a:gd name="T67" fmla="*/ 0 h 147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01"/>
              <a:gd name="T103" fmla="*/ 0 h 1479"/>
              <a:gd name="T104" fmla="*/ 1901 w 1901"/>
              <a:gd name="T105" fmla="*/ 1479 h 1479"/>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01" h="1479">
                <a:moveTo>
                  <a:pt x="1901" y="1476"/>
                </a:moveTo>
                <a:lnTo>
                  <a:pt x="1807" y="1479"/>
                </a:lnTo>
                <a:lnTo>
                  <a:pt x="1714" y="1477"/>
                </a:lnTo>
                <a:lnTo>
                  <a:pt x="1623" y="1472"/>
                </a:lnTo>
                <a:lnTo>
                  <a:pt x="1532" y="1462"/>
                </a:lnTo>
                <a:lnTo>
                  <a:pt x="1443" y="1450"/>
                </a:lnTo>
                <a:lnTo>
                  <a:pt x="1355" y="1433"/>
                </a:lnTo>
                <a:lnTo>
                  <a:pt x="1270" y="1412"/>
                </a:lnTo>
                <a:lnTo>
                  <a:pt x="1185" y="1389"/>
                </a:lnTo>
                <a:lnTo>
                  <a:pt x="1103" y="1361"/>
                </a:lnTo>
                <a:lnTo>
                  <a:pt x="1023" y="1331"/>
                </a:lnTo>
                <a:lnTo>
                  <a:pt x="945" y="1296"/>
                </a:lnTo>
                <a:lnTo>
                  <a:pt x="869" y="1260"/>
                </a:lnTo>
                <a:lnTo>
                  <a:pt x="795" y="1219"/>
                </a:lnTo>
                <a:lnTo>
                  <a:pt x="724" y="1176"/>
                </a:lnTo>
                <a:lnTo>
                  <a:pt x="656" y="1131"/>
                </a:lnTo>
                <a:lnTo>
                  <a:pt x="590" y="1082"/>
                </a:lnTo>
                <a:lnTo>
                  <a:pt x="527" y="1030"/>
                </a:lnTo>
                <a:lnTo>
                  <a:pt x="467" y="977"/>
                </a:lnTo>
                <a:lnTo>
                  <a:pt x="409" y="920"/>
                </a:lnTo>
                <a:lnTo>
                  <a:pt x="356" y="862"/>
                </a:lnTo>
                <a:lnTo>
                  <a:pt x="305" y="800"/>
                </a:lnTo>
                <a:lnTo>
                  <a:pt x="259" y="736"/>
                </a:lnTo>
                <a:lnTo>
                  <a:pt x="215" y="671"/>
                </a:lnTo>
                <a:lnTo>
                  <a:pt x="174" y="604"/>
                </a:lnTo>
                <a:lnTo>
                  <a:pt x="138" y="534"/>
                </a:lnTo>
                <a:lnTo>
                  <a:pt x="106" y="463"/>
                </a:lnTo>
                <a:lnTo>
                  <a:pt x="78" y="390"/>
                </a:lnTo>
                <a:lnTo>
                  <a:pt x="54" y="314"/>
                </a:lnTo>
                <a:lnTo>
                  <a:pt x="34" y="239"/>
                </a:lnTo>
                <a:lnTo>
                  <a:pt x="18" y="161"/>
                </a:lnTo>
                <a:lnTo>
                  <a:pt x="7" y="81"/>
                </a:lnTo>
                <a:lnTo>
                  <a:pt x="3" y="41"/>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4307" name="Line 167">
            <a:extLst>
              <a:ext uri="{FF2B5EF4-FFF2-40B4-BE49-F238E27FC236}">
                <a16:creationId xmlns:a16="http://schemas.microsoft.com/office/drawing/2014/main" id="{4D6F257E-82D9-D33D-2DC0-A87C0CEC925B}"/>
              </a:ext>
            </a:extLst>
          </p:cNvPr>
          <p:cNvSpPr>
            <a:spLocks noChangeShapeType="1"/>
          </p:cNvSpPr>
          <p:nvPr/>
        </p:nvSpPr>
        <p:spPr bwMode="auto">
          <a:xfrm>
            <a:off x="2278063" y="1898650"/>
            <a:ext cx="5240337" cy="42894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4308" name="AutoShape 168">
            <a:hlinkClick r:id="" action="ppaction://hlinkshowjump?jump=firstslide" highlightClick="1"/>
            <a:extLst>
              <a:ext uri="{FF2B5EF4-FFF2-40B4-BE49-F238E27FC236}">
                <a16:creationId xmlns:a16="http://schemas.microsoft.com/office/drawing/2014/main" id="{7163327C-0E68-6C8D-6D4E-BEAE4A85C635}"/>
              </a:ext>
            </a:extLst>
          </p:cNvPr>
          <p:cNvSpPr>
            <a:spLocks noChangeArrowheads="1"/>
          </p:cNvSpPr>
          <p:nvPr/>
        </p:nvSpPr>
        <p:spPr bwMode="auto">
          <a:xfrm>
            <a:off x="60960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4309" name="AutoShape 169">
            <a:hlinkClick r:id="" action="ppaction://hlinkshowjump?jump=nextslide" highlightClick="1"/>
            <a:extLst>
              <a:ext uri="{FF2B5EF4-FFF2-40B4-BE49-F238E27FC236}">
                <a16:creationId xmlns:a16="http://schemas.microsoft.com/office/drawing/2014/main" id="{FDBE850E-4E0A-D870-0E56-D70DD1D1A5EE}"/>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4310" name="AutoShape 170">
            <a:hlinkClick r:id="" action="ppaction://hlinkshowjump?jump=previousslide" highlightClick="1"/>
            <a:extLst>
              <a:ext uri="{FF2B5EF4-FFF2-40B4-BE49-F238E27FC236}">
                <a16:creationId xmlns:a16="http://schemas.microsoft.com/office/drawing/2014/main" id="{89C6EA52-E85B-D92B-F4F3-C2982D41A388}"/>
              </a:ext>
            </a:extLst>
          </p:cNvPr>
          <p:cNvSpPr>
            <a:spLocks noChangeArrowheads="1"/>
          </p:cNvSpPr>
          <p:nvPr/>
        </p:nvSpPr>
        <p:spPr bwMode="auto">
          <a:xfrm>
            <a:off x="7543800" y="6419850"/>
            <a:ext cx="841375"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4311" name="Slide Number Placeholder 167">
            <a:extLst>
              <a:ext uri="{FF2B5EF4-FFF2-40B4-BE49-F238E27FC236}">
                <a16:creationId xmlns:a16="http://schemas.microsoft.com/office/drawing/2014/main" id="{4A3C9FD6-5EDC-05A2-B13F-6EC0CC133ACB}"/>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7EB401D4-DD70-2149-8C96-5F11F9BDF493}" type="slidenum">
              <a:rPr lang="en-US" altLang="en-US" sz="1200" smtClean="0">
                <a:latin typeface="Verdana" panose="020B0604030504040204" pitchFamily="34" charset="0"/>
              </a:rPr>
              <a:pPr>
                <a:spcBef>
                  <a:spcPct val="0"/>
                </a:spcBef>
                <a:buFontTx/>
                <a:buNone/>
              </a:pPr>
              <a:t>54</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228518"/>
                                        </p:tgtEl>
                                      </p:cBhvr>
                                    </p:animEffect>
                                    <p:animScale>
                                      <p:cBhvr>
                                        <p:cTn id="7" dur="250" autoRev="1" fill="hold"/>
                                        <p:tgtEl>
                                          <p:spTgt spid="22851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6193" name="Line 2">
            <a:extLst>
              <a:ext uri="{FF2B5EF4-FFF2-40B4-BE49-F238E27FC236}">
                <a16:creationId xmlns:a16="http://schemas.microsoft.com/office/drawing/2014/main" id="{813222F3-4162-6A32-BAC7-C9E9FBA3CF21}"/>
              </a:ext>
            </a:extLst>
          </p:cNvPr>
          <p:cNvSpPr>
            <a:spLocks noChangeShapeType="1"/>
          </p:cNvSpPr>
          <p:nvPr/>
        </p:nvSpPr>
        <p:spPr bwMode="auto">
          <a:xfrm flipV="1">
            <a:off x="2286000" y="1143000"/>
            <a:ext cx="0" cy="4572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194" name="Rectangle 3">
            <a:extLst>
              <a:ext uri="{FF2B5EF4-FFF2-40B4-BE49-F238E27FC236}">
                <a16:creationId xmlns:a16="http://schemas.microsoft.com/office/drawing/2014/main" id="{D2D3D8B9-132A-B183-2CDC-679ACC81733C}"/>
              </a:ext>
            </a:extLst>
          </p:cNvPr>
          <p:cNvSpPr>
            <a:spLocks noGrp="1" noChangeArrowheads="1"/>
          </p:cNvSpPr>
          <p:nvPr>
            <p:ph type="title"/>
          </p:nvPr>
        </p:nvSpPr>
        <p:spPr>
          <a:xfrm>
            <a:off x="1600200" y="0"/>
            <a:ext cx="6626225" cy="976313"/>
          </a:xfrm>
        </p:spPr>
        <p:txBody>
          <a:bodyPr/>
          <a:lstStyle/>
          <a:p>
            <a:pPr eaLnBrk="1" hangingPunct="1"/>
            <a:r>
              <a:rPr lang="en-US" altLang="en-US"/>
              <a:t>A new Consumption Decision</a:t>
            </a:r>
          </a:p>
        </p:txBody>
      </p:sp>
      <p:sp>
        <p:nvSpPr>
          <p:cNvPr id="136195" name="AutoShape 5">
            <a:extLst>
              <a:ext uri="{FF2B5EF4-FFF2-40B4-BE49-F238E27FC236}">
                <a16:creationId xmlns:a16="http://schemas.microsoft.com/office/drawing/2014/main" id="{DCB12879-90F1-3194-B345-7E487895AC84}"/>
              </a:ext>
            </a:extLst>
          </p:cNvPr>
          <p:cNvSpPr>
            <a:spLocks noChangeAspect="1" noChangeArrowheads="1" noTextEdit="1"/>
          </p:cNvSpPr>
          <p:nvPr/>
        </p:nvSpPr>
        <p:spPr bwMode="auto">
          <a:xfrm>
            <a:off x="762000" y="838200"/>
            <a:ext cx="7340600" cy="508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6196" name="Rectangle 6">
            <a:extLst>
              <a:ext uri="{FF2B5EF4-FFF2-40B4-BE49-F238E27FC236}">
                <a16:creationId xmlns:a16="http://schemas.microsoft.com/office/drawing/2014/main" id="{BA7D8B75-7C68-8B1B-9BF6-FF1246D6232F}"/>
              </a:ext>
            </a:extLst>
          </p:cNvPr>
          <p:cNvSpPr>
            <a:spLocks noChangeArrowheads="1"/>
          </p:cNvSpPr>
          <p:nvPr/>
        </p:nvSpPr>
        <p:spPr bwMode="auto">
          <a:xfrm>
            <a:off x="762000" y="917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197" name="Rectangle 7">
            <a:extLst>
              <a:ext uri="{FF2B5EF4-FFF2-40B4-BE49-F238E27FC236}">
                <a16:creationId xmlns:a16="http://schemas.microsoft.com/office/drawing/2014/main" id="{FD2518F1-3B46-B001-4D4B-5B25EAC3A11F}"/>
              </a:ext>
            </a:extLst>
          </p:cNvPr>
          <p:cNvSpPr>
            <a:spLocks noChangeArrowheads="1"/>
          </p:cNvSpPr>
          <p:nvPr/>
        </p:nvSpPr>
        <p:spPr bwMode="auto">
          <a:xfrm>
            <a:off x="762000" y="1130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198" name="Rectangle 8">
            <a:extLst>
              <a:ext uri="{FF2B5EF4-FFF2-40B4-BE49-F238E27FC236}">
                <a16:creationId xmlns:a16="http://schemas.microsoft.com/office/drawing/2014/main" id="{25F26A20-7583-48E6-8E51-9DA6AA3ACBBD}"/>
              </a:ext>
            </a:extLst>
          </p:cNvPr>
          <p:cNvSpPr>
            <a:spLocks noChangeArrowheads="1"/>
          </p:cNvSpPr>
          <p:nvPr/>
        </p:nvSpPr>
        <p:spPr bwMode="auto">
          <a:xfrm>
            <a:off x="762000" y="1341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199" name="Rectangle 9">
            <a:extLst>
              <a:ext uri="{FF2B5EF4-FFF2-40B4-BE49-F238E27FC236}">
                <a16:creationId xmlns:a16="http://schemas.microsoft.com/office/drawing/2014/main" id="{D98FEB6C-754A-32CD-4ADA-F5A496CE6604}"/>
              </a:ext>
            </a:extLst>
          </p:cNvPr>
          <p:cNvSpPr>
            <a:spLocks noChangeArrowheads="1"/>
          </p:cNvSpPr>
          <p:nvPr/>
        </p:nvSpPr>
        <p:spPr bwMode="auto">
          <a:xfrm>
            <a:off x="762000" y="15541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00" name="Rectangle 10">
            <a:extLst>
              <a:ext uri="{FF2B5EF4-FFF2-40B4-BE49-F238E27FC236}">
                <a16:creationId xmlns:a16="http://schemas.microsoft.com/office/drawing/2014/main" id="{844892BD-4437-F31E-B07C-44F15E45E5EA}"/>
              </a:ext>
            </a:extLst>
          </p:cNvPr>
          <p:cNvSpPr>
            <a:spLocks noChangeArrowheads="1"/>
          </p:cNvSpPr>
          <p:nvPr/>
        </p:nvSpPr>
        <p:spPr bwMode="auto">
          <a:xfrm>
            <a:off x="762000"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01" name="Rectangle 11">
            <a:extLst>
              <a:ext uri="{FF2B5EF4-FFF2-40B4-BE49-F238E27FC236}">
                <a16:creationId xmlns:a16="http://schemas.microsoft.com/office/drawing/2014/main" id="{AB5E9139-54DE-50AD-EFB1-757DC3770C02}"/>
              </a:ext>
            </a:extLst>
          </p:cNvPr>
          <p:cNvSpPr>
            <a:spLocks noChangeArrowheads="1"/>
          </p:cNvSpPr>
          <p:nvPr/>
        </p:nvSpPr>
        <p:spPr bwMode="auto">
          <a:xfrm>
            <a:off x="1316038"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02" name="Rectangle 12">
            <a:extLst>
              <a:ext uri="{FF2B5EF4-FFF2-40B4-BE49-F238E27FC236}">
                <a16:creationId xmlns:a16="http://schemas.microsoft.com/office/drawing/2014/main" id="{DFEF7177-F6A2-CB39-39E5-E36784F8C79D}"/>
              </a:ext>
            </a:extLst>
          </p:cNvPr>
          <p:cNvSpPr>
            <a:spLocks noChangeArrowheads="1"/>
          </p:cNvSpPr>
          <p:nvPr/>
        </p:nvSpPr>
        <p:spPr bwMode="auto">
          <a:xfrm>
            <a:off x="1868488"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03" name="Rectangle 13">
            <a:extLst>
              <a:ext uri="{FF2B5EF4-FFF2-40B4-BE49-F238E27FC236}">
                <a16:creationId xmlns:a16="http://schemas.microsoft.com/office/drawing/2014/main" id="{C897522A-859A-DFDF-6CD0-BE42E7D1FB03}"/>
              </a:ext>
            </a:extLst>
          </p:cNvPr>
          <p:cNvSpPr>
            <a:spLocks noChangeArrowheads="1"/>
          </p:cNvSpPr>
          <p:nvPr/>
        </p:nvSpPr>
        <p:spPr bwMode="auto">
          <a:xfrm>
            <a:off x="2422525"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04" name="Rectangle 14">
            <a:extLst>
              <a:ext uri="{FF2B5EF4-FFF2-40B4-BE49-F238E27FC236}">
                <a16:creationId xmlns:a16="http://schemas.microsoft.com/office/drawing/2014/main" id="{F144A89C-3C6D-8382-4090-41A8C4C23A80}"/>
              </a:ext>
            </a:extLst>
          </p:cNvPr>
          <p:cNvSpPr>
            <a:spLocks noChangeArrowheads="1"/>
          </p:cNvSpPr>
          <p:nvPr/>
        </p:nvSpPr>
        <p:spPr bwMode="auto">
          <a:xfrm>
            <a:off x="2976563"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05" name="Rectangle 15">
            <a:extLst>
              <a:ext uri="{FF2B5EF4-FFF2-40B4-BE49-F238E27FC236}">
                <a16:creationId xmlns:a16="http://schemas.microsoft.com/office/drawing/2014/main" id="{D9031E76-4859-8103-DD98-6FF70040C55C}"/>
              </a:ext>
            </a:extLst>
          </p:cNvPr>
          <p:cNvSpPr>
            <a:spLocks noChangeArrowheads="1"/>
          </p:cNvSpPr>
          <p:nvPr/>
        </p:nvSpPr>
        <p:spPr bwMode="auto">
          <a:xfrm>
            <a:off x="3529013"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06" name="Rectangle 16">
            <a:extLst>
              <a:ext uri="{FF2B5EF4-FFF2-40B4-BE49-F238E27FC236}">
                <a16:creationId xmlns:a16="http://schemas.microsoft.com/office/drawing/2014/main" id="{32D9288B-02E9-BC64-A5D4-F5D100885FA0}"/>
              </a:ext>
            </a:extLst>
          </p:cNvPr>
          <p:cNvSpPr>
            <a:spLocks noChangeArrowheads="1"/>
          </p:cNvSpPr>
          <p:nvPr/>
        </p:nvSpPr>
        <p:spPr bwMode="auto">
          <a:xfrm>
            <a:off x="762000" y="19748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07" name="Rectangle 17">
            <a:extLst>
              <a:ext uri="{FF2B5EF4-FFF2-40B4-BE49-F238E27FC236}">
                <a16:creationId xmlns:a16="http://schemas.microsoft.com/office/drawing/2014/main" id="{E0EED923-7CFE-1F5D-D336-A58707CFEA9C}"/>
              </a:ext>
            </a:extLst>
          </p:cNvPr>
          <p:cNvSpPr>
            <a:spLocks noChangeArrowheads="1"/>
          </p:cNvSpPr>
          <p:nvPr/>
        </p:nvSpPr>
        <p:spPr bwMode="auto">
          <a:xfrm>
            <a:off x="762000" y="2187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08" name="Rectangle 18">
            <a:extLst>
              <a:ext uri="{FF2B5EF4-FFF2-40B4-BE49-F238E27FC236}">
                <a16:creationId xmlns:a16="http://schemas.microsoft.com/office/drawing/2014/main" id="{09CC173D-A5AB-F4B6-F732-35F164499350}"/>
              </a:ext>
            </a:extLst>
          </p:cNvPr>
          <p:cNvSpPr>
            <a:spLocks noChangeArrowheads="1"/>
          </p:cNvSpPr>
          <p:nvPr/>
        </p:nvSpPr>
        <p:spPr bwMode="auto">
          <a:xfrm>
            <a:off x="762000" y="23987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09" name="Rectangle 19">
            <a:extLst>
              <a:ext uri="{FF2B5EF4-FFF2-40B4-BE49-F238E27FC236}">
                <a16:creationId xmlns:a16="http://schemas.microsoft.com/office/drawing/2014/main" id="{01C979F3-2B4C-C0D4-5B8F-A12297596E3E}"/>
              </a:ext>
            </a:extLst>
          </p:cNvPr>
          <p:cNvSpPr>
            <a:spLocks noChangeArrowheads="1"/>
          </p:cNvSpPr>
          <p:nvPr/>
        </p:nvSpPr>
        <p:spPr bwMode="auto">
          <a:xfrm>
            <a:off x="808038" y="23987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10" name="Rectangle 20">
            <a:extLst>
              <a:ext uri="{FF2B5EF4-FFF2-40B4-BE49-F238E27FC236}">
                <a16:creationId xmlns:a16="http://schemas.microsoft.com/office/drawing/2014/main" id="{A8A7180A-C35D-6FC0-A986-87EC873494CA}"/>
              </a:ext>
            </a:extLst>
          </p:cNvPr>
          <p:cNvSpPr>
            <a:spLocks noChangeArrowheads="1"/>
          </p:cNvSpPr>
          <p:nvPr/>
        </p:nvSpPr>
        <p:spPr bwMode="auto">
          <a:xfrm>
            <a:off x="762000" y="2611438"/>
            <a:ext cx="238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11" name="Rectangle 21">
            <a:extLst>
              <a:ext uri="{FF2B5EF4-FFF2-40B4-BE49-F238E27FC236}">
                <a16:creationId xmlns:a16="http://schemas.microsoft.com/office/drawing/2014/main" id="{B6215855-EADF-595C-3CFB-9E09C2E86E89}"/>
              </a:ext>
            </a:extLst>
          </p:cNvPr>
          <p:cNvSpPr>
            <a:spLocks noChangeArrowheads="1"/>
          </p:cNvSpPr>
          <p:nvPr/>
        </p:nvSpPr>
        <p:spPr bwMode="auto">
          <a:xfrm>
            <a:off x="992188" y="2611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12" name="Rectangle 22">
            <a:extLst>
              <a:ext uri="{FF2B5EF4-FFF2-40B4-BE49-F238E27FC236}">
                <a16:creationId xmlns:a16="http://schemas.microsoft.com/office/drawing/2014/main" id="{B66C7783-42DB-D479-FD6E-B2F58431F8DF}"/>
              </a:ext>
            </a:extLst>
          </p:cNvPr>
          <p:cNvSpPr>
            <a:spLocks noChangeArrowheads="1"/>
          </p:cNvSpPr>
          <p:nvPr/>
        </p:nvSpPr>
        <p:spPr bwMode="auto">
          <a:xfrm>
            <a:off x="762000"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13" name="Rectangle 23">
            <a:extLst>
              <a:ext uri="{FF2B5EF4-FFF2-40B4-BE49-F238E27FC236}">
                <a16:creationId xmlns:a16="http://schemas.microsoft.com/office/drawing/2014/main" id="{A7CAD725-228D-AB43-7C90-DEC109E97BC3}"/>
              </a:ext>
            </a:extLst>
          </p:cNvPr>
          <p:cNvSpPr>
            <a:spLocks noChangeArrowheads="1"/>
          </p:cNvSpPr>
          <p:nvPr/>
        </p:nvSpPr>
        <p:spPr bwMode="auto">
          <a:xfrm>
            <a:off x="1316038"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14" name="Rectangle 24">
            <a:extLst>
              <a:ext uri="{FF2B5EF4-FFF2-40B4-BE49-F238E27FC236}">
                <a16:creationId xmlns:a16="http://schemas.microsoft.com/office/drawing/2014/main" id="{894D7474-00B1-6CE7-A670-3134655CCFFF}"/>
              </a:ext>
            </a:extLst>
          </p:cNvPr>
          <p:cNvSpPr>
            <a:spLocks noChangeArrowheads="1"/>
          </p:cNvSpPr>
          <p:nvPr/>
        </p:nvSpPr>
        <p:spPr bwMode="auto">
          <a:xfrm>
            <a:off x="1868488"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15" name="Rectangle 25">
            <a:extLst>
              <a:ext uri="{FF2B5EF4-FFF2-40B4-BE49-F238E27FC236}">
                <a16:creationId xmlns:a16="http://schemas.microsoft.com/office/drawing/2014/main" id="{653900B5-A1DC-1089-EA16-E02AA0E179AA}"/>
              </a:ext>
            </a:extLst>
          </p:cNvPr>
          <p:cNvSpPr>
            <a:spLocks noChangeArrowheads="1"/>
          </p:cNvSpPr>
          <p:nvPr/>
        </p:nvSpPr>
        <p:spPr bwMode="auto">
          <a:xfrm>
            <a:off x="2422525"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16" name="Rectangle 26">
            <a:extLst>
              <a:ext uri="{FF2B5EF4-FFF2-40B4-BE49-F238E27FC236}">
                <a16:creationId xmlns:a16="http://schemas.microsoft.com/office/drawing/2014/main" id="{54920611-E36A-6C3C-B816-891396209718}"/>
              </a:ext>
            </a:extLst>
          </p:cNvPr>
          <p:cNvSpPr>
            <a:spLocks noChangeArrowheads="1"/>
          </p:cNvSpPr>
          <p:nvPr/>
        </p:nvSpPr>
        <p:spPr bwMode="auto">
          <a:xfrm>
            <a:off x="2976563"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17" name="Rectangle 27">
            <a:extLst>
              <a:ext uri="{FF2B5EF4-FFF2-40B4-BE49-F238E27FC236}">
                <a16:creationId xmlns:a16="http://schemas.microsoft.com/office/drawing/2014/main" id="{74A1E35D-208A-5FC3-D88C-9EF56E8249C3}"/>
              </a:ext>
            </a:extLst>
          </p:cNvPr>
          <p:cNvSpPr>
            <a:spLocks noChangeArrowheads="1"/>
          </p:cNvSpPr>
          <p:nvPr/>
        </p:nvSpPr>
        <p:spPr bwMode="auto">
          <a:xfrm>
            <a:off x="3529013"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18" name="Rectangle 28">
            <a:extLst>
              <a:ext uri="{FF2B5EF4-FFF2-40B4-BE49-F238E27FC236}">
                <a16:creationId xmlns:a16="http://schemas.microsoft.com/office/drawing/2014/main" id="{740CF521-81AB-CB30-56F0-447136AFABE5}"/>
              </a:ext>
            </a:extLst>
          </p:cNvPr>
          <p:cNvSpPr>
            <a:spLocks noChangeArrowheads="1"/>
          </p:cNvSpPr>
          <p:nvPr/>
        </p:nvSpPr>
        <p:spPr bwMode="auto">
          <a:xfrm>
            <a:off x="4083050"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19" name="Rectangle 29">
            <a:extLst>
              <a:ext uri="{FF2B5EF4-FFF2-40B4-BE49-F238E27FC236}">
                <a16:creationId xmlns:a16="http://schemas.microsoft.com/office/drawing/2014/main" id="{A89757CC-E375-5A3E-ED89-6D1D389FB4CE}"/>
              </a:ext>
            </a:extLst>
          </p:cNvPr>
          <p:cNvSpPr>
            <a:spLocks noChangeArrowheads="1"/>
          </p:cNvSpPr>
          <p:nvPr/>
        </p:nvSpPr>
        <p:spPr bwMode="auto">
          <a:xfrm>
            <a:off x="762000" y="3035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20" name="Rectangle 30">
            <a:extLst>
              <a:ext uri="{FF2B5EF4-FFF2-40B4-BE49-F238E27FC236}">
                <a16:creationId xmlns:a16="http://schemas.microsoft.com/office/drawing/2014/main" id="{6CFCF8C0-70CE-F318-51D3-B92840C6FF16}"/>
              </a:ext>
            </a:extLst>
          </p:cNvPr>
          <p:cNvSpPr>
            <a:spLocks noChangeArrowheads="1"/>
          </p:cNvSpPr>
          <p:nvPr/>
        </p:nvSpPr>
        <p:spPr bwMode="auto">
          <a:xfrm>
            <a:off x="1316038" y="3035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21" name="Rectangle 31">
            <a:extLst>
              <a:ext uri="{FF2B5EF4-FFF2-40B4-BE49-F238E27FC236}">
                <a16:creationId xmlns:a16="http://schemas.microsoft.com/office/drawing/2014/main" id="{8BECC725-2356-5A1F-ABDC-CB721111E496}"/>
              </a:ext>
            </a:extLst>
          </p:cNvPr>
          <p:cNvSpPr>
            <a:spLocks noChangeArrowheads="1"/>
          </p:cNvSpPr>
          <p:nvPr/>
        </p:nvSpPr>
        <p:spPr bwMode="auto">
          <a:xfrm>
            <a:off x="1868488" y="3035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22" name="Rectangle 32">
            <a:extLst>
              <a:ext uri="{FF2B5EF4-FFF2-40B4-BE49-F238E27FC236}">
                <a16:creationId xmlns:a16="http://schemas.microsoft.com/office/drawing/2014/main" id="{F45BABF6-5389-F0E2-FF0E-AF8861C8DF9E}"/>
              </a:ext>
            </a:extLst>
          </p:cNvPr>
          <p:cNvSpPr>
            <a:spLocks noChangeArrowheads="1"/>
          </p:cNvSpPr>
          <p:nvPr/>
        </p:nvSpPr>
        <p:spPr bwMode="auto">
          <a:xfrm>
            <a:off x="2422525" y="3035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23" name="Rectangle 33">
            <a:extLst>
              <a:ext uri="{FF2B5EF4-FFF2-40B4-BE49-F238E27FC236}">
                <a16:creationId xmlns:a16="http://schemas.microsoft.com/office/drawing/2014/main" id="{4B16F4A4-510F-E137-EA84-896ABF53DF43}"/>
              </a:ext>
            </a:extLst>
          </p:cNvPr>
          <p:cNvSpPr>
            <a:spLocks noChangeArrowheads="1"/>
          </p:cNvSpPr>
          <p:nvPr/>
        </p:nvSpPr>
        <p:spPr bwMode="auto">
          <a:xfrm>
            <a:off x="2976563" y="30353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24" name="Rectangle 34">
            <a:extLst>
              <a:ext uri="{FF2B5EF4-FFF2-40B4-BE49-F238E27FC236}">
                <a16:creationId xmlns:a16="http://schemas.microsoft.com/office/drawing/2014/main" id="{38CC1972-29D0-AA36-1A33-E09833329E4E}"/>
              </a:ext>
            </a:extLst>
          </p:cNvPr>
          <p:cNvSpPr>
            <a:spLocks noChangeArrowheads="1"/>
          </p:cNvSpPr>
          <p:nvPr/>
        </p:nvSpPr>
        <p:spPr bwMode="auto">
          <a:xfrm>
            <a:off x="3068638" y="3035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25" name="Rectangle 35">
            <a:extLst>
              <a:ext uri="{FF2B5EF4-FFF2-40B4-BE49-F238E27FC236}">
                <a16:creationId xmlns:a16="http://schemas.microsoft.com/office/drawing/2014/main" id="{50BC68C3-4C33-ACCD-C661-EF063457FD07}"/>
              </a:ext>
            </a:extLst>
          </p:cNvPr>
          <p:cNvSpPr>
            <a:spLocks noChangeArrowheads="1"/>
          </p:cNvSpPr>
          <p:nvPr/>
        </p:nvSpPr>
        <p:spPr bwMode="auto">
          <a:xfrm>
            <a:off x="1868488" y="3246438"/>
            <a:ext cx="476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26" name="Rectangle 36">
            <a:extLst>
              <a:ext uri="{FF2B5EF4-FFF2-40B4-BE49-F238E27FC236}">
                <a16:creationId xmlns:a16="http://schemas.microsoft.com/office/drawing/2014/main" id="{29C54B25-38F1-6F22-40BA-ECE2487210F0}"/>
              </a:ext>
            </a:extLst>
          </p:cNvPr>
          <p:cNvSpPr>
            <a:spLocks noChangeArrowheads="1"/>
          </p:cNvSpPr>
          <p:nvPr/>
        </p:nvSpPr>
        <p:spPr bwMode="auto">
          <a:xfrm>
            <a:off x="2330450"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27" name="Rectangle 37">
            <a:extLst>
              <a:ext uri="{FF2B5EF4-FFF2-40B4-BE49-F238E27FC236}">
                <a16:creationId xmlns:a16="http://schemas.microsoft.com/office/drawing/2014/main" id="{E5DC2D9C-CE54-6606-6F91-95A8BCD27415}"/>
              </a:ext>
            </a:extLst>
          </p:cNvPr>
          <p:cNvSpPr>
            <a:spLocks noChangeArrowheads="1"/>
          </p:cNvSpPr>
          <p:nvPr/>
        </p:nvSpPr>
        <p:spPr bwMode="auto">
          <a:xfrm>
            <a:off x="2422525"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28" name="Rectangle 38">
            <a:extLst>
              <a:ext uri="{FF2B5EF4-FFF2-40B4-BE49-F238E27FC236}">
                <a16:creationId xmlns:a16="http://schemas.microsoft.com/office/drawing/2014/main" id="{E29D81B5-84C7-01D7-18E8-8BC9301832A2}"/>
              </a:ext>
            </a:extLst>
          </p:cNvPr>
          <p:cNvSpPr>
            <a:spLocks noChangeArrowheads="1"/>
          </p:cNvSpPr>
          <p:nvPr/>
        </p:nvSpPr>
        <p:spPr bwMode="auto">
          <a:xfrm>
            <a:off x="2976563"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29" name="Rectangle 39">
            <a:extLst>
              <a:ext uri="{FF2B5EF4-FFF2-40B4-BE49-F238E27FC236}">
                <a16:creationId xmlns:a16="http://schemas.microsoft.com/office/drawing/2014/main" id="{5A413355-23CE-A33E-B262-63A6923932DF}"/>
              </a:ext>
            </a:extLst>
          </p:cNvPr>
          <p:cNvSpPr>
            <a:spLocks noChangeArrowheads="1"/>
          </p:cNvSpPr>
          <p:nvPr/>
        </p:nvSpPr>
        <p:spPr bwMode="auto">
          <a:xfrm>
            <a:off x="3529013"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30" name="Rectangle 40">
            <a:extLst>
              <a:ext uri="{FF2B5EF4-FFF2-40B4-BE49-F238E27FC236}">
                <a16:creationId xmlns:a16="http://schemas.microsoft.com/office/drawing/2014/main" id="{5792C0C7-03A2-3480-606E-7660D08B7B15}"/>
              </a:ext>
            </a:extLst>
          </p:cNvPr>
          <p:cNvSpPr>
            <a:spLocks noChangeArrowheads="1"/>
          </p:cNvSpPr>
          <p:nvPr/>
        </p:nvSpPr>
        <p:spPr bwMode="auto">
          <a:xfrm>
            <a:off x="4083050" y="3246438"/>
            <a:ext cx="238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31" name="Rectangle 41">
            <a:extLst>
              <a:ext uri="{FF2B5EF4-FFF2-40B4-BE49-F238E27FC236}">
                <a16:creationId xmlns:a16="http://schemas.microsoft.com/office/drawing/2014/main" id="{1E83B305-F45F-BF8D-7679-FCB4EE37877F}"/>
              </a:ext>
            </a:extLst>
          </p:cNvPr>
          <p:cNvSpPr>
            <a:spLocks noChangeArrowheads="1"/>
          </p:cNvSpPr>
          <p:nvPr/>
        </p:nvSpPr>
        <p:spPr bwMode="auto">
          <a:xfrm>
            <a:off x="4313238"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32" name="Rectangle 42">
            <a:extLst>
              <a:ext uri="{FF2B5EF4-FFF2-40B4-BE49-F238E27FC236}">
                <a16:creationId xmlns:a16="http://schemas.microsoft.com/office/drawing/2014/main" id="{9D57C38D-E5C5-E2DB-C6BE-BD5514B9E5A8}"/>
              </a:ext>
            </a:extLst>
          </p:cNvPr>
          <p:cNvSpPr>
            <a:spLocks noChangeArrowheads="1"/>
          </p:cNvSpPr>
          <p:nvPr/>
        </p:nvSpPr>
        <p:spPr bwMode="auto">
          <a:xfrm>
            <a:off x="4635500" y="3246438"/>
            <a:ext cx="3603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000000"/>
                </a:solidFill>
                <a:latin typeface="Times New Roman" panose="02020603050405020304" pitchFamily="18" charset="0"/>
              </a:rPr>
              <a:t>   </a:t>
            </a:r>
            <a:r>
              <a:rPr lang="en-US" altLang="en-US" sz="2000" b="1">
                <a:solidFill>
                  <a:srgbClr val="FF0000"/>
                </a:solidFill>
                <a:latin typeface="Times New Roman" panose="02020603050405020304" pitchFamily="18" charset="0"/>
              </a:rPr>
              <a:t>B</a:t>
            </a:r>
            <a:endParaRPr lang="en-US" altLang="en-US" sz="2000" b="1">
              <a:solidFill>
                <a:srgbClr val="FF0000"/>
              </a:solidFill>
              <a:latin typeface="Tahoma" panose="020B0604030504040204" pitchFamily="34" charset="0"/>
            </a:endParaRPr>
          </a:p>
        </p:txBody>
      </p:sp>
      <p:sp>
        <p:nvSpPr>
          <p:cNvPr id="136233" name="Rectangle 43">
            <a:extLst>
              <a:ext uri="{FF2B5EF4-FFF2-40B4-BE49-F238E27FC236}">
                <a16:creationId xmlns:a16="http://schemas.microsoft.com/office/drawing/2014/main" id="{3D517F5B-89E9-CFA0-B928-45C2DE6ECCA3}"/>
              </a:ext>
            </a:extLst>
          </p:cNvPr>
          <p:cNvSpPr>
            <a:spLocks noChangeArrowheads="1"/>
          </p:cNvSpPr>
          <p:nvPr/>
        </p:nvSpPr>
        <p:spPr bwMode="auto">
          <a:xfrm rot="10913674" flipV="1">
            <a:off x="5029200" y="3429000"/>
            <a:ext cx="6096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b="1">
                <a:solidFill>
                  <a:srgbClr val="FF0000"/>
                </a:solidFill>
                <a:latin typeface="Times New Roman" panose="02020603050405020304" pitchFamily="18" charset="0"/>
              </a:rPr>
              <a:t> 100, 100</a:t>
            </a:r>
            <a:endParaRPr lang="en-US" altLang="en-US" sz="1800" b="1">
              <a:solidFill>
                <a:srgbClr val="FF0000"/>
              </a:solidFill>
              <a:latin typeface="Tahoma" panose="020B0604030504040204" pitchFamily="34" charset="0"/>
            </a:endParaRPr>
          </a:p>
        </p:txBody>
      </p:sp>
      <p:sp>
        <p:nvSpPr>
          <p:cNvPr id="136234" name="Rectangle 44">
            <a:extLst>
              <a:ext uri="{FF2B5EF4-FFF2-40B4-BE49-F238E27FC236}">
                <a16:creationId xmlns:a16="http://schemas.microsoft.com/office/drawing/2014/main" id="{397E296E-EF6F-8E33-57E5-6E71B2FE33FC}"/>
              </a:ext>
            </a:extLst>
          </p:cNvPr>
          <p:cNvSpPr>
            <a:spLocks noChangeArrowheads="1"/>
          </p:cNvSpPr>
          <p:nvPr/>
        </p:nvSpPr>
        <p:spPr bwMode="auto">
          <a:xfrm>
            <a:off x="5329238"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35" name="Rectangle 45">
            <a:extLst>
              <a:ext uri="{FF2B5EF4-FFF2-40B4-BE49-F238E27FC236}">
                <a16:creationId xmlns:a16="http://schemas.microsoft.com/office/drawing/2014/main" id="{A78CD9D2-14AC-E8FB-7449-7D561C74162C}"/>
              </a:ext>
            </a:extLst>
          </p:cNvPr>
          <p:cNvSpPr>
            <a:spLocks noChangeArrowheads="1"/>
          </p:cNvSpPr>
          <p:nvPr/>
        </p:nvSpPr>
        <p:spPr bwMode="auto">
          <a:xfrm>
            <a:off x="762000" y="34591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36" name="Rectangle 46">
            <a:extLst>
              <a:ext uri="{FF2B5EF4-FFF2-40B4-BE49-F238E27FC236}">
                <a16:creationId xmlns:a16="http://schemas.microsoft.com/office/drawing/2014/main" id="{BE5686E8-5991-A470-5498-9347DC20EEC1}"/>
              </a:ext>
            </a:extLst>
          </p:cNvPr>
          <p:cNvSpPr>
            <a:spLocks noChangeArrowheads="1"/>
          </p:cNvSpPr>
          <p:nvPr/>
        </p:nvSpPr>
        <p:spPr bwMode="auto">
          <a:xfrm>
            <a:off x="1316038" y="34591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37" name="Rectangle 47">
            <a:extLst>
              <a:ext uri="{FF2B5EF4-FFF2-40B4-BE49-F238E27FC236}">
                <a16:creationId xmlns:a16="http://schemas.microsoft.com/office/drawing/2014/main" id="{E445B168-726A-8DA5-4B02-807E9FE8CA80}"/>
              </a:ext>
            </a:extLst>
          </p:cNvPr>
          <p:cNvSpPr>
            <a:spLocks noChangeArrowheads="1"/>
          </p:cNvSpPr>
          <p:nvPr/>
        </p:nvSpPr>
        <p:spPr bwMode="auto">
          <a:xfrm>
            <a:off x="1868488" y="3459163"/>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100</a:t>
            </a:r>
            <a:endParaRPr lang="en-US" altLang="en-US" sz="1800">
              <a:latin typeface="Tahoma" panose="020B0604030504040204" pitchFamily="34" charset="0"/>
            </a:endParaRPr>
          </a:p>
        </p:txBody>
      </p:sp>
      <p:sp>
        <p:nvSpPr>
          <p:cNvPr id="136238" name="Rectangle 48">
            <a:extLst>
              <a:ext uri="{FF2B5EF4-FFF2-40B4-BE49-F238E27FC236}">
                <a16:creationId xmlns:a16="http://schemas.microsoft.com/office/drawing/2014/main" id="{39848E27-138C-F8B5-C68D-4C3E5AA960FF}"/>
              </a:ext>
            </a:extLst>
          </p:cNvPr>
          <p:cNvSpPr>
            <a:spLocks noChangeArrowheads="1"/>
          </p:cNvSpPr>
          <p:nvPr/>
        </p:nvSpPr>
        <p:spPr bwMode="auto">
          <a:xfrm>
            <a:off x="2238375" y="34591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39" name="Rectangle 49">
            <a:extLst>
              <a:ext uri="{FF2B5EF4-FFF2-40B4-BE49-F238E27FC236}">
                <a16:creationId xmlns:a16="http://schemas.microsoft.com/office/drawing/2014/main" id="{385AA4C9-24DD-B041-FF30-A045C45CECBD}"/>
              </a:ext>
            </a:extLst>
          </p:cNvPr>
          <p:cNvSpPr>
            <a:spLocks noChangeArrowheads="1"/>
          </p:cNvSpPr>
          <p:nvPr/>
        </p:nvSpPr>
        <p:spPr bwMode="auto">
          <a:xfrm>
            <a:off x="762000" y="3671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40" name="Rectangle 50">
            <a:extLst>
              <a:ext uri="{FF2B5EF4-FFF2-40B4-BE49-F238E27FC236}">
                <a16:creationId xmlns:a16="http://schemas.microsoft.com/office/drawing/2014/main" id="{62B5974B-303B-0D9C-89F3-ED7EA4A2ED41}"/>
              </a:ext>
            </a:extLst>
          </p:cNvPr>
          <p:cNvSpPr>
            <a:spLocks noChangeArrowheads="1"/>
          </p:cNvSpPr>
          <p:nvPr/>
        </p:nvSpPr>
        <p:spPr bwMode="auto">
          <a:xfrm>
            <a:off x="762000"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41" name="Rectangle 51">
            <a:extLst>
              <a:ext uri="{FF2B5EF4-FFF2-40B4-BE49-F238E27FC236}">
                <a16:creationId xmlns:a16="http://schemas.microsoft.com/office/drawing/2014/main" id="{53BA0AA1-4352-CB43-450E-E5BE0948256E}"/>
              </a:ext>
            </a:extLst>
          </p:cNvPr>
          <p:cNvSpPr>
            <a:spLocks noChangeArrowheads="1"/>
          </p:cNvSpPr>
          <p:nvPr/>
        </p:nvSpPr>
        <p:spPr bwMode="auto">
          <a:xfrm>
            <a:off x="1316038"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42" name="Rectangle 52">
            <a:extLst>
              <a:ext uri="{FF2B5EF4-FFF2-40B4-BE49-F238E27FC236}">
                <a16:creationId xmlns:a16="http://schemas.microsoft.com/office/drawing/2014/main" id="{5D24E832-0F15-7C4D-834F-4FDD08A63089}"/>
              </a:ext>
            </a:extLst>
          </p:cNvPr>
          <p:cNvSpPr>
            <a:spLocks noChangeArrowheads="1"/>
          </p:cNvSpPr>
          <p:nvPr/>
        </p:nvSpPr>
        <p:spPr bwMode="auto">
          <a:xfrm>
            <a:off x="1868488"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43" name="Rectangle 53">
            <a:extLst>
              <a:ext uri="{FF2B5EF4-FFF2-40B4-BE49-F238E27FC236}">
                <a16:creationId xmlns:a16="http://schemas.microsoft.com/office/drawing/2014/main" id="{53BC626A-E216-006E-5E3B-32E6BE86A7D3}"/>
              </a:ext>
            </a:extLst>
          </p:cNvPr>
          <p:cNvSpPr>
            <a:spLocks noChangeArrowheads="1"/>
          </p:cNvSpPr>
          <p:nvPr/>
        </p:nvSpPr>
        <p:spPr bwMode="auto">
          <a:xfrm>
            <a:off x="2422525"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44" name="Rectangle 54">
            <a:extLst>
              <a:ext uri="{FF2B5EF4-FFF2-40B4-BE49-F238E27FC236}">
                <a16:creationId xmlns:a16="http://schemas.microsoft.com/office/drawing/2014/main" id="{FCE4B79F-B2FE-C0A3-71AE-F8024D0EE6B4}"/>
              </a:ext>
            </a:extLst>
          </p:cNvPr>
          <p:cNvSpPr>
            <a:spLocks noChangeArrowheads="1"/>
          </p:cNvSpPr>
          <p:nvPr/>
        </p:nvSpPr>
        <p:spPr bwMode="auto">
          <a:xfrm>
            <a:off x="2976563"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45" name="Rectangle 55">
            <a:extLst>
              <a:ext uri="{FF2B5EF4-FFF2-40B4-BE49-F238E27FC236}">
                <a16:creationId xmlns:a16="http://schemas.microsoft.com/office/drawing/2014/main" id="{FB57573A-0A6B-F4FF-0C81-70C371D2EBF7}"/>
              </a:ext>
            </a:extLst>
          </p:cNvPr>
          <p:cNvSpPr>
            <a:spLocks noChangeArrowheads="1"/>
          </p:cNvSpPr>
          <p:nvPr/>
        </p:nvSpPr>
        <p:spPr bwMode="auto">
          <a:xfrm>
            <a:off x="3529013" y="3883025"/>
            <a:ext cx="1428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46" name="Rectangle 56">
            <a:extLst>
              <a:ext uri="{FF2B5EF4-FFF2-40B4-BE49-F238E27FC236}">
                <a16:creationId xmlns:a16="http://schemas.microsoft.com/office/drawing/2014/main" id="{BD4D026D-2C8C-5A16-BA53-3440301609BC}"/>
              </a:ext>
            </a:extLst>
          </p:cNvPr>
          <p:cNvSpPr>
            <a:spLocks noChangeArrowheads="1"/>
          </p:cNvSpPr>
          <p:nvPr/>
        </p:nvSpPr>
        <p:spPr bwMode="auto">
          <a:xfrm>
            <a:off x="3667125"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47" name="Rectangle 57">
            <a:extLst>
              <a:ext uri="{FF2B5EF4-FFF2-40B4-BE49-F238E27FC236}">
                <a16:creationId xmlns:a16="http://schemas.microsoft.com/office/drawing/2014/main" id="{7F370507-9737-21D7-5D5E-2ED70B420512}"/>
              </a:ext>
            </a:extLst>
          </p:cNvPr>
          <p:cNvSpPr>
            <a:spLocks noChangeArrowheads="1"/>
          </p:cNvSpPr>
          <p:nvPr/>
        </p:nvSpPr>
        <p:spPr bwMode="auto">
          <a:xfrm>
            <a:off x="4083050" y="3883025"/>
            <a:ext cx="2857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48" name="Rectangle 58">
            <a:extLst>
              <a:ext uri="{FF2B5EF4-FFF2-40B4-BE49-F238E27FC236}">
                <a16:creationId xmlns:a16="http://schemas.microsoft.com/office/drawing/2014/main" id="{6DC65B3D-A91B-0F96-D87D-34DF696F2332}"/>
              </a:ext>
            </a:extLst>
          </p:cNvPr>
          <p:cNvSpPr>
            <a:spLocks noChangeArrowheads="1"/>
          </p:cNvSpPr>
          <p:nvPr/>
        </p:nvSpPr>
        <p:spPr bwMode="auto">
          <a:xfrm>
            <a:off x="4359275"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49" name="Rectangle 59">
            <a:extLst>
              <a:ext uri="{FF2B5EF4-FFF2-40B4-BE49-F238E27FC236}">
                <a16:creationId xmlns:a16="http://schemas.microsoft.com/office/drawing/2014/main" id="{B5550AFA-0206-4182-BF52-9EDBCC752448}"/>
              </a:ext>
            </a:extLst>
          </p:cNvPr>
          <p:cNvSpPr>
            <a:spLocks noChangeArrowheads="1"/>
          </p:cNvSpPr>
          <p:nvPr/>
        </p:nvSpPr>
        <p:spPr bwMode="auto">
          <a:xfrm>
            <a:off x="4635500"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50" name="Rectangle 60">
            <a:extLst>
              <a:ext uri="{FF2B5EF4-FFF2-40B4-BE49-F238E27FC236}">
                <a16:creationId xmlns:a16="http://schemas.microsoft.com/office/drawing/2014/main" id="{1AB51099-BDEA-FA10-DE31-4FE0746E3123}"/>
              </a:ext>
            </a:extLst>
          </p:cNvPr>
          <p:cNvSpPr>
            <a:spLocks noChangeArrowheads="1"/>
          </p:cNvSpPr>
          <p:nvPr/>
        </p:nvSpPr>
        <p:spPr bwMode="auto">
          <a:xfrm>
            <a:off x="5189538"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51" name="Rectangle 61">
            <a:extLst>
              <a:ext uri="{FF2B5EF4-FFF2-40B4-BE49-F238E27FC236}">
                <a16:creationId xmlns:a16="http://schemas.microsoft.com/office/drawing/2014/main" id="{A460F099-D21A-1C71-632C-5E0A35D11525}"/>
              </a:ext>
            </a:extLst>
          </p:cNvPr>
          <p:cNvSpPr>
            <a:spLocks noChangeArrowheads="1"/>
          </p:cNvSpPr>
          <p:nvPr/>
        </p:nvSpPr>
        <p:spPr bwMode="auto">
          <a:xfrm>
            <a:off x="5743575" y="3883025"/>
            <a:ext cx="63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I</a:t>
            </a:r>
            <a:endParaRPr lang="en-US" altLang="en-US" sz="1800">
              <a:latin typeface="Tahoma" panose="020B0604030504040204" pitchFamily="34" charset="0"/>
            </a:endParaRPr>
          </a:p>
        </p:txBody>
      </p:sp>
      <p:sp>
        <p:nvSpPr>
          <p:cNvPr id="136252" name="Rectangle 62">
            <a:extLst>
              <a:ext uri="{FF2B5EF4-FFF2-40B4-BE49-F238E27FC236}">
                <a16:creationId xmlns:a16="http://schemas.microsoft.com/office/drawing/2014/main" id="{15ECD598-EE78-583C-898A-7F2988C67BF8}"/>
              </a:ext>
            </a:extLst>
          </p:cNvPr>
          <p:cNvSpPr>
            <a:spLocks noChangeArrowheads="1"/>
          </p:cNvSpPr>
          <p:nvPr/>
        </p:nvSpPr>
        <p:spPr bwMode="auto">
          <a:xfrm>
            <a:off x="5803900" y="3962400"/>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200</a:t>
            </a:r>
            <a:endParaRPr lang="en-US" altLang="en-US" sz="1800">
              <a:latin typeface="Tahoma" panose="020B0604030504040204" pitchFamily="34" charset="0"/>
            </a:endParaRPr>
          </a:p>
        </p:txBody>
      </p:sp>
      <p:sp>
        <p:nvSpPr>
          <p:cNvPr id="136253" name="Rectangle 63">
            <a:extLst>
              <a:ext uri="{FF2B5EF4-FFF2-40B4-BE49-F238E27FC236}">
                <a16:creationId xmlns:a16="http://schemas.microsoft.com/office/drawing/2014/main" id="{AF5F4649-5D5C-0186-119D-15763D05260E}"/>
              </a:ext>
            </a:extLst>
          </p:cNvPr>
          <p:cNvSpPr>
            <a:spLocks noChangeArrowheads="1"/>
          </p:cNvSpPr>
          <p:nvPr/>
        </p:nvSpPr>
        <p:spPr bwMode="auto">
          <a:xfrm>
            <a:off x="5989638"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54" name="Rectangle 64">
            <a:extLst>
              <a:ext uri="{FF2B5EF4-FFF2-40B4-BE49-F238E27FC236}">
                <a16:creationId xmlns:a16="http://schemas.microsoft.com/office/drawing/2014/main" id="{8841544C-C171-5BE7-FC60-BD6FFE50B68C}"/>
              </a:ext>
            </a:extLst>
          </p:cNvPr>
          <p:cNvSpPr>
            <a:spLocks noChangeArrowheads="1"/>
          </p:cNvSpPr>
          <p:nvPr/>
        </p:nvSpPr>
        <p:spPr bwMode="auto">
          <a:xfrm>
            <a:off x="762000"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55" name="Rectangle 65">
            <a:extLst>
              <a:ext uri="{FF2B5EF4-FFF2-40B4-BE49-F238E27FC236}">
                <a16:creationId xmlns:a16="http://schemas.microsoft.com/office/drawing/2014/main" id="{1B9F6CAA-9F6F-4C05-3B84-7E545C5456D5}"/>
              </a:ext>
            </a:extLst>
          </p:cNvPr>
          <p:cNvSpPr>
            <a:spLocks noChangeArrowheads="1"/>
          </p:cNvSpPr>
          <p:nvPr/>
        </p:nvSpPr>
        <p:spPr bwMode="auto">
          <a:xfrm>
            <a:off x="1316038"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56" name="Rectangle 66">
            <a:extLst>
              <a:ext uri="{FF2B5EF4-FFF2-40B4-BE49-F238E27FC236}">
                <a16:creationId xmlns:a16="http://schemas.microsoft.com/office/drawing/2014/main" id="{B39F005C-726A-E85C-291F-416CB710A8E9}"/>
              </a:ext>
            </a:extLst>
          </p:cNvPr>
          <p:cNvSpPr>
            <a:spLocks noChangeArrowheads="1"/>
          </p:cNvSpPr>
          <p:nvPr/>
        </p:nvSpPr>
        <p:spPr bwMode="auto">
          <a:xfrm>
            <a:off x="1868488"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57" name="Rectangle 67">
            <a:extLst>
              <a:ext uri="{FF2B5EF4-FFF2-40B4-BE49-F238E27FC236}">
                <a16:creationId xmlns:a16="http://schemas.microsoft.com/office/drawing/2014/main" id="{AEAA6268-3F46-6734-7708-4F3AEF148D1D}"/>
              </a:ext>
            </a:extLst>
          </p:cNvPr>
          <p:cNvSpPr>
            <a:spLocks noChangeArrowheads="1"/>
          </p:cNvSpPr>
          <p:nvPr/>
        </p:nvSpPr>
        <p:spPr bwMode="auto">
          <a:xfrm>
            <a:off x="2422525"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58" name="Rectangle 68">
            <a:extLst>
              <a:ext uri="{FF2B5EF4-FFF2-40B4-BE49-F238E27FC236}">
                <a16:creationId xmlns:a16="http://schemas.microsoft.com/office/drawing/2014/main" id="{869BC591-8D6E-1890-ABDA-23F36D1E8C64}"/>
              </a:ext>
            </a:extLst>
          </p:cNvPr>
          <p:cNvSpPr>
            <a:spLocks noChangeArrowheads="1"/>
          </p:cNvSpPr>
          <p:nvPr/>
        </p:nvSpPr>
        <p:spPr bwMode="auto">
          <a:xfrm>
            <a:off x="2976563"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59" name="Rectangle 69">
            <a:extLst>
              <a:ext uri="{FF2B5EF4-FFF2-40B4-BE49-F238E27FC236}">
                <a16:creationId xmlns:a16="http://schemas.microsoft.com/office/drawing/2014/main" id="{AC5DC361-5575-AD6A-5E88-BA7253213A61}"/>
              </a:ext>
            </a:extLst>
          </p:cNvPr>
          <p:cNvSpPr>
            <a:spLocks noChangeArrowheads="1"/>
          </p:cNvSpPr>
          <p:nvPr/>
        </p:nvSpPr>
        <p:spPr bwMode="auto">
          <a:xfrm>
            <a:off x="3529013"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60" name="Rectangle 70">
            <a:extLst>
              <a:ext uri="{FF2B5EF4-FFF2-40B4-BE49-F238E27FC236}">
                <a16:creationId xmlns:a16="http://schemas.microsoft.com/office/drawing/2014/main" id="{3B4E66A8-E458-2AD5-C866-81CB1A88B6F7}"/>
              </a:ext>
            </a:extLst>
          </p:cNvPr>
          <p:cNvSpPr>
            <a:spLocks noChangeArrowheads="1"/>
          </p:cNvSpPr>
          <p:nvPr/>
        </p:nvSpPr>
        <p:spPr bwMode="auto">
          <a:xfrm>
            <a:off x="4083050"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61" name="Rectangle 71">
            <a:extLst>
              <a:ext uri="{FF2B5EF4-FFF2-40B4-BE49-F238E27FC236}">
                <a16:creationId xmlns:a16="http://schemas.microsoft.com/office/drawing/2014/main" id="{1D5A2806-F0EC-A874-6D2B-143FE06CD228}"/>
              </a:ext>
            </a:extLst>
          </p:cNvPr>
          <p:cNvSpPr>
            <a:spLocks noChangeArrowheads="1"/>
          </p:cNvSpPr>
          <p:nvPr/>
        </p:nvSpPr>
        <p:spPr bwMode="auto">
          <a:xfrm>
            <a:off x="4635500"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62" name="Rectangle 72">
            <a:extLst>
              <a:ext uri="{FF2B5EF4-FFF2-40B4-BE49-F238E27FC236}">
                <a16:creationId xmlns:a16="http://schemas.microsoft.com/office/drawing/2014/main" id="{81BE9B2F-6A46-C4C2-15DC-B5E01ABE3F43}"/>
              </a:ext>
            </a:extLst>
          </p:cNvPr>
          <p:cNvSpPr>
            <a:spLocks noChangeArrowheads="1"/>
          </p:cNvSpPr>
          <p:nvPr/>
        </p:nvSpPr>
        <p:spPr bwMode="auto">
          <a:xfrm>
            <a:off x="5189538" y="4095750"/>
            <a:ext cx="1952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63" name="Rectangle 73">
            <a:extLst>
              <a:ext uri="{FF2B5EF4-FFF2-40B4-BE49-F238E27FC236}">
                <a16:creationId xmlns:a16="http://schemas.microsoft.com/office/drawing/2014/main" id="{0F54C4E1-3445-E53A-6E53-E16BFB4FE270}"/>
              </a:ext>
            </a:extLst>
          </p:cNvPr>
          <p:cNvSpPr>
            <a:spLocks noChangeArrowheads="1"/>
          </p:cNvSpPr>
          <p:nvPr/>
        </p:nvSpPr>
        <p:spPr bwMode="auto">
          <a:xfrm>
            <a:off x="7080250"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64" name="Rectangle 74">
            <a:extLst>
              <a:ext uri="{FF2B5EF4-FFF2-40B4-BE49-F238E27FC236}">
                <a16:creationId xmlns:a16="http://schemas.microsoft.com/office/drawing/2014/main" id="{C9388C21-1AB3-B4C6-FE83-B6AE5CE3491E}"/>
              </a:ext>
            </a:extLst>
          </p:cNvPr>
          <p:cNvSpPr>
            <a:spLocks noChangeArrowheads="1"/>
          </p:cNvSpPr>
          <p:nvPr/>
        </p:nvSpPr>
        <p:spPr bwMode="auto">
          <a:xfrm>
            <a:off x="762000"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65" name="Rectangle 75">
            <a:extLst>
              <a:ext uri="{FF2B5EF4-FFF2-40B4-BE49-F238E27FC236}">
                <a16:creationId xmlns:a16="http://schemas.microsoft.com/office/drawing/2014/main" id="{D78B063D-0FCB-CE73-ED52-A3D7DBBA06A8}"/>
              </a:ext>
            </a:extLst>
          </p:cNvPr>
          <p:cNvSpPr>
            <a:spLocks noChangeArrowheads="1"/>
          </p:cNvSpPr>
          <p:nvPr/>
        </p:nvSpPr>
        <p:spPr bwMode="auto">
          <a:xfrm>
            <a:off x="1316038"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66" name="Rectangle 76">
            <a:extLst>
              <a:ext uri="{FF2B5EF4-FFF2-40B4-BE49-F238E27FC236}">
                <a16:creationId xmlns:a16="http://schemas.microsoft.com/office/drawing/2014/main" id="{7B8CBBC3-4B9B-BBEE-77CF-24995CB17F8A}"/>
              </a:ext>
            </a:extLst>
          </p:cNvPr>
          <p:cNvSpPr>
            <a:spLocks noChangeArrowheads="1"/>
          </p:cNvSpPr>
          <p:nvPr/>
        </p:nvSpPr>
        <p:spPr bwMode="auto">
          <a:xfrm>
            <a:off x="1868488" y="4306888"/>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67" name="Rectangle 77">
            <a:extLst>
              <a:ext uri="{FF2B5EF4-FFF2-40B4-BE49-F238E27FC236}">
                <a16:creationId xmlns:a16="http://schemas.microsoft.com/office/drawing/2014/main" id="{82C5783B-F535-D7AD-361E-7ADB212FCC0C}"/>
              </a:ext>
            </a:extLst>
          </p:cNvPr>
          <p:cNvSpPr>
            <a:spLocks noChangeArrowheads="1"/>
          </p:cNvSpPr>
          <p:nvPr/>
        </p:nvSpPr>
        <p:spPr bwMode="auto">
          <a:xfrm>
            <a:off x="2052638"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68" name="Rectangle 78">
            <a:extLst>
              <a:ext uri="{FF2B5EF4-FFF2-40B4-BE49-F238E27FC236}">
                <a16:creationId xmlns:a16="http://schemas.microsoft.com/office/drawing/2014/main" id="{3B6A7165-90F7-B6ED-7787-2906163E4E99}"/>
              </a:ext>
            </a:extLst>
          </p:cNvPr>
          <p:cNvSpPr>
            <a:spLocks noChangeArrowheads="1"/>
          </p:cNvSpPr>
          <p:nvPr/>
        </p:nvSpPr>
        <p:spPr bwMode="auto">
          <a:xfrm>
            <a:off x="2422525"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69" name="Rectangle 79">
            <a:extLst>
              <a:ext uri="{FF2B5EF4-FFF2-40B4-BE49-F238E27FC236}">
                <a16:creationId xmlns:a16="http://schemas.microsoft.com/office/drawing/2014/main" id="{71C4C1C9-845A-A051-7A64-8D2D98040133}"/>
              </a:ext>
            </a:extLst>
          </p:cNvPr>
          <p:cNvSpPr>
            <a:spLocks noChangeArrowheads="1"/>
          </p:cNvSpPr>
          <p:nvPr/>
        </p:nvSpPr>
        <p:spPr bwMode="auto">
          <a:xfrm>
            <a:off x="2976563"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70" name="Rectangle 80">
            <a:extLst>
              <a:ext uri="{FF2B5EF4-FFF2-40B4-BE49-F238E27FC236}">
                <a16:creationId xmlns:a16="http://schemas.microsoft.com/office/drawing/2014/main" id="{8676A436-9E9C-86E4-71E5-6624089FC53F}"/>
              </a:ext>
            </a:extLst>
          </p:cNvPr>
          <p:cNvSpPr>
            <a:spLocks noChangeArrowheads="1"/>
          </p:cNvSpPr>
          <p:nvPr/>
        </p:nvSpPr>
        <p:spPr bwMode="auto">
          <a:xfrm>
            <a:off x="3529013" y="4306888"/>
            <a:ext cx="1381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A</a:t>
            </a:r>
            <a:endParaRPr lang="en-US" altLang="en-US" sz="1800">
              <a:latin typeface="Tahoma" panose="020B0604030504040204" pitchFamily="34" charset="0"/>
            </a:endParaRPr>
          </a:p>
        </p:txBody>
      </p:sp>
      <p:sp>
        <p:nvSpPr>
          <p:cNvPr id="136271" name="Rectangle 81">
            <a:extLst>
              <a:ext uri="{FF2B5EF4-FFF2-40B4-BE49-F238E27FC236}">
                <a16:creationId xmlns:a16="http://schemas.microsoft.com/office/drawing/2014/main" id="{74DABF35-7E56-958B-BD65-B531E6996A71}"/>
              </a:ext>
            </a:extLst>
          </p:cNvPr>
          <p:cNvSpPr>
            <a:spLocks noChangeArrowheads="1"/>
          </p:cNvSpPr>
          <p:nvPr/>
        </p:nvSpPr>
        <p:spPr bwMode="auto">
          <a:xfrm>
            <a:off x="3662363" y="4386263"/>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50, 50</a:t>
            </a:r>
            <a:endParaRPr lang="en-US" altLang="en-US" sz="1800">
              <a:latin typeface="Tahoma" panose="020B0604030504040204" pitchFamily="34" charset="0"/>
            </a:endParaRPr>
          </a:p>
        </p:txBody>
      </p:sp>
      <p:sp>
        <p:nvSpPr>
          <p:cNvPr id="136272" name="Rectangle 82">
            <a:extLst>
              <a:ext uri="{FF2B5EF4-FFF2-40B4-BE49-F238E27FC236}">
                <a16:creationId xmlns:a16="http://schemas.microsoft.com/office/drawing/2014/main" id="{4ED11928-8DA0-30BD-F0DB-C923DB89DC01}"/>
              </a:ext>
            </a:extLst>
          </p:cNvPr>
          <p:cNvSpPr>
            <a:spLocks noChangeArrowheads="1"/>
          </p:cNvSpPr>
          <p:nvPr/>
        </p:nvSpPr>
        <p:spPr bwMode="auto">
          <a:xfrm>
            <a:off x="3970338"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73" name="Rectangle 83">
            <a:extLst>
              <a:ext uri="{FF2B5EF4-FFF2-40B4-BE49-F238E27FC236}">
                <a16:creationId xmlns:a16="http://schemas.microsoft.com/office/drawing/2014/main" id="{A20B79B8-7B46-02AD-68BA-9E65E7C0AF37}"/>
              </a:ext>
            </a:extLst>
          </p:cNvPr>
          <p:cNvSpPr>
            <a:spLocks noChangeArrowheads="1"/>
          </p:cNvSpPr>
          <p:nvPr/>
        </p:nvSpPr>
        <p:spPr bwMode="auto">
          <a:xfrm>
            <a:off x="4083050"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74" name="Rectangle 84">
            <a:extLst>
              <a:ext uri="{FF2B5EF4-FFF2-40B4-BE49-F238E27FC236}">
                <a16:creationId xmlns:a16="http://schemas.microsoft.com/office/drawing/2014/main" id="{E02A470E-A09C-957F-7796-DBD49FF91A15}"/>
              </a:ext>
            </a:extLst>
          </p:cNvPr>
          <p:cNvSpPr>
            <a:spLocks noChangeArrowheads="1"/>
          </p:cNvSpPr>
          <p:nvPr/>
        </p:nvSpPr>
        <p:spPr bwMode="auto">
          <a:xfrm>
            <a:off x="4635500"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75" name="Rectangle 85">
            <a:extLst>
              <a:ext uri="{FF2B5EF4-FFF2-40B4-BE49-F238E27FC236}">
                <a16:creationId xmlns:a16="http://schemas.microsoft.com/office/drawing/2014/main" id="{52839EF5-2268-DF8C-6AD0-766168B0CFC8}"/>
              </a:ext>
            </a:extLst>
          </p:cNvPr>
          <p:cNvSpPr>
            <a:spLocks noChangeArrowheads="1"/>
          </p:cNvSpPr>
          <p:nvPr/>
        </p:nvSpPr>
        <p:spPr bwMode="auto">
          <a:xfrm>
            <a:off x="5189538"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76" name="Rectangle 86">
            <a:extLst>
              <a:ext uri="{FF2B5EF4-FFF2-40B4-BE49-F238E27FC236}">
                <a16:creationId xmlns:a16="http://schemas.microsoft.com/office/drawing/2014/main" id="{2DA61D3D-C78C-07E9-4C7D-5918AE868D40}"/>
              </a:ext>
            </a:extLst>
          </p:cNvPr>
          <p:cNvSpPr>
            <a:spLocks noChangeArrowheads="1"/>
          </p:cNvSpPr>
          <p:nvPr/>
        </p:nvSpPr>
        <p:spPr bwMode="auto">
          <a:xfrm>
            <a:off x="5743575"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77" name="Rectangle 87">
            <a:extLst>
              <a:ext uri="{FF2B5EF4-FFF2-40B4-BE49-F238E27FC236}">
                <a16:creationId xmlns:a16="http://schemas.microsoft.com/office/drawing/2014/main" id="{E1E1B471-5EBB-B3D3-31B0-87A1B788EE19}"/>
              </a:ext>
            </a:extLst>
          </p:cNvPr>
          <p:cNvSpPr>
            <a:spLocks noChangeArrowheads="1"/>
          </p:cNvSpPr>
          <p:nvPr/>
        </p:nvSpPr>
        <p:spPr bwMode="auto">
          <a:xfrm>
            <a:off x="2100263" y="4519613"/>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50</a:t>
            </a:r>
            <a:endParaRPr lang="en-US" altLang="en-US" sz="1800">
              <a:latin typeface="Tahoma" panose="020B0604030504040204" pitchFamily="34" charset="0"/>
            </a:endParaRPr>
          </a:p>
        </p:txBody>
      </p:sp>
      <p:sp>
        <p:nvSpPr>
          <p:cNvPr id="136278" name="Rectangle 88">
            <a:extLst>
              <a:ext uri="{FF2B5EF4-FFF2-40B4-BE49-F238E27FC236}">
                <a16:creationId xmlns:a16="http://schemas.microsoft.com/office/drawing/2014/main" id="{6162B4F5-A6B1-6680-B9D0-910CE9CE0EE6}"/>
              </a:ext>
            </a:extLst>
          </p:cNvPr>
          <p:cNvSpPr>
            <a:spLocks noChangeArrowheads="1"/>
          </p:cNvSpPr>
          <p:nvPr/>
        </p:nvSpPr>
        <p:spPr bwMode="auto">
          <a:xfrm>
            <a:off x="2284413"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79" name="Rectangle 89">
            <a:extLst>
              <a:ext uri="{FF2B5EF4-FFF2-40B4-BE49-F238E27FC236}">
                <a16:creationId xmlns:a16="http://schemas.microsoft.com/office/drawing/2014/main" id="{4B6D5ACF-EE31-23DA-008C-ACB2437CCAE4}"/>
              </a:ext>
            </a:extLst>
          </p:cNvPr>
          <p:cNvSpPr>
            <a:spLocks noChangeArrowheads="1"/>
          </p:cNvSpPr>
          <p:nvPr/>
        </p:nvSpPr>
        <p:spPr bwMode="auto">
          <a:xfrm>
            <a:off x="2422525"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80" name="Rectangle 90">
            <a:extLst>
              <a:ext uri="{FF2B5EF4-FFF2-40B4-BE49-F238E27FC236}">
                <a16:creationId xmlns:a16="http://schemas.microsoft.com/office/drawing/2014/main" id="{D657297D-5175-7E9C-3217-52EC6A59CFB8}"/>
              </a:ext>
            </a:extLst>
          </p:cNvPr>
          <p:cNvSpPr>
            <a:spLocks noChangeArrowheads="1"/>
          </p:cNvSpPr>
          <p:nvPr/>
        </p:nvSpPr>
        <p:spPr bwMode="auto">
          <a:xfrm>
            <a:off x="2976563" y="4519613"/>
            <a:ext cx="619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81" name="Rectangle 91">
            <a:extLst>
              <a:ext uri="{FF2B5EF4-FFF2-40B4-BE49-F238E27FC236}">
                <a16:creationId xmlns:a16="http://schemas.microsoft.com/office/drawing/2014/main" id="{4866EB0B-E787-A13F-E707-5EA9F9DE8A6A}"/>
              </a:ext>
            </a:extLst>
          </p:cNvPr>
          <p:cNvSpPr>
            <a:spLocks noChangeArrowheads="1"/>
          </p:cNvSpPr>
          <p:nvPr/>
        </p:nvSpPr>
        <p:spPr bwMode="auto">
          <a:xfrm>
            <a:off x="3575050"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82" name="Rectangle 92">
            <a:extLst>
              <a:ext uri="{FF2B5EF4-FFF2-40B4-BE49-F238E27FC236}">
                <a16:creationId xmlns:a16="http://schemas.microsoft.com/office/drawing/2014/main" id="{C36216CF-88F5-5FEE-7D07-43B16A8636C7}"/>
              </a:ext>
            </a:extLst>
          </p:cNvPr>
          <p:cNvSpPr>
            <a:spLocks noChangeArrowheads="1"/>
          </p:cNvSpPr>
          <p:nvPr/>
        </p:nvSpPr>
        <p:spPr bwMode="auto">
          <a:xfrm>
            <a:off x="4083050"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83" name="Rectangle 93">
            <a:extLst>
              <a:ext uri="{FF2B5EF4-FFF2-40B4-BE49-F238E27FC236}">
                <a16:creationId xmlns:a16="http://schemas.microsoft.com/office/drawing/2014/main" id="{911C5B16-4DDA-2B9A-4F4A-7202AD675746}"/>
              </a:ext>
            </a:extLst>
          </p:cNvPr>
          <p:cNvSpPr>
            <a:spLocks noChangeArrowheads="1"/>
          </p:cNvSpPr>
          <p:nvPr/>
        </p:nvSpPr>
        <p:spPr bwMode="auto">
          <a:xfrm>
            <a:off x="4635500"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84" name="Rectangle 94">
            <a:extLst>
              <a:ext uri="{FF2B5EF4-FFF2-40B4-BE49-F238E27FC236}">
                <a16:creationId xmlns:a16="http://schemas.microsoft.com/office/drawing/2014/main" id="{837AE340-D629-92E7-27BD-8FF6B9EF4394}"/>
              </a:ext>
            </a:extLst>
          </p:cNvPr>
          <p:cNvSpPr>
            <a:spLocks noChangeArrowheads="1"/>
          </p:cNvSpPr>
          <p:nvPr/>
        </p:nvSpPr>
        <p:spPr bwMode="auto">
          <a:xfrm>
            <a:off x="5189538"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85" name="Rectangle 95">
            <a:extLst>
              <a:ext uri="{FF2B5EF4-FFF2-40B4-BE49-F238E27FC236}">
                <a16:creationId xmlns:a16="http://schemas.microsoft.com/office/drawing/2014/main" id="{AB7004F9-D6AE-4047-E6A0-9370E35C7ED2}"/>
              </a:ext>
            </a:extLst>
          </p:cNvPr>
          <p:cNvSpPr>
            <a:spLocks noChangeArrowheads="1"/>
          </p:cNvSpPr>
          <p:nvPr/>
        </p:nvSpPr>
        <p:spPr bwMode="auto">
          <a:xfrm>
            <a:off x="5743575"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86" name="Rectangle 96">
            <a:extLst>
              <a:ext uri="{FF2B5EF4-FFF2-40B4-BE49-F238E27FC236}">
                <a16:creationId xmlns:a16="http://schemas.microsoft.com/office/drawing/2014/main" id="{01FDA899-65F5-2D39-A6E9-7E0CC926C979}"/>
              </a:ext>
            </a:extLst>
          </p:cNvPr>
          <p:cNvSpPr>
            <a:spLocks noChangeArrowheads="1"/>
          </p:cNvSpPr>
          <p:nvPr/>
        </p:nvSpPr>
        <p:spPr bwMode="auto">
          <a:xfrm>
            <a:off x="6296025"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87" name="Rectangle 97">
            <a:extLst>
              <a:ext uri="{FF2B5EF4-FFF2-40B4-BE49-F238E27FC236}">
                <a16:creationId xmlns:a16="http://schemas.microsoft.com/office/drawing/2014/main" id="{394A69D9-D8E1-CAB4-2732-E346B0E22A30}"/>
              </a:ext>
            </a:extLst>
          </p:cNvPr>
          <p:cNvSpPr>
            <a:spLocks noChangeArrowheads="1"/>
          </p:cNvSpPr>
          <p:nvPr/>
        </p:nvSpPr>
        <p:spPr bwMode="auto">
          <a:xfrm>
            <a:off x="6850063"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88" name="Rectangle 98">
            <a:extLst>
              <a:ext uri="{FF2B5EF4-FFF2-40B4-BE49-F238E27FC236}">
                <a16:creationId xmlns:a16="http://schemas.microsoft.com/office/drawing/2014/main" id="{3C0A91F6-F603-65F5-94C5-E235C8F2AAF4}"/>
              </a:ext>
            </a:extLst>
          </p:cNvPr>
          <p:cNvSpPr>
            <a:spLocks noChangeArrowheads="1"/>
          </p:cNvSpPr>
          <p:nvPr/>
        </p:nvSpPr>
        <p:spPr bwMode="auto">
          <a:xfrm>
            <a:off x="7404100" y="4519613"/>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89" name="Rectangle 99">
            <a:extLst>
              <a:ext uri="{FF2B5EF4-FFF2-40B4-BE49-F238E27FC236}">
                <a16:creationId xmlns:a16="http://schemas.microsoft.com/office/drawing/2014/main" id="{DF9679BF-84C3-7B84-224D-36A905ECB221}"/>
              </a:ext>
            </a:extLst>
          </p:cNvPr>
          <p:cNvSpPr>
            <a:spLocks noChangeArrowheads="1"/>
          </p:cNvSpPr>
          <p:nvPr/>
        </p:nvSpPr>
        <p:spPr bwMode="auto">
          <a:xfrm>
            <a:off x="1316038"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90" name="Rectangle 100">
            <a:extLst>
              <a:ext uri="{FF2B5EF4-FFF2-40B4-BE49-F238E27FC236}">
                <a16:creationId xmlns:a16="http://schemas.microsoft.com/office/drawing/2014/main" id="{F61D42D2-E493-33F4-E2D0-DDAA2EA2D4BE}"/>
              </a:ext>
            </a:extLst>
          </p:cNvPr>
          <p:cNvSpPr>
            <a:spLocks noChangeArrowheads="1"/>
          </p:cNvSpPr>
          <p:nvPr/>
        </p:nvSpPr>
        <p:spPr bwMode="auto">
          <a:xfrm>
            <a:off x="1868488"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91" name="Rectangle 101">
            <a:extLst>
              <a:ext uri="{FF2B5EF4-FFF2-40B4-BE49-F238E27FC236}">
                <a16:creationId xmlns:a16="http://schemas.microsoft.com/office/drawing/2014/main" id="{0597E135-DC3F-9F16-37D1-4803C9B425E4}"/>
              </a:ext>
            </a:extLst>
          </p:cNvPr>
          <p:cNvSpPr>
            <a:spLocks noChangeArrowheads="1"/>
          </p:cNvSpPr>
          <p:nvPr/>
        </p:nvSpPr>
        <p:spPr bwMode="auto">
          <a:xfrm>
            <a:off x="2422525"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92" name="Rectangle 102">
            <a:extLst>
              <a:ext uri="{FF2B5EF4-FFF2-40B4-BE49-F238E27FC236}">
                <a16:creationId xmlns:a16="http://schemas.microsoft.com/office/drawing/2014/main" id="{87C4A62F-F43E-D6B4-CE22-A6731B73CA32}"/>
              </a:ext>
            </a:extLst>
          </p:cNvPr>
          <p:cNvSpPr>
            <a:spLocks noChangeArrowheads="1"/>
          </p:cNvSpPr>
          <p:nvPr/>
        </p:nvSpPr>
        <p:spPr bwMode="auto">
          <a:xfrm>
            <a:off x="2976563"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93" name="Rectangle 103">
            <a:extLst>
              <a:ext uri="{FF2B5EF4-FFF2-40B4-BE49-F238E27FC236}">
                <a16:creationId xmlns:a16="http://schemas.microsoft.com/office/drawing/2014/main" id="{7F1A8426-30E7-4A1A-FE43-AC8594ED3B5D}"/>
              </a:ext>
            </a:extLst>
          </p:cNvPr>
          <p:cNvSpPr>
            <a:spLocks noChangeArrowheads="1"/>
          </p:cNvSpPr>
          <p:nvPr/>
        </p:nvSpPr>
        <p:spPr bwMode="auto">
          <a:xfrm>
            <a:off x="3529013"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94" name="Rectangle 104">
            <a:extLst>
              <a:ext uri="{FF2B5EF4-FFF2-40B4-BE49-F238E27FC236}">
                <a16:creationId xmlns:a16="http://schemas.microsoft.com/office/drawing/2014/main" id="{1FC7B733-E6C8-C5A3-BCE8-525B2E138102}"/>
              </a:ext>
            </a:extLst>
          </p:cNvPr>
          <p:cNvSpPr>
            <a:spLocks noChangeArrowheads="1"/>
          </p:cNvSpPr>
          <p:nvPr/>
        </p:nvSpPr>
        <p:spPr bwMode="auto">
          <a:xfrm>
            <a:off x="4083050" y="4732338"/>
            <a:ext cx="809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95" name="Rectangle 105">
            <a:extLst>
              <a:ext uri="{FF2B5EF4-FFF2-40B4-BE49-F238E27FC236}">
                <a16:creationId xmlns:a16="http://schemas.microsoft.com/office/drawing/2014/main" id="{7A2D0394-9261-E619-F50C-FFC4CEE5D66D}"/>
              </a:ext>
            </a:extLst>
          </p:cNvPr>
          <p:cNvSpPr>
            <a:spLocks noChangeArrowheads="1"/>
          </p:cNvSpPr>
          <p:nvPr/>
        </p:nvSpPr>
        <p:spPr bwMode="auto">
          <a:xfrm>
            <a:off x="4867275" y="4732338"/>
            <a:ext cx="476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96" name="Rectangle 106">
            <a:extLst>
              <a:ext uri="{FF2B5EF4-FFF2-40B4-BE49-F238E27FC236}">
                <a16:creationId xmlns:a16="http://schemas.microsoft.com/office/drawing/2014/main" id="{0192616C-1D8B-479E-4300-5EA91E45BE89}"/>
              </a:ext>
            </a:extLst>
          </p:cNvPr>
          <p:cNvSpPr>
            <a:spLocks noChangeArrowheads="1"/>
          </p:cNvSpPr>
          <p:nvPr/>
        </p:nvSpPr>
        <p:spPr bwMode="auto">
          <a:xfrm>
            <a:off x="5327650"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97" name="Rectangle 107">
            <a:extLst>
              <a:ext uri="{FF2B5EF4-FFF2-40B4-BE49-F238E27FC236}">
                <a16:creationId xmlns:a16="http://schemas.microsoft.com/office/drawing/2014/main" id="{FD86D42F-EE48-B188-0A14-19D95F9BC423}"/>
              </a:ext>
            </a:extLst>
          </p:cNvPr>
          <p:cNvSpPr>
            <a:spLocks noChangeArrowheads="1"/>
          </p:cNvSpPr>
          <p:nvPr/>
        </p:nvSpPr>
        <p:spPr bwMode="auto">
          <a:xfrm>
            <a:off x="762000"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98" name="Rectangle 108">
            <a:extLst>
              <a:ext uri="{FF2B5EF4-FFF2-40B4-BE49-F238E27FC236}">
                <a16:creationId xmlns:a16="http://schemas.microsoft.com/office/drawing/2014/main" id="{941134E0-32A2-664E-E00E-4A3C9C8F233B}"/>
              </a:ext>
            </a:extLst>
          </p:cNvPr>
          <p:cNvSpPr>
            <a:spLocks noChangeArrowheads="1"/>
          </p:cNvSpPr>
          <p:nvPr/>
        </p:nvSpPr>
        <p:spPr bwMode="auto">
          <a:xfrm>
            <a:off x="1316038"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299" name="Rectangle 109">
            <a:extLst>
              <a:ext uri="{FF2B5EF4-FFF2-40B4-BE49-F238E27FC236}">
                <a16:creationId xmlns:a16="http://schemas.microsoft.com/office/drawing/2014/main" id="{37E813E1-B2C3-EEA9-7AAF-6F3881D476AD}"/>
              </a:ext>
            </a:extLst>
          </p:cNvPr>
          <p:cNvSpPr>
            <a:spLocks noChangeArrowheads="1"/>
          </p:cNvSpPr>
          <p:nvPr/>
        </p:nvSpPr>
        <p:spPr bwMode="auto">
          <a:xfrm>
            <a:off x="1868488"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00" name="Rectangle 110">
            <a:extLst>
              <a:ext uri="{FF2B5EF4-FFF2-40B4-BE49-F238E27FC236}">
                <a16:creationId xmlns:a16="http://schemas.microsoft.com/office/drawing/2014/main" id="{818D6E51-3F55-FAC9-6468-A4310E127DE0}"/>
              </a:ext>
            </a:extLst>
          </p:cNvPr>
          <p:cNvSpPr>
            <a:spLocks noChangeArrowheads="1"/>
          </p:cNvSpPr>
          <p:nvPr/>
        </p:nvSpPr>
        <p:spPr bwMode="auto">
          <a:xfrm>
            <a:off x="2422525"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01" name="Rectangle 111">
            <a:extLst>
              <a:ext uri="{FF2B5EF4-FFF2-40B4-BE49-F238E27FC236}">
                <a16:creationId xmlns:a16="http://schemas.microsoft.com/office/drawing/2014/main" id="{40BAD774-B5D0-4E86-2C0B-8C1167D6CA3C}"/>
              </a:ext>
            </a:extLst>
          </p:cNvPr>
          <p:cNvSpPr>
            <a:spLocks noChangeArrowheads="1"/>
          </p:cNvSpPr>
          <p:nvPr/>
        </p:nvSpPr>
        <p:spPr bwMode="auto">
          <a:xfrm>
            <a:off x="2976563"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02" name="Rectangle 112">
            <a:extLst>
              <a:ext uri="{FF2B5EF4-FFF2-40B4-BE49-F238E27FC236}">
                <a16:creationId xmlns:a16="http://schemas.microsoft.com/office/drawing/2014/main" id="{3958BB2D-9230-80E1-F439-E2EEDE869DDD}"/>
              </a:ext>
            </a:extLst>
          </p:cNvPr>
          <p:cNvSpPr>
            <a:spLocks noChangeArrowheads="1"/>
          </p:cNvSpPr>
          <p:nvPr/>
        </p:nvSpPr>
        <p:spPr bwMode="auto">
          <a:xfrm>
            <a:off x="3529013"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03" name="Rectangle 113">
            <a:extLst>
              <a:ext uri="{FF2B5EF4-FFF2-40B4-BE49-F238E27FC236}">
                <a16:creationId xmlns:a16="http://schemas.microsoft.com/office/drawing/2014/main" id="{8610099A-1772-2FCB-D7A7-A68216E0D9F5}"/>
              </a:ext>
            </a:extLst>
          </p:cNvPr>
          <p:cNvSpPr>
            <a:spLocks noChangeArrowheads="1"/>
          </p:cNvSpPr>
          <p:nvPr/>
        </p:nvSpPr>
        <p:spPr bwMode="auto">
          <a:xfrm>
            <a:off x="4083050"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04" name="Rectangle 114">
            <a:extLst>
              <a:ext uri="{FF2B5EF4-FFF2-40B4-BE49-F238E27FC236}">
                <a16:creationId xmlns:a16="http://schemas.microsoft.com/office/drawing/2014/main" id="{51B7FBD7-C655-3BDF-DD20-2E431C5B98E6}"/>
              </a:ext>
            </a:extLst>
          </p:cNvPr>
          <p:cNvSpPr>
            <a:spLocks noChangeArrowheads="1"/>
          </p:cNvSpPr>
          <p:nvPr/>
        </p:nvSpPr>
        <p:spPr bwMode="auto">
          <a:xfrm>
            <a:off x="4635500"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05" name="Rectangle 115">
            <a:extLst>
              <a:ext uri="{FF2B5EF4-FFF2-40B4-BE49-F238E27FC236}">
                <a16:creationId xmlns:a16="http://schemas.microsoft.com/office/drawing/2014/main" id="{42B5ACE0-5A87-1A9E-14E9-9C6936AAE51F}"/>
              </a:ext>
            </a:extLst>
          </p:cNvPr>
          <p:cNvSpPr>
            <a:spLocks noChangeArrowheads="1"/>
          </p:cNvSpPr>
          <p:nvPr/>
        </p:nvSpPr>
        <p:spPr bwMode="auto">
          <a:xfrm>
            <a:off x="5189538"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06" name="Rectangle 116">
            <a:extLst>
              <a:ext uri="{FF2B5EF4-FFF2-40B4-BE49-F238E27FC236}">
                <a16:creationId xmlns:a16="http://schemas.microsoft.com/office/drawing/2014/main" id="{3BBB72FA-7EA3-09F9-CBFC-BAC4B15B4E73}"/>
              </a:ext>
            </a:extLst>
          </p:cNvPr>
          <p:cNvSpPr>
            <a:spLocks noChangeArrowheads="1"/>
          </p:cNvSpPr>
          <p:nvPr/>
        </p:nvSpPr>
        <p:spPr bwMode="auto">
          <a:xfrm>
            <a:off x="5743575"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07" name="Rectangle 117">
            <a:extLst>
              <a:ext uri="{FF2B5EF4-FFF2-40B4-BE49-F238E27FC236}">
                <a16:creationId xmlns:a16="http://schemas.microsoft.com/office/drawing/2014/main" id="{116843F5-8B16-F59A-DE2D-AE4C0DA043D2}"/>
              </a:ext>
            </a:extLst>
          </p:cNvPr>
          <p:cNvSpPr>
            <a:spLocks noChangeArrowheads="1"/>
          </p:cNvSpPr>
          <p:nvPr/>
        </p:nvSpPr>
        <p:spPr bwMode="auto">
          <a:xfrm>
            <a:off x="6296025"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08" name="Rectangle 118">
            <a:extLst>
              <a:ext uri="{FF2B5EF4-FFF2-40B4-BE49-F238E27FC236}">
                <a16:creationId xmlns:a16="http://schemas.microsoft.com/office/drawing/2014/main" id="{31FFFA55-DCBC-BB12-CB5F-9C365024AB04}"/>
              </a:ext>
            </a:extLst>
          </p:cNvPr>
          <p:cNvSpPr>
            <a:spLocks noChangeArrowheads="1"/>
          </p:cNvSpPr>
          <p:nvPr/>
        </p:nvSpPr>
        <p:spPr bwMode="auto">
          <a:xfrm>
            <a:off x="762000"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09" name="Rectangle 119">
            <a:extLst>
              <a:ext uri="{FF2B5EF4-FFF2-40B4-BE49-F238E27FC236}">
                <a16:creationId xmlns:a16="http://schemas.microsoft.com/office/drawing/2014/main" id="{CD6F48DA-5D92-2557-8E6D-62049B9886CF}"/>
              </a:ext>
            </a:extLst>
          </p:cNvPr>
          <p:cNvSpPr>
            <a:spLocks noChangeArrowheads="1"/>
          </p:cNvSpPr>
          <p:nvPr/>
        </p:nvSpPr>
        <p:spPr bwMode="auto">
          <a:xfrm>
            <a:off x="1316038"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10" name="Rectangle 120">
            <a:extLst>
              <a:ext uri="{FF2B5EF4-FFF2-40B4-BE49-F238E27FC236}">
                <a16:creationId xmlns:a16="http://schemas.microsoft.com/office/drawing/2014/main" id="{005C3F83-3D01-431F-6AFC-7F309B0E919D}"/>
              </a:ext>
            </a:extLst>
          </p:cNvPr>
          <p:cNvSpPr>
            <a:spLocks noChangeArrowheads="1"/>
          </p:cNvSpPr>
          <p:nvPr/>
        </p:nvSpPr>
        <p:spPr bwMode="auto">
          <a:xfrm>
            <a:off x="1868488"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11" name="Rectangle 121">
            <a:extLst>
              <a:ext uri="{FF2B5EF4-FFF2-40B4-BE49-F238E27FC236}">
                <a16:creationId xmlns:a16="http://schemas.microsoft.com/office/drawing/2014/main" id="{295553E9-F492-5242-64C2-844B5BB1DEB9}"/>
              </a:ext>
            </a:extLst>
          </p:cNvPr>
          <p:cNvSpPr>
            <a:spLocks noChangeArrowheads="1"/>
          </p:cNvSpPr>
          <p:nvPr/>
        </p:nvSpPr>
        <p:spPr bwMode="auto">
          <a:xfrm>
            <a:off x="2422525"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12" name="Rectangle 122">
            <a:extLst>
              <a:ext uri="{FF2B5EF4-FFF2-40B4-BE49-F238E27FC236}">
                <a16:creationId xmlns:a16="http://schemas.microsoft.com/office/drawing/2014/main" id="{467FD41A-BC0E-DE9C-849F-0D4DD49A55BA}"/>
              </a:ext>
            </a:extLst>
          </p:cNvPr>
          <p:cNvSpPr>
            <a:spLocks noChangeArrowheads="1"/>
          </p:cNvSpPr>
          <p:nvPr/>
        </p:nvSpPr>
        <p:spPr bwMode="auto">
          <a:xfrm>
            <a:off x="2976563"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13" name="Rectangle 123">
            <a:extLst>
              <a:ext uri="{FF2B5EF4-FFF2-40B4-BE49-F238E27FC236}">
                <a16:creationId xmlns:a16="http://schemas.microsoft.com/office/drawing/2014/main" id="{9407A0E8-C01F-0B31-5BAA-22197D81C1D0}"/>
              </a:ext>
            </a:extLst>
          </p:cNvPr>
          <p:cNvSpPr>
            <a:spLocks noChangeArrowheads="1"/>
          </p:cNvSpPr>
          <p:nvPr/>
        </p:nvSpPr>
        <p:spPr bwMode="auto">
          <a:xfrm>
            <a:off x="3529013"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14" name="Rectangle 124">
            <a:extLst>
              <a:ext uri="{FF2B5EF4-FFF2-40B4-BE49-F238E27FC236}">
                <a16:creationId xmlns:a16="http://schemas.microsoft.com/office/drawing/2014/main" id="{78A7BD8E-B2E7-8EF5-E1B1-55CB7C85F1EC}"/>
              </a:ext>
            </a:extLst>
          </p:cNvPr>
          <p:cNvSpPr>
            <a:spLocks noChangeArrowheads="1"/>
          </p:cNvSpPr>
          <p:nvPr/>
        </p:nvSpPr>
        <p:spPr bwMode="auto">
          <a:xfrm>
            <a:off x="4083050"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15" name="Rectangle 125">
            <a:extLst>
              <a:ext uri="{FF2B5EF4-FFF2-40B4-BE49-F238E27FC236}">
                <a16:creationId xmlns:a16="http://schemas.microsoft.com/office/drawing/2014/main" id="{A123366A-5F20-699A-F0CC-1C372AE68523}"/>
              </a:ext>
            </a:extLst>
          </p:cNvPr>
          <p:cNvSpPr>
            <a:spLocks noChangeArrowheads="1"/>
          </p:cNvSpPr>
          <p:nvPr/>
        </p:nvSpPr>
        <p:spPr bwMode="auto">
          <a:xfrm>
            <a:off x="4635500"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16" name="Rectangle 126">
            <a:extLst>
              <a:ext uri="{FF2B5EF4-FFF2-40B4-BE49-F238E27FC236}">
                <a16:creationId xmlns:a16="http://schemas.microsoft.com/office/drawing/2014/main" id="{C1B6B022-2169-4C89-30C2-44AB616577D8}"/>
              </a:ext>
            </a:extLst>
          </p:cNvPr>
          <p:cNvSpPr>
            <a:spLocks noChangeArrowheads="1"/>
          </p:cNvSpPr>
          <p:nvPr/>
        </p:nvSpPr>
        <p:spPr bwMode="auto">
          <a:xfrm>
            <a:off x="5189538" y="5156200"/>
            <a:ext cx="63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I</a:t>
            </a:r>
            <a:endParaRPr lang="en-US" altLang="en-US" sz="1800">
              <a:latin typeface="Tahoma" panose="020B0604030504040204" pitchFamily="34" charset="0"/>
            </a:endParaRPr>
          </a:p>
        </p:txBody>
      </p:sp>
      <p:sp>
        <p:nvSpPr>
          <p:cNvPr id="136317" name="Rectangle 127">
            <a:extLst>
              <a:ext uri="{FF2B5EF4-FFF2-40B4-BE49-F238E27FC236}">
                <a16:creationId xmlns:a16="http://schemas.microsoft.com/office/drawing/2014/main" id="{8B0067BF-BCA4-8F5F-0B03-919BC6C0B30B}"/>
              </a:ext>
            </a:extLst>
          </p:cNvPr>
          <p:cNvSpPr>
            <a:spLocks noChangeArrowheads="1"/>
          </p:cNvSpPr>
          <p:nvPr/>
        </p:nvSpPr>
        <p:spPr bwMode="auto">
          <a:xfrm>
            <a:off x="5249863" y="5235575"/>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100</a:t>
            </a:r>
            <a:endParaRPr lang="en-US" altLang="en-US" sz="1800">
              <a:latin typeface="Tahoma" panose="020B0604030504040204" pitchFamily="34" charset="0"/>
            </a:endParaRPr>
          </a:p>
        </p:txBody>
      </p:sp>
      <p:sp>
        <p:nvSpPr>
          <p:cNvPr id="136318" name="Rectangle 128">
            <a:extLst>
              <a:ext uri="{FF2B5EF4-FFF2-40B4-BE49-F238E27FC236}">
                <a16:creationId xmlns:a16="http://schemas.microsoft.com/office/drawing/2014/main" id="{1C9A05B5-CE9C-F002-96FB-F2AABAAEF258}"/>
              </a:ext>
            </a:extLst>
          </p:cNvPr>
          <p:cNvSpPr>
            <a:spLocks noChangeArrowheads="1"/>
          </p:cNvSpPr>
          <p:nvPr/>
        </p:nvSpPr>
        <p:spPr bwMode="auto">
          <a:xfrm>
            <a:off x="5437188"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19" name="Rectangle 129">
            <a:extLst>
              <a:ext uri="{FF2B5EF4-FFF2-40B4-BE49-F238E27FC236}">
                <a16:creationId xmlns:a16="http://schemas.microsoft.com/office/drawing/2014/main" id="{68E1694D-AD67-4997-FBAB-2F6096F899A1}"/>
              </a:ext>
            </a:extLst>
          </p:cNvPr>
          <p:cNvSpPr>
            <a:spLocks noChangeArrowheads="1"/>
          </p:cNvSpPr>
          <p:nvPr/>
        </p:nvSpPr>
        <p:spPr bwMode="auto">
          <a:xfrm>
            <a:off x="4635500" y="5367338"/>
            <a:ext cx="254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    I</a:t>
            </a:r>
            <a:endParaRPr lang="en-US" altLang="en-US" sz="1800">
              <a:latin typeface="Tahoma" panose="020B0604030504040204" pitchFamily="34" charset="0"/>
            </a:endParaRPr>
          </a:p>
        </p:txBody>
      </p:sp>
      <p:sp>
        <p:nvSpPr>
          <p:cNvPr id="136320" name="Rectangle 130">
            <a:extLst>
              <a:ext uri="{FF2B5EF4-FFF2-40B4-BE49-F238E27FC236}">
                <a16:creationId xmlns:a16="http://schemas.microsoft.com/office/drawing/2014/main" id="{6004EFF5-5B40-81DB-AC5C-BC284CA49E72}"/>
              </a:ext>
            </a:extLst>
          </p:cNvPr>
          <p:cNvSpPr>
            <a:spLocks noChangeArrowheads="1"/>
          </p:cNvSpPr>
          <p:nvPr/>
        </p:nvSpPr>
        <p:spPr bwMode="auto">
          <a:xfrm>
            <a:off x="4881563" y="5446713"/>
            <a:ext cx="176212"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DR</a:t>
            </a:r>
            <a:endParaRPr lang="en-US" altLang="en-US" sz="1800">
              <a:latin typeface="Tahoma" panose="020B0604030504040204" pitchFamily="34" charset="0"/>
            </a:endParaRPr>
          </a:p>
        </p:txBody>
      </p:sp>
      <p:sp>
        <p:nvSpPr>
          <p:cNvPr id="136321" name="Rectangle 131">
            <a:extLst>
              <a:ext uri="{FF2B5EF4-FFF2-40B4-BE49-F238E27FC236}">
                <a16:creationId xmlns:a16="http://schemas.microsoft.com/office/drawing/2014/main" id="{841B794F-3712-1D6E-133A-E31E369BF751}"/>
              </a:ext>
            </a:extLst>
          </p:cNvPr>
          <p:cNvSpPr>
            <a:spLocks noChangeArrowheads="1"/>
          </p:cNvSpPr>
          <p:nvPr/>
        </p:nvSpPr>
        <p:spPr bwMode="auto">
          <a:xfrm>
            <a:off x="5053013" y="5397500"/>
            <a:ext cx="381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2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22" name="Rectangle 132">
            <a:extLst>
              <a:ext uri="{FF2B5EF4-FFF2-40B4-BE49-F238E27FC236}">
                <a16:creationId xmlns:a16="http://schemas.microsoft.com/office/drawing/2014/main" id="{F03F2330-815E-7AB3-1B79-2BDF8E33889D}"/>
              </a:ext>
            </a:extLst>
          </p:cNvPr>
          <p:cNvSpPr>
            <a:spLocks noChangeArrowheads="1"/>
          </p:cNvSpPr>
          <p:nvPr/>
        </p:nvSpPr>
        <p:spPr bwMode="auto">
          <a:xfrm>
            <a:off x="5091113" y="5367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23" name="Rectangle 133">
            <a:extLst>
              <a:ext uri="{FF2B5EF4-FFF2-40B4-BE49-F238E27FC236}">
                <a16:creationId xmlns:a16="http://schemas.microsoft.com/office/drawing/2014/main" id="{A76D23B8-8901-D27F-489B-D533D7C98924}"/>
              </a:ext>
            </a:extLst>
          </p:cNvPr>
          <p:cNvSpPr>
            <a:spLocks noChangeArrowheads="1"/>
          </p:cNvSpPr>
          <p:nvPr/>
        </p:nvSpPr>
        <p:spPr bwMode="auto">
          <a:xfrm>
            <a:off x="5189538" y="5367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24" name="Rectangle 134">
            <a:extLst>
              <a:ext uri="{FF2B5EF4-FFF2-40B4-BE49-F238E27FC236}">
                <a16:creationId xmlns:a16="http://schemas.microsoft.com/office/drawing/2014/main" id="{018A13A2-7BBD-F023-67D1-6F8435BCF67A}"/>
              </a:ext>
            </a:extLst>
          </p:cNvPr>
          <p:cNvSpPr>
            <a:spLocks noChangeArrowheads="1"/>
          </p:cNvSpPr>
          <p:nvPr/>
        </p:nvSpPr>
        <p:spPr bwMode="auto">
          <a:xfrm>
            <a:off x="5743575" y="5367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25" name="Rectangle 135">
            <a:extLst>
              <a:ext uri="{FF2B5EF4-FFF2-40B4-BE49-F238E27FC236}">
                <a16:creationId xmlns:a16="http://schemas.microsoft.com/office/drawing/2014/main" id="{CE60BDE2-C09C-9125-F311-0F561C4FE933}"/>
              </a:ext>
            </a:extLst>
          </p:cNvPr>
          <p:cNvSpPr>
            <a:spLocks noChangeArrowheads="1"/>
          </p:cNvSpPr>
          <p:nvPr/>
        </p:nvSpPr>
        <p:spPr bwMode="auto">
          <a:xfrm>
            <a:off x="6296025" y="5367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26" name="Rectangle 136">
            <a:extLst>
              <a:ext uri="{FF2B5EF4-FFF2-40B4-BE49-F238E27FC236}">
                <a16:creationId xmlns:a16="http://schemas.microsoft.com/office/drawing/2014/main" id="{3BC3DE7A-FDA9-BB62-29FB-A1993C9CC6EE}"/>
              </a:ext>
            </a:extLst>
          </p:cNvPr>
          <p:cNvSpPr>
            <a:spLocks noChangeArrowheads="1"/>
          </p:cNvSpPr>
          <p:nvPr/>
        </p:nvSpPr>
        <p:spPr bwMode="auto">
          <a:xfrm>
            <a:off x="6850063" y="5367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27" name="Rectangle 137">
            <a:extLst>
              <a:ext uri="{FF2B5EF4-FFF2-40B4-BE49-F238E27FC236}">
                <a16:creationId xmlns:a16="http://schemas.microsoft.com/office/drawing/2014/main" id="{50208151-C837-D4F7-8D8E-633CE986C454}"/>
              </a:ext>
            </a:extLst>
          </p:cNvPr>
          <p:cNvSpPr>
            <a:spLocks noChangeArrowheads="1"/>
          </p:cNvSpPr>
          <p:nvPr/>
        </p:nvSpPr>
        <p:spPr bwMode="auto">
          <a:xfrm>
            <a:off x="4635500" y="55800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28" name="Rectangle 138">
            <a:extLst>
              <a:ext uri="{FF2B5EF4-FFF2-40B4-BE49-F238E27FC236}">
                <a16:creationId xmlns:a16="http://schemas.microsoft.com/office/drawing/2014/main" id="{BDB4A65F-B7A5-9B3D-C099-CD069E4324D1}"/>
              </a:ext>
            </a:extLst>
          </p:cNvPr>
          <p:cNvSpPr>
            <a:spLocks noChangeArrowheads="1"/>
          </p:cNvSpPr>
          <p:nvPr/>
        </p:nvSpPr>
        <p:spPr bwMode="auto">
          <a:xfrm>
            <a:off x="5189538" y="5580063"/>
            <a:ext cx="3333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29" name="Rectangle 139">
            <a:extLst>
              <a:ext uri="{FF2B5EF4-FFF2-40B4-BE49-F238E27FC236}">
                <a16:creationId xmlns:a16="http://schemas.microsoft.com/office/drawing/2014/main" id="{7E63C20B-95F7-CA30-353A-175A16C20D66}"/>
              </a:ext>
            </a:extLst>
          </p:cNvPr>
          <p:cNvSpPr>
            <a:spLocks noChangeArrowheads="1"/>
          </p:cNvSpPr>
          <p:nvPr/>
        </p:nvSpPr>
        <p:spPr bwMode="auto">
          <a:xfrm>
            <a:off x="5511800" y="55800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30" name="Rectangle 140">
            <a:extLst>
              <a:ext uri="{FF2B5EF4-FFF2-40B4-BE49-F238E27FC236}">
                <a16:creationId xmlns:a16="http://schemas.microsoft.com/office/drawing/2014/main" id="{D8499735-7588-F2EB-CD7D-87FE9487B005}"/>
              </a:ext>
            </a:extLst>
          </p:cNvPr>
          <p:cNvSpPr>
            <a:spLocks noChangeArrowheads="1"/>
          </p:cNvSpPr>
          <p:nvPr/>
        </p:nvSpPr>
        <p:spPr bwMode="auto">
          <a:xfrm>
            <a:off x="762000"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31" name="Rectangle 141">
            <a:extLst>
              <a:ext uri="{FF2B5EF4-FFF2-40B4-BE49-F238E27FC236}">
                <a16:creationId xmlns:a16="http://schemas.microsoft.com/office/drawing/2014/main" id="{E2A566B8-0D96-149F-8C76-E7F2DDA8C0D2}"/>
              </a:ext>
            </a:extLst>
          </p:cNvPr>
          <p:cNvSpPr>
            <a:spLocks noChangeArrowheads="1"/>
          </p:cNvSpPr>
          <p:nvPr/>
        </p:nvSpPr>
        <p:spPr bwMode="auto">
          <a:xfrm>
            <a:off x="1316038"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32" name="Rectangle 142">
            <a:extLst>
              <a:ext uri="{FF2B5EF4-FFF2-40B4-BE49-F238E27FC236}">
                <a16:creationId xmlns:a16="http://schemas.microsoft.com/office/drawing/2014/main" id="{F65B6F9A-0EC7-208B-2E6C-0A6ECCCBCDAA}"/>
              </a:ext>
            </a:extLst>
          </p:cNvPr>
          <p:cNvSpPr>
            <a:spLocks noChangeArrowheads="1"/>
          </p:cNvSpPr>
          <p:nvPr/>
        </p:nvSpPr>
        <p:spPr bwMode="auto">
          <a:xfrm>
            <a:off x="1868488" y="5791200"/>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0</a:t>
            </a:r>
            <a:endParaRPr lang="en-US" altLang="en-US" sz="1800">
              <a:latin typeface="Tahoma" panose="020B0604030504040204" pitchFamily="34" charset="0"/>
            </a:endParaRPr>
          </a:p>
        </p:txBody>
      </p:sp>
      <p:sp>
        <p:nvSpPr>
          <p:cNvPr id="136333" name="Rectangle 143">
            <a:extLst>
              <a:ext uri="{FF2B5EF4-FFF2-40B4-BE49-F238E27FC236}">
                <a16:creationId xmlns:a16="http://schemas.microsoft.com/office/drawing/2014/main" id="{07728A23-0FCD-9923-F927-4B3C087FDDB4}"/>
              </a:ext>
            </a:extLst>
          </p:cNvPr>
          <p:cNvSpPr>
            <a:spLocks noChangeArrowheads="1"/>
          </p:cNvSpPr>
          <p:nvPr/>
        </p:nvSpPr>
        <p:spPr bwMode="auto">
          <a:xfrm>
            <a:off x="2238375"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34" name="Rectangle 144">
            <a:extLst>
              <a:ext uri="{FF2B5EF4-FFF2-40B4-BE49-F238E27FC236}">
                <a16:creationId xmlns:a16="http://schemas.microsoft.com/office/drawing/2014/main" id="{3D11F2DF-7991-D951-7059-254FA4E4C762}"/>
              </a:ext>
            </a:extLst>
          </p:cNvPr>
          <p:cNvSpPr>
            <a:spLocks noChangeArrowheads="1"/>
          </p:cNvSpPr>
          <p:nvPr/>
        </p:nvSpPr>
        <p:spPr bwMode="auto">
          <a:xfrm>
            <a:off x="2422525"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35" name="Rectangle 145">
            <a:extLst>
              <a:ext uri="{FF2B5EF4-FFF2-40B4-BE49-F238E27FC236}">
                <a16:creationId xmlns:a16="http://schemas.microsoft.com/office/drawing/2014/main" id="{C9D28F9C-4CCF-C7E0-5599-D918193B65E8}"/>
              </a:ext>
            </a:extLst>
          </p:cNvPr>
          <p:cNvSpPr>
            <a:spLocks noChangeArrowheads="1"/>
          </p:cNvSpPr>
          <p:nvPr/>
        </p:nvSpPr>
        <p:spPr bwMode="auto">
          <a:xfrm>
            <a:off x="2976563"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36" name="Rectangle 146">
            <a:extLst>
              <a:ext uri="{FF2B5EF4-FFF2-40B4-BE49-F238E27FC236}">
                <a16:creationId xmlns:a16="http://schemas.microsoft.com/office/drawing/2014/main" id="{BE83A48E-01D2-CF81-1447-21D5E916F1B1}"/>
              </a:ext>
            </a:extLst>
          </p:cNvPr>
          <p:cNvSpPr>
            <a:spLocks noChangeArrowheads="1"/>
          </p:cNvSpPr>
          <p:nvPr/>
        </p:nvSpPr>
        <p:spPr bwMode="auto">
          <a:xfrm>
            <a:off x="3529013" y="5791200"/>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50</a:t>
            </a:r>
            <a:endParaRPr lang="en-US" altLang="en-US" sz="1800">
              <a:latin typeface="Tahoma" panose="020B0604030504040204" pitchFamily="34" charset="0"/>
            </a:endParaRPr>
          </a:p>
        </p:txBody>
      </p:sp>
      <p:sp>
        <p:nvSpPr>
          <p:cNvPr id="136337" name="Rectangle 147">
            <a:extLst>
              <a:ext uri="{FF2B5EF4-FFF2-40B4-BE49-F238E27FC236}">
                <a16:creationId xmlns:a16="http://schemas.microsoft.com/office/drawing/2014/main" id="{DD5496B9-7DB1-E036-EAF0-AA315FD4ACAF}"/>
              </a:ext>
            </a:extLst>
          </p:cNvPr>
          <p:cNvSpPr>
            <a:spLocks noChangeArrowheads="1"/>
          </p:cNvSpPr>
          <p:nvPr/>
        </p:nvSpPr>
        <p:spPr bwMode="auto">
          <a:xfrm>
            <a:off x="3713163"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38" name="Rectangle 148">
            <a:extLst>
              <a:ext uri="{FF2B5EF4-FFF2-40B4-BE49-F238E27FC236}">
                <a16:creationId xmlns:a16="http://schemas.microsoft.com/office/drawing/2014/main" id="{A269980D-0996-136F-9EF1-FE06992FA5D2}"/>
              </a:ext>
            </a:extLst>
          </p:cNvPr>
          <p:cNvSpPr>
            <a:spLocks noChangeArrowheads="1"/>
          </p:cNvSpPr>
          <p:nvPr/>
        </p:nvSpPr>
        <p:spPr bwMode="auto">
          <a:xfrm>
            <a:off x="4083050"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39" name="Rectangle 149">
            <a:extLst>
              <a:ext uri="{FF2B5EF4-FFF2-40B4-BE49-F238E27FC236}">
                <a16:creationId xmlns:a16="http://schemas.microsoft.com/office/drawing/2014/main" id="{F1E7BAC9-91CA-6742-7679-D83117A9DA77}"/>
              </a:ext>
            </a:extLst>
          </p:cNvPr>
          <p:cNvSpPr>
            <a:spLocks noChangeArrowheads="1"/>
          </p:cNvSpPr>
          <p:nvPr/>
        </p:nvSpPr>
        <p:spPr bwMode="auto">
          <a:xfrm>
            <a:off x="4635500" y="5791200"/>
            <a:ext cx="2857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100</a:t>
            </a:r>
            <a:endParaRPr lang="en-US" altLang="en-US" sz="1800">
              <a:latin typeface="Tahoma" panose="020B0604030504040204" pitchFamily="34" charset="0"/>
            </a:endParaRPr>
          </a:p>
        </p:txBody>
      </p:sp>
      <p:sp>
        <p:nvSpPr>
          <p:cNvPr id="136340" name="Rectangle 150">
            <a:extLst>
              <a:ext uri="{FF2B5EF4-FFF2-40B4-BE49-F238E27FC236}">
                <a16:creationId xmlns:a16="http://schemas.microsoft.com/office/drawing/2014/main" id="{FD805DC9-57DD-E121-9BDD-8361EA8BD307}"/>
              </a:ext>
            </a:extLst>
          </p:cNvPr>
          <p:cNvSpPr>
            <a:spLocks noChangeArrowheads="1"/>
          </p:cNvSpPr>
          <p:nvPr/>
        </p:nvSpPr>
        <p:spPr bwMode="auto">
          <a:xfrm>
            <a:off x="4913313"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41" name="Rectangle 151">
            <a:extLst>
              <a:ext uri="{FF2B5EF4-FFF2-40B4-BE49-F238E27FC236}">
                <a16:creationId xmlns:a16="http://schemas.microsoft.com/office/drawing/2014/main" id="{B747A094-2741-BBA7-B85C-9E44AF9DD281}"/>
              </a:ext>
            </a:extLst>
          </p:cNvPr>
          <p:cNvSpPr>
            <a:spLocks noChangeArrowheads="1"/>
          </p:cNvSpPr>
          <p:nvPr/>
        </p:nvSpPr>
        <p:spPr bwMode="auto">
          <a:xfrm>
            <a:off x="5189538"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42" name="Rectangle 152">
            <a:extLst>
              <a:ext uri="{FF2B5EF4-FFF2-40B4-BE49-F238E27FC236}">
                <a16:creationId xmlns:a16="http://schemas.microsoft.com/office/drawing/2014/main" id="{CB198C5E-5E68-C6E0-65A9-F518AE6DC688}"/>
              </a:ext>
            </a:extLst>
          </p:cNvPr>
          <p:cNvSpPr>
            <a:spLocks noChangeArrowheads="1"/>
          </p:cNvSpPr>
          <p:nvPr/>
        </p:nvSpPr>
        <p:spPr bwMode="auto">
          <a:xfrm>
            <a:off x="5743575" y="5791200"/>
            <a:ext cx="3333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43" name="Rectangle 153">
            <a:extLst>
              <a:ext uri="{FF2B5EF4-FFF2-40B4-BE49-F238E27FC236}">
                <a16:creationId xmlns:a16="http://schemas.microsoft.com/office/drawing/2014/main" id="{925FD45D-B565-A9E9-63EB-D3A917EA8540}"/>
              </a:ext>
            </a:extLst>
          </p:cNvPr>
          <p:cNvSpPr>
            <a:spLocks noChangeArrowheads="1"/>
          </p:cNvSpPr>
          <p:nvPr/>
        </p:nvSpPr>
        <p:spPr bwMode="auto">
          <a:xfrm>
            <a:off x="6065838"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6344" name="Line 154">
            <a:extLst>
              <a:ext uri="{FF2B5EF4-FFF2-40B4-BE49-F238E27FC236}">
                <a16:creationId xmlns:a16="http://schemas.microsoft.com/office/drawing/2014/main" id="{169E0622-61E2-C02E-ABB6-1E0198AC8A81}"/>
              </a:ext>
            </a:extLst>
          </p:cNvPr>
          <p:cNvSpPr>
            <a:spLocks noChangeShapeType="1"/>
          </p:cNvSpPr>
          <p:nvPr/>
        </p:nvSpPr>
        <p:spPr bwMode="auto">
          <a:xfrm>
            <a:off x="2284413" y="3532188"/>
            <a:ext cx="2490787" cy="2212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45" name="Line 155">
            <a:extLst>
              <a:ext uri="{FF2B5EF4-FFF2-40B4-BE49-F238E27FC236}">
                <a16:creationId xmlns:a16="http://schemas.microsoft.com/office/drawing/2014/main" id="{486DDEF8-B616-CE84-984F-15805CE6E0E1}"/>
              </a:ext>
            </a:extLst>
          </p:cNvPr>
          <p:cNvSpPr>
            <a:spLocks noChangeShapeType="1"/>
          </p:cNvSpPr>
          <p:nvPr/>
        </p:nvSpPr>
        <p:spPr bwMode="auto">
          <a:xfrm>
            <a:off x="4635500" y="5561013"/>
            <a:ext cx="1588"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46" name="Line 156">
            <a:extLst>
              <a:ext uri="{FF2B5EF4-FFF2-40B4-BE49-F238E27FC236}">
                <a16:creationId xmlns:a16="http://schemas.microsoft.com/office/drawing/2014/main" id="{02E497AC-D8D5-2780-5113-5E0E9F43CD4D}"/>
              </a:ext>
            </a:extLst>
          </p:cNvPr>
          <p:cNvSpPr>
            <a:spLocks noChangeShapeType="1"/>
          </p:cNvSpPr>
          <p:nvPr/>
        </p:nvSpPr>
        <p:spPr bwMode="auto">
          <a:xfrm>
            <a:off x="4775200" y="3532188"/>
            <a:ext cx="1588" cy="2212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47" name="Line 157">
            <a:extLst>
              <a:ext uri="{FF2B5EF4-FFF2-40B4-BE49-F238E27FC236}">
                <a16:creationId xmlns:a16="http://schemas.microsoft.com/office/drawing/2014/main" id="{691FA5EB-B2D9-B9D6-BE84-5493126033FE}"/>
              </a:ext>
            </a:extLst>
          </p:cNvPr>
          <p:cNvSpPr>
            <a:spLocks noChangeShapeType="1"/>
          </p:cNvSpPr>
          <p:nvPr/>
        </p:nvSpPr>
        <p:spPr bwMode="auto">
          <a:xfrm>
            <a:off x="2284413" y="5745163"/>
            <a:ext cx="567213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48" name="Line 158">
            <a:extLst>
              <a:ext uri="{FF2B5EF4-FFF2-40B4-BE49-F238E27FC236}">
                <a16:creationId xmlns:a16="http://schemas.microsoft.com/office/drawing/2014/main" id="{12320E64-027A-3A50-14CB-9F5F8C971B50}"/>
              </a:ext>
            </a:extLst>
          </p:cNvPr>
          <p:cNvSpPr>
            <a:spLocks noChangeShapeType="1"/>
          </p:cNvSpPr>
          <p:nvPr/>
        </p:nvSpPr>
        <p:spPr bwMode="auto">
          <a:xfrm>
            <a:off x="3529013" y="4638675"/>
            <a:ext cx="1587" cy="11064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49" name="Freeform 159">
            <a:extLst>
              <a:ext uri="{FF2B5EF4-FFF2-40B4-BE49-F238E27FC236}">
                <a16:creationId xmlns:a16="http://schemas.microsoft.com/office/drawing/2014/main" id="{31B3DA5E-8AAC-24FE-01C5-1B5630B54784}"/>
              </a:ext>
            </a:extLst>
          </p:cNvPr>
          <p:cNvSpPr>
            <a:spLocks/>
          </p:cNvSpPr>
          <p:nvPr/>
        </p:nvSpPr>
        <p:spPr bwMode="auto">
          <a:xfrm>
            <a:off x="2852738" y="2967038"/>
            <a:ext cx="2324100" cy="2376487"/>
          </a:xfrm>
          <a:custGeom>
            <a:avLst/>
            <a:gdLst>
              <a:gd name="T0" fmla="*/ 2147483646 w 1464"/>
              <a:gd name="T1" fmla="*/ 2147483646 h 1497"/>
              <a:gd name="T2" fmla="*/ 2147483646 w 1464"/>
              <a:gd name="T3" fmla="*/ 2147483646 h 1497"/>
              <a:gd name="T4" fmla="*/ 2147483646 w 1464"/>
              <a:gd name="T5" fmla="*/ 2147483646 h 1497"/>
              <a:gd name="T6" fmla="*/ 2147483646 w 1464"/>
              <a:gd name="T7" fmla="*/ 2147483646 h 1497"/>
              <a:gd name="T8" fmla="*/ 2147483646 w 1464"/>
              <a:gd name="T9" fmla="*/ 2147483646 h 1497"/>
              <a:gd name="T10" fmla="*/ 2147483646 w 1464"/>
              <a:gd name="T11" fmla="*/ 2147483646 h 1497"/>
              <a:gd name="T12" fmla="*/ 2147483646 w 1464"/>
              <a:gd name="T13" fmla="*/ 2147483646 h 1497"/>
              <a:gd name="T14" fmla="*/ 2147483646 w 1464"/>
              <a:gd name="T15" fmla="*/ 2147483646 h 1497"/>
              <a:gd name="T16" fmla="*/ 2147483646 w 1464"/>
              <a:gd name="T17" fmla="*/ 2147483646 h 1497"/>
              <a:gd name="T18" fmla="*/ 2147483646 w 1464"/>
              <a:gd name="T19" fmla="*/ 2147483646 h 1497"/>
              <a:gd name="T20" fmla="*/ 2147483646 w 1464"/>
              <a:gd name="T21" fmla="*/ 2147483646 h 1497"/>
              <a:gd name="T22" fmla="*/ 2147483646 w 1464"/>
              <a:gd name="T23" fmla="*/ 2147483646 h 1497"/>
              <a:gd name="T24" fmla="*/ 2147483646 w 1464"/>
              <a:gd name="T25" fmla="*/ 2147483646 h 1497"/>
              <a:gd name="T26" fmla="*/ 2147483646 w 1464"/>
              <a:gd name="T27" fmla="*/ 2147483646 h 1497"/>
              <a:gd name="T28" fmla="*/ 2147483646 w 1464"/>
              <a:gd name="T29" fmla="*/ 2147483646 h 1497"/>
              <a:gd name="T30" fmla="*/ 2147483646 w 1464"/>
              <a:gd name="T31" fmla="*/ 2147483646 h 1497"/>
              <a:gd name="T32" fmla="*/ 2147483646 w 1464"/>
              <a:gd name="T33" fmla="*/ 2147483646 h 1497"/>
              <a:gd name="T34" fmla="*/ 2147483646 w 1464"/>
              <a:gd name="T35" fmla="*/ 2147483646 h 1497"/>
              <a:gd name="T36" fmla="*/ 2147483646 w 1464"/>
              <a:gd name="T37" fmla="*/ 2147483646 h 1497"/>
              <a:gd name="T38" fmla="*/ 2147483646 w 1464"/>
              <a:gd name="T39" fmla="*/ 2147483646 h 1497"/>
              <a:gd name="T40" fmla="*/ 2147483646 w 1464"/>
              <a:gd name="T41" fmla="*/ 2147483646 h 1497"/>
              <a:gd name="T42" fmla="*/ 2147483646 w 1464"/>
              <a:gd name="T43" fmla="*/ 2147483646 h 1497"/>
              <a:gd name="T44" fmla="*/ 2147483646 w 1464"/>
              <a:gd name="T45" fmla="*/ 2147483646 h 1497"/>
              <a:gd name="T46" fmla="*/ 2147483646 w 1464"/>
              <a:gd name="T47" fmla="*/ 2147483646 h 1497"/>
              <a:gd name="T48" fmla="*/ 2147483646 w 1464"/>
              <a:gd name="T49" fmla="*/ 2147483646 h 1497"/>
              <a:gd name="T50" fmla="*/ 2147483646 w 1464"/>
              <a:gd name="T51" fmla="*/ 2147483646 h 1497"/>
              <a:gd name="T52" fmla="*/ 2147483646 w 1464"/>
              <a:gd name="T53" fmla="*/ 2147483646 h 1497"/>
              <a:gd name="T54" fmla="*/ 2147483646 w 1464"/>
              <a:gd name="T55" fmla="*/ 2147483646 h 1497"/>
              <a:gd name="T56" fmla="*/ 2147483646 w 1464"/>
              <a:gd name="T57" fmla="*/ 2147483646 h 1497"/>
              <a:gd name="T58" fmla="*/ 2147483646 w 1464"/>
              <a:gd name="T59" fmla="*/ 2147483646 h 1497"/>
              <a:gd name="T60" fmla="*/ 2147483646 w 1464"/>
              <a:gd name="T61" fmla="*/ 2147483646 h 1497"/>
              <a:gd name="T62" fmla="*/ 2147483646 w 1464"/>
              <a:gd name="T63" fmla="*/ 2147483646 h 1497"/>
              <a:gd name="T64" fmla="*/ 0 w 1464"/>
              <a:gd name="T65" fmla="*/ 0 h 14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64"/>
              <a:gd name="T100" fmla="*/ 0 h 1497"/>
              <a:gd name="T101" fmla="*/ 1464 w 1464"/>
              <a:gd name="T102" fmla="*/ 1497 h 14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64" h="1497">
                <a:moveTo>
                  <a:pt x="1464" y="1497"/>
                </a:moveTo>
                <a:lnTo>
                  <a:pt x="1387" y="1495"/>
                </a:lnTo>
                <a:lnTo>
                  <a:pt x="1313" y="1488"/>
                </a:lnTo>
                <a:lnTo>
                  <a:pt x="1238" y="1477"/>
                </a:lnTo>
                <a:lnTo>
                  <a:pt x="1165" y="1463"/>
                </a:lnTo>
                <a:lnTo>
                  <a:pt x="1094" y="1446"/>
                </a:lnTo>
                <a:lnTo>
                  <a:pt x="1023" y="1425"/>
                </a:lnTo>
                <a:lnTo>
                  <a:pt x="955" y="1402"/>
                </a:lnTo>
                <a:lnTo>
                  <a:pt x="889" y="1374"/>
                </a:lnTo>
                <a:lnTo>
                  <a:pt x="822" y="1344"/>
                </a:lnTo>
                <a:lnTo>
                  <a:pt x="760" y="1310"/>
                </a:lnTo>
                <a:lnTo>
                  <a:pt x="698" y="1274"/>
                </a:lnTo>
                <a:lnTo>
                  <a:pt x="638" y="1235"/>
                </a:lnTo>
                <a:lnTo>
                  <a:pt x="581" y="1193"/>
                </a:lnTo>
                <a:lnTo>
                  <a:pt x="525" y="1149"/>
                </a:lnTo>
                <a:lnTo>
                  <a:pt x="471" y="1101"/>
                </a:lnTo>
                <a:lnTo>
                  <a:pt x="420" y="1052"/>
                </a:lnTo>
                <a:lnTo>
                  <a:pt x="373" y="1000"/>
                </a:lnTo>
                <a:lnTo>
                  <a:pt x="326" y="945"/>
                </a:lnTo>
                <a:lnTo>
                  <a:pt x="283" y="890"/>
                </a:lnTo>
                <a:lnTo>
                  <a:pt x="243" y="830"/>
                </a:lnTo>
                <a:lnTo>
                  <a:pt x="204" y="770"/>
                </a:lnTo>
                <a:lnTo>
                  <a:pt x="169" y="707"/>
                </a:lnTo>
                <a:lnTo>
                  <a:pt x="138" y="643"/>
                </a:lnTo>
                <a:lnTo>
                  <a:pt x="109" y="577"/>
                </a:lnTo>
                <a:lnTo>
                  <a:pt x="83" y="510"/>
                </a:lnTo>
                <a:lnTo>
                  <a:pt x="61" y="441"/>
                </a:lnTo>
                <a:lnTo>
                  <a:pt x="41" y="370"/>
                </a:lnTo>
                <a:lnTo>
                  <a:pt x="26" y="298"/>
                </a:lnTo>
                <a:lnTo>
                  <a:pt x="14" y="225"/>
                </a:lnTo>
                <a:lnTo>
                  <a:pt x="5" y="151"/>
                </a:lnTo>
                <a:lnTo>
                  <a:pt x="1" y="77"/>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350" name="Line 160">
            <a:extLst>
              <a:ext uri="{FF2B5EF4-FFF2-40B4-BE49-F238E27FC236}">
                <a16:creationId xmlns:a16="http://schemas.microsoft.com/office/drawing/2014/main" id="{227A8705-33DF-444D-B25A-8AAB3232DF1C}"/>
              </a:ext>
            </a:extLst>
          </p:cNvPr>
          <p:cNvSpPr>
            <a:spLocks noChangeShapeType="1"/>
          </p:cNvSpPr>
          <p:nvPr/>
        </p:nvSpPr>
        <p:spPr bwMode="auto">
          <a:xfrm>
            <a:off x="2284413" y="3532188"/>
            <a:ext cx="24907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51" name="Freeform 161">
            <a:extLst>
              <a:ext uri="{FF2B5EF4-FFF2-40B4-BE49-F238E27FC236}">
                <a16:creationId xmlns:a16="http://schemas.microsoft.com/office/drawing/2014/main" id="{5A941D67-AA71-D627-2BD7-C185483F753A}"/>
              </a:ext>
            </a:extLst>
          </p:cNvPr>
          <p:cNvSpPr>
            <a:spLocks/>
          </p:cNvSpPr>
          <p:nvPr/>
        </p:nvSpPr>
        <p:spPr bwMode="auto">
          <a:xfrm>
            <a:off x="4021138" y="1946275"/>
            <a:ext cx="3027362" cy="2346325"/>
          </a:xfrm>
          <a:custGeom>
            <a:avLst/>
            <a:gdLst>
              <a:gd name="T0" fmla="*/ 2147483646 w 1907"/>
              <a:gd name="T1" fmla="*/ 2147483646 h 1478"/>
              <a:gd name="T2" fmla="*/ 2147483646 w 1907"/>
              <a:gd name="T3" fmla="*/ 2147483646 h 1478"/>
              <a:gd name="T4" fmla="*/ 2147483646 w 1907"/>
              <a:gd name="T5" fmla="*/ 2147483646 h 1478"/>
              <a:gd name="T6" fmla="*/ 2147483646 w 1907"/>
              <a:gd name="T7" fmla="*/ 2147483646 h 1478"/>
              <a:gd name="T8" fmla="*/ 2147483646 w 1907"/>
              <a:gd name="T9" fmla="*/ 2147483646 h 1478"/>
              <a:gd name="T10" fmla="*/ 2147483646 w 1907"/>
              <a:gd name="T11" fmla="*/ 2147483646 h 1478"/>
              <a:gd name="T12" fmla="*/ 2147483646 w 1907"/>
              <a:gd name="T13" fmla="*/ 2147483646 h 1478"/>
              <a:gd name="T14" fmla="*/ 2147483646 w 1907"/>
              <a:gd name="T15" fmla="*/ 2147483646 h 1478"/>
              <a:gd name="T16" fmla="*/ 2147483646 w 1907"/>
              <a:gd name="T17" fmla="*/ 2147483646 h 1478"/>
              <a:gd name="T18" fmla="*/ 2147483646 w 1907"/>
              <a:gd name="T19" fmla="*/ 2147483646 h 1478"/>
              <a:gd name="T20" fmla="*/ 2147483646 w 1907"/>
              <a:gd name="T21" fmla="*/ 2147483646 h 1478"/>
              <a:gd name="T22" fmla="*/ 2147483646 w 1907"/>
              <a:gd name="T23" fmla="*/ 2147483646 h 1478"/>
              <a:gd name="T24" fmla="*/ 2147483646 w 1907"/>
              <a:gd name="T25" fmla="*/ 2147483646 h 1478"/>
              <a:gd name="T26" fmla="*/ 2147483646 w 1907"/>
              <a:gd name="T27" fmla="*/ 2147483646 h 1478"/>
              <a:gd name="T28" fmla="*/ 2147483646 w 1907"/>
              <a:gd name="T29" fmla="*/ 2147483646 h 1478"/>
              <a:gd name="T30" fmla="*/ 2147483646 w 1907"/>
              <a:gd name="T31" fmla="*/ 2147483646 h 1478"/>
              <a:gd name="T32" fmla="*/ 2147483646 w 1907"/>
              <a:gd name="T33" fmla="*/ 2147483646 h 1478"/>
              <a:gd name="T34" fmla="*/ 2147483646 w 1907"/>
              <a:gd name="T35" fmla="*/ 2147483646 h 1478"/>
              <a:gd name="T36" fmla="*/ 2147483646 w 1907"/>
              <a:gd name="T37" fmla="*/ 2147483646 h 1478"/>
              <a:gd name="T38" fmla="*/ 2147483646 w 1907"/>
              <a:gd name="T39" fmla="*/ 2147483646 h 1478"/>
              <a:gd name="T40" fmla="*/ 2147483646 w 1907"/>
              <a:gd name="T41" fmla="*/ 2147483646 h 1478"/>
              <a:gd name="T42" fmla="*/ 2147483646 w 1907"/>
              <a:gd name="T43" fmla="*/ 2147483646 h 1478"/>
              <a:gd name="T44" fmla="*/ 2147483646 w 1907"/>
              <a:gd name="T45" fmla="*/ 2147483646 h 1478"/>
              <a:gd name="T46" fmla="*/ 2147483646 w 1907"/>
              <a:gd name="T47" fmla="*/ 2147483646 h 1478"/>
              <a:gd name="T48" fmla="*/ 2147483646 w 1907"/>
              <a:gd name="T49" fmla="*/ 2147483646 h 1478"/>
              <a:gd name="T50" fmla="*/ 2147483646 w 1907"/>
              <a:gd name="T51" fmla="*/ 2147483646 h 1478"/>
              <a:gd name="T52" fmla="*/ 2147483646 w 1907"/>
              <a:gd name="T53" fmla="*/ 2147483646 h 1478"/>
              <a:gd name="T54" fmla="*/ 2147483646 w 1907"/>
              <a:gd name="T55" fmla="*/ 2147483646 h 1478"/>
              <a:gd name="T56" fmla="*/ 2147483646 w 1907"/>
              <a:gd name="T57" fmla="*/ 2147483646 h 1478"/>
              <a:gd name="T58" fmla="*/ 2147483646 w 1907"/>
              <a:gd name="T59" fmla="*/ 2147483646 h 1478"/>
              <a:gd name="T60" fmla="*/ 2147483646 w 1907"/>
              <a:gd name="T61" fmla="*/ 2147483646 h 1478"/>
              <a:gd name="T62" fmla="*/ 2147483646 w 1907"/>
              <a:gd name="T63" fmla="*/ 2147483646 h 1478"/>
              <a:gd name="T64" fmla="*/ 2147483646 w 1907"/>
              <a:gd name="T65" fmla="*/ 2147483646 h 1478"/>
              <a:gd name="T66" fmla="*/ 0 w 1907"/>
              <a:gd name="T67" fmla="*/ 0 h 14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07"/>
              <a:gd name="T103" fmla="*/ 0 h 1478"/>
              <a:gd name="T104" fmla="*/ 1907 w 1907"/>
              <a:gd name="T105" fmla="*/ 1478 h 14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07" h="1478">
                <a:moveTo>
                  <a:pt x="1907" y="1476"/>
                </a:moveTo>
                <a:lnTo>
                  <a:pt x="1813" y="1478"/>
                </a:lnTo>
                <a:lnTo>
                  <a:pt x="1720" y="1477"/>
                </a:lnTo>
                <a:lnTo>
                  <a:pt x="1629" y="1471"/>
                </a:lnTo>
                <a:lnTo>
                  <a:pt x="1538" y="1462"/>
                </a:lnTo>
                <a:lnTo>
                  <a:pt x="1448" y="1449"/>
                </a:lnTo>
                <a:lnTo>
                  <a:pt x="1360" y="1433"/>
                </a:lnTo>
                <a:lnTo>
                  <a:pt x="1274" y="1412"/>
                </a:lnTo>
                <a:lnTo>
                  <a:pt x="1189" y="1389"/>
                </a:lnTo>
                <a:lnTo>
                  <a:pt x="1107" y="1361"/>
                </a:lnTo>
                <a:lnTo>
                  <a:pt x="1027" y="1331"/>
                </a:lnTo>
                <a:lnTo>
                  <a:pt x="949" y="1296"/>
                </a:lnTo>
                <a:lnTo>
                  <a:pt x="872" y="1260"/>
                </a:lnTo>
                <a:lnTo>
                  <a:pt x="798" y="1219"/>
                </a:lnTo>
                <a:lnTo>
                  <a:pt x="727" y="1176"/>
                </a:lnTo>
                <a:lnTo>
                  <a:pt x="658" y="1131"/>
                </a:lnTo>
                <a:lnTo>
                  <a:pt x="592" y="1082"/>
                </a:lnTo>
                <a:lnTo>
                  <a:pt x="529" y="1030"/>
                </a:lnTo>
                <a:lnTo>
                  <a:pt x="469" y="976"/>
                </a:lnTo>
                <a:lnTo>
                  <a:pt x="411" y="919"/>
                </a:lnTo>
                <a:lnTo>
                  <a:pt x="357" y="861"/>
                </a:lnTo>
                <a:lnTo>
                  <a:pt x="306" y="800"/>
                </a:lnTo>
                <a:lnTo>
                  <a:pt x="260" y="736"/>
                </a:lnTo>
                <a:lnTo>
                  <a:pt x="215" y="671"/>
                </a:lnTo>
                <a:lnTo>
                  <a:pt x="175" y="603"/>
                </a:lnTo>
                <a:lnTo>
                  <a:pt x="139" y="534"/>
                </a:lnTo>
                <a:lnTo>
                  <a:pt x="106" y="463"/>
                </a:lnTo>
                <a:lnTo>
                  <a:pt x="78" y="390"/>
                </a:lnTo>
                <a:lnTo>
                  <a:pt x="54" y="314"/>
                </a:lnTo>
                <a:lnTo>
                  <a:pt x="34" y="239"/>
                </a:lnTo>
                <a:lnTo>
                  <a:pt x="18" y="161"/>
                </a:lnTo>
                <a:lnTo>
                  <a:pt x="7" y="81"/>
                </a:lnTo>
                <a:lnTo>
                  <a:pt x="3" y="41"/>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6352" name="Line 162">
            <a:extLst>
              <a:ext uri="{FF2B5EF4-FFF2-40B4-BE49-F238E27FC236}">
                <a16:creationId xmlns:a16="http://schemas.microsoft.com/office/drawing/2014/main" id="{D9F82CA2-3886-3D8F-2EE0-F7CD2669948A}"/>
              </a:ext>
            </a:extLst>
          </p:cNvPr>
          <p:cNvSpPr>
            <a:spLocks noChangeShapeType="1"/>
          </p:cNvSpPr>
          <p:nvPr/>
        </p:nvSpPr>
        <p:spPr bwMode="auto">
          <a:xfrm>
            <a:off x="2284413" y="1458913"/>
            <a:ext cx="5257800" cy="42862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53" name="Line 163">
            <a:extLst>
              <a:ext uri="{FF2B5EF4-FFF2-40B4-BE49-F238E27FC236}">
                <a16:creationId xmlns:a16="http://schemas.microsoft.com/office/drawing/2014/main" id="{87F5B88D-A0CC-32B1-8A18-9BC2FF60AD7D}"/>
              </a:ext>
            </a:extLst>
          </p:cNvPr>
          <p:cNvSpPr>
            <a:spLocks noChangeShapeType="1"/>
          </p:cNvSpPr>
          <p:nvPr/>
        </p:nvSpPr>
        <p:spPr bwMode="auto">
          <a:xfrm>
            <a:off x="2284413" y="4648200"/>
            <a:ext cx="12446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6354" name="Text Box 164">
            <a:extLst>
              <a:ext uri="{FF2B5EF4-FFF2-40B4-BE49-F238E27FC236}">
                <a16:creationId xmlns:a16="http://schemas.microsoft.com/office/drawing/2014/main" id="{1F53AA33-F890-97F8-9354-162DCA4CB523}"/>
              </a:ext>
            </a:extLst>
          </p:cNvPr>
          <p:cNvSpPr txBox="1">
            <a:spLocks noChangeArrowheads="1"/>
          </p:cNvSpPr>
          <p:nvPr/>
        </p:nvSpPr>
        <p:spPr bwMode="auto">
          <a:xfrm>
            <a:off x="1447800" y="1752600"/>
            <a:ext cx="7667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Time 1</a:t>
            </a:r>
          </a:p>
        </p:txBody>
      </p:sp>
      <p:sp>
        <p:nvSpPr>
          <p:cNvPr id="136355" name="Text Box 165">
            <a:extLst>
              <a:ext uri="{FF2B5EF4-FFF2-40B4-BE49-F238E27FC236}">
                <a16:creationId xmlns:a16="http://schemas.microsoft.com/office/drawing/2014/main" id="{9A752877-F0BD-F3FD-9C5E-3B94439BC86B}"/>
              </a:ext>
            </a:extLst>
          </p:cNvPr>
          <p:cNvSpPr txBox="1">
            <a:spLocks noChangeArrowheads="1"/>
          </p:cNvSpPr>
          <p:nvPr/>
        </p:nvSpPr>
        <p:spPr bwMode="auto">
          <a:xfrm>
            <a:off x="7315200" y="5715000"/>
            <a:ext cx="7667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Time 2</a:t>
            </a:r>
          </a:p>
        </p:txBody>
      </p:sp>
      <p:sp>
        <p:nvSpPr>
          <p:cNvPr id="136356" name="AutoShape 166">
            <a:hlinkClick r:id="" action="ppaction://hlinkshowjump?jump=firstslide" highlightClick="1"/>
            <a:extLst>
              <a:ext uri="{FF2B5EF4-FFF2-40B4-BE49-F238E27FC236}">
                <a16:creationId xmlns:a16="http://schemas.microsoft.com/office/drawing/2014/main" id="{03CDE5D7-2D6B-443E-AF45-A4286889539D}"/>
              </a:ext>
            </a:extLst>
          </p:cNvPr>
          <p:cNvSpPr>
            <a:spLocks noChangeArrowheads="1"/>
          </p:cNvSpPr>
          <p:nvPr/>
        </p:nvSpPr>
        <p:spPr bwMode="auto">
          <a:xfrm>
            <a:off x="63246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6357" name="AutoShape 167">
            <a:hlinkClick r:id="" action="ppaction://hlinkshowjump?jump=nextslide" highlightClick="1"/>
            <a:extLst>
              <a:ext uri="{FF2B5EF4-FFF2-40B4-BE49-F238E27FC236}">
                <a16:creationId xmlns:a16="http://schemas.microsoft.com/office/drawing/2014/main" id="{A70276A9-9BD6-6604-EFA9-56D7674F3996}"/>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6358" name="AutoShape 168">
            <a:hlinkClick r:id="" action="ppaction://hlinkshowjump?jump=previousslide" highlightClick="1"/>
            <a:extLst>
              <a:ext uri="{FF2B5EF4-FFF2-40B4-BE49-F238E27FC236}">
                <a16:creationId xmlns:a16="http://schemas.microsoft.com/office/drawing/2014/main" id="{39B5A95E-2141-4DFF-171F-ABBDE9A6FCDA}"/>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6359" name="Slide Number Placeholder 167">
            <a:extLst>
              <a:ext uri="{FF2B5EF4-FFF2-40B4-BE49-F238E27FC236}">
                <a16:creationId xmlns:a16="http://schemas.microsoft.com/office/drawing/2014/main" id="{CC69FEC2-7E10-2FCC-AF6E-30493C97A5C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CC0B55C2-054B-0F4F-82D2-19194D4F3D34}" type="slidenum">
              <a:rPr lang="en-US" altLang="en-US" sz="1200" smtClean="0">
                <a:latin typeface="Verdana" panose="020B0604030504040204" pitchFamily="34" charset="0"/>
              </a:rPr>
              <a:pPr>
                <a:spcBef>
                  <a:spcPct val="0"/>
                </a:spcBef>
                <a:buFontTx/>
                <a:buNone/>
              </a:pPr>
              <a:t>55</a:t>
            </a:fld>
            <a:endParaRPr lang="en-US" altLang="en-US" sz="1200">
              <a:latin typeface="Verdana" panose="020B0604030504040204" pitchFamily="34" charset="0"/>
            </a:endParaRPr>
          </a:p>
        </p:txBody>
      </p:sp>
    </p:spTree>
  </p:cSld>
  <p:clrMapOvr>
    <a:masterClrMapping/>
  </p:clrMapOvr>
  <p:transition/>
</p:sld>
</file>

<file path=ppt/slides/slide5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38241" name="Line 2">
            <a:extLst>
              <a:ext uri="{FF2B5EF4-FFF2-40B4-BE49-F238E27FC236}">
                <a16:creationId xmlns:a16="http://schemas.microsoft.com/office/drawing/2014/main" id="{CFFF037F-FC15-1651-118C-5E8BA2699A82}"/>
              </a:ext>
            </a:extLst>
          </p:cNvPr>
          <p:cNvSpPr>
            <a:spLocks noChangeShapeType="1"/>
          </p:cNvSpPr>
          <p:nvPr/>
        </p:nvSpPr>
        <p:spPr bwMode="auto">
          <a:xfrm flipV="1">
            <a:off x="2286000" y="1143000"/>
            <a:ext cx="0" cy="4572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242" name="Rectangle 3">
            <a:extLst>
              <a:ext uri="{FF2B5EF4-FFF2-40B4-BE49-F238E27FC236}">
                <a16:creationId xmlns:a16="http://schemas.microsoft.com/office/drawing/2014/main" id="{4D314546-8AC5-7A96-CE15-D9E8AE6F9E88}"/>
              </a:ext>
            </a:extLst>
          </p:cNvPr>
          <p:cNvSpPr>
            <a:spLocks noGrp="1" noChangeArrowheads="1"/>
          </p:cNvSpPr>
          <p:nvPr>
            <p:ph type="title"/>
          </p:nvPr>
        </p:nvSpPr>
        <p:spPr>
          <a:xfrm>
            <a:off x="1600200" y="0"/>
            <a:ext cx="6626225" cy="976313"/>
          </a:xfrm>
        </p:spPr>
        <p:txBody>
          <a:bodyPr/>
          <a:lstStyle/>
          <a:p>
            <a:pPr eaLnBrk="1" hangingPunct="1"/>
            <a:r>
              <a:rPr lang="en-US" altLang="en-US"/>
              <a:t>A new Consumption Decision</a:t>
            </a:r>
          </a:p>
        </p:txBody>
      </p:sp>
      <p:sp>
        <p:nvSpPr>
          <p:cNvPr id="138243" name="AutoShape 5">
            <a:extLst>
              <a:ext uri="{FF2B5EF4-FFF2-40B4-BE49-F238E27FC236}">
                <a16:creationId xmlns:a16="http://schemas.microsoft.com/office/drawing/2014/main" id="{C2CDFABA-0916-B35A-51F9-F7D3CB14C61B}"/>
              </a:ext>
            </a:extLst>
          </p:cNvPr>
          <p:cNvSpPr>
            <a:spLocks noChangeAspect="1" noChangeArrowheads="1" noTextEdit="1"/>
          </p:cNvSpPr>
          <p:nvPr/>
        </p:nvSpPr>
        <p:spPr bwMode="auto">
          <a:xfrm>
            <a:off x="762000" y="838200"/>
            <a:ext cx="7340600" cy="508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38244" name="Rectangle 6">
            <a:extLst>
              <a:ext uri="{FF2B5EF4-FFF2-40B4-BE49-F238E27FC236}">
                <a16:creationId xmlns:a16="http://schemas.microsoft.com/office/drawing/2014/main" id="{0A439A3E-D20F-F449-8CCA-B308C51BF681}"/>
              </a:ext>
            </a:extLst>
          </p:cNvPr>
          <p:cNvSpPr>
            <a:spLocks noChangeArrowheads="1"/>
          </p:cNvSpPr>
          <p:nvPr/>
        </p:nvSpPr>
        <p:spPr bwMode="auto">
          <a:xfrm>
            <a:off x="762000" y="917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45" name="Rectangle 7">
            <a:extLst>
              <a:ext uri="{FF2B5EF4-FFF2-40B4-BE49-F238E27FC236}">
                <a16:creationId xmlns:a16="http://schemas.microsoft.com/office/drawing/2014/main" id="{269A1F01-79CF-BC39-B8FD-35649ABDD711}"/>
              </a:ext>
            </a:extLst>
          </p:cNvPr>
          <p:cNvSpPr>
            <a:spLocks noChangeArrowheads="1"/>
          </p:cNvSpPr>
          <p:nvPr/>
        </p:nvSpPr>
        <p:spPr bwMode="auto">
          <a:xfrm>
            <a:off x="762000" y="1130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46" name="Rectangle 8">
            <a:extLst>
              <a:ext uri="{FF2B5EF4-FFF2-40B4-BE49-F238E27FC236}">
                <a16:creationId xmlns:a16="http://schemas.microsoft.com/office/drawing/2014/main" id="{B3B0DD7B-736D-6356-C295-164C950C5B5D}"/>
              </a:ext>
            </a:extLst>
          </p:cNvPr>
          <p:cNvSpPr>
            <a:spLocks noChangeArrowheads="1"/>
          </p:cNvSpPr>
          <p:nvPr/>
        </p:nvSpPr>
        <p:spPr bwMode="auto">
          <a:xfrm>
            <a:off x="762000" y="1341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47" name="Rectangle 9">
            <a:extLst>
              <a:ext uri="{FF2B5EF4-FFF2-40B4-BE49-F238E27FC236}">
                <a16:creationId xmlns:a16="http://schemas.microsoft.com/office/drawing/2014/main" id="{E29F2F3A-5F1E-B3B0-F9A4-3486E3FA1B50}"/>
              </a:ext>
            </a:extLst>
          </p:cNvPr>
          <p:cNvSpPr>
            <a:spLocks noChangeArrowheads="1"/>
          </p:cNvSpPr>
          <p:nvPr/>
        </p:nvSpPr>
        <p:spPr bwMode="auto">
          <a:xfrm>
            <a:off x="762000" y="15541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48" name="Rectangle 10">
            <a:extLst>
              <a:ext uri="{FF2B5EF4-FFF2-40B4-BE49-F238E27FC236}">
                <a16:creationId xmlns:a16="http://schemas.microsoft.com/office/drawing/2014/main" id="{575FEF5E-C0A2-85C0-C025-D82B4951C582}"/>
              </a:ext>
            </a:extLst>
          </p:cNvPr>
          <p:cNvSpPr>
            <a:spLocks noChangeArrowheads="1"/>
          </p:cNvSpPr>
          <p:nvPr/>
        </p:nvSpPr>
        <p:spPr bwMode="auto">
          <a:xfrm>
            <a:off x="762000"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49" name="Rectangle 11">
            <a:extLst>
              <a:ext uri="{FF2B5EF4-FFF2-40B4-BE49-F238E27FC236}">
                <a16:creationId xmlns:a16="http://schemas.microsoft.com/office/drawing/2014/main" id="{D7F12095-C626-A9D6-B0FB-19811517282A}"/>
              </a:ext>
            </a:extLst>
          </p:cNvPr>
          <p:cNvSpPr>
            <a:spLocks noChangeArrowheads="1"/>
          </p:cNvSpPr>
          <p:nvPr/>
        </p:nvSpPr>
        <p:spPr bwMode="auto">
          <a:xfrm>
            <a:off x="1316038"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50" name="Rectangle 12">
            <a:extLst>
              <a:ext uri="{FF2B5EF4-FFF2-40B4-BE49-F238E27FC236}">
                <a16:creationId xmlns:a16="http://schemas.microsoft.com/office/drawing/2014/main" id="{AF603EF3-0E89-BF80-1DF3-B6278A88DD92}"/>
              </a:ext>
            </a:extLst>
          </p:cNvPr>
          <p:cNvSpPr>
            <a:spLocks noChangeArrowheads="1"/>
          </p:cNvSpPr>
          <p:nvPr/>
        </p:nvSpPr>
        <p:spPr bwMode="auto">
          <a:xfrm>
            <a:off x="1868488"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51" name="Rectangle 13">
            <a:extLst>
              <a:ext uri="{FF2B5EF4-FFF2-40B4-BE49-F238E27FC236}">
                <a16:creationId xmlns:a16="http://schemas.microsoft.com/office/drawing/2014/main" id="{10DC4313-D93D-47DB-05C6-74A9902EFF9A}"/>
              </a:ext>
            </a:extLst>
          </p:cNvPr>
          <p:cNvSpPr>
            <a:spLocks noChangeArrowheads="1"/>
          </p:cNvSpPr>
          <p:nvPr/>
        </p:nvSpPr>
        <p:spPr bwMode="auto">
          <a:xfrm>
            <a:off x="2422525"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52" name="Rectangle 14">
            <a:extLst>
              <a:ext uri="{FF2B5EF4-FFF2-40B4-BE49-F238E27FC236}">
                <a16:creationId xmlns:a16="http://schemas.microsoft.com/office/drawing/2014/main" id="{60906FED-19FF-F83B-99BF-348F9DEFD25E}"/>
              </a:ext>
            </a:extLst>
          </p:cNvPr>
          <p:cNvSpPr>
            <a:spLocks noChangeArrowheads="1"/>
          </p:cNvSpPr>
          <p:nvPr/>
        </p:nvSpPr>
        <p:spPr bwMode="auto">
          <a:xfrm>
            <a:off x="2976563"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53" name="Rectangle 15">
            <a:extLst>
              <a:ext uri="{FF2B5EF4-FFF2-40B4-BE49-F238E27FC236}">
                <a16:creationId xmlns:a16="http://schemas.microsoft.com/office/drawing/2014/main" id="{18D545C3-2574-41E2-C42B-8E0A17A7D69E}"/>
              </a:ext>
            </a:extLst>
          </p:cNvPr>
          <p:cNvSpPr>
            <a:spLocks noChangeArrowheads="1"/>
          </p:cNvSpPr>
          <p:nvPr/>
        </p:nvSpPr>
        <p:spPr bwMode="auto">
          <a:xfrm>
            <a:off x="3529013" y="17621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54" name="Rectangle 16">
            <a:extLst>
              <a:ext uri="{FF2B5EF4-FFF2-40B4-BE49-F238E27FC236}">
                <a16:creationId xmlns:a16="http://schemas.microsoft.com/office/drawing/2014/main" id="{E1BBD369-2272-FBEC-3A2F-BEA7BAAA6150}"/>
              </a:ext>
            </a:extLst>
          </p:cNvPr>
          <p:cNvSpPr>
            <a:spLocks noChangeArrowheads="1"/>
          </p:cNvSpPr>
          <p:nvPr/>
        </p:nvSpPr>
        <p:spPr bwMode="auto">
          <a:xfrm>
            <a:off x="762000" y="19748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55" name="Rectangle 17">
            <a:extLst>
              <a:ext uri="{FF2B5EF4-FFF2-40B4-BE49-F238E27FC236}">
                <a16:creationId xmlns:a16="http://schemas.microsoft.com/office/drawing/2014/main" id="{C4F8A2C9-3090-7795-957E-1601DBC9A600}"/>
              </a:ext>
            </a:extLst>
          </p:cNvPr>
          <p:cNvSpPr>
            <a:spLocks noChangeArrowheads="1"/>
          </p:cNvSpPr>
          <p:nvPr/>
        </p:nvSpPr>
        <p:spPr bwMode="auto">
          <a:xfrm>
            <a:off x="762000" y="2187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56" name="Rectangle 18">
            <a:extLst>
              <a:ext uri="{FF2B5EF4-FFF2-40B4-BE49-F238E27FC236}">
                <a16:creationId xmlns:a16="http://schemas.microsoft.com/office/drawing/2014/main" id="{BCD0EC32-3F0C-0E1A-BD48-F763D938728F}"/>
              </a:ext>
            </a:extLst>
          </p:cNvPr>
          <p:cNvSpPr>
            <a:spLocks noChangeArrowheads="1"/>
          </p:cNvSpPr>
          <p:nvPr/>
        </p:nvSpPr>
        <p:spPr bwMode="auto">
          <a:xfrm>
            <a:off x="762000" y="23987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57" name="Rectangle 19">
            <a:extLst>
              <a:ext uri="{FF2B5EF4-FFF2-40B4-BE49-F238E27FC236}">
                <a16:creationId xmlns:a16="http://schemas.microsoft.com/office/drawing/2014/main" id="{EB4FC0F1-C7FE-2D2A-8C61-07E4FBF21EBA}"/>
              </a:ext>
            </a:extLst>
          </p:cNvPr>
          <p:cNvSpPr>
            <a:spLocks noChangeArrowheads="1"/>
          </p:cNvSpPr>
          <p:nvPr/>
        </p:nvSpPr>
        <p:spPr bwMode="auto">
          <a:xfrm>
            <a:off x="808038" y="23987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58" name="Rectangle 20">
            <a:extLst>
              <a:ext uri="{FF2B5EF4-FFF2-40B4-BE49-F238E27FC236}">
                <a16:creationId xmlns:a16="http://schemas.microsoft.com/office/drawing/2014/main" id="{E1D02C5F-5AD4-8B56-6D19-28B82B986DB0}"/>
              </a:ext>
            </a:extLst>
          </p:cNvPr>
          <p:cNvSpPr>
            <a:spLocks noChangeArrowheads="1"/>
          </p:cNvSpPr>
          <p:nvPr/>
        </p:nvSpPr>
        <p:spPr bwMode="auto">
          <a:xfrm>
            <a:off x="762000" y="2611438"/>
            <a:ext cx="238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59" name="Rectangle 21">
            <a:extLst>
              <a:ext uri="{FF2B5EF4-FFF2-40B4-BE49-F238E27FC236}">
                <a16:creationId xmlns:a16="http://schemas.microsoft.com/office/drawing/2014/main" id="{4F25E786-17AC-86C0-FDB4-1FCD999A88A3}"/>
              </a:ext>
            </a:extLst>
          </p:cNvPr>
          <p:cNvSpPr>
            <a:spLocks noChangeArrowheads="1"/>
          </p:cNvSpPr>
          <p:nvPr/>
        </p:nvSpPr>
        <p:spPr bwMode="auto">
          <a:xfrm>
            <a:off x="992188" y="2611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60" name="Rectangle 22">
            <a:extLst>
              <a:ext uri="{FF2B5EF4-FFF2-40B4-BE49-F238E27FC236}">
                <a16:creationId xmlns:a16="http://schemas.microsoft.com/office/drawing/2014/main" id="{C0A21CEA-F3C7-AF57-4CAA-DB60914BBC6A}"/>
              </a:ext>
            </a:extLst>
          </p:cNvPr>
          <p:cNvSpPr>
            <a:spLocks noChangeArrowheads="1"/>
          </p:cNvSpPr>
          <p:nvPr/>
        </p:nvSpPr>
        <p:spPr bwMode="auto">
          <a:xfrm>
            <a:off x="762000"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61" name="Rectangle 23">
            <a:extLst>
              <a:ext uri="{FF2B5EF4-FFF2-40B4-BE49-F238E27FC236}">
                <a16:creationId xmlns:a16="http://schemas.microsoft.com/office/drawing/2014/main" id="{159E2CBF-93E1-8FB4-F7EB-E1A4710BA185}"/>
              </a:ext>
            </a:extLst>
          </p:cNvPr>
          <p:cNvSpPr>
            <a:spLocks noChangeArrowheads="1"/>
          </p:cNvSpPr>
          <p:nvPr/>
        </p:nvSpPr>
        <p:spPr bwMode="auto">
          <a:xfrm>
            <a:off x="1316038"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62" name="Rectangle 24">
            <a:extLst>
              <a:ext uri="{FF2B5EF4-FFF2-40B4-BE49-F238E27FC236}">
                <a16:creationId xmlns:a16="http://schemas.microsoft.com/office/drawing/2014/main" id="{6C3FCFBA-C568-FBDB-0AFA-71D8E7A927C9}"/>
              </a:ext>
            </a:extLst>
          </p:cNvPr>
          <p:cNvSpPr>
            <a:spLocks noChangeArrowheads="1"/>
          </p:cNvSpPr>
          <p:nvPr/>
        </p:nvSpPr>
        <p:spPr bwMode="auto">
          <a:xfrm>
            <a:off x="1868488"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63" name="Rectangle 25">
            <a:extLst>
              <a:ext uri="{FF2B5EF4-FFF2-40B4-BE49-F238E27FC236}">
                <a16:creationId xmlns:a16="http://schemas.microsoft.com/office/drawing/2014/main" id="{5B2CB0BF-1C4D-D0E8-347F-23364B626EAE}"/>
              </a:ext>
            </a:extLst>
          </p:cNvPr>
          <p:cNvSpPr>
            <a:spLocks noChangeArrowheads="1"/>
          </p:cNvSpPr>
          <p:nvPr/>
        </p:nvSpPr>
        <p:spPr bwMode="auto">
          <a:xfrm>
            <a:off x="2422525"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64" name="Rectangle 26">
            <a:extLst>
              <a:ext uri="{FF2B5EF4-FFF2-40B4-BE49-F238E27FC236}">
                <a16:creationId xmlns:a16="http://schemas.microsoft.com/office/drawing/2014/main" id="{CF082DD0-27C6-FCAF-C4A2-C576A808A504}"/>
              </a:ext>
            </a:extLst>
          </p:cNvPr>
          <p:cNvSpPr>
            <a:spLocks noChangeArrowheads="1"/>
          </p:cNvSpPr>
          <p:nvPr/>
        </p:nvSpPr>
        <p:spPr bwMode="auto">
          <a:xfrm>
            <a:off x="2976563"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65" name="Rectangle 27">
            <a:extLst>
              <a:ext uri="{FF2B5EF4-FFF2-40B4-BE49-F238E27FC236}">
                <a16:creationId xmlns:a16="http://schemas.microsoft.com/office/drawing/2014/main" id="{2D7EBD93-3FC7-7549-7CA2-6BEC003EDC9F}"/>
              </a:ext>
            </a:extLst>
          </p:cNvPr>
          <p:cNvSpPr>
            <a:spLocks noChangeArrowheads="1"/>
          </p:cNvSpPr>
          <p:nvPr/>
        </p:nvSpPr>
        <p:spPr bwMode="auto">
          <a:xfrm>
            <a:off x="3529013"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66" name="Rectangle 28">
            <a:extLst>
              <a:ext uri="{FF2B5EF4-FFF2-40B4-BE49-F238E27FC236}">
                <a16:creationId xmlns:a16="http://schemas.microsoft.com/office/drawing/2014/main" id="{61D684C5-0EFF-12D1-DB82-E79B5DC1ADEC}"/>
              </a:ext>
            </a:extLst>
          </p:cNvPr>
          <p:cNvSpPr>
            <a:spLocks noChangeArrowheads="1"/>
          </p:cNvSpPr>
          <p:nvPr/>
        </p:nvSpPr>
        <p:spPr bwMode="auto">
          <a:xfrm>
            <a:off x="4083050" y="28225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67" name="Rectangle 29">
            <a:extLst>
              <a:ext uri="{FF2B5EF4-FFF2-40B4-BE49-F238E27FC236}">
                <a16:creationId xmlns:a16="http://schemas.microsoft.com/office/drawing/2014/main" id="{4D02E7D8-86DE-AF96-50DE-95F6CC9513E5}"/>
              </a:ext>
            </a:extLst>
          </p:cNvPr>
          <p:cNvSpPr>
            <a:spLocks noChangeArrowheads="1"/>
          </p:cNvSpPr>
          <p:nvPr/>
        </p:nvSpPr>
        <p:spPr bwMode="auto">
          <a:xfrm>
            <a:off x="762000" y="3035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68" name="Rectangle 30">
            <a:extLst>
              <a:ext uri="{FF2B5EF4-FFF2-40B4-BE49-F238E27FC236}">
                <a16:creationId xmlns:a16="http://schemas.microsoft.com/office/drawing/2014/main" id="{B65299E3-1773-EC0D-6357-2BD3223A7F25}"/>
              </a:ext>
            </a:extLst>
          </p:cNvPr>
          <p:cNvSpPr>
            <a:spLocks noChangeArrowheads="1"/>
          </p:cNvSpPr>
          <p:nvPr/>
        </p:nvSpPr>
        <p:spPr bwMode="auto">
          <a:xfrm>
            <a:off x="1316038" y="3035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69" name="Rectangle 31">
            <a:extLst>
              <a:ext uri="{FF2B5EF4-FFF2-40B4-BE49-F238E27FC236}">
                <a16:creationId xmlns:a16="http://schemas.microsoft.com/office/drawing/2014/main" id="{5558CDF3-4F3E-0630-F0E7-6E2DF4B752E9}"/>
              </a:ext>
            </a:extLst>
          </p:cNvPr>
          <p:cNvSpPr>
            <a:spLocks noChangeArrowheads="1"/>
          </p:cNvSpPr>
          <p:nvPr/>
        </p:nvSpPr>
        <p:spPr bwMode="auto">
          <a:xfrm>
            <a:off x="1868488" y="3035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70" name="Rectangle 32">
            <a:extLst>
              <a:ext uri="{FF2B5EF4-FFF2-40B4-BE49-F238E27FC236}">
                <a16:creationId xmlns:a16="http://schemas.microsoft.com/office/drawing/2014/main" id="{2DBAF235-BFE0-15C2-6B74-4A1574E89F3F}"/>
              </a:ext>
            </a:extLst>
          </p:cNvPr>
          <p:cNvSpPr>
            <a:spLocks noChangeArrowheads="1"/>
          </p:cNvSpPr>
          <p:nvPr/>
        </p:nvSpPr>
        <p:spPr bwMode="auto">
          <a:xfrm>
            <a:off x="2422525" y="3035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71" name="Rectangle 33">
            <a:extLst>
              <a:ext uri="{FF2B5EF4-FFF2-40B4-BE49-F238E27FC236}">
                <a16:creationId xmlns:a16="http://schemas.microsoft.com/office/drawing/2014/main" id="{6FF28954-1ECD-9504-9073-EBE977591C72}"/>
              </a:ext>
            </a:extLst>
          </p:cNvPr>
          <p:cNvSpPr>
            <a:spLocks noChangeArrowheads="1"/>
          </p:cNvSpPr>
          <p:nvPr/>
        </p:nvSpPr>
        <p:spPr bwMode="auto">
          <a:xfrm>
            <a:off x="2976563" y="30353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72" name="Rectangle 34">
            <a:extLst>
              <a:ext uri="{FF2B5EF4-FFF2-40B4-BE49-F238E27FC236}">
                <a16:creationId xmlns:a16="http://schemas.microsoft.com/office/drawing/2014/main" id="{51F854ED-318E-7099-C3C1-AB94A5B9064E}"/>
              </a:ext>
            </a:extLst>
          </p:cNvPr>
          <p:cNvSpPr>
            <a:spLocks noChangeArrowheads="1"/>
          </p:cNvSpPr>
          <p:nvPr/>
        </p:nvSpPr>
        <p:spPr bwMode="auto">
          <a:xfrm>
            <a:off x="3068638" y="30353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73" name="Rectangle 35">
            <a:extLst>
              <a:ext uri="{FF2B5EF4-FFF2-40B4-BE49-F238E27FC236}">
                <a16:creationId xmlns:a16="http://schemas.microsoft.com/office/drawing/2014/main" id="{77CB2908-F8BF-524F-D6CA-555AAB3B6366}"/>
              </a:ext>
            </a:extLst>
          </p:cNvPr>
          <p:cNvSpPr>
            <a:spLocks noChangeArrowheads="1"/>
          </p:cNvSpPr>
          <p:nvPr/>
        </p:nvSpPr>
        <p:spPr bwMode="auto">
          <a:xfrm>
            <a:off x="1868488" y="3246438"/>
            <a:ext cx="476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74" name="Rectangle 36">
            <a:extLst>
              <a:ext uri="{FF2B5EF4-FFF2-40B4-BE49-F238E27FC236}">
                <a16:creationId xmlns:a16="http://schemas.microsoft.com/office/drawing/2014/main" id="{8090D14F-D7C6-90FF-09B1-0782A1B9191A}"/>
              </a:ext>
            </a:extLst>
          </p:cNvPr>
          <p:cNvSpPr>
            <a:spLocks noChangeArrowheads="1"/>
          </p:cNvSpPr>
          <p:nvPr/>
        </p:nvSpPr>
        <p:spPr bwMode="auto">
          <a:xfrm>
            <a:off x="2330450"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75" name="Rectangle 37">
            <a:extLst>
              <a:ext uri="{FF2B5EF4-FFF2-40B4-BE49-F238E27FC236}">
                <a16:creationId xmlns:a16="http://schemas.microsoft.com/office/drawing/2014/main" id="{FBAA0627-37A6-5625-F526-334F0732932D}"/>
              </a:ext>
            </a:extLst>
          </p:cNvPr>
          <p:cNvSpPr>
            <a:spLocks noChangeArrowheads="1"/>
          </p:cNvSpPr>
          <p:nvPr/>
        </p:nvSpPr>
        <p:spPr bwMode="auto">
          <a:xfrm>
            <a:off x="2422525"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76" name="Rectangle 38">
            <a:extLst>
              <a:ext uri="{FF2B5EF4-FFF2-40B4-BE49-F238E27FC236}">
                <a16:creationId xmlns:a16="http://schemas.microsoft.com/office/drawing/2014/main" id="{60760FA9-BA7E-AF8F-E8C9-86921365E821}"/>
              </a:ext>
            </a:extLst>
          </p:cNvPr>
          <p:cNvSpPr>
            <a:spLocks noChangeArrowheads="1"/>
          </p:cNvSpPr>
          <p:nvPr/>
        </p:nvSpPr>
        <p:spPr bwMode="auto">
          <a:xfrm>
            <a:off x="2976563"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77" name="Rectangle 39">
            <a:extLst>
              <a:ext uri="{FF2B5EF4-FFF2-40B4-BE49-F238E27FC236}">
                <a16:creationId xmlns:a16="http://schemas.microsoft.com/office/drawing/2014/main" id="{808E29DA-A0C1-3904-6068-DECE383204EF}"/>
              </a:ext>
            </a:extLst>
          </p:cNvPr>
          <p:cNvSpPr>
            <a:spLocks noChangeArrowheads="1"/>
          </p:cNvSpPr>
          <p:nvPr/>
        </p:nvSpPr>
        <p:spPr bwMode="auto">
          <a:xfrm>
            <a:off x="3529013"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78" name="Rectangle 40">
            <a:extLst>
              <a:ext uri="{FF2B5EF4-FFF2-40B4-BE49-F238E27FC236}">
                <a16:creationId xmlns:a16="http://schemas.microsoft.com/office/drawing/2014/main" id="{DC81CA6C-AD34-D698-2577-9CA83A4C832C}"/>
              </a:ext>
            </a:extLst>
          </p:cNvPr>
          <p:cNvSpPr>
            <a:spLocks noChangeArrowheads="1"/>
          </p:cNvSpPr>
          <p:nvPr/>
        </p:nvSpPr>
        <p:spPr bwMode="auto">
          <a:xfrm>
            <a:off x="4083050" y="3246438"/>
            <a:ext cx="238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79" name="Rectangle 41">
            <a:extLst>
              <a:ext uri="{FF2B5EF4-FFF2-40B4-BE49-F238E27FC236}">
                <a16:creationId xmlns:a16="http://schemas.microsoft.com/office/drawing/2014/main" id="{C0F765FE-5705-95DE-317C-E1AAC2BA6034}"/>
              </a:ext>
            </a:extLst>
          </p:cNvPr>
          <p:cNvSpPr>
            <a:spLocks noChangeArrowheads="1"/>
          </p:cNvSpPr>
          <p:nvPr/>
        </p:nvSpPr>
        <p:spPr bwMode="auto">
          <a:xfrm>
            <a:off x="4313238"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80" name="Rectangle 42">
            <a:extLst>
              <a:ext uri="{FF2B5EF4-FFF2-40B4-BE49-F238E27FC236}">
                <a16:creationId xmlns:a16="http://schemas.microsoft.com/office/drawing/2014/main" id="{08D4485F-F0D1-F668-7393-03CECFACFCF4}"/>
              </a:ext>
            </a:extLst>
          </p:cNvPr>
          <p:cNvSpPr>
            <a:spLocks noChangeArrowheads="1"/>
          </p:cNvSpPr>
          <p:nvPr/>
        </p:nvSpPr>
        <p:spPr bwMode="auto">
          <a:xfrm>
            <a:off x="4635500" y="3246438"/>
            <a:ext cx="3603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000000"/>
                </a:solidFill>
                <a:latin typeface="Times New Roman" panose="02020603050405020304" pitchFamily="18" charset="0"/>
              </a:rPr>
              <a:t>   </a:t>
            </a:r>
            <a:r>
              <a:rPr lang="en-US" altLang="en-US" sz="2000" b="1">
                <a:solidFill>
                  <a:srgbClr val="FF0000"/>
                </a:solidFill>
                <a:latin typeface="Times New Roman" panose="02020603050405020304" pitchFamily="18" charset="0"/>
              </a:rPr>
              <a:t>B</a:t>
            </a:r>
            <a:endParaRPr lang="en-US" altLang="en-US" sz="2000" b="1">
              <a:solidFill>
                <a:srgbClr val="FF0000"/>
              </a:solidFill>
              <a:latin typeface="Tahoma" panose="020B0604030504040204" pitchFamily="34" charset="0"/>
            </a:endParaRPr>
          </a:p>
        </p:txBody>
      </p:sp>
      <p:sp>
        <p:nvSpPr>
          <p:cNvPr id="138281" name="Rectangle 43">
            <a:extLst>
              <a:ext uri="{FF2B5EF4-FFF2-40B4-BE49-F238E27FC236}">
                <a16:creationId xmlns:a16="http://schemas.microsoft.com/office/drawing/2014/main" id="{1154A7A3-E03B-25FE-9F69-C8DCDFFD3AD5}"/>
              </a:ext>
            </a:extLst>
          </p:cNvPr>
          <p:cNvSpPr>
            <a:spLocks noChangeArrowheads="1"/>
          </p:cNvSpPr>
          <p:nvPr/>
        </p:nvSpPr>
        <p:spPr bwMode="auto">
          <a:xfrm rot="10913674" flipV="1">
            <a:off x="5029200" y="3429000"/>
            <a:ext cx="6096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b="1">
                <a:solidFill>
                  <a:srgbClr val="FF0000"/>
                </a:solidFill>
                <a:latin typeface="Times New Roman" panose="02020603050405020304" pitchFamily="18" charset="0"/>
              </a:rPr>
              <a:t> 100, 100</a:t>
            </a:r>
            <a:endParaRPr lang="en-US" altLang="en-US" sz="1800" b="1">
              <a:solidFill>
                <a:srgbClr val="FF0000"/>
              </a:solidFill>
              <a:latin typeface="Tahoma" panose="020B0604030504040204" pitchFamily="34" charset="0"/>
            </a:endParaRPr>
          </a:p>
        </p:txBody>
      </p:sp>
      <p:sp>
        <p:nvSpPr>
          <p:cNvPr id="138282" name="Rectangle 44">
            <a:extLst>
              <a:ext uri="{FF2B5EF4-FFF2-40B4-BE49-F238E27FC236}">
                <a16:creationId xmlns:a16="http://schemas.microsoft.com/office/drawing/2014/main" id="{504D767E-CD8B-F896-51FF-FDC9475BFB68}"/>
              </a:ext>
            </a:extLst>
          </p:cNvPr>
          <p:cNvSpPr>
            <a:spLocks noChangeArrowheads="1"/>
          </p:cNvSpPr>
          <p:nvPr/>
        </p:nvSpPr>
        <p:spPr bwMode="auto">
          <a:xfrm>
            <a:off x="5329238" y="32464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83" name="Rectangle 45">
            <a:extLst>
              <a:ext uri="{FF2B5EF4-FFF2-40B4-BE49-F238E27FC236}">
                <a16:creationId xmlns:a16="http://schemas.microsoft.com/office/drawing/2014/main" id="{59EF7FC2-B15D-E6F1-04E9-6F494570EB9D}"/>
              </a:ext>
            </a:extLst>
          </p:cNvPr>
          <p:cNvSpPr>
            <a:spLocks noChangeArrowheads="1"/>
          </p:cNvSpPr>
          <p:nvPr/>
        </p:nvSpPr>
        <p:spPr bwMode="auto">
          <a:xfrm>
            <a:off x="762000" y="34591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84" name="Rectangle 46">
            <a:extLst>
              <a:ext uri="{FF2B5EF4-FFF2-40B4-BE49-F238E27FC236}">
                <a16:creationId xmlns:a16="http://schemas.microsoft.com/office/drawing/2014/main" id="{552C1D49-9358-C4BD-5349-F14598640F96}"/>
              </a:ext>
            </a:extLst>
          </p:cNvPr>
          <p:cNvSpPr>
            <a:spLocks noChangeArrowheads="1"/>
          </p:cNvSpPr>
          <p:nvPr/>
        </p:nvSpPr>
        <p:spPr bwMode="auto">
          <a:xfrm>
            <a:off x="1316038" y="34591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85" name="Rectangle 47">
            <a:extLst>
              <a:ext uri="{FF2B5EF4-FFF2-40B4-BE49-F238E27FC236}">
                <a16:creationId xmlns:a16="http://schemas.microsoft.com/office/drawing/2014/main" id="{178B8473-8A02-26DC-3A9F-44465E1134D8}"/>
              </a:ext>
            </a:extLst>
          </p:cNvPr>
          <p:cNvSpPr>
            <a:spLocks noChangeArrowheads="1"/>
          </p:cNvSpPr>
          <p:nvPr/>
        </p:nvSpPr>
        <p:spPr bwMode="auto">
          <a:xfrm>
            <a:off x="1868488" y="3459163"/>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100</a:t>
            </a:r>
            <a:endParaRPr lang="en-US" altLang="en-US" sz="1800">
              <a:latin typeface="Tahoma" panose="020B0604030504040204" pitchFamily="34" charset="0"/>
            </a:endParaRPr>
          </a:p>
        </p:txBody>
      </p:sp>
      <p:sp>
        <p:nvSpPr>
          <p:cNvPr id="138286" name="Rectangle 48">
            <a:extLst>
              <a:ext uri="{FF2B5EF4-FFF2-40B4-BE49-F238E27FC236}">
                <a16:creationId xmlns:a16="http://schemas.microsoft.com/office/drawing/2014/main" id="{EAF772C0-C626-243D-E123-37CDE05716D3}"/>
              </a:ext>
            </a:extLst>
          </p:cNvPr>
          <p:cNvSpPr>
            <a:spLocks noChangeArrowheads="1"/>
          </p:cNvSpPr>
          <p:nvPr/>
        </p:nvSpPr>
        <p:spPr bwMode="auto">
          <a:xfrm>
            <a:off x="2238375" y="34591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87" name="Rectangle 49">
            <a:extLst>
              <a:ext uri="{FF2B5EF4-FFF2-40B4-BE49-F238E27FC236}">
                <a16:creationId xmlns:a16="http://schemas.microsoft.com/office/drawing/2014/main" id="{DAFD8F88-080C-805F-D599-A1F3FED61101}"/>
              </a:ext>
            </a:extLst>
          </p:cNvPr>
          <p:cNvSpPr>
            <a:spLocks noChangeArrowheads="1"/>
          </p:cNvSpPr>
          <p:nvPr/>
        </p:nvSpPr>
        <p:spPr bwMode="auto">
          <a:xfrm>
            <a:off x="762000" y="3671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88" name="Rectangle 50">
            <a:extLst>
              <a:ext uri="{FF2B5EF4-FFF2-40B4-BE49-F238E27FC236}">
                <a16:creationId xmlns:a16="http://schemas.microsoft.com/office/drawing/2014/main" id="{A8F87BFB-91BF-15F3-5FA4-049DC92DDA3B}"/>
              </a:ext>
            </a:extLst>
          </p:cNvPr>
          <p:cNvSpPr>
            <a:spLocks noChangeArrowheads="1"/>
          </p:cNvSpPr>
          <p:nvPr/>
        </p:nvSpPr>
        <p:spPr bwMode="auto">
          <a:xfrm>
            <a:off x="762000"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89" name="Rectangle 51">
            <a:extLst>
              <a:ext uri="{FF2B5EF4-FFF2-40B4-BE49-F238E27FC236}">
                <a16:creationId xmlns:a16="http://schemas.microsoft.com/office/drawing/2014/main" id="{8D435A9F-423E-20EF-6545-A3A8D43565BD}"/>
              </a:ext>
            </a:extLst>
          </p:cNvPr>
          <p:cNvSpPr>
            <a:spLocks noChangeArrowheads="1"/>
          </p:cNvSpPr>
          <p:nvPr/>
        </p:nvSpPr>
        <p:spPr bwMode="auto">
          <a:xfrm>
            <a:off x="1316038"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90" name="Rectangle 52">
            <a:extLst>
              <a:ext uri="{FF2B5EF4-FFF2-40B4-BE49-F238E27FC236}">
                <a16:creationId xmlns:a16="http://schemas.microsoft.com/office/drawing/2014/main" id="{75CFC9F0-073B-0B7E-F909-3CCC35AFFC36}"/>
              </a:ext>
            </a:extLst>
          </p:cNvPr>
          <p:cNvSpPr>
            <a:spLocks noChangeArrowheads="1"/>
          </p:cNvSpPr>
          <p:nvPr/>
        </p:nvSpPr>
        <p:spPr bwMode="auto">
          <a:xfrm>
            <a:off x="1868488"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91" name="Rectangle 53">
            <a:extLst>
              <a:ext uri="{FF2B5EF4-FFF2-40B4-BE49-F238E27FC236}">
                <a16:creationId xmlns:a16="http://schemas.microsoft.com/office/drawing/2014/main" id="{96B762BF-0DC9-68E3-5949-421901916B22}"/>
              </a:ext>
            </a:extLst>
          </p:cNvPr>
          <p:cNvSpPr>
            <a:spLocks noChangeArrowheads="1"/>
          </p:cNvSpPr>
          <p:nvPr/>
        </p:nvSpPr>
        <p:spPr bwMode="auto">
          <a:xfrm>
            <a:off x="2422525"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92" name="Rectangle 54">
            <a:extLst>
              <a:ext uri="{FF2B5EF4-FFF2-40B4-BE49-F238E27FC236}">
                <a16:creationId xmlns:a16="http://schemas.microsoft.com/office/drawing/2014/main" id="{B53D8084-EDDA-B6B0-A623-F8D1788854DA}"/>
              </a:ext>
            </a:extLst>
          </p:cNvPr>
          <p:cNvSpPr>
            <a:spLocks noChangeArrowheads="1"/>
          </p:cNvSpPr>
          <p:nvPr/>
        </p:nvSpPr>
        <p:spPr bwMode="auto">
          <a:xfrm>
            <a:off x="2976563"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93" name="Rectangle 55">
            <a:extLst>
              <a:ext uri="{FF2B5EF4-FFF2-40B4-BE49-F238E27FC236}">
                <a16:creationId xmlns:a16="http://schemas.microsoft.com/office/drawing/2014/main" id="{107C3BA9-7D0D-0EC0-5C72-A80B4C1B65AF}"/>
              </a:ext>
            </a:extLst>
          </p:cNvPr>
          <p:cNvSpPr>
            <a:spLocks noChangeArrowheads="1"/>
          </p:cNvSpPr>
          <p:nvPr/>
        </p:nvSpPr>
        <p:spPr bwMode="auto">
          <a:xfrm>
            <a:off x="3529013" y="3883025"/>
            <a:ext cx="1428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94" name="Rectangle 56">
            <a:extLst>
              <a:ext uri="{FF2B5EF4-FFF2-40B4-BE49-F238E27FC236}">
                <a16:creationId xmlns:a16="http://schemas.microsoft.com/office/drawing/2014/main" id="{D34EF136-0FA5-145D-F1AA-7154615CCC89}"/>
              </a:ext>
            </a:extLst>
          </p:cNvPr>
          <p:cNvSpPr>
            <a:spLocks noChangeArrowheads="1"/>
          </p:cNvSpPr>
          <p:nvPr/>
        </p:nvSpPr>
        <p:spPr bwMode="auto">
          <a:xfrm>
            <a:off x="3667125"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95" name="Rectangle 57">
            <a:extLst>
              <a:ext uri="{FF2B5EF4-FFF2-40B4-BE49-F238E27FC236}">
                <a16:creationId xmlns:a16="http://schemas.microsoft.com/office/drawing/2014/main" id="{DB5DF2C6-2623-C6C5-F800-7853CB98840C}"/>
              </a:ext>
            </a:extLst>
          </p:cNvPr>
          <p:cNvSpPr>
            <a:spLocks noChangeArrowheads="1"/>
          </p:cNvSpPr>
          <p:nvPr/>
        </p:nvSpPr>
        <p:spPr bwMode="auto">
          <a:xfrm>
            <a:off x="4083050" y="3883025"/>
            <a:ext cx="2857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96" name="Rectangle 58">
            <a:extLst>
              <a:ext uri="{FF2B5EF4-FFF2-40B4-BE49-F238E27FC236}">
                <a16:creationId xmlns:a16="http://schemas.microsoft.com/office/drawing/2014/main" id="{ED95EF6F-16D7-7226-47EE-94E313FE2D46}"/>
              </a:ext>
            </a:extLst>
          </p:cNvPr>
          <p:cNvSpPr>
            <a:spLocks noChangeArrowheads="1"/>
          </p:cNvSpPr>
          <p:nvPr/>
        </p:nvSpPr>
        <p:spPr bwMode="auto">
          <a:xfrm>
            <a:off x="4359275"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97" name="Rectangle 59">
            <a:extLst>
              <a:ext uri="{FF2B5EF4-FFF2-40B4-BE49-F238E27FC236}">
                <a16:creationId xmlns:a16="http://schemas.microsoft.com/office/drawing/2014/main" id="{4153E68B-5D18-EDB5-AB88-10BF50DE924B}"/>
              </a:ext>
            </a:extLst>
          </p:cNvPr>
          <p:cNvSpPr>
            <a:spLocks noChangeArrowheads="1"/>
          </p:cNvSpPr>
          <p:nvPr/>
        </p:nvSpPr>
        <p:spPr bwMode="auto">
          <a:xfrm>
            <a:off x="4635500"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98" name="Rectangle 60">
            <a:extLst>
              <a:ext uri="{FF2B5EF4-FFF2-40B4-BE49-F238E27FC236}">
                <a16:creationId xmlns:a16="http://schemas.microsoft.com/office/drawing/2014/main" id="{2B64BCF3-B9DF-8831-585A-9D7D64AD725C}"/>
              </a:ext>
            </a:extLst>
          </p:cNvPr>
          <p:cNvSpPr>
            <a:spLocks noChangeArrowheads="1"/>
          </p:cNvSpPr>
          <p:nvPr/>
        </p:nvSpPr>
        <p:spPr bwMode="auto">
          <a:xfrm>
            <a:off x="5189538"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299" name="Rectangle 61">
            <a:extLst>
              <a:ext uri="{FF2B5EF4-FFF2-40B4-BE49-F238E27FC236}">
                <a16:creationId xmlns:a16="http://schemas.microsoft.com/office/drawing/2014/main" id="{16CFD909-3159-D8AE-68ED-B07F32181AF3}"/>
              </a:ext>
            </a:extLst>
          </p:cNvPr>
          <p:cNvSpPr>
            <a:spLocks noChangeArrowheads="1"/>
          </p:cNvSpPr>
          <p:nvPr/>
        </p:nvSpPr>
        <p:spPr bwMode="auto">
          <a:xfrm>
            <a:off x="5743575" y="3883025"/>
            <a:ext cx="63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I</a:t>
            </a:r>
            <a:endParaRPr lang="en-US" altLang="en-US" sz="1800">
              <a:latin typeface="Tahoma" panose="020B0604030504040204" pitchFamily="34" charset="0"/>
            </a:endParaRPr>
          </a:p>
        </p:txBody>
      </p:sp>
      <p:sp>
        <p:nvSpPr>
          <p:cNvPr id="138300" name="Rectangle 62">
            <a:extLst>
              <a:ext uri="{FF2B5EF4-FFF2-40B4-BE49-F238E27FC236}">
                <a16:creationId xmlns:a16="http://schemas.microsoft.com/office/drawing/2014/main" id="{2FB1100F-F0E4-6361-AD1B-45F9AF1BFB75}"/>
              </a:ext>
            </a:extLst>
          </p:cNvPr>
          <p:cNvSpPr>
            <a:spLocks noChangeArrowheads="1"/>
          </p:cNvSpPr>
          <p:nvPr/>
        </p:nvSpPr>
        <p:spPr bwMode="auto">
          <a:xfrm>
            <a:off x="5803900" y="3962400"/>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200</a:t>
            </a:r>
            <a:endParaRPr lang="en-US" altLang="en-US" sz="1800">
              <a:latin typeface="Tahoma" panose="020B0604030504040204" pitchFamily="34" charset="0"/>
            </a:endParaRPr>
          </a:p>
        </p:txBody>
      </p:sp>
      <p:sp>
        <p:nvSpPr>
          <p:cNvPr id="138301" name="Rectangle 63">
            <a:extLst>
              <a:ext uri="{FF2B5EF4-FFF2-40B4-BE49-F238E27FC236}">
                <a16:creationId xmlns:a16="http://schemas.microsoft.com/office/drawing/2014/main" id="{CE952F55-7105-2862-23A0-2EA7B864C9AF}"/>
              </a:ext>
            </a:extLst>
          </p:cNvPr>
          <p:cNvSpPr>
            <a:spLocks noChangeArrowheads="1"/>
          </p:cNvSpPr>
          <p:nvPr/>
        </p:nvSpPr>
        <p:spPr bwMode="auto">
          <a:xfrm>
            <a:off x="5989638" y="38830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02" name="Rectangle 64">
            <a:extLst>
              <a:ext uri="{FF2B5EF4-FFF2-40B4-BE49-F238E27FC236}">
                <a16:creationId xmlns:a16="http://schemas.microsoft.com/office/drawing/2014/main" id="{DE882FE3-26AD-4B49-2A4D-EF4466C94948}"/>
              </a:ext>
            </a:extLst>
          </p:cNvPr>
          <p:cNvSpPr>
            <a:spLocks noChangeArrowheads="1"/>
          </p:cNvSpPr>
          <p:nvPr/>
        </p:nvSpPr>
        <p:spPr bwMode="auto">
          <a:xfrm>
            <a:off x="762000"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03" name="Rectangle 65">
            <a:extLst>
              <a:ext uri="{FF2B5EF4-FFF2-40B4-BE49-F238E27FC236}">
                <a16:creationId xmlns:a16="http://schemas.microsoft.com/office/drawing/2014/main" id="{56B08045-30F3-1716-7F7E-EEC71A6E91E1}"/>
              </a:ext>
            </a:extLst>
          </p:cNvPr>
          <p:cNvSpPr>
            <a:spLocks noChangeArrowheads="1"/>
          </p:cNvSpPr>
          <p:nvPr/>
        </p:nvSpPr>
        <p:spPr bwMode="auto">
          <a:xfrm>
            <a:off x="1316038"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04" name="Rectangle 66">
            <a:extLst>
              <a:ext uri="{FF2B5EF4-FFF2-40B4-BE49-F238E27FC236}">
                <a16:creationId xmlns:a16="http://schemas.microsoft.com/office/drawing/2014/main" id="{8820439B-032A-6390-FD43-38A757A497D6}"/>
              </a:ext>
            </a:extLst>
          </p:cNvPr>
          <p:cNvSpPr>
            <a:spLocks noChangeArrowheads="1"/>
          </p:cNvSpPr>
          <p:nvPr/>
        </p:nvSpPr>
        <p:spPr bwMode="auto">
          <a:xfrm>
            <a:off x="1868488"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05" name="Rectangle 67">
            <a:extLst>
              <a:ext uri="{FF2B5EF4-FFF2-40B4-BE49-F238E27FC236}">
                <a16:creationId xmlns:a16="http://schemas.microsoft.com/office/drawing/2014/main" id="{0ED0E47C-9B4C-0505-8DFA-8197E7611078}"/>
              </a:ext>
            </a:extLst>
          </p:cNvPr>
          <p:cNvSpPr>
            <a:spLocks noChangeArrowheads="1"/>
          </p:cNvSpPr>
          <p:nvPr/>
        </p:nvSpPr>
        <p:spPr bwMode="auto">
          <a:xfrm>
            <a:off x="2422525"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06" name="Rectangle 68">
            <a:extLst>
              <a:ext uri="{FF2B5EF4-FFF2-40B4-BE49-F238E27FC236}">
                <a16:creationId xmlns:a16="http://schemas.microsoft.com/office/drawing/2014/main" id="{83068DB1-897E-002A-27E4-79342BB32800}"/>
              </a:ext>
            </a:extLst>
          </p:cNvPr>
          <p:cNvSpPr>
            <a:spLocks noChangeArrowheads="1"/>
          </p:cNvSpPr>
          <p:nvPr/>
        </p:nvSpPr>
        <p:spPr bwMode="auto">
          <a:xfrm>
            <a:off x="2976563"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07" name="Rectangle 69">
            <a:extLst>
              <a:ext uri="{FF2B5EF4-FFF2-40B4-BE49-F238E27FC236}">
                <a16:creationId xmlns:a16="http://schemas.microsoft.com/office/drawing/2014/main" id="{699F8A00-5A3C-E041-E3E3-7C40A6558098}"/>
              </a:ext>
            </a:extLst>
          </p:cNvPr>
          <p:cNvSpPr>
            <a:spLocks noChangeArrowheads="1"/>
          </p:cNvSpPr>
          <p:nvPr/>
        </p:nvSpPr>
        <p:spPr bwMode="auto">
          <a:xfrm>
            <a:off x="3529013"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08" name="Rectangle 70">
            <a:extLst>
              <a:ext uri="{FF2B5EF4-FFF2-40B4-BE49-F238E27FC236}">
                <a16:creationId xmlns:a16="http://schemas.microsoft.com/office/drawing/2014/main" id="{85D2A2A9-5426-CC05-7512-513D4427FCD0}"/>
              </a:ext>
            </a:extLst>
          </p:cNvPr>
          <p:cNvSpPr>
            <a:spLocks noChangeArrowheads="1"/>
          </p:cNvSpPr>
          <p:nvPr/>
        </p:nvSpPr>
        <p:spPr bwMode="auto">
          <a:xfrm>
            <a:off x="4083050"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09" name="Rectangle 71">
            <a:extLst>
              <a:ext uri="{FF2B5EF4-FFF2-40B4-BE49-F238E27FC236}">
                <a16:creationId xmlns:a16="http://schemas.microsoft.com/office/drawing/2014/main" id="{4004C9EE-D29D-DEBB-93D0-EF97C5908272}"/>
              </a:ext>
            </a:extLst>
          </p:cNvPr>
          <p:cNvSpPr>
            <a:spLocks noChangeArrowheads="1"/>
          </p:cNvSpPr>
          <p:nvPr/>
        </p:nvSpPr>
        <p:spPr bwMode="auto">
          <a:xfrm>
            <a:off x="4635500"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10" name="Rectangle 72">
            <a:extLst>
              <a:ext uri="{FF2B5EF4-FFF2-40B4-BE49-F238E27FC236}">
                <a16:creationId xmlns:a16="http://schemas.microsoft.com/office/drawing/2014/main" id="{CC94FF48-0B52-146A-D9D4-F8CDBB0278E1}"/>
              </a:ext>
            </a:extLst>
          </p:cNvPr>
          <p:cNvSpPr>
            <a:spLocks noChangeArrowheads="1"/>
          </p:cNvSpPr>
          <p:nvPr/>
        </p:nvSpPr>
        <p:spPr bwMode="auto">
          <a:xfrm>
            <a:off x="5189538" y="4095750"/>
            <a:ext cx="1952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11" name="Rectangle 73">
            <a:extLst>
              <a:ext uri="{FF2B5EF4-FFF2-40B4-BE49-F238E27FC236}">
                <a16:creationId xmlns:a16="http://schemas.microsoft.com/office/drawing/2014/main" id="{91671894-9527-CBC2-7633-D06566992404}"/>
              </a:ext>
            </a:extLst>
          </p:cNvPr>
          <p:cNvSpPr>
            <a:spLocks noChangeArrowheads="1"/>
          </p:cNvSpPr>
          <p:nvPr/>
        </p:nvSpPr>
        <p:spPr bwMode="auto">
          <a:xfrm>
            <a:off x="7080250" y="40957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12" name="Rectangle 74">
            <a:extLst>
              <a:ext uri="{FF2B5EF4-FFF2-40B4-BE49-F238E27FC236}">
                <a16:creationId xmlns:a16="http://schemas.microsoft.com/office/drawing/2014/main" id="{50925F71-7DB2-6046-E5C4-971A5F195BD1}"/>
              </a:ext>
            </a:extLst>
          </p:cNvPr>
          <p:cNvSpPr>
            <a:spLocks noChangeArrowheads="1"/>
          </p:cNvSpPr>
          <p:nvPr/>
        </p:nvSpPr>
        <p:spPr bwMode="auto">
          <a:xfrm>
            <a:off x="762000"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13" name="Rectangle 75">
            <a:extLst>
              <a:ext uri="{FF2B5EF4-FFF2-40B4-BE49-F238E27FC236}">
                <a16:creationId xmlns:a16="http://schemas.microsoft.com/office/drawing/2014/main" id="{305C6327-39DE-FC8B-B422-33FFA0317790}"/>
              </a:ext>
            </a:extLst>
          </p:cNvPr>
          <p:cNvSpPr>
            <a:spLocks noChangeArrowheads="1"/>
          </p:cNvSpPr>
          <p:nvPr/>
        </p:nvSpPr>
        <p:spPr bwMode="auto">
          <a:xfrm>
            <a:off x="1316038"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14" name="Rectangle 76">
            <a:extLst>
              <a:ext uri="{FF2B5EF4-FFF2-40B4-BE49-F238E27FC236}">
                <a16:creationId xmlns:a16="http://schemas.microsoft.com/office/drawing/2014/main" id="{4D4797A7-C3D8-7E75-16D9-6C0935D147D8}"/>
              </a:ext>
            </a:extLst>
          </p:cNvPr>
          <p:cNvSpPr>
            <a:spLocks noChangeArrowheads="1"/>
          </p:cNvSpPr>
          <p:nvPr/>
        </p:nvSpPr>
        <p:spPr bwMode="auto">
          <a:xfrm>
            <a:off x="1868488" y="4306888"/>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15" name="Rectangle 77">
            <a:extLst>
              <a:ext uri="{FF2B5EF4-FFF2-40B4-BE49-F238E27FC236}">
                <a16:creationId xmlns:a16="http://schemas.microsoft.com/office/drawing/2014/main" id="{DD493785-0498-5FBB-F671-97EE76D9C47D}"/>
              </a:ext>
            </a:extLst>
          </p:cNvPr>
          <p:cNvSpPr>
            <a:spLocks noChangeArrowheads="1"/>
          </p:cNvSpPr>
          <p:nvPr/>
        </p:nvSpPr>
        <p:spPr bwMode="auto">
          <a:xfrm>
            <a:off x="2052638"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16" name="Rectangle 78">
            <a:extLst>
              <a:ext uri="{FF2B5EF4-FFF2-40B4-BE49-F238E27FC236}">
                <a16:creationId xmlns:a16="http://schemas.microsoft.com/office/drawing/2014/main" id="{13C24E57-EF31-64A5-D6C0-1A6D157E2CC5}"/>
              </a:ext>
            </a:extLst>
          </p:cNvPr>
          <p:cNvSpPr>
            <a:spLocks noChangeArrowheads="1"/>
          </p:cNvSpPr>
          <p:nvPr/>
        </p:nvSpPr>
        <p:spPr bwMode="auto">
          <a:xfrm>
            <a:off x="2422525"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17" name="Rectangle 79">
            <a:extLst>
              <a:ext uri="{FF2B5EF4-FFF2-40B4-BE49-F238E27FC236}">
                <a16:creationId xmlns:a16="http://schemas.microsoft.com/office/drawing/2014/main" id="{B7643517-183F-BB4F-8ABD-E64CF4857749}"/>
              </a:ext>
            </a:extLst>
          </p:cNvPr>
          <p:cNvSpPr>
            <a:spLocks noChangeArrowheads="1"/>
          </p:cNvSpPr>
          <p:nvPr/>
        </p:nvSpPr>
        <p:spPr bwMode="auto">
          <a:xfrm>
            <a:off x="2976563"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18" name="Rectangle 80">
            <a:extLst>
              <a:ext uri="{FF2B5EF4-FFF2-40B4-BE49-F238E27FC236}">
                <a16:creationId xmlns:a16="http://schemas.microsoft.com/office/drawing/2014/main" id="{756E476E-26F0-5B9E-7DCF-DD648695EB57}"/>
              </a:ext>
            </a:extLst>
          </p:cNvPr>
          <p:cNvSpPr>
            <a:spLocks noChangeArrowheads="1"/>
          </p:cNvSpPr>
          <p:nvPr/>
        </p:nvSpPr>
        <p:spPr bwMode="auto">
          <a:xfrm>
            <a:off x="3529013" y="4306888"/>
            <a:ext cx="1381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A</a:t>
            </a:r>
            <a:endParaRPr lang="en-US" altLang="en-US" sz="1800">
              <a:latin typeface="Tahoma" panose="020B0604030504040204" pitchFamily="34" charset="0"/>
            </a:endParaRPr>
          </a:p>
        </p:txBody>
      </p:sp>
      <p:sp>
        <p:nvSpPr>
          <p:cNvPr id="138319" name="Rectangle 81">
            <a:extLst>
              <a:ext uri="{FF2B5EF4-FFF2-40B4-BE49-F238E27FC236}">
                <a16:creationId xmlns:a16="http://schemas.microsoft.com/office/drawing/2014/main" id="{BA10D7BA-4250-3AD6-5007-5AE3ADCBE0B4}"/>
              </a:ext>
            </a:extLst>
          </p:cNvPr>
          <p:cNvSpPr>
            <a:spLocks noChangeArrowheads="1"/>
          </p:cNvSpPr>
          <p:nvPr/>
        </p:nvSpPr>
        <p:spPr bwMode="auto">
          <a:xfrm>
            <a:off x="3662363" y="4386263"/>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50, 50</a:t>
            </a:r>
            <a:endParaRPr lang="en-US" altLang="en-US" sz="1800">
              <a:latin typeface="Tahoma" panose="020B0604030504040204" pitchFamily="34" charset="0"/>
            </a:endParaRPr>
          </a:p>
        </p:txBody>
      </p:sp>
      <p:sp>
        <p:nvSpPr>
          <p:cNvPr id="138320" name="Rectangle 82">
            <a:extLst>
              <a:ext uri="{FF2B5EF4-FFF2-40B4-BE49-F238E27FC236}">
                <a16:creationId xmlns:a16="http://schemas.microsoft.com/office/drawing/2014/main" id="{83C5698D-B181-63D4-DCDE-F03DE1A63862}"/>
              </a:ext>
            </a:extLst>
          </p:cNvPr>
          <p:cNvSpPr>
            <a:spLocks noChangeArrowheads="1"/>
          </p:cNvSpPr>
          <p:nvPr/>
        </p:nvSpPr>
        <p:spPr bwMode="auto">
          <a:xfrm>
            <a:off x="3970338"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21" name="Rectangle 83">
            <a:extLst>
              <a:ext uri="{FF2B5EF4-FFF2-40B4-BE49-F238E27FC236}">
                <a16:creationId xmlns:a16="http://schemas.microsoft.com/office/drawing/2014/main" id="{4CC370F3-487E-66C5-D295-528BABFB717F}"/>
              </a:ext>
            </a:extLst>
          </p:cNvPr>
          <p:cNvSpPr>
            <a:spLocks noChangeArrowheads="1"/>
          </p:cNvSpPr>
          <p:nvPr/>
        </p:nvSpPr>
        <p:spPr bwMode="auto">
          <a:xfrm>
            <a:off x="4083050"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22" name="Rectangle 84">
            <a:extLst>
              <a:ext uri="{FF2B5EF4-FFF2-40B4-BE49-F238E27FC236}">
                <a16:creationId xmlns:a16="http://schemas.microsoft.com/office/drawing/2014/main" id="{DC9A591F-DEE6-78A0-F764-B92E8F85699F}"/>
              </a:ext>
            </a:extLst>
          </p:cNvPr>
          <p:cNvSpPr>
            <a:spLocks noChangeArrowheads="1"/>
          </p:cNvSpPr>
          <p:nvPr/>
        </p:nvSpPr>
        <p:spPr bwMode="auto">
          <a:xfrm>
            <a:off x="4635500"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23" name="Rectangle 85">
            <a:extLst>
              <a:ext uri="{FF2B5EF4-FFF2-40B4-BE49-F238E27FC236}">
                <a16:creationId xmlns:a16="http://schemas.microsoft.com/office/drawing/2014/main" id="{61310216-52CE-D49D-4509-B344133B7A5B}"/>
              </a:ext>
            </a:extLst>
          </p:cNvPr>
          <p:cNvSpPr>
            <a:spLocks noChangeArrowheads="1"/>
          </p:cNvSpPr>
          <p:nvPr/>
        </p:nvSpPr>
        <p:spPr bwMode="auto">
          <a:xfrm>
            <a:off x="5189538"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24" name="Rectangle 86">
            <a:extLst>
              <a:ext uri="{FF2B5EF4-FFF2-40B4-BE49-F238E27FC236}">
                <a16:creationId xmlns:a16="http://schemas.microsoft.com/office/drawing/2014/main" id="{AE65ECD8-8DBB-A149-AA3A-49C9E46142D8}"/>
              </a:ext>
            </a:extLst>
          </p:cNvPr>
          <p:cNvSpPr>
            <a:spLocks noChangeArrowheads="1"/>
          </p:cNvSpPr>
          <p:nvPr/>
        </p:nvSpPr>
        <p:spPr bwMode="auto">
          <a:xfrm>
            <a:off x="5743575" y="43068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25" name="Rectangle 87">
            <a:extLst>
              <a:ext uri="{FF2B5EF4-FFF2-40B4-BE49-F238E27FC236}">
                <a16:creationId xmlns:a16="http://schemas.microsoft.com/office/drawing/2014/main" id="{C9B5258A-403B-69F9-9CB3-4252EA2505CD}"/>
              </a:ext>
            </a:extLst>
          </p:cNvPr>
          <p:cNvSpPr>
            <a:spLocks noChangeArrowheads="1"/>
          </p:cNvSpPr>
          <p:nvPr/>
        </p:nvSpPr>
        <p:spPr bwMode="auto">
          <a:xfrm>
            <a:off x="2100263" y="4519613"/>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50</a:t>
            </a:r>
            <a:endParaRPr lang="en-US" altLang="en-US" sz="1800">
              <a:latin typeface="Tahoma" panose="020B0604030504040204" pitchFamily="34" charset="0"/>
            </a:endParaRPr>
          </a:p>
        </p:txBody>
      </p:sp>
      <p:sp>
        <p:nvSpPr>
          <p:cNvPr id="138326" name="Rectangle 88">
            <a:extLst>
              <a:ext uri="{FF2B5EF4-FFF2-40B4-BE49-F238E27FC236}">
                <a16:creationId xmlns:a16="http://schemas.microsoft.com/office/drawing/2014/main" id="{17F07CCA-46E7-C888-EDCB-C72C36302419}"/>
              </a:ext>
            </a:extLst>
          </p:cNvPr>
          <p:cNvSpPr>
            <a:spLocks noChangeArrowheads="1"/>
          </p:cNvSpPr>
          <p:nvPr/>
        </p:nvSpPr>
        <p:spPr bwMode="auto">
          <a:xfrm>
            <a:off x="2284413"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27" name="Rectangle 89">
            <a:extLst>
              <a:ext uri="{FF2B5EF4-FFF2-40B4-BE49-F238E27FC236}">
                <a16:creationId xmlns:a16="http://schemas.microsoft.com/office/drawing/2014/main" id="{F5B3FB9F-68C5-65C6-EF71-F3C3C1F80DCC}"/>
              </a:ext>
            </a:extLst>
          </p:cNvPr>
          <p:cNvSpPr>
            <a:spLocks noChangeArrowheads="1"/>
          </p:cNvSpPr>
          <p:nvPr/>
        </p:nvSpPr>
        <p:spPr bwMode="auto">
          <a:xfrm>
            <a:off x="2422525"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28" name="Rectangle 90">
            <a:extLst>
              <a:ext uri="{FF2B5EF4-FFF2-40B4-BE49-F238E27FC236}">
                <a16:creationId xmlns:a16="http://schemas.microsoft.com/office/drawing/2014/main" id="{F5C692C3-257F-478D-6308-46F4809514A2}"/>
              </a:ext>
            </a:extLst>
          </p:cNvPr>
          <p:cNvSpPr>
            <a:spLocks noChangeArrowheads="1"/>
          </p:cNvSpPr>
          <p:nvPr/>
        </p:nvSpPr>
        <p:spPr bwMode="auto">
          <a:xfrm>
            <a:off x="2976563" y="4519613"/>
            <a:ext cx="619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29" name="Rectangle 91">
            <a:extLst>
              <a:ext uri="{FF2B5EF4-FFF2-40B4-BE49-F238E27FC236}">
                <a16:creationId xmlns:a16="http://schemas.microsoft.com/office/drawing/2014/main" id="{822425F3-1A0E-A9C9-A7F1-10228525A499}"/>
              </a:ext>
            </a:extLst>
          </p:cNvPr>
          <p:cNvSpPr>
            <a:spLocks noChangeArrowheads="1"/>
          </p:cNvSpPr>
          <p:nvPr/>
        </p:nvSpPr>
        <p:spPr bwMode="auto">
          <a:xfrm>
            <a:off x="3575050"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30" name="Rectangle 92">
            <a:extLst>
              <a:ext uri="{FF2B5EF4-FFF2-40B4-BE49-F238E27FC236}">
                <a16:creationId xmlns:a16="http://schemas.microsoft.com/office/drawing/2014/main" id="{DF4B1B94-D14B-C166-0F8B-2209CDE0F4FB}"/>
              </a:ext>
            </a:extLst>
          </p:cNvPr>
          <p:cNvSpPr>
            <a:spLocks noChangeArrowheads="1"/>
          </p:cNvSpPr>
          <p:nvPr/>
        </p:nvSpPr>
        <p:spPr bwMode="auto">
          <a:xfrm>
            <a:off x="4083050"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31" name="Rectangle 93">
            <a:extLst>
              <a:ext uri="{FF2B5EF4-FFF2-40B4-BE49-F238E27FC236}">
                <a16:creationId xmlns:a16="http://schemas.microsoft.com/office/drawing/2014/main" id="{76466FF8-C240-D2F1-FB48-BBA5BE69880D}"/>
              </a:ext>
            </a:extLst>
          </p:cNvPr>
          <p:cNvSpPr>
            <a:spLocks noChangeArrowheads="1"/>
          </p:cNvSpPr>
          <p:nvPr/>
        </p:nvSpPr>
        <p:spPr bwMode="auto">
          <a:xfrm>
            <a:off x="4635500"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32" name="Rectangle 94">
            <a:extLst>
              <a:ext uri="{FF2B5EF4-FFF2-40B4-BE49-F238E27FC236}">
                <a16:creationId xmlns:a16="http://schemas.microsoft.com/office/drawing/2014/main" id="{EF1150EE-D581-81D4-C813-BA43ADCF368A}"/>
              </a:ext>
            </a:extLst>
          </p:cNvPr>
          <p:cNvSpPr>
            <a:spLocks noChangeArrowheads="1"/>
          </p:cNvSpPr>
          <p:nvPr/>
        </p:nvSpPr>
        <p:spPr bwMode="auto">
          <a:xfrm>
            <a:off x="5189538"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33" name="Rectangle 95">
            <a:extLst>
              <a:ext uri="{FF2B5EF4-FFF2-40B4-BE49-F238E27FC236}">
                <a16:creationId xmlns:a16="http://schemas.microsoft.com/office/drawing/2014/main" id="{37916375-28DB-5FF7-BD46-5C64439D1F56}"/>
              </a:ext>
            </a:extLst>
          </p:cNvPr>
          <p:cNvSpPr>
            <a:spLocks noChangeArrowheads="1"/>
          </p:cNvSpPr>
          <p:nvPr/>
        </p:nvSpPr>
        <p:spPr bwMode="auto">
          <a:xfrm>
            <a:off x="5743575"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34" name="Rectangle 96">
            <a:extLst>
              <a:ext uri="{FF2B5EF4-FFF2-40B4-BE49-F238E27FC236}">
                <a16:creationId xmlns:a16="http://schemas.microsoft.com/office/drawing/2014/main" id="{DB23396F-5976-6A5C-6FC6-3CA4F5C3D108}"/>
              </a:ext>
            </a:extLst>
          </p:cNvPr>
          <p:cNvSpPr>
            <a:spLocks noChangeArrowheads="1"/>
          </p:cNvSpPr>
          <p:nvPr/>
        </p:nvSpPr>
        <p:spPr bwMode="auto">
          <a:xfrm>
            <a:off x="6296025"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35" name="Rectangle 97">
            <a:extLst>
              <a:ext uri="{FF2B5EF4-FFF2-40B4-BE49-F238E27FC236}">
                <a16:creationId xmlns:a16="http://schemas.microsoft.com/office/drawing/2014/main" id="{A8C8BDC4-F66A-3DBB-265C-8A842427919A}"/>
              </a:ext>
            </a:extLst>
          </p:cNvPr>
          <p:cNvSpPr>
            <a:spLocks noChangeArrowheads="1"/>
          </p:cNvSpPr>
          <p:nvPr/>
        </p:nvSpPr>
        <p:spPr bwMode="auto">
          <a:xfrm>
            <a:off x="6850063" y="45196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36" name="Rectangle 98">
            <a:extLst>
              <a:ext uri="{FF2B5EF4-FFF2-40B4-BE49-F238E27FC236}">
                <a16:creationId xmlns:a16="http://schemas.microsoft.com/office/drawing/2014/main" id="{2ED957EF-47F3-282C-7E8E-94D2BE150777}"/>
              </a:ext>
            </a:extLst>
          </p:cNvPr>
          <p:cNvSpPr>
            <a:spLocks noChangeArrowheads="1"/>
          </p:cNvSpPr>
          <p:nvPr/>
        </p:nvSpPr>
        <p:spPr bwMode="auto">
          <a:xfrm>
            <a:off x="7404100" y="4519613"/>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37" name="Rectangle 99">
            <a:extLst>
              <a:ext uri="{FF2B5EF4-FFF2-40B4-BE49-F238E27FC236}">
                <a16:creationId xmlns:a16="http://schemas.microsoft.com/office/drawing/2014/main" id="{01E833D9-0AB9-6074-65CD-918CE23C2B31}"/>
              </a:ext>
            </a:extLst>
          </p:cNvPr>
          <p:cNvSpPr>
            <a:spLocks noChangeArrowheads="1"/>
          </p:cNvSpPr>
          <p:nvPr/>
        </p:nvSpPr>
        <p:spPr bwMode="auto">
          <a:xfrm>
            <a:off x="1316038"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38" name="Rectangle 100">
            <a:extLst>
              <a:ext uri="{FF2B5EF4-FFF2-40B4-BE49-F238E27FC236}">
                <a16:creationId xmlns:a16="http://schemas.microsoft.com/office/drawing/2014/main" id="{9A8B87E5-5446-4E3E-4CB5-13E82891EDCB}"/>
              </a:ext>
            </a:extLst>
          </p:cNvPr>
          <p:cNvSpPr>
            <a:spLocks noChangeArrowheads="1"/>
          </p:cNvSpPr>
          <p:nvPr/>
        </p:nvSpPr>
        <p:spPr bwMode="auto">
          <a:xfrm>
            <a:off x="1868488"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39" name="Rectangle 101">
            <a:extLst>
              <a:ext uri="{FF2B5EF4-FFF2-40B4-BE49-F238E27FC236}">
                <a16:creationId xmlns:a16="http://schemas.microsoft.com/office/drawing/2014/main" id="{5C2B6C0C-FF9B-F093-BE12-DBAA0D5240B3}"/>
              </a:ext>
            </a:extLst>
          </p:cNvPr>
          <p:cNvSpPr>
            <a:spLocks noChangeArrowheads="1"/>
          </p:cNvSpPr>
          <p:nvPr/>
        </p:nvSpPr>
        <p:spPr bwMode="auto">
          <a:xfrm>
            <a:off x="2422525"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40" name="Rectangle 102">
            <a:extLst>
              <a:ext uri="{FF2B5EF4-FFF2-40B4-BE49-F238E27FC236}">
                <a16:creationId xmlns:a16="http://schemas.microsoft.com/office/drawing/2014/main" id="{70D13780-B9CD-A6B0-A113-C116FC53B44B}"/>
              </a:ext>
            </a:extLst>
          </p:cNvPr>
          <p:cNvSpPr>
            <a:spLocks noChangeArrowheads="1"/>
          </p:cNvSpPr>
          <p:nvPr/>
        </p:nvSpPr>
        <p:spPr bwMode="auto">
          <a:xfrm>
            <a:off x="2976563"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41" name="Rectangle 103">
            <a:extLst>
              <a:ext uri="{FF2B5EF4-FFF2-40B4-BE49-F238E27FC236}">
                <a16:creationId xmlns:a16="http://schemas.microsoft.com/office/drawing/2014/main" id="{8E6B91DD-5D1E-8B7A-258E-7C7F12686196}"/>
              </a:ext>
            </a:extLst>
          </p:cNvPr>
          <p:cNvSpPr>
            <a:spLocks noChangeArrowheads="1"/>
          </p:cNvSpPr>
          <p:nvPr/>
        </p:nvSpPr>
        <p:spPr bwMode="auto">
          <a:xfrm>
            <a:off x="3529013"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42" name="Rectangle 104">
            <a:extLst>
              <a:ext uri="{FF2B5EF4-FFF2-40B4-BE49-F238E27FC236}">
                <a16:creationId xmlns:a16="http://schemas.microsoft.com/office/drawing/2014/main" id="{962D2DAD-1EEB-06F2-AC79-0F68BC4438C9}"/>
              </a:ext>
            </a:extLst>
          </p:cNvPr>
          <p:cNvSpPr>
            <a:spLocks noChangeArrowheads="1"/>
          </p:cNvSpPr>
          <p:nvPr/>
        </p:nvSpPr>
        <p:spPr bwMode="auto">
          <a:xfrm>
            <a:off x="4083050" y="4732338"/>
            <a:ext cx="809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43" name="Rectangle 105">
            <a:extLst>
              <a:ext uri="{FF2B5EF4-FFF2-40B4-BE49-F238E27FC236}">
                <a16:creationId xmlns:a16="http://schemas.microsoft.com/office/drawing/2014/main" id="{A5C7E3EF-B231-E833-A460-F7361E400AE7}"/>
              </a:ext>
            </a:extLst>
          </p:cNvPr>
          <p:cNvSpPr>
            <a:spLocks noChangeArrowheads="1"/>
          </p:cNvSpPr>
          <p:nvPr/>
        </p:nvSpPr>
        <p:spPr bwMode="auto">
          <a:xfrm>
            <a:off x="4867275" y="4732338"/>
            <a:ext cx="476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44" name="Rectangle 106">
            <a:extLst>
              <a:ext uri="{FF2B5EF4-FFF2-40B4-BE49-F238E27FC236}">
                <a16:creationId xmlns:a16="http://schemas.microsoft.com/office/drawing/2014/main" id="{2F6A95CD-50AF-AB16-E5F0-2D6E7660E6E6}"/>
              </a:ext>
            </a:extLst>
          </p:cNvPr>
          <p:cNvSpPr>
            <a:spLocks noChangeArrowheads="1"/>
          </p:cNvSpPr>
          <p:nvPr/>
        </p:nvSpPr>
        <p:spPr bwMode="auto">
          <a:xfrm>
            <a:off x="5327650" y="4732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45" name="Rectangle 107">
            <a:extLst>
              <a:ext uri="{FF2B5EF4-FFF2-40B4-BE49-F238E27FC236}">
                <a16:creationId xmlns:a16="http://schemas.microsoft.com/office/drawing/2014/main" id="{C3268DFD-CCB3-D0BD-6FCF-A21CC8E9AAA3}"/>
              </a:ext>
            </a:extLst>
          </p:cNvPr>
          <p:cNvSpPr>
            <a:spLocks noChangeArrowheads="1"/>
          </p:cNvSpPr>
          <p:nvPr/>
        </p:nvSpPr>
        <p:spPr bwMode="auto">
          <a:xfrm>
            <a:off x="762000"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46" name="Rectangle 108">
            <a:extLst>
              <a:ext uri="{FF2B5EF4-FFF2-40B4-BE49-F238E27FC236}">
                <a16:creationId xmlns:a16="http://schemas.microsoft.com/office/drawing/2014/main" id="{C03950B4-ABB2-742E-88AB-444FEB94F5A9}"/>
              </a:ext>
            </a:extLst>
          </p:cNvPr>
          <p:cNvSpPr>
            <a:spLocks noChangeArrowheads="1"/>
          </p:cNvSpPr>
          <p:nvPr/>
        </p:nvSpPr>
        <p:spPr bwMode="auto">
          <a:xfrm>
            <a:off x="1316038"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47" name="Rectangle 109">
            <a:extLst>
              <a:ext uri="{FF2B5EF4-FFF2-40B4-BE49-F238E27FC236}">
                <a16:creationId xmlns:a16="http://schemas.microsoft.com/office/drawing/2014/main" id="{E981C545-901F-2786-90F0-CCF8B21E3B7F}"/>
              </a:ext>
            </a:extLst>
          </p:cNvPr>
          <p:cNvSpPr>
            <a:spLocks noChangeArrowheads="1"/>
          </p:cNvSpPr>
          <p:nvPr/>
        </p:nvSpPr>
        <p:spPr bwMode="auto">
          <a:xfrm>
            <a:off x="1868488"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48" name="Rectangle 110">
            <a:extLst>
              <a:ext uri="{FF2B5EF4-FFF2-40B4-BE49-F238E27FC236}">
                <a16:creationId xmlns:a16="http://schemas.microsoft.com/office/drawing/2014/main" id="{2390011A-B2ED-2252-54C4-8254DC9D78B4}"/>
              </a:ext>
            </a:extLst>
          </p:cNvPr>
          <p:cNvSpPr>
            <a:spLocks noChangeArrowheads="1"/>
          </p:cNvSpPr>
          <p:nvPr/>
        </p:nvSpPr>
        <p:spPr bwMode="auto">
          <a:xfrm>
            <a:off x="2422525"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49" name="Rectangle 111">
            <a:extLst>
              <a:ext uri="{FF2B5EF4-FFF2-40B4-BE49-F238E27FC236}">
                <a16:creationId xmlns:a16="http://schemas.microsoft.com/office/drawing/2014/main" id="{BB0CB49E-9FF9-B060-F7D7-FC95338CBE3A}"/>
              </a:ext>
            </a:extLst>
          </p:cNvPr>
          <p:cNvSpPr>
            <a:spLocks noChangeArrowheads="1"/>
          </p:cNvSpPr>
          <p:nvPr/>
        </p:nvSpPr>
        <p:spPr bwMode="auto">
          <a:xfrm>
            <a:off x="2976563"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50" name="Rectangle 112">
            <a:extLst>
              <a:ext uri="{FF2B5EF4-FFF2-40B4-BE49-F238E27FC236}">
                <a16:creationId xmlns:a16="http://schemas.microsoft.com/office/drawing/2014/main" id="{419E4F9E-64E8-548B-5BB8-2BCA237677E2}"/>
              </a:ext>
            </a:extLst>
          </p:cNvPr>
          <p:cNvSpPr>
            <a:spLocks noChangeArrowheads="1"/>
          </p:cNvSpPr>
          <p:nvPr/>
        </p:nvSpPr>
        <p:spPr bwMode="auto">
          <a:xfrm>
            <a:off x="3529013"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51" name="Rectangle 113">
            <a:extLst>
              <a:ext uri="{FF2B5EF4-FFF2-40B4-BE49-F238E27FC236}">
                <a16:creationId xmlns:a16="http://schemas.microsoft.com/office/drawing/2014/main" id="{85B3A470-73D7-963D-1818-4B13E2819136}"/>
              </a:ext>
            </a:extLst>
          </p:cNvPr>
          <p:cNvSpPr>
            <a:spLocks noChangeArrowheads="1"/>
          </p:cNvSpPr>
          <p:nvPr/>
        </p:nvSpPr>
        <p:spPr bwMode="auto">
          <a:xfrm>
            <a:off x="4083050"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52" name="Rectangle 114">
            <a:extLst>
              <a:ext uri="{FF2B5EF4-FFF2-40B4-BE49-F238E27FC236}">
                <a16:creationId xmlns:a16="http://schemas.microsoft.com/office/drawing/2014/main" id="{08D1C9AA-6A98-1916-C991-21F982BBF718}"/>
              </a:ext>
            </a:extLst>
          </p:cNvPr>
          <p:cNvSpPr>
            <a:spLocks noChangeArrowheads="1"/>
          </p:cNvSpPr>
          <p:nvPr/>
        </p:nvSpPr>
        <p:spPr bwMode="auto">
          <a:xfrm>
            <a:off x="4635500"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53" name="Rectangle 115">
            <a:extLst>
              <a:ext uri="{FF2B5EF4-FFF2-40B4-BE49-F238E27FC236}">
                <a16:creationId xmlns:a16="http://schemas.microsoft.com/office/drawing/2014/main" id="{C4100B3D-E173-9C86-0829-FE67335A8EB8}"/>
              </a:ext>
            </a:extLst>
          </p:cNvPr>
          <p:cNvSpPr>
            <a:spLocks noChangeArrowheads="1"/>
          </p:cNvSpPr>
          <p:nvPr/>
        </p:nvSpPr>
        <p:spPr bwMode="auto">
          <a:xfrm>
            <a:off x="5189538"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54" name="Rectangle 116">
            <a:extLst>
              <a:ext uri="{FF2B5EF4-FFF2-40B4-BE49-F238E27FC236}">
                <a16:creationId xmlns:a16="http://schemas.microsoft.com/office/drawing/2014/main" id="{2C4670D7-FEAC-7693-E631-F8A149333624}"/>
              </a:ext>
            </a:extLst>
          </p:cNvPr>
          <p:cNvSpPr>
            <a:spLocks noChangeArrowheads="1"/>
          </p:cNvSpPr>
          <p:nvPr/>
        </p:nvSpPr>
        <p:spPr bwMode="auto">
          <a:xfrm>
            <a:off x="5743575"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55" name="Rectangle 117">
            <a:extLst>
              <a:ext uri="{FF2B5EF4-FFF2-40B4-BE49-F238E27FC236}">
                <a16:creationId xmlns:a16="http://schemas.microsoft.com/office/drawing/2014/main" id="{EADB2CF4-0C73-783B-7231-CF94E5157E19}"/>
              </a:ext>
            </a:extLst>
          </p:cNvPr>
          <p:cNvSpPr>
            <a:spLocks noChangeArrowheads="1"/>
          </p:cNvSpPr>
          <p:nvPr/>
        </p:nvSpPr>
        <p:spPr bwMode="auto">
          <a:xfrm>
            <a:off x="6296025" y="49434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56" name="Rectangle 118">
            <a:extLst>
              <a:ext uri="{FF2B5EF4-FFF2-40B4-BE49-F238E27FC236}">
                <a16:creationId xmlns:a16="http://schemas.microsoft.com/office/drawing/2014/main" id="{F5369D98-8EAF-2F80-8A85-BF5F3C05328A}"/>
              </a:ext>
            </a:extLst>
          </p:cNvPr>
          <p:cNvSpPr>
            <a:spLocks noChangeArrowheads="1"/>
          </p:cNvSpPr>
          <p:nvPr/>
        </p:nvSpPr>
        <p:spPr bwMode="auto">
          <a:xfrm>
            <a:off x="762000"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57" name="Rectangle 119">
            <a:extLst>
              <a:ext uri="{FF2B5EF4-FFF2-40B4-BE49-F238E27FC236}">
                <a16:creationId xmlns:a16="http://schemas.microsoft.com/office/drawing/2014/main" id="{A4652EAB-1EBC-8426-759E-D88EEDA37E08}"/>
              </a:ext>
            </a:extLst>
          </p:cNvPr>
          <p:cNvSpPr>
            <a:spLocks noChangeArrowheads="1"/>
          </p:cNvSpPr>
          <p:nvPr/>
        </p:nvSpPr>
        <p:spPr bwMode="auto">
          <a:xfrm>
            <a:off x="1316038"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58" name="Rectangle 120">
            <a:extLst>
              <a:ext uri="{FF2B5EF4-FFF2-40B4-BE49-F238E27FC236}">
                <a16:creationId xmlns:a16="http://schemas.microsoft.com/office/drawing/2014/main" id="{ADA85E59-A9CC-0993-B3FC-26B7A589CBB0}"/>
              </a:ext>
            </a:extLst>
          </p:cNvPr>
          <p:cNvSpPr>
            <a:spLocks noChangeArrowheads="1"/>
          </p:cNvSpPr>
          <p:nvPr/>
        </p:nvSpPr>
        <p:spPr bwMode="auto">
          <a:xfrm>
            <a:off x="1868488"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59" name="Rectangle 121">
            <a:extLst>
              <a:ext uri="{FF2B5EF4-FFF2-40B4-BE49-F238E27FC236}">
                <a16:creationId xmlns:a16="http://schemas.microsoft.com/office/drawing/2014/main" id="{79CD1ECF-437E-AC5C-CA5B-83773EC1AB25}"/>
              </a:ext>
            </a:extLst>
          </p:cNvPr>
          <p:cNvSpPr>
            <a:spLocks noChangeArrowheads="1"/>
          </p:cNvSpPr>
          <p:nvPr/>
        </p:nvSpPr>
        <p:spPr bwMode="auto">
          <a:xfrm>
            <a:off x="2422525"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60" name="Rectangle 122">
            <a:extLst>
              <a:ext uri="{FF2B5EF4-FFF2-40B4-BE49-F238E27FC236}">
                <a16:creationId xmlns:a16="http://schemas.microsoft.com/office/drawing/2014/main" id="{CCC0AAE8-A4A0-2A56-2BF3-0E619CB850D8}"/>
              </a:ext>
            </a:extLst>
          </p:cNvPr>
          <p:cNvSpPr>
            <a:spLocks noChangeArrowheads="1"/>
          </p:cNvSpPr>
          <p:nvPr/>
        </p:nvSpPr>
        <p:spPr bwMode="auto">
          <a:xfrm>
            <a:off x="2976563"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61" name="Rectangle 123">
            <a:extLst>
              <a:ext uri="{FF2B5EF4-FFF2-40B4-BE49-F238E27FC236}">
                <a16:creationId xmlns:a16="http://schemas.microsoft.com/office/drawing/2014/main" id="{BC4E35BF-01C2-5FB5-1C65-90E532CC08C0}"/>
              </a:ext>
            </a:extLst>
          </p:cNvPr>
          <p:cNvSpPr>
            <a:spLocks noChangeArrowheads="1"/>
          </p:cNvSpPr>
          <p:nvPr/>
        </p:nvSpPr>
        <p:spPr bwMode="auto">
          <a:xfrm>
            <a:off x="3529013"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62" name="Rectangle 124">
            <a:extLst>
              <a:ext uri="{FF2B5EF4-FFF2-40B4-BE49-F238E27FC236}">
                <a16:creationId xmlns:a16="http://schemas.microsoft.com/office/drawing/2014/main" id="{0340D25F-8CA6-CC67-804B-FA45ACEA8655}"/>
              </a:ext>
            </a:extLst>
          </p:cNvPr>
          <p:cNvSpPr>
            <a:spLocks noChangeArrowheads="1"/>
          </p:cNvSpPr>
          <p:nvPr/>
        </p:nvSpPr>
        <p:spPr bwMode="auto">
          <a:xfrm>
            <a:off x="4083050"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63" name="Rectangle 125">
            <a:extLst>
              <a:ext uri="{FF2B5EF4-FFF2-40B4-BE49-F238E27FC236}">
                <a16:creationId xmlns:a16="http://schemas.microsoft.com/office/drawing/2014/main" id="{7F507122-C411-1B8D-DD89-B8DEA6F5F5B6}"/>
              </a:ext>
            </a:extLst>
          </p:cNvPr>
          <p:cNvSpPr>
            <a:spLocks noChangeArrowheads="1"/>
          </p:cNvSpPr>
          <p:nvPr/>
        </p:nvSpPr>
        <p:spPr bwMode="auto">
          <a:xfrm>
            <a:off x="4635500"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64" name="Rectangle 126">
            <a:extLst>
              <a:ext uri="{FF2B5EF4-FFF2-40B4-BE49-F238E27FC236}">
                <a16:creationId xmlns:a16="http://schemas.microsoft.com/office/drawing/2014/main" id="{763CD89B-ECE4-06FD-05E8-BBFDD6B6C756}"/>
              </a:ext>
            </a:extLst>
          </p:cNvPr>
          <p:cNvSpPr>
            <a:spLocks noChangeArrowheads="1"/>
          </p:cNvSpPr>
          <p:nvPr/>
        </p:nvSpPr>
        <p:spPr bwMode="auto">
          <a:xfrm>
            <a:off x="5189538" y="5156200"/>
            <a:ext cx="63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I</a:t>
            </a:r>
            <a:endParaRPr lang="en-US" altLang="en-US" sz="1800">
              <a:latin typeface="Tahoma" panose="020B0604030504040204" pitchFamily="34" charset="0"/>
            </a:endParaRPr>
          </a:p>
        </p:txBody>
      </p:sp>
      <p:sp>
        <p:nvSpPr>
          <p:cNvPr id="138365" name="Rectangle 127">
            <a:extLst>
              <a:ext uri="{FF2B5EF4-FFF2-40B4-BE49-F238E27FC236}">
                <a16:creationId xmlns:a16="http://schemas.microsoft.com/office/drawing/2014/main" id="{E3632338-7650-3895-5E63-556E2464CC0F}"/>
              </a:ext>
            </a:extLst>
          </p:cNvPr>
          <p:cNvSpPr>
            <a:spLocks noChangeArrowheads="1"/>
          </p:cNvSpPr>
          <p:nvPr/>
        </p:nvSpPr>
        <p:spPr bwMode="auto">
          <a:xfrm>
            <a:off x="5249863" y="5235575"/>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100</a:t>
            </a:r>
            <a:endParaRPr lang="en-US" altLang="en-US" sz="1800">
              <a:latin typeface="Tahoma" panose="020B0604030504040204" pitchFamily="34" charset="0"/>
            </a:endParaRPr>
          </a:p>
        </p:txBody>
      </p:sp>
      <p:sp>
        <p:nvSpPr>
          <p:cNvPr id="138366" name="Rectangle 128">
            <a:extLst>
              <a:ext uri="{FF2B5EF4-FFF2-40B4-BE49-F238E27FC236}">
                <a16:creationId xmlns:a16="http://schemas.microsoft.com/office/drawing/2014/main" id="{D3BCF510-7829-62D8-A3A2-36D5FCDD1F5C}"/>
              </a:ext>
            </a:extLst>
          </p:cNvPr>
          <p:cNvSpPr>
            <a:spLocks noChangeArrowheads="1"/>
          </p:cNvSpPr>
          <p:nvPr/>
        </p:nvSpPr>
        <p:spPr bwMode="auto">
          <a:xfrm>
            <a:off x="5437188" y="5156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67" name="Rectangle 129">
            <a:extLst>
              <a:ext uri="{FF2B5EF4-FFF2-40B4-BE49-F238E27FC236}">
                <a16:creationId xmlns:a16="http://schemas.microsoft.com/office/drawing/2014/main" id="{52F26BF1-B820-1798-67DC-246F3534F9BC}"/>
              </a:ext>
            </a:extLst>
          </p:cNvPr>
          <p:cNvSpPr>
            <a:spLocks noChangeArrowheads="1"/>
          </p:cNvSpPr>
          <p:nvPr/>
        </p:nvSpPr>
        <p:spPr bwMode="auto">
          <a:xfrm>
            <a:off x="4635500" y="5367338"/>
            <a:ext cx="254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    I</a:t>
            </a:r>
            <a:endParaRPr lang="en-US" altLang="en-US" sz="1800">
              <a:latin typeface="Tahoma" panose="020B0604030504040204" pitchFamily="34" charset="0"/>
            </a:endParaRPr>
          </a:p>
        </p:txBody>
      </p:sp>
      <p:sp>
        <p:nvSpPr>
          <p:cNvPr id="138368" name="Rectangle 130">
            <a:extLst>
              <a:ext uri="{FF2B5EF4-FFF2-40B4-BE49-F238E27FC236}">
                <a16:creationId xmlns:a16="http://schemas.microsoft.com/office/drawing/2014/main" id="{2C526A83-544D-D1A7-F8CA-8B6D46312229}"/>
              </a:ext>
            </a:extLst>
          </p:cNvPr>
          <p:cNvSpPr>
            <a:spLocks noChangeArrowheads="1"/>
          </p:cNvSpPr>
          <p:nvPr/>
        </p:nvSpPr>
        <p:spPr bwMode="auto">
          <a:xfrm>
            <a:off x="4881563" y="5446713"/>
            <a:ext cx="176212"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DR</a:t>
            </a:r>
            <a:endParaRPr lang="en-US" altLang="en-US" sz="1800">
              <a:latin typeface="Tahoma" panose="020B0604030504040204" pitchFamily="34" charset="0"/>
            </a:endParaRPr>
          </a:p>
        </p:txBody>
      </p:sp>
      <p:sp>
        <p:nvSpPr>
          <p:cNvPr id="138369" name="Rectangle 131">
            <a:extLst>
              <a:ext uri="{FF2B5EF4-FFF2-40B4-BE49-F238E27FC236}">
                <a16:creationId xmlns:a16="http://schemas.microsoft.com/office/drawing/2014/main" id="{1FBCE81C-7BAD-9EFD-626F-AC4D7859C0C0}"/>
              </a:ext>
            </a:extLst>
          </p:cNvPr>
          <p:cNvSpPr>
            <a:spLocks noChangeArrowheads="1"/>
          </p:cNvSpPr>
          <p:nvPr/>
        </p:nvSpPr>
        <p:spPr bwMode="auto">
          <a:xfrm>
            <a:off x="5053013" y="5397500"/>
            <a:ext cx="381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2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70" name="Rectangle 132">
            <a:extLst>
              <a:ext uri="{FF2B5EF4-FFF2-40B4-BE49-F238E27FC236}">
                <a16:creationId xmlns:a16="http://schemas.microsoft.com/office/drawing/2014/main" id="{0E3C8B94-2BF5-DE85-9F97-9855D2BC5643}"/>
              </a:ext>
            </a:extLst>
          </p:cNvPr>
          <p:cNvSpPr>
            <a:spLocks noChangeArrowheads="1"/>
          </p:cNvSpPr>
          <p:nvPr/>
        </p:nvSpPr>
        <p:spPr bwMode="auto">
          <a:xfrm>
            <a:off x="5091113" y="5367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71" name="Rectangle 133">
            <a:extLst>
              <a:ext uri="{FF2B5EF4-FFF2-40B4-BE49-F238E27FC236}">
                <a16:creationId xmlns:a16="http://schemas.microsoft.com/office/drawing/2014/main" id="{7C54E9D9-2E75-85A6-3D7E-08D6580E9DEB}"/>
              </a:ext>
            </a:extLst>
          </p:cNvPr>
          <p:cNvSpPr>
            <a:spLocks noChangeArrowheads="1"/>
          </p:cNvSpPr>
          <p:nvPr/>
        </p:nvSpPr>
        <p:spPr bwMode="auto">
          <a:xfrm>
            <a:off x="5189538" y="5367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72" name="Rectangle 134">
            <a:extLst>
              <a:ext uri="{FF2B5EF4-FFF2-40B4-BE49-F238E27FC236}">
                <a16:creationId xmlns:a16="http://schemas.microsoft.com/office/drawing/2014/main" id="{CF10CEF7-7601-0F03-EE9D-2E54A1259469}"/>
              </a:ext>
            </a:extLst>
          </p:cNvPr>
          <p:cNvSpPr>
            <a:spLocks noChangeArrowheads="1"/>
          </p:cNvSpPr>
          <p:nvPr/>
        </p:nvSpPr>
        <p:spPr bwMode="auto">
          <a:xfrm>
            <a:off x="5743575" y="5367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73" name="Rectangle 135">
            <a:extLst>
              <a:ext uri="{FF2B5EF4-FFF2-40B4-BE49-F238E27FC236}">
                <a16:creationId xmlns:a16="http://schemas.microsoft.com/office/drawing/2014/main" id="{F7243F39-8A7F-4BC4-BB71-D55D90B5865D}"/>
              </a:ext>
            </a:extLst>
          </p:cNvPr>
          <p:cNvSpPr>
            <a:spLocks noChangeArrowheads="1"/>
          </p:cNvSpPr>
          <p:nvPr/>
        </p:nvSpPr>
        <p:spPr bwMode="auto">
          <a:xfrm>
            <a:off x="6296025" y="5367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74" name="Rectangle 136">
            <a:extLst>
              <a:ext uri="{FF2B5EF4-FFF2-40B4-BE49-F238E27FC236}">
                <a16:creationId xmlns:a16="http://schemas.microsoft.com/office/drawing/2014/main" id="{A32EC809-3742-D12D-7614-1656473D3E9A}"/>
              </a:ext>
            </a:extLst>
          </p:cNvPr>
          <p:cNvSpPr>
            <a:spLocks noChangeArrowheads="1"/>
          </p:cNvSpPr>
          <p:nvPr/>
        </p:nvSpPr>
        <p:spPr bwMode="auto">
          <a:xfrm>
            <a:off x="6850063" y="53673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75" name="Rectangle 137">
            <a:extLst>
              <a:ext uri="{FF2B5EF4-FFF2-40B4-BE49-F238E27FC236}">
                <a16:creationId xmlns:a16="http://schemas.microsoft.com/office/drawing/2014/main" id="{5DD67466-05C7-8E75-63DF-CF6FDDCC8FEB}"/>
              </a:ext>
            </a:extLst>
          </p:cNvPr>
          <p:cNvSpPr>
            <a:spLocks noChangeArrowheads="1"/>
          </p:cNvSpPr>
          <p:nvPr/>
        </p:nvSpPr>
        <p:spPr bwMode="auto">
          <a:xfrm>
            <a:off x="4635500" y="55800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76" name="Rectangle 138">
            <a:extLst>
              <a:ext uri="{FF2B5EF4-FFF2-40B4-BE49-F238E27FC236}">
                <a16:creationId xmlns:a16="http://schemas.microsoft.com/office/drawing/2014/main" id="{3EA1FE61-EFD7-23D2-638D-68869D491B8F}"/>
              </a:ext>
            </a:extLst>
          </p:cNvPr>
          <p:cNvSpPr>
            <a:spLocks noChangeArrowheads="1"/>
          </p:cNvSpPr>
          <p:nvPr/>
        </p:nvSpPr>
        <p:spPr bwMode="auto">
          <a:xfrm>
            <a:off x="5189538" y="5580063"/>
            <a:ext cx="3333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77" name="Rectangle 139">
            <a:extLst>
              <a:ext uri="{FF2B5EF4-FFF2-40B4-BE49-F238E27FC236}">
                <a16:creationId xmlns:a16="http://schemas.microsoft.com/office/drawing/2014/main" id="{00259C55-C665-3BB4-CCDC-601DA87D8C5E}"/>
              </a:ext>
            </a:extLst>
          </p:cNvPr>
          <p:cNvSpPr>
            <a:spLocks noChangeArrowheads="1"/>
          </p:cNvSpPr>
          <p:nvPr/>
        </p:nvSpPr>
        <p:spPr bwMode="auto">
          <a:xfrm>
            <a:off x="5511800" y="55800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78" name="Rectangle 140">
            <a:extLst>
              <a:ext uri="{FF2B5EF4-FFF2-40B4-BE49-F238E27FC236}">
                <a16:creationId xmlns:a16="http://schemas.microsoft.com/office/drawing/2014/main" id="{1F41A01A-55D6-63EB-1202-B33BAF579017}"/>
              </a:ext>
            </a:extLst>
          </p:cNvPr>
          <p:cNvSpPr>
            <a:spLocks noChangeArrowheads="1"/>
          </p:cNvSpPr>
          <p:nvPr/>
        </p:nvSpPr>
        <p:spPr bwMode="auto">
          <a:xfrm>
            <a:off x="762000"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79" name="Rectangle 141">
            <a:extLst>
              <a:ext uri="{FF2B5EF4-FFF2-40B4-BE49-F238E27FC236}">
                <a16:creationId xmlns:a16="http://schemas.microsoft.com/office/drawing/2014/main" id="{88D769EA-192B-65D1-6643-D4DD391E3BA5}"/>
              </a:ext>
            </a:extLst>
          </p:cNvPr>
          <p:cNvSpPr>
            <a:spLocks noChangeArrowheads="1"/>
          </p:cNvSpPr>
          <p:nvPr/>
        </p:nvSpPr>
        <p:spPr bwMode="auto">
          <a:xfrm>
            <a:off x="1316038"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80" name="Rectangle 142">
            <a:extLst>
              <a:ext uri="{FF2B5EF4-FFF2-40B4-BE49-F238E27FC236}">
                <a16:creationId xmlns:a16="http://schemas.microsoft.com/office/drawing/2014/main" id="{9C4A895F-32DD-0588-54E5-92B0AE411047}"/>
              </a:ext>
            </a:extLst>
          </p:cNvPr>
          <p:cNvSpPr>
            <a:spLocks noChangeArrowheads="1"/>
          </p:cNvSpPr>
          <p:nvPr/>
        </p:nvSpPr>
        <p:spPr bwMode="auto">
          <a:xfrm>
            <a:off x="1868488" y="5791200"/>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0</a:t>
            </a:r>
            <a:endParaRPr lang="en-US" altLang="en-US" sz="1800">
              <a:latin typeface="Tahoma" panose="020B0604030504040204" pitchFamily="34" charset="0"/>
            </a:endParaRPr>
          </a:p>
        </p:txBody>
      </p:sp>
      <p:sp>
        <p:nvSpPr>
          <p:cNvPr id="138381" name="Rectangle 143">
            <a:extLst>
              <a:ext uri="{FF2B5EF4-FFF2-40B4-BE49-F238E27FC236}">
                <a16:creationId xmlns:a16="http://schemas.microsoft.com/office/drawing/2014/main" id="{A22E211C-C50B-20C6-1EA5-141BA853CF25}"/>
              </a:ext>
            </a:extLst>
          </p:cNvPr>
          <p:cNvSpPr>
            <a:spLocks noChangeArrowheads="1"/>
          </p:cNvSpPr>
          <p:nvPr/>
        </p:nvSpPr>
        <p:spPr bwMode="auto">
          <a:xfrm>
            <a:off x="2238375"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82" name="Rectangle 144">
            <a:extLst>
              <a:ext uri="{FF2B5EF4-FFF2-40B4-BE49-F238E27FC236}">
                <a16:creationId xmlns:a16="http://schemas.microsoft.com/office/drawing/2014/main" id="{EDF48FC3-6AB2-6782-C852-5B54845A5F8B}"/>
              </a:ext>
            </a:extLst>
          </p:cNvPr>
          <p:cNvSpPr>
            <a:spLocks noChangeArrowheads="1"/>
          </p:cNvSpPr>
          <p:nvPr/>
        </p:nvSpPr>
        <p:spPr bwMode="auto">
          <a:xfrm>
            <a:off x="2422525"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83" name="Rectangle 145">
            <a:extLst>
              <a:ext uri="{FF2B5EF4-FFF2-40B4-BE49-F238E27FC236}">
                <a16:creationId xmlns:a16="http://schemas.microsoft.com/office/drawing/2014/main" id="{773C53DC-4F69-83EB-6DA5-E25914E2AEE3}"/>
              </a:ext>
            </a:extLst>
          </p:cNvPr>
          <p:cNvSpPr>
            <a:spLocks noChangeArrowheads="1"/>
          </p:cNvSpPr>
          <p:nvPr/>
        </p:nvSpPr>
        <p:spPr bwMode="auto">
          <a:xfrm>
            <a:off x="2976563"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84" name="Rectangle 146">
            <a:extLst>
              <a:ext uri="{FF2B5EF4-FFF2-40B4-BE49-F238E27FC236}">
                <a16:creationId xmlns:a16="http://schemas.microsoft.com/office/drawing/2014/main" id="{0D44888D-CA3D-7DB3-8F2D-B5FB4C88E62F}"/>
              </a:ext>
            </a:extLst>
          </p:cNvPr>
          <p:cNvSpPr>
            <a:spLocks noChangeArrowheads="1"/>
          </p:cNvSpPr>
          <p:nvPr/>
        </p:nvSpPr>
        <p:spPr bwMode="auto">
          <a:xfrm>
            <a:off x="3529013" y="5791200"/>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50</a:t>
            </a:r>
            <a:endParaRPr lang="en-US" altLang="en-US" sz="1800">
              <a:latin typeface="Tahoma" panose="020B0604030504040204" pitchFamily="34" charset="0"/>
            </a:endParaRPr>
          </a:p>
        </p:txBody>
      </p:sp>
      <p:sp>
        <p:nvSpPr>
          <p:cNvPr id="138385" name="Rectangle 147">
            <a:extLst>
              <a:ext uri="{FF2B5EF4-FFF2-40B4-BE49-F238E27FC236}">
                <a16:creationId xmlns:a16="http://schemas.microsoft.com/office/drawing/2014/main" id="{9EB877D3-62B4-1C1F-65FE-59F48687CB91}"/>
              </a:ext>
            </a:extLst>
          </p:cNvPr>
          <p:cNvSpPr>
            <a:spLocks noChangeArrowheads="1"/>
          </p:cNvSpPr>
          <p:nvPr/>
        </p:nvSpPr>
        <p:spPr bwMode="auto">
          <a:xfrm>
            <a:off x="3713163"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86" name="Rectangle 148">
            <a:extLst>
              <a:ext uri="{FF2B5EF4-FFF2-40B4-BE49-F238E27FC236}">
                <a16:creationId xmlns:a16="http://schemas.microsoft.com/office/drawing/2014/main" id="{1BB766DF-C20F-0F8F-CF7D-BD5A3FA8383D}"/>
              </a:ext>
            </a:extLst>
          </p:cNvPr>
          <p:cNvSpPr>
            <a:spLocks noChangeArrowheads="1"/>
          </p:cNvSpPr>
          <p:nvPr/>
        </p:nvSpPr>
        <p:spPr bwMode="auto">
          <a:xfrm>
            <a:off x="4083050"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87" name="Rectangle 149">
            <a:extLst>
              <a:ext uri="{FF2B5EF4-FFF2-40B4-BE49-F238E27FC236}">
                <a16:creationId xmlns:a16="http://schemas.microsoft.com/office/drawing/2014/main" id="{C3C90DB7-B22E-9EF1-7A62-004F84C32D23}"/>
              </a:ext>
            </a:extLst>
          </p:cNvPr>
          <p:cNvSpPr>
            <a:spLocks noChangeArrowheads="1"/>
          </p:cNvSpPr>
          <p:nvPr/>
        </p:nvSpPr>
        <p:spPr bwMode="auto">
          <a:xfrm>
            <a:off x="4635500" y="5791200"/>
            <a:ext cx="2857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100</a:t>
            </a:r>
            <a:endParaRPr lang="en-US" altLang="en-US" sz="1800">
              <a:latin typeface="Tahoma" panose="020B0604030504040204" pitchFamily="34" charset="0"/>
            </a:endParaRPr>
          </a:p>
        </p:txBody>
      </p:sp>
      <p:sp>
        <p:nvSpPr>
          <p:cNvPr id="138388" name="Rectangle 150">
            <a:extLst>
              <a:ext uri="{FF2B5EF4-FFF2-40B4-BE49-F238E27FC236}">
                <a16:creationId xmlns:a16="http://schemas.microsoft.com/office/drawing/2014/main" id="{45C9D586-EC41-2A4C-8056-70DA809C1E82}"/>
              </a:ext>
            </a:extLst>
          </p:cNvPr>
          <p:cNvSpPr>
            <a:spLocks noChangeArrowheads="1"/>
          </p:cNvSpPr>
          <p:nvPr/>
        </p:nvSpPr>
        <p:spPr bwMode="auto">
          <a:xfrm>
            <a:off x="4913313"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89" name="Rectangle 151">
            <a:extLst>
              <a:ext uri="{FF2B5EF4-FFF2-40B4-BE49-F238E27FC236}">
                <a16:creationId xmlns:a16="http://schemas.microsoft.com/office/drawing/2014/main" id="{7305BBA2-D342-8508-C15B-D4AA9BD16128}"/>
              </a:ext>
            </a:extLst>
          </p:cNvPr>
          <p:cNvSpPr>
            <a:spLocks noChangeArrowheads="1"/>
          </p:cNvSpPr>
          <p:nvPr/>
        </p:nvSpPr>
        <p:spPr bwMode="auto">
          <a:xfrm>
            <a:off x="5189538"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90" name="Rectangle 152">
            <a:extLst>
              <a:ext uri="{FF2B5EF4-FFF2-40B4-BE49-F238E27FC236}">
                <a16:creationId xmlns:a16="http://schemas.microsoft.com/office/drawing/2014/main" id="{2B0B9C27-80FB-7FD0-490F-75F078151FF7}"/>
              </a:ext>
            </a:extLst>
          </p:cNvPr>
          <p:cNvSpPr>
            <a:spLocks noChangeArrowheads="1"/>
          </p:cNvSpPr>
          <p:nvPr/>
        </p:nvSpPr>
        <p:spPr bwMode="auto">
          <a:xfrm>
            <a:off x="5743575" y="5791200"/>
            <a:ext cx="3333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91" name="Rectangle 153">
            <a:extLst>
              <a:ext uri="{FF2B5EF4-FFF2-40B4-BE49-F238E27FC236}">
                <a16:creationId xmlns:a16="http://schemas.microsoft.com/office/drawing/2014/main" id="{F3AD654C-6637-3410-2FCC-FEF9DA57FE41}"/>
              </a:ext>
            </a:extLst>
          </p:cNvPr>
          <p:cNvSpPr>
            <a:spLocks noChangeArrowheads="1"/>
          </p:cNvSpPr>
          <p:nvPr/>
        </p:nvSpPr>
        <p:spPr bwMode="auto">
          <a:xfrm>
            <a:off x="6065838" y="57912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800">
              <a:latin typeface="Tahoma" panose="020B0604030504040204" pitchFamily="34" charset="0"/>
            </a:endParaRPr>
          </a:p>
        </p:txBody>
      </p:sp>
      <p:sp>
        <p:nvSpPr>
          <p:cNvPr id="138392" name="Line 154">
            <a:extLst>
              <a:ext uri="{FF2B5EF4-FFF2-40B4-BE49-F238E27FC236}">
                <a16:creationId xmlns:a16="http://schemas.microsoft.com/office/drawing/2014/main" id="{7987E25B-44DB-547E-79DC-E168319EC76A}"/>
              </a:ext>
            </a:extLst>
          </p:cNvPr>
          <p:cNvSpPr>
            <a:spLocks noChangeShapeType="1"/>
          </p:cNvSpPr>
          <p:nvPr/>
        </p:nvSpPr>
        <p:spPr bwMode="auto">
          <a:xfrm>
            <a:off x="2284413" y="3532188"/>
            <a:ext cx="2490787" cy="2212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3" name="Line 155">
            <a:extLst>
              <a:ext uri="{FF2B5EF4-FFF2-40B4-BE49-F238E27FC236}">
                <a16:creationId xmlns:a16="http://schemas.microsoft.com/office/drawing/2014/main" id="{46C26AC8-52B8-BB7D-CCE4-96FD9E694CED}"/>
              </a:ext>
            </a:extLst>
          </p:cNvPr>
          <p:cNvSpPr>
            <a:spLocks noChangeShapeType="1"/>
          </p:cNvSpPr>
          <p:nvPr/>
        </p:nvSpPr>
        <p:spPr bwMode="auto">
          <a:xfrm>
            <a:off x="4635500" y="5561013"/>
            <a:ext cx="1588"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4" name="Line 156">
            <a:extLst>
              <a:ext uri="{FF2B5EF4-FFF2-40B4-BE49-F238E27FC236}">
                <a16:creationId xmlns:a16="http://schemas.microsoft.com/office/drawing/2014/main" id="{D9976EEA-9A7E-CA35-B439-FF624089B107}"/>
              </a:ext>
            </a:extLst>
          </p:cNvPr>
          <p:cNvSpPr>
            <a:spLocks noChangeShapeType="1"/>
          </p:cNvSpPr>
          <p:nvPr/>
        </p:nvSpPr>
        <p:spPr bwMode="auto">
          <a:xfrm>
            <a:off x="4775200" y="3532188"/>
            <a:ext cx="1588" cy="2212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5" name="Line 157">
            <a:extLst>
              <a:ext uri="{FF2B5EF4-FFF2-40B4-BE49-F238E27FC236}">
                <a16:creationId xmlns:a16="http://schemas.microsoft.com/office/drawing/2014/main" id="{48DCFA0A-FBB8-C7FB-3763-8667049C986B}"/>
              </a:ext>
            </a:extLst>
          </p:cNvPr>
          <p:cNvSpPr>
            <a:spLocks noChangeShapeType="1"/>
          </p:cNvSpPr>
          <p:nvPr/>
        </p:nvSpPr>
        <p:spPr bwMode="auto">
          <a:xfrm>
            <a:off x="2284413" y="5745163"/>
            <a:ext cx="567213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6" name="Line 158">
            <a:extLst>
              <a:ext uri="{FF2B5EF4-FFF2-40B4-BE49-F238E27FC236}">
                <a16:creationId xmlns:a16="http://schemas.microsoft.com/office/drawing/2014/main" id="{5EB77652-A407-A842-1F88-2A1DB5741868}"/>
              </a:ext>
            </a:extLst>
          </p:cNvPr>
          <p:cNvSpPr>
            <a:spLocks noChangeShapeType="1"/>
          </p:cNvSpPr>
          <p:nvPr/>
        </p:nvSpPr>
        <p:spPr bwMode="auto">
          <a:xfrm>
            <a:off x="3529013" y="4638675"/>
            <a:ext cx="1587" cy="11064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7" name="Freeform 159">
            <a:extLst>
              <a:ext uri="{FF2B5EF4-FFF2-40B4-BE49-F238E27FC236}">
                <a16:creationId xmlns:a16="http://schemas.microsoft.com/office/drawing/2014/main" id="{C446423A-65F1-D7E7-36DE-F3A9863F04D9}"/>
              </a:ext>
            </a:extLst>
          </p:cNvPr>
          <p:cNvSpPr>
            <a:spLocks/>
          </p:cNvSpPr>
          <p:nvPr/>
        </p:nvSpPr>
        <p:spPr bwMode="auto">
          <a:xfrm>
            <a:off x="2852738" y="2967038"/>
            <a:ext cx="2324100" cy="2376487"/>
          </a:xfrm>
          <a:custGeom>
            <a:avLst/>
            <a:gdLst>
              <a:gd name="T0" fmla="*/ 2147483646 w 1464"/>
              <a:gd name="T1" fmla="*/ 2147483646 h 1497"/>
              <a:gd name="T2" fmla="*/ 2147483646 w 1464"/>
              <a:gd name="T3" fmla="*/ 2147483646 h 1497"/>
              <a:gd name="T4" fmla="*/ 2147483646 w 1464"/>
              <a:gd name="T5" fmla="*/ 2147483646 h 1497"/>
              <a:gd name="T6" fmla="*/ 2147483646 w 1464"/>
              <a:gd name="T7" fmla="*/ 2147483646 h 1497"/>
              <a:gd name="T8" fmla="*/ 2147483646 w 1464"/>
              <a:gd name="T9" fmla="*/ 2147483646 h 1497"/>
              <a:gd name="T10" fmla="*/ 2147483646 w 1464"/>
              <a:gd name="T11" fmla="*/ 2147483646 h 1497"/>
              <a:gd name="T12" fmla="*/ 2147483646 w 1464"/>
              <a:gd name="T13" fmla="*/ 2147483646 h 1497"/>
              <a:gd name="T14" fmla="*/ 2147483646 w 1464"/>
              <a:gd name="T15" fmla="*/ 2147483646 h 1497"/>
              <a:gd name="T16" fmla="*/ 2147483646 w 1464"/>
              <a:gd name="T17" fmla="*/ 2147483646 h 1497"/>
              <a:gd name="T18" fmla="*/ 2147483646 w 1464"/>
              <a:gd name="T19" fmla="*/ 2147483646 h 1497"/>
              <a:gd name="T20" fmla="*/ 2147483646 w 1464"/>
              <a:gd name="T21" fmla="*/ 2147483646 h 1497"/>
              <a:gd name="T22" fmla="*/ 2147483646 w 1464"/>
              <a:gd name="T23" fmla="*/ 2147483646 h 1497"/>
              <a:gd name="T24" fmla="*/ 2147483646 w 1464"/>
              <a:gd name="T25" fmla="*/ 2147483646 h 1497"/>
              <a:gd name="T26" fmla="*/ 2147483646 w 1464"/>
              <a:gd name="T27" fmla="*/ 2147483646 h 1497"/>
              <a:gd name="T28" fmla="*/ 2147483646 w 1464"/>
              <a:gd name="T29" fmla="*/ 2147483646 h 1497"/>
              <a:gd name="T30" fmla="*/ 2147483646 w 1464"/>
              <a:gd name="T31" fmla="*/ 2147483646 h 1497"/>
              <a:gd name="T32" fmla="*/ 2147483646 w 1464"/>
              <a:gd name="T33" fmla="*/ 2147483646 h 1497"/>
              <a:gd name="T34" fmla="*/ 2147483646 w 1464"/>
              <a:gd name="T35" fmla="*/ 2147483646 h 1497"/>
              <a:gd name="T36" fmla="*/ 2147483646 w 1464"/>
              <a:gd name="T37" fmla="*/ 2147483646 h 1497"/>
              <a:gd name="T38" fmla="*/ 2147483646 w 1464"/>
              <a:gd name="T39" fmla="*/ 2147483646 h 1497"/>
              <a:gd name="T40" fmla="*/ 2147483646 w 1464"/>
              <a:gd name="T41" fmla="*/ 2147483646 h 1497"/>
              <a:gd name="T42" fmla="*/ 2147483646 w 1464"/>
              <a:gd name="T43" fmla="*/ 2147483646 h 1497"/>
              <a:gd name="T44" fmla="*/ 2147483646 w 1464"/>
              <a:gd name="T45" fmla="*/ 2147483646 h 1497"/>
              <a:gd name="T46" fmla="*/ 2147483646 w 1464"/>
              <a:gd name="T47" fmla="*/ 2147483646 h 1497"/>
              <a:gd name="T48" fmla="*/ 2147483646 w 1464"/>
              <a:gd name="T49" fmla="*/ 2147483646 h 1497"/>
              <a:gd name="T50" fmla="*/ 2147483646 w 1464"/>
              <a:gd name="T51" fmla="*/ 2147483646 h 1497"/>
              <a:gd name="T52" fmla="*/ 2147483646 w 1464"/>
              <a:gd name="T53" fmla="*/ 2147483646 h 1497"/>
              <a:gd name="T54" fmla="*/ 2147483646 w 1464"/>
              <a:gd name="T55" fmla="*/ 2147483646 h 1497"/>
              <a:gd name="T56" fmla="*/ 2147483646 w 1464"/>
              <a:gd name="T57" fmla="*/ 2147483646 h 1497"/>
              <a:gd name="T58" fmla="*/ 2147483646 w 1464"/>
              <a:gd name="T59" fmla="*/ 2147483646 h 1497"/>
              <a:gd name="T60" fmla="*/ 2147483646 w 1464"/>
              <a:gd name="T61" fmla="*/ 2147483646 h 1497"/>
              <a:gd name="T62" fmla="*/ 2147483646 w 1464"/>
              <a:gd name="T63" fmla="*/ 2147483646 h 1497"/>
              <a:gd name="T64" fmla="*/ 0 w 1464"/>
              <a:gd name="T65" fmla="*/ 0 h 14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64"/>
              <a:gd name="T100" fmla="*/ 0 h 1497"/>
              <a:gd name="T101" fmla="*/ 1464 w 1464"/>
              <a:gd name="T102" fmla="*/ 1497 h 14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64" h="1497">
                <a:moveTo>
                  <a:pt x="1464" y="1497"/>
                </a:moveTo>
                <a:lnTo>
                  <a:pt x="1387" y="1495"/>
                </a:lnTo>
                <a:lnTo>
                  <a:pt x="1313" y="1488"/>
                </a:lnTo>
                <a:lnTo>
                  <a:pt x="1238" y="1477"/>
                </a:lnTo>
                <a:lnTo>
                  <a:pt x="1165" y="1463"/>
                </a:lnTo>
                <a:lnTo>
                  <a:pt x="1094" y="1446"/>
                </a:lnTo>
                <a:lnTo>
                  <a:pt x="1023" y="1425"/>
                </a:lnTo>
                <a:lnTo>
                  <a:pt x="955" y="1402"/>
                </a:lnTo>
                <a:lnTo>
                  <a:pt x="889" y="1374"/>
                </a:lnTo>
                <a:lnTo>
                  <a:pt x="822" y="1344"/>
                </a:lnTo>
                <a:lnTo>
                  <a:pt x="760" y="1310"/>
                </a:lnTo>
                <a:lnTo>
                  <a:pt x="698" y="1274"/>
                </a:lnTo>
                <a:lnTo>
                  <a:pt x="638" y="1235"/>
                </a:lnTo>
                <a:lnTo>
                  <a:pt x="581" y="1193"/>
                </a:lnTo>
                <a:lnTo>
                  <a:pt x="525" y="1149"/>
                </a:lnTo>
                <a:lnTo>
                  <a:pt x="471" y="1101"/>
                </a:lnTo>
                <a:lnTo>
                  <a:pt x="420" y="1052"/>
                </a:lnTo>
                <a:lnTo>
                  <a:pt x="373" y="1000"/>
                </a:lnTo>
                <a:lnTo>
                  <a:pt x="326" y="945"/>
                </a:lnTo>
                <a:lnTo>
                  <a:pt x="283" y="890"/>
                </a:lnTo>
                <a:lnTo>
                  <a:pt x="243" y="830"/>
                </a:lnTo>
                <a:lnTo>
                  <a:pt x="204" y="770"/>
                </a:lnTo>
                <a:lnTo>
                  <a:pt x="169" y="707"/>
                </a:lnTo>
                <a:lnTo>
                  <a:pt x="138" y="643"/>
                </a:lnTo>
                <a:lnTo>
                  <a:pt x="109" y="577"/>
                </a:lnTo>
                <a:lnTo>
                  <a:pt x="83" y="510"/>
                </a:lnTo>
                <a:lnTo>
                  <a:pt x="61" y="441"/>
                </a:lnTo>
                <a:lnTo>
                  <a:pt x="41" y="370"/>
                </a:lnTo>
                <a:lnTo>
                  <a:pt x="26" y="298"/>
                </a:lnTo>
                <a:lnTo>
                  <a:pt x="14" y="225"/>
                </a:lnTo>
                <a:lnTo>
                  <a:pt x="5" y="151"/>
                </a:lnTo>
                <a:lnTo>
                  <a:pt x="1" y="77"/>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398" name="Line 160">
            <a:extLst>
              <a:ext uri="{FF2B5EF4-FFF2-40B4-BE49-F238E27FC236}">
                <a16:creationId xmlns:a16="http://schemas.microsoft.com/office/drawing/2014/main" id="{DE3547C4-55E8-5E25-376E-04F04FD234A8}"/>
              </a:ext>
            </a:extLst>
          </p:cNvPr>
          <p:cNvSpPr>
            <a:spLocks noChangeShapeType="1"/>
          </p:cNvSpPr>
          <p:nvPr/>
        </p:nvSpPr>
        <p:spPr bwMode="auto">
          <a:xfrm>
            <a:off x="2284413" y="3532188"/>
            <a:ext cx="24907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399" name="Freeform 161">
            <a:extLst>
              <a:ext uri="{FF2B5EF4-FFF2-40B4-BE49-F238E27FC236}">
                <a16:creationId xmlns:a16="http://schemas.microsoft.com/office/drawing/2014/main" id="{63578C86-63C5-DB12-3136-54C84C685163}"/>
              </a:ext>
            </a:extLst>
          </p:cNvPr>
          <p:cNvSpPr>
            <a:spLocks/>
          </p:cNvSpPr>
          <p:nvPr/>
        </p:nvSpPr>
        <p:spPr bwMode="auto">
          <a:xfrm>
            <a:off x="4021138" y="1946275"/>
            <a:ext cx="3027362" cy="2346325"/>
          </a:xfrm>
          <a:custGeom>
            <a:avLst/>
            <a:gdLst>
              <a:gd name="T0" fmla="*/ 2147483646 w 1907"/>
              <a:gd name="T1" fmla="*/ 2147483646 h 1478"/>
              <a:gd name="T2" fmla="*/ 2147483646 w 1907"/>
              <a:gd name="T3" fmla="*/ 2147483646 h 1478"/>
              <a:gd name="T4" fmla="*/ 2147483646 w 1907"/>
              <a:gd name="T5" fmla="*/ 2147483646 h 1478"/>
              <a:gd name="T6" fmla="*/ 2147483646 w 1907"/>
              <a:gd name="T7" fmla="*/ 2147483646 h 1478"/>
              <a:gd name="T8" fmla="*/ 2147483646 w 1907"/>
              <a:gd name="T9" fmla="*/ 2147483646 h 1478"/>
              <a:gd name="T10" fmla="*/ 2147483646 w 1907"/>
              <a:gd name="T11" fmla="*/ 2147483646 h 1478"/>
              <a:gd name="T12" fmla="*/ 2147483646 w 1907"/>
              <a:gd name="T13" fmla="*/ 2147483646 h 1478"/>
              <a:gd name="T14" fmla="*/ 2147483646 w 1907"/>
              <a:gd name="T15" fmla="*/ 2147483646 h 1478"/>
              <a:gd name="T16" fmla="*/ 2147483646 w 1907"/>
              <a:gd name="T17" fmla="*/ 2147483646 h 1478"/>
              <a:gd name="T18" fmla="*/ 2147483646 w 1907"/>
              <a:gd name="T19" fmla="*/ 2147483646 h 1478"/>
              <a:gd name="T20" fmla="*/ 2147483646 w 1907"/>
              <a:gd name="T21" fmla="*/ 2147483646 h 1478"/>
              <a:gd name="T22" fmla="*/ 2147483646 w 1907"/>
              <a:gd name="T23" fmla="*/ 2147483646 h 1478"/>
              <a:gd name="T24" fmla="*/ 2147483646 w 1907"/>
              <a:gd name="T25" fmla="*/ 2147483646 h 1478"/>
              <a:gd name="T26" fmla="*/ 2147483646 w 1907"/>
              <a:gd name="T27" fmla="*/ 2147483646 h 1478"/>
              <a:gd name="T28" fmla="*/ 2147483646 w 1907"/>
              <a:gd name="T29" fmla="*/ 2147483646 h 1478"/>
              <a:gd name="T30" fmla="*/ 2147483646 w 1907"/>
              <a:gd name="T31" fmla="*/ 2147483646 h 1478"/>
              <a:gd name="T32" fmla="*/ 2147483646 w 1907"/>
              <a:gd name="T33" fmla="*/ 2147483646 h 1478"/>
              <a:gd name="T34" fmla="*/ 2147483646 w 1907"/>
              <a:gd name="T35" fmla="*/ 2147483646 h 1478"/>
              <a:gd name="T36" fmla="*/ 2147483646 w 1907"/>
              <a:gd name="T37" fmla="*/ 2147483646 h 1478"/>
              <a:gd name="T38" fmla="*/ 2147483646 w 1907"/>
              <a:gd name="T39" fmla="*/ 2147483646 h 1478"/>
              <a:gd name="T40" fmla="*/ 2147483646 w 1907"/>
              <a:gd name="T41" fmla="*/ 2147483646 h 1478"/>
              <a:gd name="T42" fmla="*/ 2147483646 w 1907"/>
              <a:gd name="T43" fmla="*/ 2147483646 h 1478"/>
              <a:gd name="T44" fmla="*/ 2147483646 w 1907"/>
              <a:gd name="T45" fmla="*/ 2147483646 h 1478"/>
              <a:gd name="T46" fmla="*/ 2147483646 w 1907"/>
              <a:gd name="T47" fmla="*/ 2147483646 h 1478"/>
              <a:gd name="T48" fmla="*/ 2147483646 w 1907"/>
              <a:gd name="T49" fmla="*/ 2147483646 h 1478"/>
              <a:gd name="T50" fmla="*/ 2147483646 w 1907"/>
              <a:gd name="T51" fmla="*/ 2147483646 h 1478"/>
              <a:gd name="T52" fmla="*/ 2147483646 w 1907"/>
              <a:gd name="T53" fmla="*/ 2147483646 h 1478"/>
              <a:gd name="T54" fmla="*/ 2147483646 w 1907"/>
              <a:gd name="T55" fmla="*/ 2147483646 h 1478"/>
              <a:gd name="T56" fmla="*/ 2147483646 w 1907"/>
              <a:gd name="T57" fmla="*/ 2147483646 h 1478"/>
              <a:gd name="T58" fmla="*/ 2147483646 w 1907"/>
              <a:gd name="T59" fmla="*/ 2147483646 h 1478"/>
              <a:gd name="T60" fmla="*/ 2147483646 w 1907"/>
              <a:gd name="T61" fmla="*/ 2147483646 h 1478"/>
              <a:gd name="T62" fmla="*/ 2147483646 w 1907"/>
              <a:gd name="T63" fmla="*/ 2147483646 h 1478"/>
              <a:gd name="T64" fmla="*/ 2147483646 w 1907"/>
              <a:gd name="T65" fmla="*/ 2147483646 h 1478"/>
              <a:gd name="T66" fmla="*/ 0 w 1907"/>
              <a:gd name="T67" fmla="*/ 0 h 14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07"/>
              <a:gd name="T103" fmla="*/ 0 h 1478"/>
              <a:gd name="T104" fmla="*/ 1907 w 1907"/>
              <a:gd name="T105" fmla="*/ 1478 h 14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07" h="1478">
                <a:moveTo>
                  <a:pt x="1907" y="1476"/>
                </a:moveTo>
                <a:lnTo>
                  <a:pt x="1813" y="1478"/>
                </a:lnTo>
                <a:lnTo>
                  <a:pt x="1720" y="1477"/>
                </a:lnTo>
                <a:lnTo>
                  <a:pt x="1629" y="1471"/>
                </a:lnTo>
                <a:lnTo>
                  <a:pt x="1538" y="1462"/>
                </a:lnTo>
                <a:lnTo>
                  <a:pt x="1448" y="1449"/>
                </a:lnTo>
                <a:lnTo>
                  <a:pt x="1360" y="1433"/>
                </a:lnTo>
                <a:lnTo>
                  <a:pt x="1274" y="1412"/>
                </a:lnTo>
                <a:lnTo>
                  <a:pt x="1189" y="1389"/>
                </a:lnTo>
                <a:lnTo>
                  <a:pt x="1107" y="1361"/>
                </a:lnTo>
                <a:lnTo>
                  <a:pt x="1027" y="1331"/>
                </a:lnTo>
                <a:lnTo>
                  <a:pt x="949" y="1296"/>
                </a:lnTo>
                <a:lnTo>
                  <a:pt x="872" y="1260"/>
                </a:lnTo>
                <a:lnTo>
                  <a:pt x="798" y="1219"/>
                </a:lnTo>
                <a:lnTo>
                  <a:pt x="727" y="1176"/>
                </a:lnTo>
                <a:lnTo>
                  <a:pt x="658" y="1131"/>
                </a:lnTo>
                <a:lnTo>
                  <a:pt x="592" y="1082"/>
                </a:lnTo>
                <a:lnTo>
                  <a:pt x="529" y="1030"/>
                </a:lnTo>
                <a:lnTo>
                  <a:pt x="469" y="976"/>
                </a:lnTo>
                <a:lnTo>
                  <a:pt x="411" y="919"/>
                </a:lnTo>
                <a:lnTo>
                  <a:pt x="357" y="861"/>
                </a:lnTo>
                <a:lnTo>
                  <a:pt x="306" y="800"/>
                </a:lnTo>
                <a:lnTo>
                  <a:pt x="260" y="736"/>
                </a:lnTo>
                <a:lnTo>
                  <a:pt x="215" y="671"/>
                </a:lnTo>
                <a:lnTo>
                  <a:pt x="175" y="603"/>
                </a:lnTo>
                <a:lnTo>
                  <a:pt x="139" y="534"/>
                </a:lnTo>
                <a:lnTo>
                  <a:pt x="106" y="463"/>
                </a:lnTo>
                <a:lnTo>
                  <a:pt x="78" y="390"/>
                </a:lnTo>
                <a:lnTo>
                  <a:pt x="54" y="314"/>
                </a:lnTo>
                <a:lnTo>
                  <a:pt x="34" y="239"/>
                </a:lnTo>
                <a:lnTo>
                  <a:pt x="18" y="161"/>
                </a:lnTo>
                <a:lnTo>
                  <a:pt x="7" y="81"/>
                </a:lnTo>
                <a:lnTo>
                  <a:pt x="3" y="41"/>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38400" name="Line 162">
            <a:extLst>
              <a:ext uri="{FF2B5EF4-FFF2-40B4-BE49-F238E27FC236}">
                <a16:creationId xmlns:a16="http://schemas.microsoft.com/office/drawing/2014/main" id="{31F7E87F-A5A4-A5AC-8F53-EA852C5387F9}"/>
              </a:ext>
            </a:extLst>
          </p:cNvPr>
          <p:cNvSpPr>
            <a:spLocks noChangeShapeType="1"/>
          </p:cNvSpPr>
          <p:nvPr/>
        </p:nvSpPr>
        <p:spPr bwMode="auto">
          <a:xfrm>
            <a:off x="2284413" y="1458913"/>
            <a:ext cx="5257800" cy="42862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401" name="Line 163">
            <a:extLst>
              <a:ext uri="{FF2B5EF4-FFF2-40B4-BE49-F238E27FC236}">
                <a16:creationId xmlns:a16="http://schemas.microsoft.com/office/drawing/2014/main" id="{14E13D18-5C38-49F0-0E63-80168DFA0F8B}"/>
              </a:ext>
            </a:extLst>
          </p:cNvPr>
          <p:cNvSpPr>
            <a:spLocks noChangeShapeType="1"/>
          </p:cNvSpPr>
          <p:nvPr/>
        </p:nvSpPr>
        <p:spPr bwMode="auto">
          <a:xfrm>
            <a:off x="2284413" y="4648200"/>
            <a:ext cx="12446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38402" name="Text Box 164">
            <a:extLst>
              <a:ext uri="{FF2B5EF4-FFF2-40B4-BE49-F238E27FC236}">
                <a16:creationId xmlns:a16="http://schemas.microsoft.com/office/drawing/2014/main" id="{396C6069-9972-6AEC-6BB6-B865A3B0058C}"/>
              </a:ext>
            </a:extLst>
          </p:cNvPr>
          <p:cNvSpPr txBox="1">
            <a:spLocks noChangeArrowheads="1"/>
          </p:cNvSpPr>
          <p:nvPr/>
        </p:nvSpPr>
        <p:spPr bwMode="auto">
          <a:xfrm>
            <a:off x="1447800" y="1752600"/>
            <a:ext cx="7667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Time 1</a:t>
            </a:r>
          </a:p>
        </p:txBody>
      </p:sp>
      <p:sp>
        <p:nvSpPr>
          <p:cNvPr id="138403" name="Text Box 165">
            <a:extLst>
              <a:ext uri="{FF2B5EF4-FFF2-40B4-BE49-F238E27FC236}">
                <a16:creationId xmlns:a16="http://schemas.microsoft.com/office/drawing/2014/main" id="{245DD92F-5B49-654A-9053-9A89E2B9E234}"/>
              </a:ext>
            </a:extLst>
          </p:cNvPr>
          <p:cNvSpPr txBox="1">
            <a:spLocks noChangeArrowheads="1"/>
          </p:cNvSpPr>
          <p:nvPr/>
        </p:nvSpPr>
        <p:spPr bwMode="auto">
          <a:xfrm>
            <a:off x="7315200" y="5715000"/>
            <a:ext cx="7667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Time 2</a:t>
            </a:r>
          </a:p>
        </p:txBody>
      </p:sp>
      <p:sp>
        <p:nvSpPr>
          <p:cNvPr id="138404" name="AutoShape 166">
            <a:hlinkClick r:id="" action="ppaction://hlinkshowjump?jump=firstslide" highlightClick="1"/>
            <a:extLst>
              <a:ext uri="{FF2B5EF4-FFF2-40B4-BE49-F238E27FC236}">
                <a16:creationId xmlns:a16="http://schemas.microsoft.com/office/drawing/2014/main" id="{E9A00240-1D59-4DEB-0B0D-5A6F2CDDAA01}"/>
              </a:ext>
            </a:extLst>
          </p:cNvPr>
          <p:cNvSpPr>
            <a:spLocks noChangeArrowheads="1"/>
          </p:cNvSpPr>
          <p:nvPr/>
        </p:nvSpPr>
        <p:spPr bwMode="auto">
          <a:xfrm>
            <a:off x="63246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8405" name="AutoShape 167">
            <a:hlinkClick r:id="" action="ppaction://hlinkshowjump?jump=nextslide" highlightClick="1"/>
            <a:extLst>
              <a:ext uri="{FF2B5EF4-FFF2-40B4-BE49-F238E27FC236}">
                <a16:creationId xmlns:a16="http://schemas.microsoft.com/office/drawing/2014/main" id="{F91E78DA-C77D-8A18-D9E1-B33C23DE3F23}"/>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8406" name="AutoShape 168">
            <a:hlinkClick r:id="" action="ppaction://hlinkshowjump?jump=previousslide" highlightClick="1"/>
            <a:extLst>
              <a:ext uri="{FF2B5EF4-FFF2-40B4-BE49-F238E27FC236}">
                <a16:creationId xmlns:a16="http://schemas.microsoft.com/office/drawing/2014/main" id="{1C3DC8D3-EC5F-5F9A-B257-D1CC87811DE3}"/>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38407" name="Slide Number Placeholder 167">
            <a:extLst>
              <a:ext uri="{FF2B5EF4-FFF2-40B4-BE49-F238E27FC236}">
                <a16:creationId xmlns:a16="http://schemas.microsoft.com/office/drawing/2014/main" id="{827329F3-C78C-CC62-3C1F-5FA67E7DA924}"/>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79B68934-F52E-FD45-8725-1EE2E9920CE1}" type="slidenum">
              <a:rPr lang="en-US" altLang="en-US" sz="1200" smtClean="0">
                <a:latin typeface="Verdana" panose="020B0604030504040204" pitchFamily="34" charset="0"/>
              </a:rPr>
              <a:pPr>
                <a:spcBef>
                  <a:spcPct val="0"/>
                </a:spcBef>
                <a:buFontTx/>
                <a:buNone/>
              </a:pPr>
              <a:t>56</a:t>
            </a:fld>
            <a:endParaRPr lang="en-US" altLang="en-US" sz="1200">
              <a:latin typeface="Verdana" panose="020B0604030504040204" pitchFamily="34" charset="0"/>
            </a:endParaRPr>
          </a:p>
        </p:txBody>
      </p:sp>
      <p:sp>
        <p:nvSpPr>
          <p:cNvPr id="169" name="TextBox 168">
            <a:extLst>
              <a:ext uri="{FF2B5EF4-FFF2-40B4-BE49-F238E27FC236}">
                <a16:creationId xmlns:a16="http://schemas.microsoft.com/office/drawing/2014/main" id="{EE2C36A1-5AD2-AE52-BBE5-429BAEEF1F6F}"/>
              </a:ext>
            </a:extLst>
          </p:cNvPr>
          <p:cNvSpPr txBox="1"/>
          <p:nvPr/>
        </p:nvSpPr>
        <p:spPr>
          <a:xfrm>
            <a:off x="4191000" y="1143000"/>
            <a:ext cx="4633913" cy="646113"/>
          </a:xfrm>
          <a:prstGeom prst="rect">
            <a:avLst/>
          </a:prstGeom>
          <a:solidFill>
            <a:schemeClr val="bg2">
              <a:lumMod val="20000"/>
              <a:lumOff val="80000"/>
            </a:schemeClr>
          </a:solidFill>
          <a:ln>
            <a:solidFill>
              <a:srgbClr val="C00000"/>
            </a:solidFill>
          </a:ln>
        </p:spPr>
        <p:txBody>
          <a:bodyPr wrap="none">
            <a:spAutoFit/>
          </a:bodyPr>
          <a:lstStyle>
            <a:lvl1pPr>
              <a:defRPr sz="2400">
                <a:solidFill>
                  <a:schemeClr val="tx1"/>
                </a:solidFill>
                <a:latin typeface="Verdana" panose="020B0604030504040204" pitchFamily="34" charset="0"/>
                <a:ea typeface="MS PGothic" panose="020B0600070205080204" pitchFamily="34" charset="-128"/>
              </a:defRPr>
            </a:lvl1pPr>
            <a:lvl2pPr marL="742950" indent="-285750">
              <a:defRPr sz="2400">
                <a:solidFill>
                  <a:schemeClr val="tx1"/>
                </a:solidFill>
                <a:latin typeface="Verdana" panose="020B0604030504040204" pitchFamily="34" charset="0"/>
                <a:ea typeface="MS PGothic" panose="020B0600070205080204" pitchFamily="34" charset="-128"/>
              </a:defRPr>
            </a:lvl2pPr>
            <a:lvl3pPr marL="1143000" indent="-228600">
              <a:defRPr sz="2400">
                <a:solidFill>
                  <a:schemeClr val="tx1"/>
                </a:solidFill>
                <a:latin typeface="Verdana" panose="020B0604030504040204" pitchFamily="34" charset="0"/>
                <a:ea typeface="MS PGothic" panose="020B0600070205080204" pitchFamily="34" charset="-128"/>
              </a:defRPr>
            </a:lvl3pPr>
            <a:lvl4pPr marL="1600200" indent="-228600">
              <a:defRPr sz="2400">
                <a:solidFill>
                  <a:schemeClr val="tx1"/>
                </a:solidFill>
                <a:latin typeface="Verdana" panose="020B0604030504040204" pitchFamily="34" charset="0"/>
                <a:ea typeface="MS PGothic" panose="020B0600070205080204" pitchFamily="34" charset="-128"/>
              </a:defRPr>
            </a:lvl4pPr>
            <a:lvl5pPr marL="2057400" indent="-228600">
              <a:defRPr sz="2400">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0"/>
              </a:spcBef>
              <a:spcAft>
                <a:spcPct val="0"/>
              </a:spcAft>
              <a:defRPr sz="2400">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0"/>
              </a:spcBef>
              <a:spcAft>
                <a:spcPct val="0"/>
              </a:spcAft>
              <a:defRPr sz="2400">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0"/>
              </a:spcBef>
              <a:spcAft>
                <a:spcPct val="0"/>
              </a:spcAft>
              <a:defRPr sz="2400">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0"/>
              </a:spcBef>
              <a:spcAft>
                <a:spcPct val="0"/>
              </a:spcAft>
              <a:defRPr sz="2400">
                <a:solidFill>
                  <a:schemeClr val="tx1"/>
                </a:solidFill>
                <a:latin typeface="Verdana" panose="020B0604030504040204" pitchFamily="34" charset="0"/>
                <a:ea typeface="MS PGothic" panose="020B0600070205080204" pitchFamily="34" charset="-128"/>
              </a:defRPr>
            </a:lvl9pPr>
          </a:lstStyle>
          <a:p>
            <a:pPr>
              <a:defRPr/>
            </a:pPr>
            <a:r>
              <a:rPr lang="en-US" altLang="en-US" sz="1800">
                <a:solidFill>
                  <a:srgbClr val="C00000"/>
                </a:solidFill>
              </a:rPr>
              <a:t>We didn</a:t>
            </a:r>
            <a:r>
              <a:rPr lang="ja-JP" altLang="en-US" sz="1800">
                <a:solidFill>
                  <a:srgbClr val="C00000"/>
                </a:solidFill>
              </a:rPr>
              <a:t>’</a:t>
            </a:r>
            <a:r>
              <a:rPr lang="en-US" altLang="ja-JP" sz="1800">
                <a:solidFill>
                  <a:srgbClr val="C00000"/>
                </a:solidFill>
              </a:rPr>
              <a:t>t have to end up at 100,100. </a:t>
            </a:r>
          </a:p>
          <a:p>
            <a:pPr>
              <a:defRPr/>
            </a:pPr>
            <a:r>
              <a:rPr lang="en-US" altLang="en-US" sz="1800">
                <a:solidFill>
                  <a:srgbClr val="C00000"/>
                </a:solidFill>
              </a:rPr>
              <a:t>I just like round numbers …</a:t>
            </a:r>
          </a:p>
        </p:txBody>
      </p:sp>
    </p:spTree>
  </p:cSld>
  <p:clrMapOvr>
    <a:masterClrMapping/>
  </p:clrMapOvr>
  <p:transition/>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89" name="Rectangle 2">
            <a:extLst>
              <a:ext uri="{FF2B5EF4-FFF2-40B4-BE49-F238E27FC236}">
                <a16:creationId xmlns:a16="http://schemas.microsoft.com/office/drawing/2014/main" id="{EC72B559-3A9F-8A3C-5342-D730AD1CEAC6}"/>
              </a:ext>
            </a:extLst>
          </p:cNvPr>
          <p:cNvSpPr>
            <a:spLocks noGrp="1" noChangeArrowheads="1"/>
          </p:cNvSpPr>
          <p:nvPr>
            <p:ph type="title"/>
          </p:nvPr>
        </p:nvSpPr>
        <p:spPr/>
        <p:txBody>
          <a:bodyPr/>
          <a:lstStyle/>
          <a:p>
            <a:pPr eaLnBrk="1" hangingPunct="1"/>
            <a:r>
              <a:rPr lang="en-US" altLang="en-US">
                <a:solidFill>
                  <a:srgbClr val="C00000"/>
                </a:solidFill>
              </a:rPr>
              <a:t>What happens when the donor promises to give in the future? </a:t>
            </a:r>
          </a:p>
        </p:txBody>
      </p:sp>
      <p:sp>
        <p:nvSpPr>
          <p:cNvPr id="140290" name="Rectangle 3">
            <a:extLst>
              <a:ext uri="{FF2B5EF4-FFF2-40B4-BE49-F238E27FC236}">
                <a16:creationId xmlns:a16="http://schemas.microsoft.com/office/drawing/2014/main" id="{571D28A4-B7F0-A038-21C8-CD8A0D4BD5FB}"/>
              </a:ext>
            </a:extLst>
          </p:cNvPr>
          <p:cNvSpPr>
            <a:spLocks noGrp="1" noChangeArrowheads="1"/>
          </p:cNvSpPr>
          <p:nvPr>
            <p:ph idx="1"/>
          </p:nvPr>
        </p:nvSpPr>
        <p:spPr/>
        <p:txBody>
          <a:bodyPr/>
          <a:lstStyle/>
          <a:p>
            <a:pPr eaLnBrk="1" hangingPunct="1"/>
            <a:endParaRPr lang="en-US" altLang="en-US"/>
          </a:p>
          <a:p>
            <a:pPr eaLnBrk="1" hangingPunct="1"/>
            <a:r>
              <a:rPr lang="en-US" altLang="en-US" sz="2800"/>
              <a:t>Uncle Ebenezer doesn’t</a:t>
            </a:r>
            <a:r>
              <a:rPr lang="en-US" altLang="ja-JP" sz="2800"/>
              <a:t> have the $100 to give today but promises to give it to David in the next period</a:t>
            </a:r>
          </a:p>
          <a:p>
            <a:pPr eaLnBrk="1" hangingPunct="1"/>
            <a:endParaRPr lang="en-US" altLang="en-US" sz="2800"/>
          </a:p>
          <a:p>
            <a:pPr eaLnBrk="1" hangingPunct="1"/>
            <a:r>
              <a:rPr lang="en-US" altLang="en-US" sz="2800"/>
              <a:t>What Should David Do?</a:t>
            </a:r>
          </a:p>
        </p:txBody>
      </p:sp>
      <p:sp>
        <p:nvSpPr>
          <p:cNvPr id="140291" name="Slide Number Placeholder 5">
            <a:extLst>
              <a:ext uri="{FF2B5EF4-FFF2-40B4-BE49-F238E27FC236}">
                <a16:creationId xmlns:a16="http://schemas.microsoft.com/office/drawing/2014/main" id="{CC882F83-E2C7-0DF6-2F1D-7FFD9BFA94EE}"/>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E9BA433C-D2E1-6C45-B092-30762115DCB7}" type="slidenum">
              <a:rPr lang="en-US" altLang="en-US" sz="1200" smtClean="0">
                <a:latin typeface="Verdana" panose="020B0604030504040204" pitchFamily="34" charset="0"/>
              </a:rPr>
              <a:pPr>
                <a:spcBef>
                  <a:spcPct val="0"/>
                </a:spcBef>
                <a:buFontTx/>
                <a:buNone/>
              </a:pPr>
              <a:t>57</a:t>
            </a:fld>
            <a:endParaRPr lang="en-US" altLang="en-US" sz="1200">
              <a:latin typeface="Verdana" panose="020B0604030504040204" pitchFamily="34" charset="0"/>
            </a:endParaRPr>
          </a:p>
        </p:txBody>
      </p:sp>
    </p:spTree>
  </p:cSld>
  <p:clrMapOvr>
    <a:masterClrMapping/>
  </p:clrMapOvr>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7" name="Rectangle 2">
            <a:extLst>
              <a:ext uri="{FF2B5EF4-FFF2-40B4-BE49-F238E27FC236}">
                <a16:creationId xmlns:a16="http://schemas.microsoft.com/office/drawing/2014/main" id="{66E9EB54-B7CB-2BB1-99C1-855EB76AAC51}"/>
              </a:ext>
            </a:extLst>
          </p:cNvPr>
          <p:cNvSpPr>
            <a:spLocks noGrp="1" noChangeArrowheads="1"/>
          </p:cNvSpPr>
          <p:nvPr>
            <p:ph type="title"/>
          </p:nvPr>
        </p:nvSpPr>
        <p:spPr/>
        <p:txBody>
          <a:bodyPr/>
          <a:lstStyle/>
          <a:p>
            <a:pPr eaLnBrk="1" hangingPunct="1"/>
            <a:r>
              <a:rPr lang="en-US" altLang="en-US" sz="3000">
                <a:solidFill>
                  <a:schemeClr val="tx1"/>
                </a:solidFill>
              </a:rPr>
              <a:t>What happens when the donor promises to give in the future?</a:t>
            </a:r>
            <a:r>
              <a:rPr lang="en-US" altLang="en-US" sz="3400">
                <a:solidFill>
                  <a:schemeClr val="tx1"/>
                </a:solidFill>
              </a:rPr>
              <a:t> </a:t>
            </a:r>
          </a:p>
        </p:txBody>
      </p:sp>
      <p:sp>
        <p:nvSpPr>
          <p:cNvPr id="142338" name="Rectangle 3">
            <a:extLst>
              <a:ext uri="{FF2B5EF4-FFF2-40B4-BE49-F238E27FC236}">
                <a16:creationId xmlns:a16="http://schemas.microsoft.com/office/drawing/2014/main" id="{7E144961-938A-8B39-7A64-8248CCB817FD}"/>
              </a:ext>
            </a:extLst>
          </p:cNvPr>
          <p:cNvSpPr>
            <a:spLocks noGrp="1" noChangeArrowheads="1"/>
          </p:cNvSpPr>
          <p:nvPr>
            <p:ph idx="1"/>
          </p:nvPr>
        </p:nvSpPr>
        <p:spPr/>
        <p:txBody>
          <a:bodyPr/>
          <a:lstStyle/>
          <a:p>
            <a:pPr eaLnBrk="1" hangingPunct="1"/>
            <a:endParaRPr lang="en-US" altLang="en-US"/>
          </a:p>
          <a:p>
            <a:pPr eaLnBrk="1" hangingPunct="1"/>
            <a:r>
              <a:rPr lang="en-US" altLang="en-US"/>
              <a:t>Uncle Ebenezer doesn</a:t>
            </a:r>
            <a:r>
              <a:rPr lang="ja-JP" altLang="en-US"/>
              <a:t>’</a:t>
            </a:r>
            <a:r>
              <a:rPr lang="en-US" altLang="ja-JP"/>
              <a:t>t have the $100 to give today but promises to give it to David in the next period</a:t>
            </a:r>
          </a:p>
          <a:p>
            <a:pPr eaLnBrk="1" hangingPunct="1"/>
            <a:endParaRPr lang="en-US" altLang="en-US"/>
          </a:p>
          <a:p>
            <a:pPr eaLnBrk="1" hangingPunct="1"/>
            <a:r>
              <a:rPr lang="en-US" altLang="en-US">
                <a:solidFill>
                  <a:srgbClr val="C00000"/>
                </a:solidFill>
              </a:rPr>
              <a:t>David</a:t>
            </a:r>
            <a:r>
              <a:rPr lang="ja-JP" altLang="en-US">
                <a:solidFill>
                  <a:srgbClr val="C00000"/>
                </a:solidFill>
              </a:rPr>
              <a:t>’</a:t>
            </a:r>
            <a:r>
              <a:rPr lang="en-US" altLang="ja-JP">
                <a:solidFill>
                  <a:srgbClr val="C00000"/>
                </a:solidFill>
              </a:rPr>
              <a:t>s election: to rely or not to rely on the promise in the first period</a:t>
            </a:r>
            <a:endParaRPr lang="en-US" altLang="en-US">
              <a:solidFill>
                <a:srgbClr val="C00000"/>
              </a:solidFill>
            </a:endParaRPr>
          </a:p>
        </p:txBody>
      </p:sp>
      <p:sp>
        <p:nvSpPr>
          <p:cNvPr id="142339" name="Slide Number Placeholder 5">
            <a:extLst>
              <a:ext uri="{FF2B5EF4-FFF2-40B4-BE49-F238E27FC236}">
                <a16:creationId xmlns:a16="http://schemas.microsoft.com/office/drawing/2014/main" id="{FE462AB9-BA35-8A52-8755-0A4150DC71D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67F7C0FC-5650-2A48-817A-FBE82B3FB07A}" type="slidenum">
              <a:rPr lang="en-US" altLang="en-US" sz="1200" smtClean="0">
                <a:latin typeface="Verdana" panose="020B0604030504040204" pitchFamily="34" charset="0"/>
              </a:rPr>
              <a:pPr>
                <a:spcBef>
                  <a:spcPct val="0"/>
                </a:spcBef>
                <a:buFontTx/>
                <a:buNone/>
              </a:pPr>
              <a:t>58</a:t>
            </a:fld>
            <a:endParaRPr lang="en-US" altLang="en-US" sz="1200">
              <a:latin typeface="Verdana" panose="020B0604030504040204" pitchFamily="34" charset="0"/>
            </a:endParaRPr>
          </a:p>
        </p:txBody>
      </p:sp>
    </p:spTree>
  </p:cSld>
  <p:clrMapOvr>
    <a:masterClrMapping/>
  </p:clrMapOvr>
  <p:transition/>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5" name="Title 1">
            <a:extLst>
              <a:ext uri="{FF2B5EF4-FFF2-40B4-BE49-F238E27FC236}">
                <a16:creationId xmlns:a16="http://schemas.microsoft.com/office/drawing/2014/main" id="{FB2BF582-9051-5D22-A04F-1843482F309F}"/>
              </a:ext>
            </a:extLst>
          </p:cNvPr>
          <p:cNvSpPr>
            <a:spLocks noGrp="1" noChangeArrowheads="1"/>
          </p:cNvSpPr>
          <p:nvPr>
            <p:ph type="title"/>
          </p:nvPr>
        </p:nvSpPr>
        <p:spPr>
          <a:xfrm>
            <a:off x="0" y="304800"/>
            <a:ext cx="9144000" cy="1143000"/>
          </a:xfrm>
        </p:spPr>
        <p:txBody>
          <a:bodyPr/>
          <a:lstStyle/>
          <a:p>
            <a:r>
              <a:rPr lang="en-US" altLang="en-US">
                <a:solidFill>
                  <a:schemeClr val="tx1"/>
                </a:solidFill>
              </a:rPr>
              <a:t>But now Uncle Ebenezer comes along:</a:t>
            </a:r>
            <a:br>
              <a:rPr lang="en-US" altLang="en-US">
                <a:solidFill>
                  <a:schemeClr val="accent2"/>
                </a:solidFill>
              </a:rPr>
            </a:br>
            <a:r>
              <a:rPr lang="en-US" altLang="en-US">
                <a:solidFill>
                  <a:srgbClr val="C00000"/>
                </a:solidFill>
              </a:rPr>
              <a:t>David</a:t>
            </a:r>
            <a:r>
              <a:rPr lang="ja-JP" altLang="en-US">
                <a:solidFill>
                  <a:srgbClr val="C00000"/>
                </a:solidFill>
              </a:rPr>
              <a:t>’</a:t>
            </a:r>
            <a:r>
              <a:rPr lang="en-US" altLang="ja-JP">
                <a:solidFill>
                  <a:srgbClr val="C00000"/>
                </a:solidFill>
              </a:rPr>
              <a:t>s election</a:t>
            </a:r>
            <a:endParaRPr lang="en-US" altLang="en-US">
              <a:solidFill>
                <a:srgbClr val="C00000"/>
              </a:solidFill>
            </a:endParaRPr>
          </a:p>
        </p:txBody>
      </p:sp>
      <p:sp>
        <p:nvSpPr>
          <p:cNvPr id="144386" name="Content Placeholder 2">
            <a:extLst>
              <a:ext uri="{FF2B5EF4-FFF2-40B4-BE49-F238E27FC236}">
                <a16:creationId xmlns:a16="http://schemas.microsoft.com/office/drawing/2014/main" id="{C4AA4167-4E73-B0DA-0776-9C53AEF99C9C}"/>
              </a:ext>
            </a:extLst>
          </p:cNvPr>
          <p:cNvSpPr>
            <a:spLocks noGrp="1" noChangeArrowheads="1"/>
          </p:cNvSpPr>
          <p:nvPr>
            <p:ph idx="1"/>
          </p:nvPr>
        </p:nvSpPr>
        <p:spPr>
          <a:xfrm>
            <a:off x="566738" y="1752600"/>
            <a:ext cx="8577262" cy="4191000"/>
          </a:xfrm>
        </p:spPr>
        <p:txBody>
          <a:bodyPr/>
          <a:lstStyle/>
          <a:p>
            <a:endParaRPr lang="en-US" altLang="en-US" sz="1600"/>
          </a:p>
          <a:p>
            <a:pPr>
              <a:buFont typeface="Wingdings" pitchFamily="2" charset="2"/>
              <a:buNone/>
            </a:pPr>
            <a:r>
              <a:rPr lang="en-US" altLang="en-US" sz="1600"/>
              <a:t>t</a:t>
            </a:r>
            <a:r>
              <a:rPr lang="en-US" altLang="en-US" sz="1600" baseline="-25000"/>
              <a:t>0</a:t>
            </a:r>
            <a:r>
              <a:rPr lang="en-US" altLang="en-US" sz="1600"/>
              <a:t>	Ebenezer			makes promise</a:t>
            </a:r>
          </a:p>
          <a:p>
            <a:pPr>
              <a:buFont typeface="Wingdings" pitchFamily="2" charset="2"/>
              <a:buNone/>
            </a:pPr>
            <a:endParaRPr lang="en-US" altLang="en-US" sz="1600"/>
          </a:p>
          <a:p>
            <a:pPr>
              <a:buFont typeface="Wingdings" pitchFamily="2" charset="2"/>
              <a:buNone/>
            </a:pPr>
            <a:endParaRPr lang="en-US" altLang="en-US" sz="1600"/>
          </a:p>
          <a:p>
            <a:pPr>
              <a:buFont typeface="Wingdings" pitchFamily="2" charset="2"/>
              <a:buNone/>
            </a:pPr>
            <a:r>
              <a:rPr lang="en-US" altLang="en-US" sz="1600"/>
              <a:t>t</a:t>
            </a:r>
            <a:r>
              <a:rPr lang="en-US" altLang="en-US" sz="1600" baseline="-25000"/>
              <a:t>1</a:t>
            </a:r>
            <a:r>
              <a:rPr lang="en-US" altLang="en-US" sz="1600"/>
              <a:t>	</a:t>
            </a:r>
            <a:r>
              <a:rPr lang="en-US" altLang="en-US" sz="1600">
                <a:solidFill>
                  <a:srgbClr val="B90000"/>
                </a:solidFill>
              </a:rPr>
              <a:t>David</a:t>
            </a:r>
            <a:r>
              <a:rPr lang="en-US" altLang="en-US" sz="1600"/>
              <a:t>	   	</a:t>
            </a:r>
            <a:r>
              <a:rPr lang="en-US" altLang="en-US" sz="1600">
                <a:solidFill>
                  <a:srgbClr val="B90000"/>
                </a:solidFill>
              </a:rPr>
              <a:t> relies </a:t>
            </a:r>
            <a:r>
              <a:rPr lang="en-US" altLang="en-US" sz="1600"/>
              <a:t>			    </a:t>
            </a:r>
            <a:r>
              <a:rPr lang="en-US" altLang="en-US" sz="1600">
                <a:solidFill>
                  <a:srgbClr val="B90000"/>
                </a:solidFill>
              </a:rPr>
              <a:t>doesn</a:t>
            </a:r>
            <a:r>
              <a:rPr lang="ja-JP" altLang="en-US" sz="1600">
                <a:solidFill>
                  <a:srgbClr val="B90000"/>
                </a:solidFill>
              </a:rPr>
              <a:t>’</a:t>
            </a:r>
            <a:r>
              <a:rPr lang="en-US" altLang="ja-JP" sz="1600">
                <a:solidFill>
                  <a:srgbClr val="B90000"/>
                </a:solidFill>
              </a:rPr>
              <a:t>t rely</a:t>
            </a:r>
          </a:p>
          <a:p>
            <a:pPr>
              <a:buFont typeface="Wingdings" pitchFamily="2" charset="2"/>
              <a:buNone/>
            </a:pPr>
            <a:endParaRPr lang="en-US" altLang="en-US" sz="1600"/>
          </a:p>
          <a:p>
            <a:pPr>
              <a:buFont typeface="Wingdings" pitchFamily="2" charset="2"/>
              <a:buNone/>
            </a:pPr>
            <a:endParaRPr lang="en-US" altLang="en-US" sz="1600"/>
          </a:p>
          <a:p>
            <a:pPr>
              <a:buFont typeface="Wingdings" pitchFamily="2" charset="2"/>
              <a:buNone/>
            </a:pPr>
            <a:endParaRPr lang="en-US" altLang="en-US" sz="1600"/>
          </a:p>
          <a:p>
            <a:pPr>
              <a:buFont typeface="Wingdings" pitchFamily="2" charset="2"/>
              <a:buNone/>
            </a:pPr>
            <a:r>
              <a:rPr lang="en-US" altLang="en-US" sz="1600"/>
              <a:t>t</a:t>
            </a:r>
            <a:r>
              <a:rPr lang="en-US" altLang="en-US" sz="1600" baseline="-25000"/>
              <a:t>2</a:t>
            </a:r>
            <a:r>
              <a:rPr lang="en-US" altLang="en-US" sz="1600"/>
              <a:t>	Ebenezer	performs    doesn</a:t>
            </a:r>
            <a:r>
              <a:rPr lang="ja-JP" altLang="en-US" sz="1600"/>
              <a:t>’</a:t>
            </a:r>
            <a:r>
              <a:rPr lang="en-US" altLang="ja-JP" sz="1600"/>
              <a:t>t perform	performs   doesn</a:t>
            </a:r>
            <a:r>
              <a:rPr lang="ja-JP" altLang="en-US" sz="1600"/>
              <a:t>’</a:t>
            </a:r>
            <a:r>
              <a:rPr lang="en-US" altLang="ja-JP" sz="1600"/>
              <a:t>t perform </a:t>
            </a:r>
          </a:p>
          <a:p>
            <a:endParaRPr lang="en-US" altLang="en-US"/>
          </a:p>
        </p:txBody>
      </p:sp>
      <p:sp>
        <p:nvSpPr>
          <p:cNvPr id="144387" name="Slide Number Placeholder 3">
            <a:extLst>
              <a:ext uri="{FF2B5EF4-FFF2-40B4-BE49-F238E27FC236}">
                <a16:creationId xmlns:a16="http://schemas.microsoft.com/office/drawing/2014/main" id="{691AA7AA-D01F-B557-7AFC-78C210F46EE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7243C408-CB37-D04C-9EEC-F1F0B8585786}" type="slidenum">
              <a:rPr lang="en-US" altLang="en-US" sz="1200" smtClean="0">
                <a:latin typeface="Verdana" panose="020B0604030504040204" pitchFamily="34" charset="0"/>
              </a:rPr>
              <a:pPr>
                <a:spcBef>
                  <a:spcPct val="0"/>
                </a:spcBef>
                <a:buFontTx/>
                <a:buNone/>
              </a:pPr>
              <a:t>59</a:t>
            </a:fld>
            <a:endParaRPr lang="en-US" altLang="en-US" sz="1200">
              <a:latin typeface="Verdana" panose="020B0604030504040204" pitchFamily="34" charset="0"/>
            </a:endParaRPr>
          </a:p>
        </p:txBody>
      </p:sp>
      <p:cxnSp>
        <p:nvCxnSpPr>
          <p:cNvPr id="144388" name="Straight Connector 5">
            <a:extLst>
              <a:ext uri="{FF2B5EF4-FFF2-40B4-BE49-F238E27FC236}">
                <a16:creationId xmlns:a16="http://schemas.microsoft.com/office/drawing/2014/main" id="{EDB648E8-454F-CA3F-E284-BC7B8E7DCBD9}"/>
              </a:ext>
            </a:extLst>
          </p:cNvPr>
          <p:cNvCxnSpPr>
            <a:cxnSpLocks noChangeShapeType="1"/>
          </p:cNvCxnSpPr>
          <p:nvPr/>
        </p:nvCxnSpPr>
        <p:spPr bwMode="auto">
          <a:xfrm>
            <a:off x="5867400" y="2514600"/>
            <a:ext cx="533400" cy="4572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4389" name="Straight Connector 7">
            <a:extLst>
              <a:ext uri="{FF2B5EF4-FFF2-40B4-BE49-F238E27FC236}">
                <a16:creationId xmlns:a16="http://schemas.microsoft.com/office/drawing/2014/main" id="{1726C907-1E03-81E8-BF19-06EF4F343E1B}"/>
              </a:ext>
            </a:extLst>
          </p:cNvPr>
          <p:cNvCxnSpPr>
            <a:cxnSpLocks noChangeShapeType="1"/>
          </p:cNvCxnSpPr>
          <p:nvPr/>
        </p:nvCxnSpPr>
        <p:spPr bwMode="auto">
          <a:xfrm rot="10800000" flipV="1">
            <a:off x="4038600" y="2438400"/>
            <a:ext cx="609600" cy="5334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4390" name="Straight Connector 9">
            <a:extLst>
              <a:ext uri="{FF2B5EF4-FFF2-40B4-BE49-F238E27FC236}">
                <a16:creationId xmlns:a16="http://schemas.microsoft.com/office/drawing/2014/main" id="{36B122F6-E946-5C0E-64BE-5F5104B9D566}"/>
              </a:ext>
            </a:extLst>
          </p:cNvPr>
          <p:cNvCxnSpPr>
            <a:cxnSpLocks noChangeShapeType="1"/>
          </p:cNvCxnSpPr>
          <p:nvPr/>
        </p:nvCxnSpPr>
        <p:spPr bwMode="auto">
          <a:xfrm rot="10800000" flipV="1">
            <a:off x="2819400" y="3429000"/>
            <a:ext cx="609600" cy="5334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4391" name="Straight Connector 13">
            <a:extLst>
              <a:ext uri="{FF2B5EF4-FFF2-40B4-BE49-F238E27FC236}">
                <a16:creationId xmlns:a16="http://schemas.microsoft.com/office/drawing/2014/main" id="{C2CF8B94-2500-CCD5-D39B-117EA988C351}"/>
              </a:ext>
            </a:extLst>
          </p:cNvPr>
          <p:cNvCxnSpPr>
            <a:cxnSpLocks noChangeShapeType="1"/>
          </p:cNvCxnSpPr>
          <p:nvPr/>
        </p:nvCxnSpPr>
        <p:spPr bwMode="auto">
          <a:xfrm>
            <a:off x="3733800" y="3429000"/>
            <a:ext cx="685800" cy="5334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4392" name="Straight Connector 15">
            <a:extLst>
              <a:ext uri="{FF2B5EF4-FFF2-40B4-BE49-F238E27FC236}">
                <a16:creationId xmlns:a16="http://schemas.microsoft.com/office/drawing/2014/main" id="{54EB3636-76F4-EB98-9990-765CE0014016}"/>
              </a:ext>
            </a:extLst>
          </p:cNvPr>
          <p:cNvCxnSpPr>
            <a:cxnSpLocks noChangeShapeType="1"/>
          </p:cNvCxnSpPr>
          <p:nvPr/>
        </p:nvCxnSpPr>
        <p:spPr bwMode="auto">
          <a:xfrm rot="5400000">
            <a:off x="6362700" y="3543300"/>
            <a:ext cx="609600" cy="3810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cxnSp>
        <p:nvCxnSpPr>
          <p:cNvPr id="144393" name="Straight Connector 17">
            <a:extLst>
              <a:ext uri="{FF2B5EF4-FFF2-40B4-BE49-F238E27FC236}">
                <a16:creationId xmlns:a16="http://schemas.microsoft.com/office/drawing/2014/main" id="{5066867C-F892-9139-61BE-C8D1A2105EA3}"/>
              </a:ext>
            </a:extLst>
          </p:cNvPr>
          <p:cNvCxnSpPr>
            <a:cxnSpLocks noChangeShapeType="1"/>
          </p:cNvCxnSpPr>
          <p:nvPr/>
        </p:nvCxnSpPr>
        <p:spPr bwMode="auto">
          <a:xfrm rot="16200000" flipH="1">
            <a:off x="7315200" y="3429000"/>
            <a:ext cx="609600" cy="609600"/>
          </a:xfrm>
          <a:prstGeom prst="line">
            <a:avLst/>
          </a:prstGeom>
          <a:noFill/>
          <a:ln w="38100">
            <a:solidFill>
              <a:schemeClr val="tx1"/>
            </a:solidFill>
            <a:round/>
            <a:headEnd/>
            <a:tailEnd/>
          </a:ln>
          <a:extLst>
            <a:ext uri="{909E8E84-426E-40DD-AFC4-6F175D3DCCD1}">
              <a14:hiddenFill xmlns:a14="http://schemas.microsoft.com/office/drawing/2010/main">
                <a:noFill/>
              </a14:hiddenFill>
            </a:ext>
          </a:extLst>
        </p:spPr>
      </p:cxn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2">
            <a:extLst>
              <a:ext uri="{FF2B5EF4-FFF2-40B4-BE49-F238E27FC236}">
                <a16:creationId xmlns:a16="http://schemas.microsoft.com/office/drawing/2014/main" id="{CF8EFB55-0634-7D76-8173-8358D8D0733E}"/>
              </a:ext>
            </a:extLst>
          </p:cNvPr>
          <p:cNvSpPr>
            <a:spLocks noGrp="1" noChangeArrowheads="1"/>
          </p:cNvSpPr>
          <p:nvPr>
            <p:ph type="title"/>
          </p:nvPr>
        </p:nvSpPr>
        <p:spPr/>
        <p:txBody>
          <a:bodyPr/>
          <a:lstStyle/>
          <a:p>
            <a:r>
              <a:rPr lang="en-US" altLang="en-US" sz="4000">
                <a:solidFill>
                  <a:schemeClr val="tx1"/>
                </a:solidFill>
              </a:rPr>
              <a:t>Modeling PD games</a:t>
            </a:r>
          </a:p>
        </p:txBody>
      </p:sp>
      <p:sp>
        <p:nvSpPr>
          <p:cNvPr id="47106" name="Rectangle 3">
            <a:extLst>
              <a:ext uri="{FF2B5EF4-FFF2-40B4-BE49-F238E27FC236}">
                <a16:creationId xmlns:a16="http://schemas.microsoft.com/office/drawing/2014/main" id="{1218D11D-0D67-D829-40D2-B7B71E92B945}"/>
              </a:ext>
            </a:extLst>
          </p:cNvPr>
          <p:cNvSpPr>
            <a:spLocks noGrp="1" noChangeArrowheads="1"/>
          </p:cNvSpPr>
          <p:nvPr>
            <p:ph idx="1"/>
          </p:nvPr>
        </p:nvSpPr>
        <p:spPr/>
        <p:txBody>
          <a:bodyPr/>
          <a:lstStyle/>
          <a:p>
            <a:endParaRPr lang="en-US" altLang="en-US"/>
          </a:p>
          <a:p>
            <a:r>
              <a:rPr lang="en-US" altLang="en-US"/>
              <a:t>Game theoretic problems: payoffs for each player depend on actions of both</a:t>
            </a:r>
            <a:endParaRPr lang="en-US" altLang="en-US" sz="2200"/>
          </a:p>
          <a:p>
            <a:endParaRPr lang="en-US" altLang="en-US" sz="1800"/>
          </a:p>
          <a:p>
            <a:r>
              <a:rPr lang="en-US" altLang="en-US"/>
              <a:t>Two possible strategies: A party </a:t>
            </a:r>
            <a:r>
              <a:rPr lang="en-US" altLang="en-US">
                <a:solidFill>
                  <a:srgbClr val="C00000"/>
                </a:solidFill>
              </a:rPr>
              <a:t>cooperates</a:t>
            </a:r>
            <a:r>
              <a:rPr lang="en-US" altLang="en-US"/>
              <a:t> when he performs value-increasing promises, and </a:t>
            </a:r>
            <a:r>
              <a:rPr lang="en-US" altLang="en-US">
                <a:solidFill>
                  <a:srgbClr val="C00000"/>
                </a:solidFill>
              </a:rPr>
              <a:t>defects</a:t>
            </a:r>
            <a:r>
              <a:rPr lang="en-US" altLang="en-US"/>
              <a:t> when he breaches</a:t>
            </a:r>
            <a:endParaRPr lang="en-US" altLang="en-US" sz="2400"/>
          </a:p>
        </p:txBody>
      </p:sp>
      <p:sp>
        <p:nvSpPr>
          <p:cNvPr id="47107" name="Slide Number Placeholder 5">
            <a:extLst>
              <a:ext uri="{FF2B5EF4-FFF2-40B4-BE49-F238E27FC236}">
                <a16:creationId xmlns:a16="http://schemas.microsoft.com/office/drawing/2014/main" id="{BA81DE5F-FB0F-823B-BE71-6548A7D1C73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AD4EA5DF-B40A-5F46-A09A-B69A217F6867}" type="slidenum">
              <a:rPr lang="en-US" altLang="en-US" sz="1200" smtClean="0">
                <a:latin typeface="Verdana" panose="020B0604030504040204" pitchFamily="34" charset="0"/>
              </a:rPr>
              <a:pPr>
                <a:spcBef>
                  <a:spcPct val="0"/>
                </a:spcBef>
                <a:buFontTx/>
                <a:buNone/>
              </a:pPr>
              <a:t>6</a:t>
            </a:fld>
            <a:endParaRPr lang="en-US" altLang="en-US" sz="1200">
              <a:latin typeface="Verdana" panose="020B0604030504040204" pitchFamily="34" charset="0"/>
            </a:endParaRPr>
          </a:p>
        </p:txBody>
      </p:sp>
    </p:spTree>
  </p:cSld>
  <p:clrMapOvr>
    <a:masterClrMapping/>
  </p:clrMapOvr>
  <p:transition/>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09" name="Slide Number Placeholder 3">
            <a:extLst>
              <a:ext uri="{FF2B5EF4-FFF2-40B4-BE49-F238E27FC236}">
                <a16:creationId xmlns:a16="http://schemas.microsoft.com/office/drawing/2014/main" id="{A4C429EF-AEA9-1D07-09A0-B63CA117E82C}"/>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15B8794B-8569-D846-8967-60805720E76F}" type="slidenum">
              <a:rPr lang="en-US" altLang="en-US" sz="1400" smtClean="0">
                <a:latin typeface="Times New Roman" panose="02020603050405020304" pitchFamily="18" charset="0"/>
              </a:rPr>
              <a:pPr algn="l">
                <a:spcBef>
                  <a:spcPct val="0"/>
                </a:spcBef>
                <a:buFontTx/>
                <a:buNone/>
              </a:pPr>
              <a:t>60</a:t>
            </a:fld>
            <a:endParaRPr lang="en-US" altLang="en-US" sz="1400">
              <a:latin typeface="Times New Roman" panose="02020603050405020304" pitchFamily="18" charset="0"/>
            </a:endParaRPr>
          </a:p>
        </p:txBody>
      </p:sp>
      <p:sp>
        <p:nvSpPr>
          <p:cNvPr id="145410" name="Rectangle 22">
            <a:extLst>
              <a:ext uri="{FF2B5EF4-FFF2-40B4-BE49-F238E27FC236}">
                <a16:creationId xmlns:a16="http://schemas.microsoft.com/office/drawing/2014/main" id="{A4404E0F-0D19-234A-F202-D162A7B0DACD}"/>
              </a:ext>
            </a:extLst>
          </p:cNvPr>
          <p:cNvSpPr>
            <a:spLocks noGrp="1" noChangeArrowheads="1"/>
          </p:cNvSpPr>
          <p:nvPr>
            <p:ph type="title" idx="4294967295"/>
          </p:nvPr>
        </p:nvSpPr>
        <p:spPr>
          <a:xfrm>
            <a:off x="533400" y="228600"/>
            <a:ext cx="8610600" cy="1143000"/>
          </a:xfrm>
        </p:spPr>
        <p:txBody>
          <a:bodyPr/>
          <a:lstStyle/>
          <a:p>
            <a:r>
              <a:rPr lang="en-US" altLang="en-US" sz="4000">
                <a:solidFill>
                  <a:srgbClr val="C00000"/>
                </a:solidFill>
              </a:rPr>
              <a:t>Four possibilities</a:t>
            </a:r>
            <a:endParaRPr lang="en-US" altLang="en-US" sz="3000">
              <a:solidFill>
                <a:schemeClr val="tx1"/>
              </a:solidFill>
            </a:endParaRPr>
          </a:p>
        </p:txBody>
      </p:sp>
      <p:graphicFrame>
        <p:nvGraphicFramePr>
          <p:cNvPr id="471070" name="Group 30">
            <a:extLst>
              <a:ext uri="{FF2B5EF4-FFF2-40B4-BE49-F238E27FC236}">
                <a16:creationId xmlns:a16="http://schemas.microsoft.com/office/drawing/2014/main" id="{4B09FEC3-1E39-E9D1-2971-8DF9ABA5A884}"/>
              </a:ext>
            </a:extLst>
          </p:cNvPr>
          <p:cNvGraphicFramePr>
            <a:graphicFrameLocks noGrp="1"/>
          </p:cNvGraphicFramePr>
          <p:nvPr/>
        </p:nvGraphicFramePr>
        <p:xfrm>
          <a:off x="2057400" y="2209800"/>
          <a:ext cx="6324600" cy="3594100"/>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2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1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45429" name="Text Box 20">
            <a:extLst>
              <a:ext uri="{FF2B5EF4-FFF2-40B4-BE49-F238E27FC236}">
                <a16:creationId xmlns:a16="http://schemas.microsoft.com/office/drawing/2014/main" id="{21BB1388-5CF0-65BE-F775-46F75CF967A8}"/>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45430" name="Text Box 21">
            <a:extLst>
              <a:ext uri="{FF2B5EF4-FFF2-40B4-BE49-F238E27FC236}">
                <a16:creationId xmlns:a16="http://schemas.microsoft.com/office/drawing/2014/main" id="{AABE8943-6D50-4C0B-E4CE-913985340D0D}"/>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Tree>
  </p:cSld>
  <p:clrMapOvr>
    <a:masterClrMapping/>
  </p:clrMapOvr>
  <p:transition/>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7" name="Slide Number Placeholder 3">
            <a:extLst>
              <a:ext uri="{FF2B5EF4-FFF2-40B4-BE49-F238E27FC236}">
                <a16:creationId xmlns:a16="http://schemas.microsoft.com/office/drawing/2014/main" id="{BCD0BC41-99CA-6235-9CCB-373E05FB3049}"/>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1FE6F949-8CFC-E14F-97AC-22E754BC0AF7}" type="slidenum">
              <a:rPr lang="en-US" altLang="en-US" sz="1400" smtClean="0">
                <a:latin typeface="Times New Roman" panose="02020603050405020304" pitchFamily="18" charset="0"/>
              </a:rPr>
              <a:pPr algn="l">
                <a:spcBef>
                  <a:spcPct val="0"/>
                </a:spcBef>
                <a:buFontTx/>
                <a:buNone/>
              </a:pPr>
              <a:t>61</a:t>
            </a:fld>
            <a:endParaRPr lang="en-US" altLang="en-US" sz="1400">
              <a:latin typeface="Times New Roman" panose="02020603050405020304" pitchFamily="18" charset="0"/>
            </a:endParaRPr>
          </a:p>
        </p:txBody>
      </p:sp>
      <p:graphicFrame>
        <p:nvGraphicFramePr>
          <p:cNvPr id="471070" name="Group 30">
            <a:extLst>
              <a:ext uri="{FF2B5EF4-FFF2-40B4-BE49-F238E27FC236}">
                <a16:creationId xmlns:a16="http://schemas.microsoft.com/office/drawing/2014/main" id="{02EE43AF-067E-1C54-D73F-12F8A86D1C9B}"/>
              </a:ext>
            </a:extLst>
          </p:cNvPr>
          <p:cNvGraphicFramePr>
            <a:graphicFrameLocks noGrp="1"/>
          </p:cNvGraphicFramePr>
          <p:nvPr/>
        </p:nvGraphicFramePr>
        <p:xfrm>
          <a:off x="2057400" y="2209800"/>
          <a:ext cx="6324600" cy="3594100"/>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238">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B050"/>
                    </a:solid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138">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47476" name="Text Box 20">
            <a:extLst>
              <a:ext uri="{FF2B5EF4-FFF2-40B4-BE49-F238E27FC236}">
                <a16:creationId xmlns:a16="http://schemas.microsoft.com/office/drawing/2014/main" id="{E5BB6C5C-3B51-5B0E-80C6-9736EC9C1ABC}"/>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47477" name="Text Box 21">
            <a:extLst>
              <a:ext uri="{FF2B5EF4-FFF2-40B4-BE49-F238E27FC236}">
                <a16:creationId xmlns:a16="http://schemas.microsoft.com/office/drawing/2014/main" id="{538B1153-1D4F-4236-1797-A1369BD8227B}"/>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
        <p:nvSpPr>
          <p:cNvPr id="147478" name="Rectangle 22">
            <a:extLst>
              <a:ext uri="{FF2B5EF4-FFF2-40B4-BE49-F238E27FC236}">
                <a16:creationId xmlns:a16="http://schemas.microsoft.com/office/drawing/2014/main" id="{A582C035-41E9-3AF1-4314-B3DB28DA19B1}"/>
              </a:ext>
            </a:extLst>
          </p:cNvPr>
          <p:cNvSpPr>
            <a:spLocks noGrp="1" noChangeArrowheads="1"/>
          </p:cNvSpPr>
          <p:nvPr>
            <p:ph type="title" idx="4294967295"/>
          </p:nvPr>
        </p:nvSpPr>
        <p:spPr>
          <a:xfrm>
            <a:off x="533400" y="228600"/>
            <a:ext cx="8610600" cy="1143000"/>
          </a:xfrm>
        </p:spPr>
        <p:txBody>
          <a:bodyPr/>
          <a:lstStyle/>
          <a:p>
            <a:r>
              <a:rPr lang="en-US" altLang="en-US" sz="4000"/>
              <a:t>The good scenario:</a:t>
            </a:r>
            <a:r>
              <a:rPr lang="en-US" altLang="en-US" sz="4400"/>
              <a:t> </a:t>
            </a:r>
            <a:br>
              <a:rPr lang="en-US" altLang="en-US" sz="4400"/>
            </a:br>
            <a:r>
              <a:rPr lang="en-US" altLang="en-US" sz="4000"/>
              <a:t>David relies and Ebenezer performs</a:t>
            </a:r>
            <a:endParaRPr lang="en-US" altLang="en-US" sz="3000">
              <a:solidFill>
                <a:schemeClr val="tx1"/>
              </a:solidFill>
            </a:endParaRPr>
          </a:p>
        </p:txBody>
      </p:sp>
    </p:spTree>
  </p:cSld>
  <p:clrMapOvr>
    <a:masterClrMapping/>
  </p:clrMapOvr>
  <p:transition/>
</p:sld>
</file>

<file path=ppt/slides/slide62.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49505" name="Line 3">
            <a:extLst>
              <a:ext uri="{FF2B5EF4-FFF2-40B4-BE49-F238E27FC236}">
                <a16:creationId xmlns:a16="http://schemas.microsoft.com/office/drawing/2014/main" id="{2868472A-541C-E5A9-4E8E-98A36875DCA1}"/>
              </a:ext>
            </a:extLst>
          </p:cNvPr>
          <p:cNvSpPr>
            <a:spLocks noChangeShapeType="1"/>
          </p:cNvSpPr>
          <p:nvPr/>
        </p:nvSpPr>
        <p:spPr bwMode="auto">
          <a:xfrm flipV="1">
            <a:off x="2209800" y="1295400"/>
            <a:ext cx="0" cy="4572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506" name="Rectangle 4">
            <a:extLst>
              <a:ext uri="{FF2B5EF4-FFF2-40B4-BE49-F238E27FC236}">
                <a16:creationId xmlns:a16="http://schemas.microsoft.com/office/drawing/2014/main" id="{80EB8D95-F0A1-2251-BC79-FCCBB150992B}"/>
              </a:ext>
            </a:extLst>
          </p:cNvPr>
          <p:cNvSpPr>
            <a:spLocks noGrp="1" noChangeArrowheads="1"/>
          </p:cNvSpPr>
          <p:nvPr>
            <p:ph type="title"/>
          </p:nvPr>
        </p:nvSpPr>
        <p:spPr>
          <a:xfrm>
            <a:off x="762000" y="-152400"/>
            <a:ext cx="7556500" cy="1219200"/>
          </a:xfrm>
        </p:spPr>
        <p:txBody>
          <a:bodyPr/>
          <a:lstStyle/>
          <a:p>
            <a:pPr eaLnBrk="1" hangingPunct="1"/>
            <a:r>
              <a:rPr lang="en-US" altLang="en-US">
                <a:solidFill>
                  <a:schemeClr val="tx1"/>
                </a:solidFill>
              </a:rPr>
              <a:t>The good scenario:</a:t>
            </a:r>
            <a:r>
              <a:rPr lang="en-US" altLang="en-US" sz="2800">
                <a:solidFill>
                  <a:schemeClr val="tx1"/>
                </a:solidFill>
              </a:rPr>
              <a:t> </a:t>
            </a:r>
            <a:br>
              <a:rPr lang="en-US" altLang="en-US" sz="2800">
                <a:solidFill>
                  <a:schemeClr val="tx1"/>
                </a:solidFill>
              </a:rPr>
            </a:br>
            <a:r>
              <a:rPr lang="en-US" altLang="en-US" sz="2400">
                <a:solidFill>
                  <a:schemeClr val="tx1"/>
                </a:solidFill>
              </a:rPr>
              <a:t>David relies and Ebenezer performs</a:t>
            </a:r>
          </a:p>
        </p:txBody>
      </p:sp>
      <p:sp>
        <p:nvSpPr>
          <p:cNvPr id="149507" name="AutoShape 5">
            <a:extLst>
              <a:ext uri="{FF2B5EF4-FFF2-40B4-BE49-F238E27FC236}">
                <a16:creationId xmlns:a16="http://schemas.microsoft.com/office/drawing/2014/main" id="{DA5665E7-8FC6-2B45-3275-A25A129710DD}"/>
              </a:ext>
            </a:extLst>
          </p:cNvPr>
          <p:cNvSpPr>
            <a:spLocks noChangeAspect="1" noChangeArrowheads="1" noTextEdit="1"/>
          </p:cNvSpPr>
          <p:nvPr/>
        </p:nvSpPr>
        <p:spPr bwMode="auto">
          <a:xfrm>
            <a:off x="685800" y="990600"/>
            <a:ext cx="7340600" cy="508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49508" name="Rectangle 7">
            <a:extLst>
              <a:ext uri="{FF2B5EF4-FFF2-40B4-BE49-F238E27FC236}">
                <a16:creationId xmlns:a16="http://schemas.microsoft.com/office/drawing/2014/main" id="{126564C5-22B6-945C-4BF0-7192D393F96B}"/>
              </a:ext>
            </a:extLst>
          </p:cNvPr>
          <p:cNvSpPr>
            <a:spLocks noChangeArrowheads="1"/>
          </p:cNvSpPr>
          <p:nvPr/>
        </p:nvSpPr>
        <p:spPr bwMode="auto">
          <a:xfrm>
            <a:off x="685800" y="993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09" name="Rectangle 8">
            <a:extLst>
              <a:ext uri="{FF2B5EF4-FFF2-40B4-BE49-F238E27FC236}">
                <a16:creationId xmlns:a16="http://schemas.microsoft.com/office/drawing/2014/main" id="{7B50CD92-3CBD-C4D7-BE46-689B3431739E}"/>
              </a:ext>
            </a:extLst>
          </p:cNvPr>
          <p:cNvSpPr>
            <a:spLocks noChangeArrowheads="1"/>
          </p:cNvSpPr>
          <p:nvPr/>
        </p:nvSpPr>
        <p:spPr bwMode="auto">
          <a:xfrm>
            <a:off x="685800" y="1206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10" name="Rectangle 9">
            <a:extLst>
              <a:ext uri="{FF2B5EF4-FFF2-40B4-BE49-F238E27FC236}">
                <a16:creationId xmlns:a16="http://schemas.microsoft.com/office/drawing/2014/main" id="{A0F76109-BF10-9BB3-E297-DCCBCCE066BB}"/>
              </a:ext>
            </a:extLst>
          </p:cNvPr>
          <p:cNvSpPr>
            <a:spLocks noChangeArrowheads="1"/>
          </p:cNvSpPr>
          <p:nvPr/>
        </p:nvSpPr>
        <p:spPr bwMode="auto">
          <a:xfrm>
            <a:off x="685800" y="1417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11" name="Rectangle 10">
            <a:extLst>
              <a:ext uri="{FF2B5EF4-FFF2-40B4-BE49-F238E27FC236}">
                <a16:creationId xmlns:a16="http://schemas.microsoft.com/office/drawing/2014/main" id="{D65EA448-EA68-3A0B-F97B-426A84B100A9}"/>
              </a:ext>
            </a:extLst>
          </p:cNvPr>
          <p:cNvSpPr>
            <a:spLocks noChangeArrowheads="1"/>
          </p:cNvSpPr>
          <p:nvPr/>
        </p:nvSpPr>
        <p:spPr bwMode="auto">
          <a:xfrm>
            <a:off x="685800" y="16303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12" name="Rectangle 11">
            <a:extLst>
              <a:ext uri="{FF2B5EF4-FFF2-40B4-BE49-F238E27FC236}">
                <a16:creationId xmlns:a16="http://schemas.microsoft.com/office/drawing/2014/main" id="{E849A0E0-2784-6276-E077-A96DB7352D88}"/>
              </a:ext>
            </a:extLst>
          </p:cNvPr>
          <p:cNvSpPr>
            <a:spLocks noChangeArrowheads="1"/>
          </p:cNvSpPr>
          <p:nvPr/>
        </p:nvSpPr>
        <p:spPr bwMode="auto">
          <a:xfrm>
            <a:off x="685800" y="18383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13" name="Rectangle 12">
            <a:extLst>
              <a:ext uri="{FF2B5EF4-FFF2-40B4-BE49-F238E27FC236}">
                <a16:creationId xmlns:a16="http://schemas.microsoft.com/office/drawing/2014/main" id="{44362413-C6A6-15BC-46E0-71D34064AFAF}"/>
              </a:ext>
            </a:extLst>
          </p:cNvPr>
          <p:cNvSpPr>
            <a:spLocks noChangeArrowheads="1"/>
          </p:cNvSpPr>
          <p:nvPr/>
        </p:nvSpPr>
        <p:spPr bwMode="auto">
          <a:xfrm>
            <a:off x="1239838" y="18383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14" name="Rectangle 13">
            <a:extLst>
              <a:ext uri="{FF2B5EF4-FFF2-40B4-BE49-F238E27FC236}">
                <a16:creationId xmlns:a16="http://schemas.microsoft.com/office/drawing/2014/main" id="{31D388A8-D6AD-DDD3-BABA-2D205B61835F}"/>
              </a:ext>
            </a:extLst>
          </p:cNvPr>
          <p:cNvSpPr>
            <a:spLocks noChangeArrowheads="1"/>
          </p:cNvSpPr>
          <p:nvPr/>
        </p:nvSpPr>
        <p:spPr bwMode="auto">
          <a:xfrm>
            <a:off x="1792288" y="18383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15" name="Rectangle 14">
            <a:extLst>
              <a:ext uri="{FF2B5EF4-FFF2-40B4-BE49-F238E27FC236}">
                <a16:creationId xmlns:a16="http://schemas.microsoft.com/office/drawing/2014/main" id="{14BD48A7-9C83-2AA7-7CF9-E6F7705EAF79}"/>
              </a:ext>
            </a:extLst>
          </p:cNvPr>
          <p:cNvSpPr>
            <a:spLocks noChangeArrowheads="1"/>
          </p:cNvSpPr>
          <p:nvPr/>
        </p:nvSpPr>
        <p:spPr bwMode="auto">
          <a:xfrm>
            <a:off x="2346325" y="19050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16" name="Rectangle 15">
            <a:extLst>
              <a:ext uri="{FF2B5EF4-FFF2-40B4-BE49-F238E27FC236}">
                <a16:creationId xmlns:a16="http://schemas.microsoft.com/office/drawing/2014/main" id="{B09C060E-8D1E-3DA1-996B-6B67AFFABEAD}"/>
              </a:ext>
            </a:extLst>
          </p:cNvPr>
          <p:cNvSpPr>
            <a:spLocks noChangeArrowheads="1"/>
          </p:cNvSpPr>
          <p:nvPr/>
        </p:nvSpPr>
        <p:spPr bwMode="auto">
          <a:xfrm>
            <a:off x="2900363" y="18383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17" name="Rectangle 16">
            <a:extLst>
              <a:ext uri="{FF2B5EF4-FFF2-40B4-BE49-F238E27FC236}">
                <a16:creationId xmlns:a16="http://schemas.microsoft.com/office/drawing/2014/main" id="{C89E33D6-1E3D-6CD2-B838-2750631BF01A}"/>
              </a:ext>
            </a:extLst>
          </p:cNvPr>
          <p:cNvSpPr>
            <a:spLocks noChangeArrowheads="1"/>
          </p:cNvSpPr>
          <p:nvPr/>
        </p:nvSpPr>
        <p:spPr bwMode="auto">
          <a:xfrm>
            <a:off x="3452813" y="18383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18" name="Rectangle 17">
            <a:extLst>
              <a:ext uri="{FF2B5EF4-FFF2-40B4-BE49-F238E27FC236}">
                <a16:creationId xmlns:a16="http://schemas.microsoft.com/office/drawing/2014/main" id="{1BEC8CAA-237C-E4CC-3ABA-98F20B00255C}"/>
              </a:ext>
            </a:extLst>
          </p:cNvPr>
          <p:cNvSpPr>
            <a:spLocks noChangeArrowheads="1"/>
          </p:cNvSpPr>
          <p:nvPr/>
        </p:nvSpPr>
        <p:spPr bwMode="auto">
          <a:xfrm>
            <a:off x="685800" y="20510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19" name="Rectangle 18">
            <a:extLst>
              <a:ext uri="{FF2B5EF4-FFF2-40B4-BE49-F238E27FC236}">
                <a16:creationId xmlns:a16="http://schemas.microsoft.com/office/drawing/2014/main" id="{FB4AA4C3-D9EE-65DF-C2CD-0F1E2AA4655F}"/>
              </a:ext>
            </a:extLst>
          </p:cNvPr>
          <p:cNvSpPr>
            <a:spLocks noChangeArrowheads="1"/>
          </p:cNvSpPr>
          <p:nvPr/>
        </p:nvSpPr>
        <p:spPr bwMode="auto">
          <a:xfrm>
            <a:off x="685800" y="2263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20" name="Rectangle 19">
            <a:extLst>
              <a:ext uri="{FF2B5EF4-FFF2-40B4-BE49-F238E27FC236}">
                <a16:creationId xmlns:a16="http://schemas.microsoft.com/office/drawing/2014/main" id="{E6309F78-C367-7956-E333-E81C4C22A517}"/>
              </a:ext>
            </a:extLst>
          </p:cNvPr>
          <p:cNvSpPr>
            <a:spLocks noChangeArrowheads="1"/>
          </p:cNvSpPr>
          <p:nvPr/>
        </p:nvSpPr>
        <p:spPr bwMode="auto">
          <a:xfrm>
            <a:off x="685800" y="24749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21" name="Rectangle 20">
            <a:extLst>
              <a:ext uri="{FF2B5EF4-FFF2-40B4-BE49-F238E27FC236}">
                <a16:creationId xmlns:a16="http://schemas.microsoft.com/office/drawing/2014/main" id="{FA6BDB61-1314-09E8-2928-629D4BC94302}"/>
              </a:ext>
            </a:extLst>
          </p:cNvPr>
          <p:cNvSpPr>
            <a:spLocks noChangeArrowheads="1"/>
          </p:cNvSpPr>
          <p:nvPr/>
        </p:nvSpPr>
        <p:spPr bwMode="auto">
          <a:xfrm>
            <a:off x="731838" y="24749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22" name="Rectangle 21">
            <a:extLst>
              <a:ext uri="{FF2B5EF4-FFF2-40B4-BE49-F238E27FC236}">
                <a16:creationId xmlns:a16="http://schemas.microsoft.com/office/drawing/2014/main" id="{673901F6-3695-ABFD-56AB-A87A631A9766}"/>
              </a:ext>
            </a:extLst>
          </p:cNvPr>
          <p:cNvSpPr>
            <a:spLocks noChangeArrowheads="1"/>
          </p:cNvSpPr>
          <p:nvPr/>
        </p:nvSpPr>
        <p:spPr bwMode="auto">
          <a:xfrm>
            <a:off x="685800" y="2687638"/>
            <a:ext cx="238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23" name="Rectangle 22">
            <a:extLst>
              <a:ext uri="{FF2B5EF4-FFF2-40B4-BE49-F238E27FC236}">
                <a16:creationId xmlns:a16="http://schemas.microsoft.com/office/drawing/2014/main" id="{83D0E6F2-FD21-50A0-FFBB-04D74DFD9215}"/>
              </a:ext>
            </a:extLst>
          </p:cNvPr>
          <p:cNvSpPr>
            <a:spLocks noChangeArrowheads="1"/>
          </p:cNvSpPr>
          <p:nvPr/>
        </p:nvSpPr>
        <p:spPr bwMode="auto">
          <a:xfrm>
            <a:off x="915988" y="2687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24" name="Rectangle 23">
            <a:extLst>
              <a:ext uri="{FF2B5EF4-FFF2-40B4-BE49-F238E27FC236}">
                <a16:creationId xmlns:a16="http://schemas.microsoft.com/office/drawing/2014/main" id="{27966ABD-6E6B-B9E8-2A5C-D34300C2FE51}"/>
              </a:ext>
            </a:extLst>
          </p:cNvPr>
          <p:cNvSpPr>
            <a:spLocks noChangeArrowheads="1"/>
          </p:cNvSpPr>
          <p:nvPr/>
        </p:nvSpPr>
        <p:spPr bwMode="auto">
          <a:xfrm>
            <a:off x="685800"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25" name="Rectangle 24">
            <a:extLst>
              <a:ext uri="{FF2B5EF4-FFF2-40B4-BE49-F238E27FC236}">
                <a16:creationId xmlns:a16="http://schemas.microsoft.com/office/drawing/2014/main" id="{27A289F1-116E-FBE2-A802-FCB6F5C70589}"/>
              </a:ext>
            </a:extLst>
          </p:cNvPr>
          <p:cNvSpPr>
            <a:spLocks noChangeArrowheads="1"/>
          </p:cNvSpPr>
          <p:nvPr/>
        </p:nvSpPr>
        <p:spPr bwMode="auto">
          <a:xfrm>
            <a:off x="1239838"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26" name="Rectangle 25">
            <a:extLst>
              <a:ext uri="{FF2B5EF4-FFF2-40B4-BE49-F238E27FC236}">
                <a16:creationId xmlns:a16="http://schemas.microsoft.com/office/drawing/2014/main" id="{BAEC3D49-CF47-8A69-00C9-6F19B7D6EACD}"/>
              </a:ext>
            </a:extLst>
          </p:cNvPr>
          <p:cNvSpPr>
            <a:spLocks noChangeArrowheads="1"/>
          </p:cNvSpPr>
          <p:nvPr/>
        </p:nvSpPr>
        <p:spPr bwMode="auto">
          <a:xfrm>
            <a:off x="1792288"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27" name="Rectangle 26">
            <a:extLst>
              <a:ext uri="{FF2B5EF4-FFF2-40B4-BE49-F238E27FC236}">
                <a16:creationId xmlns:a16="http://schemas.microsoft.com/office/drawing/2014/main" id="{077ABF78-0E9C-DBE6-3288-12B392450356}"/>
              </a:ext>
            </a:extLst>
          </p:cNvPr>
          <p:cNvSpPr>
            <a:spLocks noChangeArrowheads="1"/>
          </p:cNvSpPr>
          <p:nvPr/>
        </p:nvSpPr>
        <p:spPr bwMode="auto">
          <a:xfrm>
            <a:off x="2346325"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28" name="Rectangle 27">
            <a:extLst>
              <a:ext uri="{FF2B5EF4-FFF2-40B4-BE49-F238E27FC236}">
                <a16:creationId xmlns:a16="http://schemas.microsoft.com/office/drawing/2014/main" id="{01C35A27-C90C-AE36-1E37-C9876445027B}"/>
              </a:ext>
            </a:extLst>
          </p:cNvPr>
          <p:cNvSpPr>
            <a:spLocks noChangeArrowheads="1"/>
          </p:cNvSpPr>
          <p:nvPr/>
        </p:nvSpPr>
        <p:spPr bwMode="auto">
          <a:xfrm>
            <a:off x="2900363"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29" name="Rectangle 28">
            <a:extLst>
              <a:ext uri="{FF2B5EF4-FFF2-40B4-BE49-F238E27FC236}">
                <a16:creationId xmlns:a16="http://schemas.microsoft.com/office/drawing/2014/main" id="{71A1D639-EE7A-628A-D713-C9CBBB37DF57}"/>
              </a:ext>
            </a:extLst>
          </p:cNvPr>
          <p:cNvSpPr>
            <a:spLocks noChangeArrowheads="1"/>
          </p:cNvSpPr>
          <p:nvPr/>
        </p:nvSpPr>
        <p:spPr bwMode="auto">
          <a:xfrm>
            <a:off x="3452813"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30" name="Rectangle 29">
            <a:extLst>
              <a:ext uri="{FF2B5EF4-FFF2-40B4-BE49-F238E27FC236}">
                <a16:creationId xmlns:a16="http://schemas.microsoft.com/office/drawing/2014/main" id="{635CB5D8-24B6-BDEE-0881-2EA489A31A8E}"/>
              </a:ext>
            </a:extLst>
          </p:cNvPr>
          <p:cNvSpPr>
            <a:spLocks noChangeArrowheads="1"/>
          </p:cNvSpPr>
          <p:nvPr/>
        </p:nvSpPr>
        <p:spPr bwMode="auto">
          <a:xfrm>
            <a:off x="4006850"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31" name="Rectangle 30">
            <a:extLst>
              <a:ext uri="{FF2B5EF4-FFF2-40B4-BE49-F238E27FC236}">
                <a16:creationId xmlns:a16="http://schemas.microsoft.com/office/drawing/2014/main" id="{A8679B9F-7D02-F43C-9C63-8D1D07F5A073}"/>
              </a:ext>
            </a:extLst>
          </p:cNvPr>
          <p:cNvSpPr>
            <a:spLocks noChangeArrowheads="1"/>
          </p:cNvSpPr>
          <p:nvPr/>
        </p:nvSpPr>
        <p:spPr bwMode="auto">
          <a:xfrm>
            <a:off x="685800" y="3111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32" name="Rectangle 31">
            <a:extLst>
              <a:ext uri="{FF2B5EF4-FFF2-40B4-BE49-F238E27FC236}">
                <a16:creationId xmlns:a16="http://schemas.microsoft.com/office/drawing/2014/main" id="{F3EAE987-41CD-6842-CB47-99F40A2E172A}"/>
              </a:ext>
            </a:extLst>
          </p:cNvPr>
          <p:cNvSpPr>
            <a:spLocks noChangeArrowheads="1"/>
          </p:cNvSpPr>
          <p:nvPr/>
        </p:nvSpPr>
        <p:spPr bwMode="auto">
          <a:xfrm>
            <a:off x="1239838" y="3111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33" name="Rectangle 32">
            <a:extLst>
              <a:ext uri="{FF2B5EF4-FFF2-40B4-BE49-F238E27FC236}">
                <a16:creationId xmlns:a16="http://schemas.microsoft.com/office/drawing/2014/main" id="{6FA8729F-135D-A260-13C6-A01766311EFA}"/>
              </a:ext>
            </a:extLst>
          </p:cNvPr>
          <p:cNvSpPr>
            <a:spLocks noChangeArrowheads="1"/>
          </p:cNvSpPr>
          <p:nvPr/>
        </p:nvSpPr>
        <p:spPr bwMode="auto">
          <a:xfrm>
            <a:off x="1792288" y="3111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34" name="Rectangle 33">
            <a:extLst>
              <a:ext uri="{FF2B5EF4-FFF2-40B4-BE49-F238E27FC236}">
                <a16:creationId xmlns:a16="http://schemas.microsoft.com/office/drawing/2014/main" id="{24B8D7F2-2D43-30D8-3B7F-89C7949330EE}"/>
              </a:ext>
            </a:extLst>
          </p:cNvPr>
          <p:cNvSpPr>
            <a:spLocks noChangeArrowheads="1"/>
          </p:cNvSpPr>
          <p:nvPr/>
        </p:nvSpPr>
        <p:spPr bwMode="auto">
          <a:xfrm>
            <a:off x="2346325" y="3111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35" name="Rectangle 34">
            <a:extLst>
              <a:ext uri="{FF2B5EF4-FFF2-40B4-BE49-F238E27FC236}">
                <a16:creationId xmlns:a16="http://schemas.microsoft.com/office/drawing/2014/main" id="{BEF49D29-8335-1B4E-96D5-9302907689BE}"/>
              </a:ext>
            </a:extLst>
          </p:cNvPr>
          <p:cNvSpPr>
            <a:spLocks noChangeArrowheads="1"/>
          </p:cNvSpPr>
          <p:nvPr/>
        </p:nvSpPr>
        <p:spPr bwMode="auto">
          <a:xfrm>
            <a:off x="2900363" y="31115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36" name="Rectangle 35">
            <a:extLst>
              <a:ext uri="{FF2B5EF4-FFF2-40B4-BE49-F238E27FC236}">
                <a16:creationId xmlns:a16="http://schemas.microsoft.com/office/drawing/2014/main" id="{24717B9E-D617-5BC2-608E-12EE5A44E2AA}"/>
              </a:ext>
            </a:extLst>
          </p:cNvPr>
          <p:cNvSpPr>
            <a:spLocks noChangeArrowheads="1"/>
          </p:cNvSpPr>
          <p:nvPr/>
        </p:nvSpPr>
        <p:spPr bwMode="auto">
          <a:xfrm>
            <a:off x="2992438" y="3111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37" name="Rectangle 36">
            <a:extLst>
              <a:ext uri="{FF2B5EF4-FFF2-40B4-BE49-F238E27FC236}">
                <a16:creationId xmlns:a16="http://schemas.microsoft.com/office/drawing/2014/main" id="{EFC0F566-0F32-1B0A-23C4-3648A731089D}"/>
              </a:ext>
            </a:extLst>
          </p:cNvPr>
          <p:cNvSpPr>
            <a:spLocks noChangeArrowheads="1"/>
          </p:cNvSpPr>
          <p:nvPr/>
        </p:nvSpPr>
        <p:spPr bwMode="auto">
          <a:xfrm>
            <a:off x="1792288" y="3322638"/>
            <a:ext cx="476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38" name="Rectangle 37">
            <a:extLst>
              <a:ext uri="{FF2B5EF4-FFF2-40B4-BE49-F238E27FC236}">
                <a16:creationId xmlns:a16="http://schemas.microsoft.com/office/drawing/2014/main" id="{B3601212-60EB-5EF1-ECDC-59D69B296176}"/>
              </a:ext>
            </a:extLst>
          </p:cNvPr>
          <p:cNvSpPr>
            <a:spLocks noChangeArrowheads="1"/>
          </p:cNvSpPr>
          <p:nvPr/>
        </p:nvSpPr>
        <p:spPr bwMode="auto">
          <a:xfrm>
            <a:off x="2254250"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39" name="Rectangle 38">
            <a:extLst>
              <a:ext uri="{FF2B5EF4-FFF2-40B4-BE49-F238E27FC236}">
                <a16:creationId xmlns:a16="http://schemas.microsoft.com/office/drawing/2014/main" id="{8BE9496D-98CD-86A9-63AA-2AB3CADFAE1D}"/>
              </a:ext>
            </a:extLst>
          </p:cNvPr>
          <p:cNvSpPr>
            <a:spLocks noChangeArrowheads="1"/>
          </p:cNvSpPr>
          <p:nvPr/>
        </p:nvSpPr>
        <p:spPr bwMode="auto">
          <a:xfrm>
            <a:off x="2346325"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40" name="Rectangle 39">
            <a:extLst>
              <a:ext uri="{FF2B5EF4-FFF2-40B4-BE49-F238E27FC236}">
                <a16:creationId xmlns:a16="http://schemas.microsoft.com/office/drawing/2014/main" id="{5E6393CC-03E3-8B81-B6BE-3FEA6C24F517}"/>
              </a:ext>
            </a:extLst>
          </p:cNvPr>
          <p:cNvSpPr>
            <a:spLocks noChangeArrowheads="1"/>
          </p:cNvSpPr>
          <p:nvPr/>
        </p:nvSpPr>
        <p:spPr bwMode="auto">
          <a:xfrm>
            <a:off x="2900363"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41" name="Rectangle 40">
            <a:extLst>
              <a:ext uri="{FF2B5EF4-FFF2-40B4-BE49-F238E27FC236}">
                <a16:creationId xmlns:a16="http://schemas.microsoft.com/office/drawing/2014/main" id="{554988A6-5276-3D0B-5EE3-F4BF9E3871C2}"/>
              </a:ext>
            </a:extLst>
          </p:cNvPr>
          <p:cNvSpPr>
            <a:spLocks noChangeArrowheads="1"/>
          </p:cNvSpPr>
          <p:nvPr/>
        </p:nvSpPr>
        <p:spPr bwMode="auto">
          <a:xfrm>
            <a:off x="3452813"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42" name="Rectangle 41">
            <a:extLst>
              <a:ext uri="{FF2B5EF4-FFF2-40B4-BE49-F238E27FC236}">
                <a16:creationId xmlns:a16="http://schemas.microsoft.com/office/drawing/2014/main" id="{55C2E42F-FAE1-9F63-DB53-E8656FB3618C}"/>
              </a:ext>
            </a:extLst>
          </p:cNvPr>
          <p:cNvSpPr>
            <a:spLocks noChangeArrowheads="1"/>
          </p:cNvSpPr>
          <p:nvPr/>
        </p:nvSpPr>
        <p:spPr bwMode="auto">
          <a:xfrm>
            <a:off x="4006850" y="3322638"/>
            <a:ext cx="238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43" name="Rectangle 42">
            <a:extLst>
              <a:ext uri="{FF2B5EF4-FFF2-40B4-BE49-F238E27FC236}">
                <a16:creationId xmlns:a16="http://schemas.microsoft.com/office/drawing/2014/main" id="{DE4FE1ED-7C5C-DC0B-0CF2-DA9D7EBB884E}"/>
              </a:ext>
            </a:extLst>
          </p:cNvPr>
          <p:cNvSpPr>
            <a:spLocks noChangeArrowheads="1"/>
          </p:cNvSpPr>
          <p:nvPr/>
        </p:nvSpPr>
        <p:spPr bwMode="auto">
          <a:xfrm>
            <a:off x="4237038"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44" name="Rectangle 43">
            <a:extLst>
              <a:ext uri="{FF2B5EF4-FFF2-40B4-BE49-F238E27FC236}">
                <a16:creationId xmlns:a16="http://schemas.microsoft.com/office/drawing/2014/main" id="{3632FA1B-18B0-FF09-3942-776F2155D6F2}"/>
              </a:ext>
            </a:extLst>
          </p:cNvPr>
          <p:cNvSpPr>
            <a:spLocks noChangeArrowheads="1"/>
          </p:cNvSpPr>
          <p:nvPr/>
        </p:nvSpPr>
        <p:spPr bwMode="auto">
          <a:xfrm>
            <a:off x="4559300" y="3322638"/>
            <a:ext cx="3286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r>
              <a:rPr lang="en-US" altLang="en-US" sz="2000">
                <a:solidFill>
                  <a:srgbClr val="000000"/>
                </a:solidFill>
                <a:latin typeface="Times New Roman" panose="02020603050405020304" pitchFamily="18" charset="0"/>
              </a:rPr>
              <a:t> </a:t>
            </a:r>
            <a:r>
              <a:rPr lang="en-US" altLang="en-US" sz="2000">
                <a:solidFill>
                  <a:srgbClr val="FF0000"/>
                </a:solidFill>
                <a:latin typeface="Times New Roman" panose="02020603050405020304" pitchFamily="18" charset="0"/>
              </a:rPr>
              <a:t>B</a:t>
            </a:r>
          </a:p>
        </p:txBody>
      </p:sp>
      <p:sp>
        <p:nvSpPr>
          <p:cNvPr id="149545" name="Rectangle 44">
            <a:extLst>
              <a:ext uri="{FF2B5EF4-FFF2-40B4-BE49-F238E27FC236}">
                <a16:creationId xmlns:a16="http://schemas.microsoft.com/office/drawing/2014/main" id="{255B2423-95AE-9432-E633-625500574E3D}"/>
              </a:ext>
            </a:extLst>
          </p:cNvPr>
          <p:cNvSpPr>
            <a:spLocks noChangeArrowheads="1"/>
          </p:cNvSpPr>
          <p:nvPr/>
        </p:nvSpPr>
        <p:spPr bwMode="auto">
          <a:xfrm>
            <a:off x="4876800" y="3505200"/>
            <a:ext cx="914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 </a:t>
            </a:r>
            <a:r>
              <a:rPr lang="en-US" altLang="en-US" sz="1000" b="1">
                <a:solidFill>
                  <a:srgbClr val="FF0000"/>
                </a:solidFill>
                <a:latin typeface="Times New Roman" panose="02020603050405020304" pitchFamily="18" charset="0"/>
              </a:rPr>
              <a:t>100, 100</a:t>
            </a:r>
            <a:endParaRPr lang="en-US" altLang="en-US" sz="1600" b="1">
              <a:solidFill>
                <a:srgbClr val="FF0000"/>
              </a:solidFill>
              <a:latin typeface="Times New Roman" panose="02020603050405020304" pitchFamily="18" charset="0"/>
            </a:endParaRPr>
          </a:p>
        </p:txBody>
      </p:sp>
      <p:sp>
        <p:nvSpPr>
          <p:cNvPr id="149546" name="Rectangle 45">
            <a:extLst>
              <a:ext uri="{FF2B5EF4-FFF2-40B4-BE49-F238E27FC236}">
                <a16:creationId xmlns:a16="http://schemas.microsoft.com/office/drawing/2014/main" id="{7B7EF973-12F0-364B-4FE0-3A59EF541F00}"/>
              </a:ext>
            </a:extLst>
          </p:cNvPr>
          <p:cNvSpPr>
            <a:spLocks noChangeArrowheads="1"/>
          </p:cNvSpPr>
          <p:nvPr/>
        </p:nvSpPr>
        <p:spPr bwMode="auto">
          <a:xfrm>
            <a:off x="5253038"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47" name="Rectangle 46">
            <a:extLst>
              <a:ext uri="{FF2B5EF4-FFF2-40B4-BE49-F238E27FC236}">
                <a16:creationId xmlns:a16="http://schemas.microsoft.com/office/drawing/2014/main" id="{8BAD7A28-C799-50E3-29F2-88FDE8476838}"/>
              </a:ext>
            </a:extLst>
          </p:cNvPr>
          <p:cNvSpPr>
            <a:spLocks noChangeArrowheads="1"/>
          </p:cNvSpPr>
          <p:nvPr/>
        </p:nvSpPr>
        <p:spPr bwMode="auto">
          <a:xfrm>
            <a:off x="685800" y="35353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48" name="Rectangle 47">
            <a:extLst>
              <a:ext uri="{FF2B5EF4-FFF2-40B4-BE49-F238E27FC236}">
                <a16:creationId xmlns:a16="http://schemas.microsoft.com/office/drawing/2014/main" id="{3EA431A1-3BB3-2CD9-31AF-5D00D4A8C37D}"/>
              </a:ext>
            </a:extLst>
          </p:cNvPr>
          <p:cNvSpPr>
            <a:spLocks noChangeArrowheads="1"/>
          </p:cNvSpPr>
          <p:nvPr/>
        </p:nvSpPr>
        <p:spPr bwMode="auto">
          <a:xfrm>
            <a:off x="1239838" y="35353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49" name="Rectangle 48">
            <a:extLst>
              <a:ext uri="{FF2B5EF4-FFF2-40B4-BE49-F238E27FC236}">
                <a16:creationId xmlns:a16="http://schemas.microsoft.com/office/drawing/2014/main" id="{5B661576-D67A-14B1-F85A-324692293BA8}"/>
              </a:ext>
            </a:extLst>
          </p:cNvPr>
          <p:cNvSpPr>
            <a:spLocks noChangeArrowheads="1"/>
          </p:cNvSpPr>
          <p:nvPr/>
        </p:nvSpPr>
        <p:spPr bwMode="auto">
          <a:xfrm>
            <a:off x="1792288" y="3535363"/>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a:solidFill>
                  <a:srgbClr val="C00000"/>
                </a:solidFill>
                <a:latin typeface="Times New Roman" panose="02020603050405020304" pitchFamily="18" charset="0"/>
              </a:rPr>
              <a:t>  100</a:t>
            </a:r>
            <a:endParaRPr lang="en-US" altLang="en-US" sz="1600" b="1">
              <a:solidFill>
                <a:srgbClr val="C00000"/>
              </a:solidFill>
              <a:latin typeface="Times New Roman" panose="02020603050405020304" pitchFamily="18" charset="0"/>
            </a:endParaRPr>
          </a:p>
        </p:txBody>
      </p:sp>
      <p:sp>
        <p:nvSpPr>
          <p:cNvPr id="149550" name="Rectangle 49">
            <a:extLst>
              <a:ext uri="{FF2B5EF4-FFF2-40B4-BE49-F238E27FC236}">
                <a16:creationId xmlns:a16="http://schemas.microsoft.com/office/drawing/2014/main" id="{94048D8B-059B-39C4-C524-927D982273D8}"/>
              </a:ext>
            </a:extLst>
          </p:cNvPr>
          <p:cNvSpPr>
            <a:spLocks noChangeArrowheads="1"/>
          </p:cNvSpPr>
          <p:nvPr/>
        </p:nvSpPr>
        <p:spPr bwMode="auto">
          <a:xfrm>
            <a:off x="2162175" y="35353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51" name="Rectangle 50">
            <a:extLst>
              <a:ext uri="{FF2B5EF4-FFF2-40B4-BE49-F238E27FC236}">
                <a16:creationId xmlns:a16="http://schemas.microsoft.com/office/drawing/2014/main" id="{807F0C6B-FD71-A65A-A138-A9C8B120EB5F}"/>
              </a:ext>
            </a:extLst>
          </p:cNvPr>
          <p:cNvSpPr>
            <a:spLocks noChangeArrowheads="1"/>
          </p:cNvSpPr>
          <p:nvPr/>
        </p:nvSpPr>
        <p:spPr bwMode="auto">
          <a:xfrm>
            <a:off x="685800" y="3748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52" name="Rectangle 51">
            <a:extLst>
              <a:ext uri="{FF2B5EF4-FFF2-40B4-BE49-F238E27FC236}">
                <a16:creationId xmlns:a16="http://schemas.microsoft.com/office/drawing/2014/main" id="{62DCD4C6-05EB-FAE7-1A68-C8A42BC07D82}"/>
              </a:ext>
            </a:extLst>
          </p:cNvPr>
          <p:cNvSpPr>
            <a:spLocks noChangeArrowheads="1"/>
          </p:cNvSpPr>
          <p:nvPr/>
        </p:nvSpPr>
        <p:spPr bwMode="auto">
          <a:xfrm>
            <a:off x="685800"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53" name="Rectangle 52">
            <a:extLst>
              <a:ext uri="{FF2B5EF4-FFF2-40B4-BE49-F238E27FC236}">
                <a16:creationId xmlns:a16="http://schemas.microsoft.com/office/drawing/2014/main" id="{DAFC336E-7491-C903-87E5-A2C318282B25}"/>
              </a:ext>
            </a:extLst>
          </p:cNvPr>
          <p:cNvSpPr>
            <a:spLocks noChangeArrowheads="1"/>
          </p:cNvSpPr>
          <p:nvPr/>
        </p:nvSpPr>
        <p:spPr bwMode="auto">
          <a:xfrm>
            <a:off x="1239838"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54" name="Rectangle 53">
            <a:extLst>
              <a:ext uri="{FF2B5EF4-FFF2-40B4-BE49-F238E27FC236}">
                <a16:creationId xmlns:a16="http://schemas.microsoft.com/office/drawing/2014/main" id="{35EB40D9-E0C9-1467-E563-682600C13E58}"/>
              </a:ext>
            </a:extLst>
          </p:cNvPr>
          <p:cNvSpPr>
            <a:spLocks noChangeArrowheads="1"/>
          </p:cNvSpPr>
          <p:nvPr/>
        </p:nvSpPr>
        <p:spPr bwMode="auto">
          <a:xfrm>
            <a:off x="1792288"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55" name="Rectangle 54">
            <a:extLst>
              <a:ext uri="{FF2B5EF4-FFF2-40B4-BE49-F238E27FC236}">
                <a16:creationId xmlns:a16="http://schemas.microsoft.com/office/drawing/2014/main" id="{0E4CDFA3-8FBF-C39B-A3A3-246132C5D73C}"/>
              </a:ext>
            </a:extLst>
          </p:cNvPr>
          <p:cNvSpPr>
            <a:spLocks noChangeArrowheads="1"/>
          </p:cNvSpPr>
          <p:nvPr/>
        </p:nvSpPr>
        <p:spPr bwMode="auto">
          <a:xfrm>
            <a:off x="2346325"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56" name="Rectangle 55">
            <a:extLst>
              <a:ext uri="{FF2B5EF4-FFF2-40B4-BE49-F238E27FC236}">
                <a16:creationId xmlns:a16="http://schemas.microsoft.com/office/drawing/2014/main" id="{693FE499-B695-9063-8023-7302FDC52BCE}"/>
              </a:ext>
            </a:extLst>
          </p:cNvPr>
          <p:cNvSpPr>
            <a:spLocks noChangeArrowheads="1"/>
          </p:cNvSpPr>
          <p:nvPr/>
        </p:nvSpPr>
        <p:spPr bwMode="auto">
          <a:xfrm>
            <a:off x="2900363"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57" name="Rectangle 56">
            <a:extLst>
              <a:ext uri="{FF2B5EF4-FFF2-40B4-BE49-F238E27FC236}">
                <a16:creationId xmlns:a16="http://schemas.microsoft.com/office/drawing/2014/main" id="{44761850-F7F5-B23F-B008-CF5274D127FF}"/>
              </a:ext>
            </a:extLst>
          </p:cNvPr>
          <p:cNvSpPr>
            <a:spLocks noChangeArrowheads="1"/>
          </p:cNvSpPr>
          <p:nvPr/>
        </p:nvSpPr>
        <p:spPr bwMode="auto">
          <a:xfrm>
            <a:off x="3452813" y="3959225"/>
            <a:ext cx="1428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58" name="Rectangle 57">
            <a:extLst>
              <a:ext uri="{FF2B5EF4-FFF2-40B4-BE49-F238E27FC236}">
                <a16:creationId xmlns:a16="http://schemas.microsoft.com/office/drawing/2014/main" id="{D4372A48-646C-68B2-7483-0398B800EB36}"/>
              </a:ext>
            </a:extLst>
          </p:cNvPr>
          <p:cNvSpPr>
            <a:spLocks noChangeArrowheads="1"/>
          </p:cNvSpPr>
          <p:nvPr/>
        </p:nvSpPr>
        <p:spPr bwMode="auto">
          <a:xfrm>
            <a:off x="3590925"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59" name="Rectangle 58">
            <a:extLst>
              <a:ext uri="{FF2B5EF4-FFF2-40B4-BE49-F238E27FC236}">
                <a16:creationId xmlns:a16="http://schemas.microsoft.com/office/drawing/2014/main" id="{61422D5C-C12B-7F7D-CAC5-4D431540D756}"/>
              </a:ext>
            </a:extLst>
          </p:cNvPr>
          <p:cNvSpPr>
            <a:spLocks noChangeArrowheads="1"/>
          </p:cNvSpPr>
          <p:nvPr/>
        </p:nvSpPr>
        <p:spPr bwMode="auto">
          <a:xfrm>
            <a:off x="4006850" y="3959225"/>
            <a:ext cx="2857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60" name="Rectangle 59">
            <a:extLst>
              <a:ext uri="{FF2B5EF4-FFF2-40B4-BE49-F238E27FC236}">
                <a16:creationId xmlns:a16="http://schemas.microsoft.com/office/drawing/2014/main" id="{B4CDD677-B7C9-2085-EE5F-EFE9DE1723FE}"/>
              </a:ext>
            </a:extLst>
          </p:cNvPr>
          <p:cNvSpPr>
            <a:spLocks noChangeArrowheads="1"/>
          </p:cNvSpPr>
          <p:nvPr/>
        </p:nvSpPr>
        <p:spPr bwMode="auto">
          <a:xfrm>
            <a:off x="4283075"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61" name="Rectangle 60">
            <a:extLst>
              <a:ext uri="{FF2B5EF4-FFF2-40B4-BE49-F238E27FC236}">
                <a16:creationId xmlns:a16="http://schemas.microsoft.com/office/drawing/2014/main" id="{155AFCF2-88F8-ADDB-2739-74386FBBE376}"/>
              </a:ext>
            </a:extLst>
          </p:cNvPr>
          <p:cNvSpPr>
            <a:spLocks noChangeArrowheads="1"/>
          </p:cNvSpPr>
          <p:nvPr/>
        </p:nvSpPr>
        <p:spPr bwMode="auto">
          <a:xfrm>
            <a:off x="4559300"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62" name="Rectangle 61">
            <a:extLst>
              <a:ext uri="{FF2B5EF4-FFF2-40B4-BE49-F238E27FC236}">
                <a16:creationId xmlns:a16="http://schemas.microsoft.com/office/drawing/2014/main" id="{1EA5C395-77FE-CF18-968F-9347566D986F}"/>
              </a:ext>
            </a:extLst>
          </p:cNvPr>
          <p:cNvSpPr>
            <a:spLocks noChangeArrowheads="1"/>
          </p:cNvSpPr>
          <p:nvPr/>
        </p:nvSpPr>
        <p:spPr bwMode="auto">
          <a:xfrm>
            <a:off x="5113338"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63" name="Rectangle 62">
            <a:extLst>
              <a:ext uri="{FF2B5EF4-FFF2-40B4-BE49-F238E27FC236}">
                <a16:creationId xmlns:a16="http://schemas.microsoft.com/office/drawing/2014/main" id="{C25EBFF5-7E1C-FA61-D33D-A077953F0BD9}"/>
              </a:ext>
            </a:extLst>
          </p:cNvPr>
          <p:cNvSpPr>
            <a:spLocks noChangeArrowheads="1"/>
          </p:cNvSpPr>
          <p:nvPr/>
        </p:nvSpPr>
        <p:spPr bwMode="auto">
          <a:xfrm>
            <a:off x="5667375" y="3959225"/>
            <a:ext cx="63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49564" name="Rectangle 63">
            <a:extLst>
              <a:ext uri="{FF2B5EF4-FFF2-40B4-BE49-F238E27FC236}">
                <a16:creationId xmlns:a16="http://schemas.microsoft.com/office/drawing/2014/main" id="{DD28B1AC-9697-E6C1-26D2-A5A5FCCC082B}"/>
              </a:ext>
            </a:extLst>
          </p:cNvPr>
          <p:cNvSpPr>
            <a:spLocks noChangeArrowheads="1"/>
          </p:cNvSpPr>
          <p:nvPr/>
        </p:nvSpPr>
        <p:spPr bwMode="auto">
          <a:xfrm>
            <a:off x="5727700" y="4038600"/>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200</a:t>
            </a:r>
            <a:endParaRPr lang="en-US" altLang="en-US" sz="1600">
              <a:latin typeface="Times New Roman" panose="02020603050405020304" pitchFamily="18" charset="0"/>
            </a:endParaRPr>
          </a:p>
        </p:txBody>
      </p:sp>
      <p:sp>
        <p:nvSpPr>
          <p:cNvPr id="149565" name="Rectangle 64">
            <a:extLst>
              <a:ext uri="{FF2B5EF4-FFF2-40B4-BE49-F238E27FC236}">
                <a16:creationId xmlns:a16="http://schemas.microsoft.com/office/drawing/2014/main" id="{EC9641D4-5121-3CD7-61F4-1AE634D94868}"/>
              </a:ext>
            </a:extLst>
          </p:cNvPr>
          <p:cNvSpPr>
            <a:spLocks noChangeArrowheads="1"/>
          </p:cNvSpPr>
          <p:nvPr/>
        </p:nvSpPr>
        <p:spPr bwMode="auto">
          <a:xfrm>
            <a:off x="5913438"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66" name="Rectangle 65">
            <a:extLst>
              <a:ext uri="{FF2B5EF4-FFF2-40B4-BE49-F238E27FC236}">
                <a16:creationId xmlns:a16="http://schemas.microsoft.com/office/drawing/2014/main" id="{CEDF69C6-A98E-6D96-FBF9-35B037A315C7}"/>
              </a:ext>
            </a:extLst>
          </p:cNvPr>
          <p:cNvSpPr>
            <a:spLocks noChangeArrowheads="1"/>
          </p:cNvSpPr>
          <p:nvPr/>
        </p:nvSpPr>
        <p:spPr bwMode="auto">
          <a:xfrm>
            <a:off x="685800"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67" name="Rectangle 66">
            <a:extLst>
              <a:ext uri="{FF2B5EF4-FFF2-40B4-BE49-F238E27FC236}">
                <a16:creationId xmlns:a16="http://schemas.microsoft.com/office/drawing/2014/main" id="{FBB11FF7-7CA7-BA4E-F6A3-FCB77C9B88E9}"/>
              </a:ext>
            </a:extLst>
          </p:cNvPr>
          <p:cNvSpPr>
            <a:spLocks noChangeArrowheads="1"/>
          </p:cNvSpPr>
          <p:nvPr/>
        </p:nvSpPr>
        <p:spPr bwMode="auto">
          <a:xfrm>
            <a:off x="1239838"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68" name="Rectangle 67">
            <a:extLst>
              <a:ext uri="{FF2B5EF4-FFF2-40B4-BE49-F238E27FC236}">
                <a16:creationId xmlns:a16="http://schemas.microsoft.com/office/drawing/2014/main" id="{1DE7DE0B-F6E0-1B40-D326-96107C37C524}"/>
              </a:ext>
            </a:extLst>
          </p:cNvPr>
          <p:cNvSpPr>
            <a:spLocks noChangeArrowheads="1"/>
          </p:cNvSpPr>
          <p:nvPr/>
        </p:nvSpPr>
        <p:spPr bwMode="auto">
          <a:xfrm>
            <a:off x="1792288"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69" name="Rectangle 68">
            <a:extLst>
              <a:ext uri="{FF2B5EF4-FFF2-40B4-BE49-F238E27FC236}">
                <a16:creationId xmlns:a16="http://schemas.microsoft.com/office/drawing/2014/main" id="{FEE5E26F-227A-634E-7D1A-67FEAE3A5CBA}"/>
              </a:ext>
            </a:extLst>
          </p:cNvPr>
          <p:cNvSpPr>
            <a:spLocks noChangeArrowheads="1"/>
          </p:cNvSpPr>
          <p:nvPr/>
        </p:nvSpPr>
        <p:spPr bwMode="auto">
          <a:xfrm>
            <a:off x="2346325"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70" name="Rectangle 69">
            <a:extLst>
              <a:ext uri="{FF2B5EF4-FFF2-40B4-BE49-F238E27FC236}">
                <a16:creationId xmlns:a16="http://schemas.microsoft.com/office/drawing/2014/main" id="{7687B491-D206-9824-6F66-B61F68CE895C}"/>
              </a:ext>
            </a:extLst>
          </p:cNvPr>
          <p:cNvSpPr>
            <a:spLocks noChangeArrowheads="1"/>
          </p:cNvSpPr>
          <p:nvPr/>
        </p:nvSpPr>
        <p:spPr bwMode="auto">
          <a:xfrm>
            <a:off x="2900363"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71" name="Rectangle 70">
            <a:extLst>
              <a:ext uri="{FF2B5EF4-FFF2-40B4-BE49-F238E27FC236}">
                <a16:creationId xmlns:a16="http://schemas.microsoft.com/office/drawing/2014/main" id="{25BBA4F6-FC59-4CFD-8949-6A55B9C2D00C}"/>
              </a:ext>
            </a:extLst>
          </p:cNvPr>
          <p:cNvSpPr>
            <a:spLocks noChangeArrowheads="1"/>
          </p:cNvSpPr>
          <p:nvPr/>
        </p:nvSpPr>
        <p:spPr bwMode="auto">
          <a:xfrm>
            <a:off x="3452813"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72" name="Rectangle 71">
            <a:extLst>
              <a:ext uri="{FF2B5EF4-FFF2-40B4-BE49-F238E27FC236}">
                <a16:creationId xmlns:a16="http://schemas.microsoft.com/office/drawing/2014/main" id="{B5DD384D-8144-5663-DA4A-CDC6E5FEE1E0}"/>
              </a:ext>
            </a:extLst>
          </p:cNvPr>
          <p:cNvSpPr>
            <a:spLocks noChangeArrowheads="1"/>
          </p:cNvSpPr>
          <p:nvPr/>
        </p:nvSpPr>
        <p:spPr bwMode="auto">
          <a:xfrm>
            <a:off x="4006850"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73" name="Rectangle 72">
            <a:extLst>
              <a:ext uri="{FF2B5EF4-FFF2-40B4-BE49-F238E27FC236}">
                <a16:creationId xmlns:a16="http://schemas.microsoft.com/office/drawing/2014/main" id="{253E13A3-CD86-ED0A-1DC6-D2D7A6B9CA6A}"/>
              </a:ext>
            </a:extLst>
          </p:cNvPr>
          <p:cNvSpPr>
            <a:spLocks noChangeArrowheads="1"/>
          </p:cNvSpPr>
          <p:nvPr/>
        </p:nvSpPr>
        <p:spPr bwMode="auto">
          <a:xfrm>
            <a:off x="4559300"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74" name="Rectangle 73">
            <a:extLst>
              <a:ext uri="{FF2B5EF4-FFF2-40B4-BE49-F238E27FC236}">
                <a16:creationId xmlns:a16="http://schemas.microsoft.com/office/drawing/2014/main" id="{66B0FFE5-9056-5AAE-C0DE-1FF9E2B331A2}"/>
              </a:ext>
            </a:extLst>
          </p:cNvPr>
          <p:cNvSpPr>
            <a:spLocks noChangeArrowheads="1"/>
          </p:cNvSpPr>
          <p:nvPr/>
        </p:nvSpPr>
        <p:spPr bwMode="auto">
          <a:xfrm>
            <a:off x="5113338" y="4171950"/>
            <a:ext cx="1952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75" name="Rectangle 74">
            <a:extLst>
              <a:ext uri="{FF2B5EF4-FFF2-40B4-BE49-F238E27FC236}">
                <a16:creationId xmlns:a16="http://schemas.microsoft.com/office/drawing/2014/main" id="{302BC52D-6484-6AAD-EA81-62B56B983A60}"/>
              </a:ext>
            </a:extLst>
          </p:cNvPr>
          <p:cNvSpPr>
            <a:spLocks noChangeArrowheads="1"/>
          </p:cNvSpPr>
          <p:nvPr/>
        </p:nvSpPr>
        <p:spPr bwMode="auto">
          <a:xfrm>
            <a:off x="7004050"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76" name="Rectangle 75">
            <a:extLst>
              <a:ext uri="{FF2B5EF4-FFF2-40B4-BE49-F238E27FC236}">
                <a16:creationId xmlns:a16="http://schemas.microsoft.com/office/drawing/2014/main" id="{106E9EEC-30C7-58A7-A8CB-4C72D6E2565B}"/>
              </a:ext>
            </a:extLst>
          </p:cNvPr>
          <p:cNvSpPr>
            <a:spLocks noChangeArrowheads="1"/>
          </p:cNvSpPr>
          <p:nvPr/>
        </p:nvSpPr>
        <p:spPr bwMode="auto">
          <a:xfrm>
            <a:off x="685800"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77" name="Rectangle 76">
            <a:extLst>
              <a:ext uri="{FF2B5EF4-FFF2-40B4-BE49-F238E27FC236}">
                <a16:creationId xmlns:a16="http://schemas.microsoft.com/office/drawing/2014/main" id="{C30DD12A-9A23-A7B4-F640-035184AA0CF1}"/>
              </a:ext>
            </a:extLst>
          </p:cNvPr>
          <p:cNvSpPr>
            <a:spLocks noChangeArrowheads="1"/>
          </p:cNvSpPr>
          <p:nvPr/>
        </p:nvSpPr>
        <p:spPr bwMode="auto">
          <a:xfrm>
            <a:off x="1239838"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78" name="Rectangle 77">
            <a:extLst>
              <a:ext uri="{FF2B5EF4-FFF2-40B4-BE49-F238E27FC236}">
                <a16:creationId xmlns:a16="http://schemas.microsoft.com/office/drawing/2014/main" id="{D60B9AE3-D655-960F-5BFF-82E75B871CB5}"/>
              </a:ext>
            </a:extLst>
          </p:cNvPr>
          <p:cNvSpPr>
            <a:spLocks noChangeArrowheads="1"/>
          </p:cNvSpPr>
          <p:nvPr/>
        </p:nvSpPr>
        <p:spPr bwMode="auto">
          <a:xfrm>
            <a:off x="1792288" y="4383088"/>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79" name="Rectangle 78">
            <a:extLst>
              <a:ext uri="{FF2B5EF4-FFF2-40B4-BE49-F238E27FC236}">
                <a16:creationId xmlns:a16="http://schemas.microsoft.com/office/drawing/2014/main" id="{C3CD4793-58A1-21DD-C74E-19FE288EA1D7}"/>
              </a:ext>
            </a:extLst>
          </p:cNvPr>
          <p:cNvSpPr>
            <a:spLocks noChangeArrowheads="1"/>
          </p:cNvSpPr>
          <p:nvPr/>
        </p:nvSpPr>
        <p:spPr bwMode="auto">
          <a:xfrm>
            <a:off x="1976438"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80" name="Rectangle 79">
            <a:extLst>
              <a:ext uri="{FF2B5EF4-FFF2-40B4-BE49-F238E27FC236}">
                <a16:creationId xmlns:a16="http://schemas.microsoft.com/office/drawing/2014/main" id="{6F93D8EF-907D-782D-2A37-0802141F0B52}"/>
              </a:ext>
            </a:extLst>
          </p:cNvPr>
          <p:cNvSpPr>
            <a:spLocks noChangeArrowheads="1"/>
          </p:cNvSpPr>
          <p:nvPr/>
        </p:nvSpPr>
        <p:spPr bwMode="auto">
          <a:xfrm>
            <a:off x="2346325"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81" name="Rectangle 80">
            <a:extLst>
              <a:ext uri="{FF2B5EF4-FFF2-40B4-BE49-F238E27FC236}">
                <a16:creationId xmlns:a16="http://schemas.microsoft.com/office/drawing/2014/main" id="{95BC2A96-D2DA-7E31-6821-85FFD7B3E207}"/>
              </a:ext>
            </a:extLst>
          </p:cNvPr>
          <p:cNvSpPr>
            <a:spLocks noChangeArrowheads="1"/>
          </p:cNvSpPr>
          <p:nvPr/>
        </p:nvSpPr>
        <p:spPr bwMode="auto">
          <a:xfrm>
            <a:off x="2900363"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82" name="Rectangle 81">
            <a:extLst>
              <a:ext uri="{FF2B5EF4-FFF2-40B4-BE49-F238E27FC236}">
                <a16:creationId xmlns:a16="http://schemas.microsoft.com/office/drawing/2014/main" id="{361649EB-9AB8-5DE9-CFD7-8FC3AA5222D0}"/>
              </a:ext>
            </a:extLst>
          </p:cNvPr>
          <p:cNvSpPr>
            <a:spLocks noChangeArrowheads="1"/>
          </p:cNvSpPr>
          <p:nvPr/>
        </p:nvSpPr>
        <p:spPr bwMode="auto">
          <a:xfrm>
            <a:off x="3452813" y="4383088"/>
            <a:ext cx="1381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A</a:t>
            </a:r>
            <a:endParaRPr lang="en-US" altLang="en-US" sz="1600">
              <a:latin typeface="Times New Roman" panose="02020603050405020304" pitchFamily="18" charset="0"/>
            </a:endParaRPr>
          </a:p>
        </p:txBody>
      </p:sp>
      <p:sp>
        <p:nvSpPr>
          <p:cNvPr id="149583" name="Rectangle 82">
            <a:extLst>
              <a:ext uri="{FF2B5EF4-FFF2-40B4-BE49-F238E27FC236}">
                <a16:creationId xmlns:a16="http://schemas.microsoft.com/office/drawing/2014/main" id="{EEAFF3DD-66AB-2F8D-1A09-A0BBDCD1BDEE}"/>
              </a:ext>
            </a:extLst>
          </p:cNvPr>
          <p:cNvSpPr>
            <a:spLocks noChangeArrowheads="1"/>
          </p:cNvSpPr>
          <p:nvPr/>
        </p:nvSpPr>
        <p:spPr bwMode="auto">
          <a:xfrm>
            <a:off x="3586163" y="4462463"/>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50, 50</a:t>
            </a:r>
            <a:endParaRPr lang="en-US" altLang="en-US" sz="1600">
              <a:latin typeface="Times New Roman" panose="02020603050405020304" pitchFamily="18" charset="0"/>
            </a:endParaRPr>
          </a:p>
        </p:txBody>
      </p:sp>
      <p:sp>
        <p:nvSpPr>
          <p:cNvPr id="149584" name="Rectangle 83">
            <a:extLst>
              <a:ext uri="{FF2B5EF4-FFF2-40B4-BE49-F238E27FC236}">
                <a16:creationId xmlns:a16="http://schemas.microsoft.com/office/drawing/2014/main" id="{4C26A6FF-ED8B-F1B5-D0F1-9DB095280C65}"/>
              </a:ext>
            </a:extLst>
          </p:cNvPr>
          <p:cNvSpPr>
            <a:spLocks noChangeArrowheads="1"/>
          </p:cNvSpPr>
          <p:nvPr/>
        </p:nvSpPr>
        <p:spPr bwMode="auto">
          <a:xfrm>
            <a:off x="3894138"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85" name="Rectangle 84">
            <a:extLst>
              <a:ext uri="{FF2B5EF4-FFF2-40B4-BE49-F238E27FC236}">
                <a16:creationId xmlns:a16="http://schemas.microsoft.com/office/drawing/2014/main" id="{2C15E4CE-8121-F410-C0C3-39C94A33126D}"/>
              </a:ext>
            </a:extLst>
          </p:cNvPr>
          <p:cNvSpPr>
            <a:spLocks noChangeArrowheads="1"/>
          </p:cNvSpPr>
          <p:nvPr/>
        </p:nvSpPr>
        <p:spPr bwMode="auto">
          <a:xfrm>
            <a:off x="4006850"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86" name="Rectangle 85">
            <a:extLst>
              <a:ext uri="{FF2B5EF4-FFF2-40B4-BE49-F238E27FC236}">
                <a16:creationId xmlns:a16="http://schemas.microsoft.com/office/drawing/2014/main" id="{57F9B28B-BF3E-FD80-CF37-3ADE2C0250CE}"/>
              </a:ext>
            </a:extLst>
          </p:cNvPr>
          <p:cNvSpPr>
            <a:spLocks noChangeArrowheads="1"/>
          </p:cNvSpPr>
          <p:nvPr/>
        </p:nvSpPr>
        <p:spPr bwMode="auto">
          <a:xfrm>
            <a:off x="4559300"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87" name="Rectangle 86">
            <a:extLst>
              <a:ext uri="{FF2B5EF4-FFF2-40B4-BE49-F238E27FC236}">
                <a16:creationId xmlns:a16="http://schemas.microsoft.com/office/drawing/2014/main" id="{8514FB7C-81AF-957A-A434-843C88969AD8}"/>
              </a:ext>
            </a:extLst>
          </p:cNvPr>
          <p:cNvSpPr>
            <a:spLocks noChangeArrowheads="1"/>
          </p:cNvSpPr>
          <p:nvPr/>
        </p:nvSpPr>
        <p:spPr bwMode="auto">
          <a:xfrm>
            <a:off x="5113338"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88" name="Rectangle 87">
            <a:extLst>
              <a:ext uri="{FF2B5EF4-FFF2-40B4-BE49-F238E27FC236}">
                <a16:creationId xmlns:a16="http://schemas.microsoft.com/office/drawing/2014/main" id="{243EFF16-536B-0EF1-1D8D-B87E3F4C3657}"/>
              </a:ext>
            </a:extLst>
          </p:cNvPr>
          <p:cNvSpPr>
            <a:spLocks noChangeArrowheads="1"/>
          </p:cNvSpPr>
          <p:nvPr/>
        </p:nvSpPr>
        <p:spPr bwMode="auto">
          <a:xfrm>
            <a:off x="5667375"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89" name="Rectangle 88">
            <a:extLst>
              <a:ext uri="{FF2B5EF4-FFF2-40B4-BE49-F238E27FC236}">
                <a16:creationId xmlns:a16="http://schemas.microsoft.com/office/drawing/2014/main" id="{0EA6577B-D4C9-DCC6-89C1-5838CB6667E7}"/>
              </a:ext>
            </a:extLst>
          </p:cNvPr>
          <p:cNvSpPr>
            <a:spLocks noChangeArrowheads="1"/>
          </p:cNvSpPr>
          <p:nvPr/>
        </p:nvSpPr>
        <p:spPr bwMode="auto">
          <a:xfrm>
            <a:off x="2024063" y="4595813"/>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50</a:t>
            </a:r>
            <a:endParaRPr lang="en-US" altLang="en-US" sz="1600">
              <a:latin typeface="Times New Roman" panose="02020603050405020304" pitchFamily="18" charset="0"/>
            </a:endParaRPr>
          </a:p>
        </p:txBody>
      </p:sp>
      <p:sp>
        <p:nvSpPr>
          <p:cNvPr id="149590" name="Rectangle 89">
            <a:extLst>
              <a:ext uri="{FF2B5EF4-FFF2-40B4-BE49-F238E27FC236}">
                <a16:creationId xmlns:a16="http://schemas.microsoft.com/office/drawing/2014/main" id="{0368AB9F-1D12-9A91-147F-8BB450353B60}"/>
              </a:ext>
            </a:extLst>
          </p:cNvPr>
          <p:cNvSpPr>
            <a:spLocks noChangeArrowheads="1"/>
          </p:cNvSpPr>
          <p:nvPr/>
        </p:nvSpPr>
        <p:spPr bwMode="auto">
          <a:xfrm>
            <a:off x="2208213"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91" name="Rectangle 90">
            <a:extLst>
              <a:ext uri="{FF2B5EF4-FFF2-40B4-BE49-F238E27FC236}">
                <a16:creationId xmlns:a16="http://schemas.microsoft.com/office/drawing/2014/main" id="{007F09AF-5501-0CD2-3842-50692E656451}"/>
              </a:ext>
            </a:extLst>
          </p:cNvPr>
          <p:cNvSpPr>
            <a:spLocks noChangeArrowheads="1"/>
          </p:cNvSpPr>
          <p:nvPr/>
        </p:nvSpPr>
        <p:spPr bwMode="auto">
          <a:xfrm>
            <a:off x="2346325"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92" name="Rectangle 91">
            <a:extLst>
              <a:ext uri="{FF2B5EF4-FFF2-40B4-BE49-F238E27FC236}">
                <a16:creationId xmlns:a16="http://schemas.microsoft.com/office/drawing/2014/main" id="{445FB9AC-D2C8-F430-D409-06FB8BEFBB09}"/>
              </a:ext>
            </a:extLst>
          </p:cNvPr>
          <p:cNvSpPr>
            <a:spLocks noChangeArrowheads="1"/>
          </p:cNvSpPr>
          <p:nvPr/>
        </p:nvSpPr>
        <p:spPr bwMode="auto">
          <a:xfrm>
            <a:off x="2900363" y="4595813"/>
            <a:ext cx="619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93" name="Rectangle 92">
            <a:extLst>
              <a:ext uri="{FF2B5EF4-FFF2-40B4-BE49-F238E27FC236}">
                <a16:creationId xmlns:a16="http://schemas.microsoft.com/office/drawing/2014/main" id="{282B3159-92FD-2D2C-E396-087E61026352}"/>
              </a:ext>
            </a:extLst>
          </p:cNvPr>
          <p:cNvSpPr>
            <a:spLocks noChangeArrowheads="1"/>
          </p:cNvSpPr>
          <p:nvPr/>
        </p:nvSpPr>
        <p:spPr bwMode="auto">
          <a:xfrm>
            <a:off x="3498850"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94" name="Rectangle 93">
            <a:extLst>
              <a:ext uri="{FF2B5EF4-FFF2-40B4-BE49-F238E27FC236}">
                <a16:creationId xmlns:a16="http://schemas.microsoft.com/office/drawing/2014/main" id="{B4C98D92-5802-F487-20D8-64D7C0E8D4DF}"/>
              </a:ext>
            </a:extLst>
          </p:cNvPr>
          <p:cNvSpPr>
            <a:spLocks noChangeArrowheads="1"/>
          </p:cNvSpPr>
          <p:nvPr/>
        </p:nvSpPr>
        <p:spPr bwMode="auto">
          <a:xfrm>
            <a:off x="4006850"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95" name="Rectangle 94">
            <a:extLst>
              <a:ext uri="{FF2B5EF4-FFF2-40B4-BE49-F238E27FC236}">
                <a16:creationId xmlns:a16="http://schemas.microsoft.com/office/drawing/2014/main" id="{0456B838-7FFB-DF05-18BB-E3056332F4A2}"/>
              </a:ext>
            </a:extLst>
          </p:cNvPr>
          <p:cNvSpPr>
            <a:spLocks noChangeArrowheads="1"/>
          </p:cNvSpPr>
          <p:nvPr/>
        </p:nvSpPr>
        <p:spPr bwMode="auto">
          <a:xfrm>
            <a:off x="4559300"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96" name="Rectangle 95">
            <a:extLst>
              <a:ext uri="{FF2B5EF4-FFF2-40B4-BE49-F238E27FC236}">
                <a16:creationId xmlns:a16="http://schemas.microsoft.com/office/drawing/2014/main" id="{5A91A68D-5526-BBFD-7FEC-EAF30CCFB9F1}"/>
              </a:ext>
            </a:extLst>
          </p:cNvPr>
          <p:cNvSpPr>
            <a:spLocks noChangeArrowheads="1"/>
          </p:cNvSpPr>
          <p:nvPr/>
        </p:nvSpPr>
        <p:spPr bwMode="auto">
          <a:xfrm>
            <a:off x="5113338"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97" name="Rectangle 96">
            <a:extLst>
              <a:ext uri="{FF2B5EF4-FFF2-40B4-BE49-F238E27FC236}">
                <a16:creationId xmlns:a16="http://schemas.microsoft.com/office/drawing/2014/main" id="{A560F8BA-1DAC-B7BB-54C8-BC9C2533F720}"/>
              </a:ext>
            </a:extLst>
          </p:cNvPr>
          <p:cNvSpPr>
            <a:spLocks noChangeArrowheads="1"/>
          </p:cNvSpPr>
          <p:nvPr/>
        </p:nvSpPr>
        <p:spPr bwMode="auto">
          <a:xfrm>
            <a:off x="5667375"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98" name="Rectangle 97">
            <a:extLst>
              <a:ext uri="{FF2B5EF4-FFF2-40B4-BE49-F238E27FC236}">
                <a16:creationId xmlns:a16="http://schemas.microsoft.com/office/drawing/2014/main" id="{268E2AC1-2738-BA66-EB1C-CD24852E8F38}"/>
              </a:ext>
            </a:extLst>
          </p:cNvPr>
          <p:cNvSpPr>
            <a:spLocks noChangeArrowheads="1"/>
          </p:cNvSpPr>
          <p:nvPr/>
        </p:nvSpPr>
        <p:spPr bwMode="auto">
          <a:xfrm>
            <a:off x="6219825"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599" name="Rectangle 98">
            <a:extLst>
              <a:ext uri="{FF2B5EF4-FFF2-40B4-BE49-F238E27FC236}">
                <a16:creationId xmlns:a16="http://schemas.microsoft.com/office/drawing/2014/main" id="{6B51C33F-59A4-1357-1994-11C1B0649234}"/>
              </a:ext>
            </a:extLst>
          </p:cNvPr>
          <p:cNvSpPr>
            <a:spLocks noChangeArrowheads="1"/>
          </p:cNvSpPr>
          <p:nvPr/>
        </p:nvSpPr>
        <p:spPr bwMode="auto">
          <a:xfrm>
            <a:off x="6773863"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00" name="Rectangle 99">
            <a:extLst>
              <a:ext uri="{FF2B5EF4-FFF2-40B4-BE49-F238E27FC236}">
                <a16:creationId xmlns:a16="http://schemas.microsoft.com/office/drawing/2014/main" id="{4B4B09D2-1E65-C167-4C62-A53AB3A3A9FA}"/>
              </a:ext>
            </a:extLst>
          </p:cNvPr>
          <p:cNvSpPr>
            <a:spLocks noChangeArrowheads="1"/>
          </p:cNvSpPr>
          <p:nvPr/>
        </p:nvSpPr>
        <p:spPr bwMode="auto">
          <a:xfrm>
            <a:off x="7327900" y="4595813"/>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01" name="Rectangle 100">
            <a:extLst>
              <a:ext uri="{FF2B5EF4-FFF2-40B4-BE49-F238E27FC236}">
                <a16:creationId xmlns:a16="http://schemas.microsoft.com/office/drawing/2014/main" id="{A5E62352-D79F-5B5C-3AF7-07A54F1E16A1}"/>
              </a:ext>
            </a:extLst>
          </p:cNvPr>
          <p:cNvSpPr>
            <a:spLocks noChangeArrowheads="1"/>
          </p:cNvSpPr>
          <p:nvPr/>
        </p:nvSpPr>
        <p:spPr bwMode="auto">
          <a:xfrm>
            <a:off x="1239838"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02" name="Rectangle 101">
            <a:extLst>
              <a:ext uri="{FF2B5EF4-FFF2-40B4-BE49-F238E27FC236}">
                <a16:creationId xmlns:a16="http://schemas.microsoft.com/office/drawing/2014/main" id="{C233B815-1379-D57A-1F49-123231F66668}"/>
              </a:ext>
            </a:extLst>
          </p:cNvPr>
          <p:cNvSpPr>
            <a:spLocks noChangeArrowheads="1"/>
          </p:cNvSpPr>
          <p:nvPr/>
        </p:nvSpPr>
        <p:spPr bwMode="auto">
          <a:xfrm>
            <a:off x="1792288"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03" name="Rectangle 102">
            <a:extLst>
              <a:ext uri="{FF2B5EF4-FFF2-40B4-BE49-F238E27FC236}">
                <a16:creationId xmlns:a16="http://schemas.microsoft.com/office/drawing/2014/main" id="{7E73BE2C-7D7A-FC57-3DE8-FE34DE32D921}"/>
              </a:ext>
            </a:extLst>
          </p:cNvPr>
          <p:cNvSpPr>
            <a:spLocks noChangeArrowheads="1"/>
          </p:cNvSpPr>
          <p:nvPr/>
        </p:nvSpPr>
        <p:spPr bwMode="auto">
          <a:xfrm>
            <a:off x="2346325"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04" name="Rectangle 103">
            <a:extLst>
              <a:ext uri="{FF2B5EF4-FFF2-40B4-BE49-F238E27FC236}">
                <a16:creationId xmlns:a16="http://schemas.microsoft.com/office/drawing/2014/main" id="{D466C27E-4AF4-3224-A4A6-60D548218ADF}"/>
              </a:ext>
            </a:extLst>
          </p:cNvPr>
          <p:cNvSpPr>
            <a:spLocks noChangeArrowheads="1"/>
          </p:cNvSpPr>
          <p:nvPr/>
        </p:nvSpPr>
        <p:spPr bwMode="auto">
          <a:xfrm>
            <a:off x="2900363"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05" name="Rectangle 104">
            <a:extLst>
              <a:ext uri="{FF2B5EF4-FFF2-40B4-BE49-F238E27FC236}">
                <a16:creationId xmlns:a16="http://schemas.microsoft.com/office/drawing/2014/main" id="{0B91337E-419B-5D04-0942-9405533A06C8}"/>
              </a:ext>
            </a:extLst>
          </p:cNvPr>
          <p:cNvSpPr>
            <a:spLocks noChangeArrowheads="1"/>
          </p:cNvSpPr>
          <p:nvPr/>
        </p:nvSpPr>
        <p:spPr bwMode="auto">
          <a:xfrm>
            <a:off x="3452813"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06" name="Rectangle 105">
            <a:extLst>
              <a:ext uri="{FF2B5EF4-FFF2-40B4-BE49-F238E27FC236}">
                <a16:creationId xmlns:a16="http://schemas.microsoft.com/office/drawing/2014/main" id="{07762AEE-816F-E179-BC13-452E27E4BE06}"/>
              </a:ext>
            </a:extLst>
          </p:cNvPr>
          <p:cNvSpPr>
            <a:spLocks noChangeArrowheads="1"/>
          </p:cNvSpPr>
          <p:nvPr/>
        </p:nvSpPr>
        <p:spPr bwMode="auto">
          <a:xfrm>
            <a:off x="4006850" y="4808538"/>
            <a:ext cx="809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07" name="Rectangle 106">
            <a:extLst>
              <a:ext uri="{FF2B5EF4-FFF2-40B4-BE49-F238E27FC236}">
                <a16:creationId xmlns:a16="http://schemas.microsoft.com/office/drawing/2014/main" id="{DCBF5901-AC63-D190-FD9E-57365C5BC573}"/>
              </a:ext>
            </a:extLst>
          </p:cNvPr>
          <p:cNvSpPr>
            <a:spLocks noChangeArrowheads="1"/>
          </p:cNvSpPr>
          <p:nvPr/>
        </p:nvSpPr>
        <p:spPr bwMode="auto">
          <a:xfrm>
            <a:off x="4791075" y="4808538"/>
            <a:ext cx="476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08" name="Rectangle 107">
            <a:extLst>
              <a:ext uri="{FF2B5EF4-FFF2-40B4-BE49-F238E27FC236}">
                <a16:creationId xmlns:a16="http://schemas.microsoft.com/office/drawing/2014/main" id="{3B498088-4345-3A59-3D87-ED895F8AB8CA}"/>
              </a:ext>
            </a:extLst>
          </p:cNvPr>
          <p:cNvSpPr>
            <a:spLocks noChangeArrowheads="1"/>
          </p:cNvSpPr>
          <p:nvPr/>
        </p:nvSpPr>
        <p:spPr bwMode="auto">
          <a:xfrm>
            <a:off x="5251450"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09" name="Rectangle 108">
            <a:extLst>
              <a:ext uri="{FF2B5EF4-FFF2-40B4-BE49-F238E27FC236}">
                <a16:creationId xmlns:a16="http://schemas.microsoft.com/office/drawing/2014/main" id="{F01F2334-0178-C077-8E67-E6CCA0137133}"/>
              </a:ext>
            </a:extLst>
          </p:cNvPr>
          <p:cNvSpPr>
            <a:spLocks noChangeArrowheads="1"/>
          </p:cNvSpPr>
          <p:nvPr/>
        </p:nvSpPr>
        <p:spPr bwMode="auto">
          <a:xfrm>
            <a:off x="685800"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10" name="Rectangle 109">
            <a:extLst>
              <a:ext uri="{FF2B5EF4-FFF2-40B4-BE49-F238E27FC236}">
                <a16:creationId xmlns:a16="http://schemas.microsoft.com/office/drawing/2014/main" id="{945AF1A0-5F49-EFFB-4FF5-4B3102B96CD6}"/>
              </a:ext>
            </a:extLst>
          </p:cNvPr>
          <p:cNvSpPr>
            <a:spLocks noChangeArrowheads="1"/>
          </p:cNvSpPr>
          <p:nvPr/>
        </p:nvSpPr>
        <p:spPr bwMode="auto">
          <a:xfrm>
            <a:off x="1239838"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11" name="Rectangle 110">
            <a:extLst>
              <a:ext uri="{FF2B5EF4-FFF2-40B4-BE49-F238E27FC236}">
                <a16:creationId xmlns:a16="http://schemas.microsoft.com/office/drawing/2014/main" id="{43A2A73D-66C3-93D8-292A-FB911D058CC5}"/>
              </a:ext>
            </a:extLst>
          </p:cNvPr>
          <p:cNvSpPr>
            <a:spLocks noChangeArrowheads="1"/>
          </p:cNvSpPr>
          <p:nvPr/>
        </p:nvSpPr>
        <p:spPr bwMode="auto">
          <a:xfrm>
            <a:off x="1792288"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12" name="Rectangle 111">
            <a:extLst>
              <a:ext uri="{FF2B5EF4-FFF2-40B4-BE49-F238E27FC236}">
                <a16:creationId xmlns:a16="http://schemas.microsoft.com/office/drawing/2014/main" id="{6A15959C-E078-DAB4-C1DD-C47EE1B85A51}"/>
              </a:ext>
            </a:extLst>
          </p:cNvPr>
          <p:cNvSpPr>
            <a:spLocks noChangeArrowheads="1"/>
          </p:cNvSpPr>
          <p:nvPr/>
        </p:nvSpPr>
        <p:spPr bwMode="auto">
          <a:xfrm>
            <a:off x="2346325"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13" name="Rectangle 112">
            <a:extLst>
              <a:ext uri="{FF2B5EF4-FFF2-40B4-BE49-F238E27FC236}">
                <a16:creationId xmlns:a16="http://schemas.microsoft.com/office/drawing/2014/main" id="{49107EB6-CF65-8309-F7E4-853B1F472DA3}"/>
              </a:ext>
            </a:extLst>
          </p:cNvPr>
          <p:cNvSpPr>
            <a:spLocks noChangeArrowheads="1"/>
          </p:cNvSpPr>
          <p:nvPr/>
        </p:nvSpPr>
        <p:spPr bwMode="auto">
          <a:xfrm>
            <a:off x="2900363"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14" name="Rectangle 113">
            <a:extLst>
              <a:ext uri="{FF2B5EF4-FFF2-40B4-BE49-F238E27FC236}">
                <a16:creationId xmlns:a16="http://schemas.microsoft.com/office/drawing/2014/main" id="{66E1824E-37AB-1F6D-94FC-C69E27E1368B}"/>
              </a:ext>
            </a:extLst>
          </p:cNvPr>
          <p:cNvSpPr>
            <a:spLocks noChangeArrowheads="1"/>
          </p:cNvSpPr>
          <p:nvPr/>
        </p:nvSpPr>
        <p:spPr bwMode="auto">
          <a:xfrm>
            <a:off x="3452813"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15" name="Rectangle 114">
            <a:extLst>
              <a:ext uri="{FF2B5EF4-FFF2-40B4-BE49-F238E27FC236}">
                <a16:creationId xmlns:a16="http://schemas.microsoft.com/office/drawing/2014/main" id="{9228765F-BEDC-D980-E058-19CB92BF24DF}"/>
              </a:ext>
            </a:extLst>
          </p:cNvPr>
          <p:cNvSpPr>
            <a:spLocks noChangeArrowheads="1"/>
          </p:cNvSpPr>
          <p:nvPr/>
        </p:nvSpPr>
        <p:spPr bwMode="auto">
          <a:xfrm>
            <a:off x="4006850"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16" name="Rectangle 115">
            <a:extLst>
              <a:ext uri="{FF2B5EF4-FFF2-40B4-BE49-F238E27FC236}">
                <a16:creationId xmlns:a16="http://schemas.microsoft.com/office/drawing/2014/main" id="{01581240-2440-8DE8-25A8-DEEF3C939C6D}"/>
              </a:ext>
            </a:extLst>
          </p:cNvPr>
          <p:cNvSpPr>
            <a:spLocks noChangeArrowheads="1"/>
          </p:cNvSpPr>
          <p:nvPr/>
        </p:nvSpPr>
        <p:spPr bwMode="auto">
          <a:xfrm>
            <a:off x="4559300"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17" name="Rectangle 116">
            <a:extLst>
              <a:ext uri="{FF2B5EF4-FFF2-40B4-BE49-F238E27FC236}">
                <a16:creationId xmlns:a16="http://schemas.microsoft.com/office/drawing/2014/main" id="{9A8EFD25-366C-118E-FD72-5AF4E5D8D237}"/>
              </a:ext>
            </a:extLst>
          </p:cNvPr>
          <p:cNvSpPr>
            <a:spLocks noChangeArrowheads="1"/>
          </p:cNvSpPr>
          <p:nvPr/>
        </p:nvSpPr>
        <p:spPr bwMode="auto">
          <a:xfrm>
            <a:off x="5113338"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18" name="Rectangle 117">
            <a:extLst>
              <a:ext uri="{FF2B5EF4-FFF2-40B4-BE49-F238E27FC236}">
                <a16:creationId xmlns:a16="http://schemas.microsoft.com/office/drawing/2014/main" id="{0A705B26-5A76-0DBA-99D9-1018EDB97648}"/>
              </a:ext>
            </a:extLst>
          </p:cNvPr>
          <p:cNvSpPr>
            <a:spLocks noChangeArrowheads="1"/>
          </p:cNvSpPr>
          <p:nvPr/>
        </p:nvSpPr>
        <p:spPr bwMode="auto">
          <a:xfrm>
            <a:off x="5667375"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19" name="Rectangle 118">
            <a:extLst>
              <a:ext uri="{FF2B5EF4-FFF2-40B4-BE49-F238E27FC236}">
                <a16:creationId xmlns:a16="http://schemas.microsoft.com/office/drawing/2014/main" id="{F0DA4FB6-6481-AE20-45D3-558D35BAB106}"/>
              </a:ext>
            </a:extLst>
          </p:cNvPr>
          <p:cNvSpPr>
            <a:spLocks noChangeArrowheads="1"/>
          </p:cNvSpPr>
          <p:nvPr/>
        </p:nvSpPr>
        <p:spPr bwMode="auto">
          <a:xfrm>
            <a:off x="6219825"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20" name="Rectangle 119">
            <a:extLst>
              <a:ext uri="{FF2B5EF4-FFF2-40B4-BE49-F238E27FC236}">
                <a16:creationId xmlns:a16="http://schemas.microsoft.com/office/drawing/2014/main" id="{DBA0A837-C8D9-82C8-C9E2-D22F23626C04}"/>
              </a:ext>
            </a:extLst>
          </p:cNvPr>
          <p:cNvSpPr>
            <a:spLocks noChangeArrowheads="1"/>
          </p:cNvSpPr>
          <p:nvPr/>
        </p:nvSpPr>
        <p:spPr bwMode="auto">
          <a:xfrm>
            <a:off x="685800"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21" name="Rectangle 120">
            <a:extLst>
              <a:ext uri="{FF2B5EF4-FFF2-40B4-BE49-F238E27FC236}">
                <a16:creationId xmlns:a16="http://schemas.microsoft.com/office/drawing/2014/main" id="{AC4CD63F-4B86-F6AD-7C3C-B370332E1D80}"/>
              </a:ext>
            </a:extLst>
          </p:cNvPr>
          <p:cNvSpPr>
            <a:spLocks noChangeArrowheads="1"/>
          </p:cNvSpPr>
          <p:nvPr/>
        </p:nvSpPr>
        <p:spPr bwMode="auto">
          <a:xfrm>
            <a:off x="1239838"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22" name="Rectangle 121">
            <a:extLst>
              <a:ext uri="{FF2B5EF4-FFF2-40B4-BE49-F238E27FC236}">
                <a16:creationId xmlns:a16="http://schemas.microsoft.com/office/drawing/2014/main" id="{B15072C7-42C2-5C54-8C8F-5FE6C378F551}"/>
              </a:ext>
            </a:extLst>
          </p:cNvPr>
          <p:cNvSpPr>
            <a:spLocks noChangeArrowheads="1"/>
          </p:cNvSpPr>
          <p:nvPr/>
        </p:nvSpPr>
        <p:spPr bwMode="auto">
          <a:xfrm>
            <a:off x="1792288"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23" name="Rectangle 122">
            <a:extLst>
              <a:ext uri="{FF2B5EF4-FFF2-40B4-BE49-F238E27FC236}">
                <a16:creationId xmlns:a16="http://schemas.microsoft.com/office/drawing/2014/main" id="{B58BB0F6-37D1-4404-FD64-C1161559D04D}"/>
              </a:ext>
            </a:extLst>
          </p:cNvPr>
          <p:cNvSpPr>
            <a:spLocks noChangeArrowheads="1"/>
          </p:cNvSpPr>
          <p:nvPr/>
        </p:nvSpPr>
        <p:spPr bwMode="auto">
          <a:xfrm>
            <a:off x="2346325"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24" name="Rectangle 123">
            <a:extLst>
              <a:ext uri="{FF2B5EF4-FFF2-40B4-BE49-F238E27FC236}">
                <a16:creationId xmlns:a16="http://schemas.microsoft.com/office/drawing/2014/main" id="{947CE04A-EA91-3F4C-5E9F-54AEE57B2451}"/>
              </a:ext>
            </a:extLst>
          </p:cNvPr>
          <p:cNvSpPr>
            <a:spLocks noChangeArrowheads="1"/>
          </p:cNvSpPr>
          <p:nvPr/>
        </p:nvSpPr>
        <p:spPr bwMode="auto">
          <a:xfrm>
            <a:off x="2900363"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25" name="Rectangle 124">
            <a:extLst>
              <a:ext uri="{FF2B5EF4-FFF2-40B4-BE49-F238E27FC236}">
                <a16:creationId xmlns:a16="http://schemas.microsoft.com/office/drawing/2014/main" id="{161BC5C6-0263-7AD0-247B-03CA7E5A30E4}"/>
              </a:ext>
            </a:extLst>
          </p:cNvPr>
          <p:cNvSpPr>
            <a:spLocks noChangeArrowheads="1"/>
          </p:cNvSpPr>
          <p:nvPr/>
        </p:nvSpPr>
        <p:spPr bwMode="auto">
          <a:xfrm>
            <a:off x="3452813"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26" name="Rectangle 125">
            <a:extLst>
              <a:ext uri="{FF2B5EF4-FFF2-40B4-BE49-F238E27FC236}">
                <a16:creationId xmlns:a16="http://schemas.microsoft.com/office/drawing/2014/main" id="{E7B7EF55-1DA2-DB98-CA76-133DC28E2700}"/>
              </a:ext>
            </a:extLst>
          </p:cNvPr>
          <p:cNvSpPr>
            <a:spLocks noChangeArrowheads="1"/>
          </p:cNvSpPr>
          <p:nvPr/>
        </p:nvSpPr>
        <p:spPr bwMode="auto">
          <a:xfrm>
            <a:off x="4006850"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27" name="Rectangle 126">
            <a:extLst>
              <a:ext uri="{FF2B5EF4-FFF2-40B4-BE49-F238E27FC236}">
                <a16:creationId xmlns:a16="http://schemas.microsoft.com/office/drawing/2014/main" id="{20D63A0A-D340-B67B-5E03-1A5001322358}"/>
              </a:ext>
            </a:extLst>
          </p:cNvPr>
          <p:cNvSpPr>
            <a:spLocks noChangeArrowheads="1"/>
          </p:cNvSpPr>
          <p:nvPr/>
        </p:nvSpPr>
        <p:spPr bwMode="auto">
          <a:xfrm>
            <a:off x="4559300"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28" name="Rectangle 127">
            <a:extLst>
              <a:ext uri="{FF2B5EF4-FFF2-40B4-BE49-F238E27FC236}">
                <a16:creationId xmlns:a16="http://schemas.microsoft.com/office/drawing/2014/main" id="{95E6BE05-6353-C221-AEA9-0501867D8A96}"/>
              </a:ext>
            </a:extLst>
          </p:cNvPr>
          <p:cNvSpPr>
            <a:spLocks noChangeArrowheads="1"/>
          </p:cNvSpPr>
          <p:nvPr/>
        </p:nvSpPr>
        <p:spPr bwMode="auto">
          <a:xfrm>
            <a:off x="5113338" y="5232400"/>
            <a:ext cx="63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49629" name="Rectangle 128">
            <a:extLst>
              <a:ext uri="{FF2B5EF4-FFF2-40B4-BE49-F238E27FC236}">
                <a16:creationId xmlns:a16="http://schemas.microsoft.com/office/drawing/2014/main" id="{FC424B44-B09E-99CD-EF8B-A0629ED3ABE0}"/>
              </a:ext>
            </a:extLst>
          </p:cNvPr>
          <p:cNvSpPr>
            <a:spLocks noChangeArrowheads="1"/>
          </p:cNvSpPr>
          <p:nvPr/>
        </p:nvSpPr>
        <p:spPr bwMode="auto">
          <a:xfrm>
            <a:off x="5173663" y="5311775"/>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49630" name="Rectangle 129">
            <a:extLst>
              <a:ext uri="{FF2B5EF4-FFF2-40B4-BE49-F238E27FC236}">
                <a16:creationId xmlns:a16="http://schemas.microsoft.com/office/drawing/2014/main" id="{088EF2DB-842E-9096-AC78-D307B30ACAC8}"/>
              </a:ext>
            </a:extLst>
          </p:cNvPr>
          <p:cNvSpPr>
            <a:spLocks noChangeArrowheads="1"/>
          </p:cNvSpPr>
          <p:nvPr/>
        </p:nvSpPr>
        <p:spPr bwMode="auto">
          <a:xfrm>
            <a:off x="5360988"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31" name="Rectangle 130">
            <a:extLst>
              <a:ext uri="{FF2B5EF4-FFF2-40B4-BE49-F238E27FC236}">
                <a16:creationId xmlns:a16="http://schemas.microsoft.com/office/drawing/2014/main" id="{6E3E8E2E-4C76-144D-3C6D-A20A64FDB430}"/>
              </a:ext>
            </a:extLst>
          </p:cNvPr>
          <p:cNvSpPr>
            <a:spLocks noChangeArrowheads="1"/>
          </p:cNvSpPr>
          <p:nvPr/>
        </p:nvSpPr>
        <p:spPr bwMode="auto">
          <a:xfrm>
            <a:off x="4559300" y="5443538"/>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32" name="Rectangle 131">
            <a:extLst>
              <a:ext uri="{FF2B5EF4-FFF2-40B4-BE49-F238E27FC236}">
                <a16:creationId xmlns:a16="http://schemas.microsoft.com/office/drawing/2014/main" id="{694D8467-E96A-43BA-13D1-C9D98D9E1F7F}"/>
              </a:ext>
            </a:extLst>
          </p:cNvPr>
          <p:cNvSpPr>
            <a:spLocks noChangeArrowheads="1"/>
          </p:cNvSpPr>
          <p:nvPr/>
        </p:nvSpPr>
        <p:spPr bwMode="auto">
          <a:xfrm>
            <a:off x="4805363" y="5522913"/>
            <a:ext cx="15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latin typeface="Times New Roman" panose="02020603050405020304" pitchFamily="18" charset="0"/>
            </a:endParaRPr>
          </a:p>
        </p:txBody>
      </p:sp>
      <p:sp>
        <p:nvSpPr>
          <p:cNvPr id="149633" name="Rectangle 132">
            <a:extLst>
              <a:ext uri="{FF2B5EF4-FFF2-40B4-BE49-F238E27FC236}">
                <a16:creationId xmlns:a16="http://schemas.microsoft.com/office/drawing/2014/main" id="{F5D10E6D-AF06-B51C-6311-183044EC7402}"/>
              </a:ext>
            </a:extLst>
          </p:cNvPr>
          <p:cNvSpPr>
            <a:spLocks noChangeArrowheads="1"/>
          </p:cNvSpPr>
          <p:nvPr/>
        </p:nvSpPr>
        <p:spPr bwMode="auto">
          <a:xfrm>
            <a:off x="4976813" y="5473700"/>
            <a:ext cx="381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2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34" name="Rectangle 133">
            <a:extLst>
              <a:ext uri="{FF2B5EF4-FFF2-40B4-BE49-F238E27FC236}">
                <a16:creationId xmlns:a16="http://schemas.microsoft.com/office/drawing/2014/main" id="{4AFF565D-51C0-F0EA-0DB1-A8198D178981}"/>
              </a:ext>
            </a:extLst>
          </p:cNvPr>
          <p:cNvSpPr>
            <a:spLocks noChangeArrowheads="1"/>
          </p:cNvSpPr>
          <p:nvPr/>
        </p:nvSpPr>
        <p:spPr bwMode="auto">
          <a:xfrm>
            <a:off x="5014913" y="5443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35" name="Rectangle 134">
            <a:extLst>
              <a:ext uri="{FF2B5EF4-FFF2-40B4-BE49-F238E27FC236}">
                <a16:creationId xmlns:a16="http://schemas.microsoft.com/office/drawing/2014/main" id="{28C2DCCB-E0FB-4787-A50F-83FBA303A947}"/>
              </a:ext>
            </a:extLst>
          </p:cNvPr>
          <p:cNvSpPr>
            <a:spLocks noChangeArrowheads="1"/>
          </p:cNvSpPr>
          <p:nvPr/>
        </p:nvSpPr>
        <p:spPr bwMode="auto">
          <a:xfrm>
            <a:off x="5113338" y="5443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36" name="Rectangle 135">
            <a:extLst>
              <a:ext uri="{FF2B5EF4-FFF2-40B4-BE49-F238E27FC236}">
                <a16:creationId xmlns:a16="http://schemas.microsoft.com/office/drawing/2014/main" id="{3FC30050-3553-E618-2D92-55AE0848BCD8}"/>
              </a:ext>
            </a:extLst>
          </p:cNvPr>
          <p:cNvSpPr>
            <a:spLocks noChangeArrowheads="1"/>
          </p:cNvSpPr>
          <p:nvPr/>
        </p:nvSpPr>
        <p:spPr bwMode="auto">
          <a:xfrm>
            <a:off x="5667375" y="5443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37" name="Rectangle 136">
            <a:extLst>
              <a:ext uri="{FF2B5EF4-FFF2-40B4-BE49-F238E27FC236}">
                <a16:creationId xmlns:a16="http://schemas.microsoft.com/office/drawing/2014/main" id="{D6C46621-1583-2D4B-AC31-2BDF71B317A8}"/>
              </a:ext>
            </a:extLst>
          </p:cNvPr>
          <p:cNvSpPr>
            <a:spLocks noChangeArrowheads="1"/>
          </p:cNvSpPr>
          <p:nvPr/>
        </p:nvSpPr>
        <p:spPr bwMode="auto">
          <a:xfrm>
            <a:off x="6219825" y="5443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38" name="Rectangle 137">
            <a:extLst>
              <a:ext uri="{FF2B5EF4-FFF2-40B4-BE49-F238E27FC236}">
                <a16:creationId xmlns:a16="http://schemas.microsoft.com/office/drawing/2014/main" id="{3287A103-E987-725F-A6E6-F14E50019F3A}"/>
              </a:ext>
            </a:extLst>
          </p:cNvPr>
          <p:cNvSpPr>
            <a:spLocks noChangeArrowheads="1"/>
          </p:cNvSpPr>
          <p:nvPr/>
        </p:nvSpPr>
        <p:spPr bwMode="auto">
          <a:xfrm>
            <a:off x="6773863" y="5443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39" name="Rectangle 138">
            <a:extLst>
              <a:ext uri="{FF2B5EF4-FFF2-40B4-BE49-F238E27FC236}">
                <a16:creationId xmlns:a16="http://schemas.microsoft.com/office/drawing/2014/main" id="{55CFEEBE-B9F8-F20B-43C0-7544140A86D0}"/>
              </a:ext>
            </a:extLst>
          </p:cNvPr>
          <p:cNvSpPr>
            <a:spLocks noChangeArrowheads="1"/>
          </p:cNvSpPr>
          <p:nvPr/>
        </p:nvSpPr>
        <p:spPr bwMode="auto">
          <a:xfrm>
            <a:off x="4559300" y="56562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40" name="Rectangle 139">
            <a:extLst>
              <a:ext uri="{FF2B5EF4-FFF2-40B4-BE49-F238E27FC236}">
                <a16:creationId xmlns:a16="http://schemas.microsoft.com/office/drawing/2014/main" id="{EF2D7A35-EA1D-486D-78C8-78F6DA2A5BFC}"/>
              </a:ext>
            </a:extLst>
          </p:cNvPr>
          <p:cNvSpPr>
            <a:spLocks noChangeArrowheads="1"/>
          </p:cNvSpPr>
          <p:nvPr/>
        </p:nvSpPr>
        <p:spPr bwMode="auto">
          <a:xfrm>
            <a:off x="5113338" y="5656263"/>
            <a:ext cx="3333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41" name="Rectangle 140">
            <a:extLst>
              <a:ext uri="{FF2B5EF4-FFF2-40B4-BE49-F238E27FC236}">
                <a16:creationId xmlns:a16="http://schemas.microsoft.com/office/drawing/2014/main" id="{1352BCC3-C20E-292E-26C4-76D4D4FEB553}"/>
              </a:ext>
            </a:extLst>
          </p:cNvPr>
          <p:cNvSpPr>
            <a:spLocks noChangeArrowheads="1"/>
          </p:cNvSpPr>
          <p:nvPr/>
        </p:nvSpPr>
        <p:spPr bwMode="auto">
          <a:xfrm>
            <a:off x="5435600" y="56562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42" name="Rectangle 141">
            <a:extLst>
              <a:ext uri="{FF2B5EF4-FFF2-40B4-BE49-F238E27FC236}">
                <a16:creationId xmlns:a16="http://schemas.microsoft.com/office/drawing/2014/main" id="{5442A788-D237-E88B-A8A8-4C53572D6824}"/>
              </a:ext>
            </a:extLst>
          </p:cNvPr>
          <p:cNvSpPr>
            <a:spLocks noChangeArrowheads="1"/>
          </p:cNvSpPr>
          <p:nvPr/>
        </p:nvSpPr>
        <p:spPr bwMode="auto">
          <a:xfrm>
            <a:off x="685800"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43" name="Rectangle 142">
            <a:extLst>
              <a:ext uri="{FF2B5EF4-FFF2-40B4-BE49-F238E27FC236}">
                <a16:creationId xmlns:a16="http://schemas.microsoft.com/office/drawing/2014/main" id="{3374C158-A4FD-EF7D-100B-8D2D89662477}"/>
              </a:ext>
            </a:extLst>
          </p:cNvPr>
          <p:cNvSpPr>
            <a:spLocks noChangeArrowheads="1"/>
          </p:cNvSpPr>
          <p:nvPr/>
        </p:nvSpPr>
        <p:spPr bwMode="auto">
          <a:xfrm>
            <a:off x="1239838"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44" name="Rectangle 143">
            <a:extLst>
              <a:ext uri="{FF2B5EF4-FFF2-40B4-BE49-F238E27FC236}">
                <a16:creationId xmlns:a16="http://schemas.microsoft.com/office/drawing/2014/main" id="{B95BE6DC-5EA3-5082-296C-C58EE0A9B7AC}"/>
              </a:ext>
            </a:extLst>
          </p:cNvPr>
          <p:cNvSpPr>
            <a:spLocks noChangeArrowheads="1"/>
          </p:cNvSpPr>
          <p:nvPr/>
        </p:nvSpPr>
        <p:spPr bwMode="auto">
          <a:xfrm>
            <a:off x="1792288" y="5867400"/>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49645" name="Rectangle 144">
            <a:extLst>
              <a:ext uri="{FF2B5EF4-FFF2-40B4-BE49-F238E27FC236}">
                <a16:creationId xmlns:a16="http://schemas.microsoft.com/office/drawing/2014/main" id="{F46D6DD6-A06D-38F6-4066-1FE37286AB9C}"/>
              </a:ext>
            </a:extLst>
          </p:cNvPr>
          <p:cNvSpPr>
            <a:spLocks noChangeArrowheads="1"/>
          </p:cNvSpPr>
          <p:nvPr/>
        </p:nvSpPr>
        <p:spPr bwMode="auto">
          <a:xfrm>
            <a:off x="2162175"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46" name="Rectangle 145">
            <a:extLst>
              <a:ext uri="{FF2B5EF4-FFF2-40B4-BE49-F238E27FC236}">
                <a16:creationId xmlns:a16="http://schemas.microsoft.com/office/drawing/2014/main" id="{A7298BE0-DA60-03D7-BC23-C64AEBA67108}"/>
              </a:ext>
            </a:extLst>
          </p:cNvPr>
          <p:cNvSpPr>
            <a:spLocks noChangeArrowheads="1"/>
          </p:cNvSpPr>
          <p:nvPr/>
        </p:nvSpPr>
        <p:spPr bwMode="auto">
          <a:xfrm>
            <a:off x="2346325"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47" name="Rectangle 146">
            <a:extLst>
              <a:ext uri="{FF2B5EF4-FFF2-40B4-BE49-F238E27FC236}">
                <a16:creationId xmlns:a16="http://schemas.microsoft.com/office/drawing/2014/main" id="{925BABA6-0C98-2BFC-6BB2-C2C868ED893C}"/>
              </a:ext>
            </a:extLst>
          </p:cNvPr>
          <p:cNvSpPr>
            <a:spLocks noChangeArrowheads="1"/>
          </p:cNvSpPr>
          <p:nvPr/>
        </p:nvSpPr>
        <p:spPr bwMode="auto">
          <a:xfrm>
            <a:off x="2900363"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48" name="Rectangle 147">
            <a:extLst>
              <a:ext uri="{FF2B5EF4-FFF2-40B4-BE49-F238E27FC236}">
                <a16:creationId xmlns:a16="http://schemas.microsoft.com/office/drawing/2014/main" id="{FDF5C285-DEB9-C40E-E85F-F63A8F5A0C75}"/>
              </a:ext>
            </a:extLst>
          </p:cNvPr>
          <p:cNvSpPr>
            <a:spLocks noChangeArrowheads="1"/>
          </p:cNvSpPr>
          <p:nvPr/>
        </p:nvSpPr>
        <p:spPr bwMode="auto">
          <a:xfrm>
            <a:off x="3452813" y="5867400"/>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50</a:t>
            </a:r>
            <a:endParaRPr lang="en-US" altLang="en-US" sz="1600">
              <a:latin typeface="Times New Roman" panose="02020603050405020304" pitchFamily="18" charset="0"/>
            </a:endParaRPr>
          </a:p>
        </p:txBody>
      </p:sp>
      <p:sp>
        <p:nvSpPr>
          <p:cNvPr id="149649" name="Rectangle 148">
            <a:extLst>
              <a:ext uri="{FF2B5EF4-FFF2-40B4-BE49-F238E27FC236}">
                <a16:creationId xmlns:a16="http://schemas.microsoft.com/office/drawing/2014/main" id="{5E01D8BB-5058-61B3-28BC-0166BE12986B}"/>
              </a:ext>
            </a:extLst>
          </p:cNvPr>
          <p:cNvSpPr>
            <a:spLocks noChangeArrowheads="1"/>
          </p:cNvSpPr>
          <p:nvPr/>
        </p:nvSpPr>
        <p:spPr bwMode="auto">
          <a:xfrm>
            <a:off x="3636963"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50" name="Rectangle 149">
            <a:extLst>
              <a:ext uri="{FF2B5EF4-FFF2-40B4-BE49-F238E27FC236}">
                <a16:creationId xmlns:a16="http://schemas.microsoft.com/office/drawing/2014/main" id="{7D228FC5-24E8-D168-32FE-134BE1078ECF}"/>
              </a:ext>
            </a:extLst>
          </p:cNvPr>
          <p:cNvSpPr>
            <a:spLocks noChangeArrowheads="1"/>
          </p:cNvSpPr>
          <p:nvPr/>
        </p:nvSpPr>
        <p:spPr bwMode="auto">
          <a:xfrm>
            <a:off x="4006850"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51" name="Rectangle 150">
            <a:extLst>
              <a:ext uri="{FF2B5EF4-FFF2-40B4-BE49-F238E27FC236}">
                <a16:creationId xmlns:a16="http://schemas.microsoft.com/office/drawing/2014/main" id="{2027FAB9-1A5A-BC01-32D5-5487E515F806}"/>
              </a:ext>
            </a:extLst>
          </p:cNvPr>
          <p:cNvSpPr>
            <a:spLocks noChangeArrowheads="1"/>
          </p:cNvSpPr>
          <p:nvPr/>
        </p:nvSpPr>
        <p:spPr bwMode="auto">
          <a:xfrm>
            <a:off x="4559300" y="5867400"/>
            <a:ext cx="2857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49652" name="Rectangle 151">
            <a:extLst>
              <a:ext uri="{FF2B5EF4-FFF2-40B4-BE49-F238E27FC236}">
                <a16:creationId xmlns:a16="http://schemas.microsoft.com/office/drawing/2014/main" id="{B1DDBAD1-8320-E3BF-C897-50FFBAD76E90}"/>
              </a:ext>
            </a:extLst>
          </p:cNvPr>
          <p:cNvSpPr>
            <a:spLocks noChangeArrowheads="1"/>
          </p:cNvSpPr>
          <p:nvPr/>
        </p:nvSpPr>
        <p:spPr bwMode="auto">
          <a:xfrm>
            <a:off x="4837113"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53" name="Rectangle 152">
            <a:extLst>
              <a:ext uri="{FF2B5EF4-FFF2-40B4-BE49-F238E27FC236}">
                <a16:creationId xmlns:a16="http://schemas.microsoft.com/office/drawing/2014/main" id="{7EB53903-2A5A-B70A-AED6-74EEDEFA03ED}"/>
              </a:ext>
            </a:extLst>
          </p:cNvPr>
          <p:cNvSpPr>
            <a:spLocks noChangeArrowheads="1"/>
          </p:cNvSpPr>
          <p:nvPr/>
        </p:nvSpPr>
        <p:spPr bwMode="auto">
          <a:xfrm>
            <a:off x="5113338"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54" name="Rectangle 153">
            <a:extLst>
              <a:ext uri="{FF2B5EF4-FFF2-40B4-BE49-F238E27FC236}">
                <a16:creationId xmlns:a16="http://schemas.microsoft.com/office/drawing/2014/main" id="{671DDD00-7375-177E-40A9-0D1A04AF49DA}"/>
              </a:ext>
            </a:extLst>
          </p:cNvPr>
          <p:cNvSpPr>
            <a:spLocks noChangeArrowheads="1"/>
          </p:cNvSpPr>
          <p:nvPr/>
        </p:nvSpPr>
        <p:spPr bwMode="auto">
          <a:xfrm>
            <a:off x="5667375" y="5867400"/>
            <a:ext cx="3333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55" name="Rectangle 154">
            <a:extLst>
              <a:ext uri="{FF2B5EF4-FFF2-40B4-BE49-F238E27FC236}">
                <a16:creationId xmlns:a16="http://schemas.microsoft.com/office/drawing/2014/main" id="{0CB6C19A-520D-DD66-4FA9-763D5B50F974}"/>
              </a:ext>
            </a:extLst>
          </p:cNvPr>
          <p:cNvSpPr>
            <a:spLocks noChangeArrowheads="1"/>
          </p:cNvSpPr>
          <p:nvPr/>
        </p:nvSpPr>
        <p:spPr bwMode="auto">
          <a:xfrm>
            <a:off x="5989638"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49656" name="Line 155">
            <a:extLst>
              <a:ext uri="{FF2B5EF4-FFF2-40B4-BE49-F238E27FC236}">
                <a16:creationId xmlns:a16="http://schemas.microsoft.com/office/drawing/2014/main" id="{53005624-3F69-FB79-06AB-E4C61C66172E}"/>
              </a:ext>
            </a:extLst>
          </p:cNvPr>
          <p:cNvSpPr>
            <a:spLocks noChangeShapeType="1"/>
          </p:cNvSpPr>
          <p:nvPr/>
        </p:nvSpPr>
        <p:spPr bwMode="auto">
          <a:xfrm>
            <a:off x="2208213" y="3608388"/>
            <a:ext cx="2490787" cy="2212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657" name="Line 156">
            <a:extLst>
              <a:ext uri="{FF2B5EF4-FFF2-40B4-BE49-F238E27FC236}">
                <a16:creationId xmlns:a16="http://schemas.microsoft.com/office/drawing/2014/main" id="{BB56BEDC-2CAA-7AD1-E2F2-AF30CD5D72BA}"/>
              </a:ext>
            </a:extLst>
          </p:cNvPr>
          <p:cNvSpPr>
            <a:spLocks noChangeShapeType="1"/>
          </p:cNvSpPr>
          <p:nvPr/>
        </p:nvSpPr>
        <p:spPr bwMode="auto">
          <a:xfrm>
            <a:off x="4559300" y="5637213"/>
            <a:ext cx="1588"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658" name="Line 157">
            <a:extLst>
              <a:ext uri="{FF2B5EF4-FFF2-40B4-BE49-F238E27FC236}">
                <a16:creationId xmlns:a16="http://schemas.microsoft.com/office/drawing/2014/main" id="{F0BB20F9-2CEE-BD08-1F68-1764A2082F70}"/>
              </a:ext>
            </a:extLst>
          </p:cNvPr>
          <p:cNvSpPr>
            <a:spLocks noChangeShapeType="1"/>
          </p:cNvSpPr>
          <p:nvPr/>
        </p:nvSpPr>
        <p:spPr bwMode="auto">
          <a:xfrm>
            <a:off x="4699000" y="3608388"/>
            <a:ext cx="1588" cy="2212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659" name="Line 158">
            <a:extLst>
              <a:ext uri="{FF2B5EF4-FFF2-40B4-BE49-F238E27FC236}">
                <a16:creationId xmlns:a16="http://schemas.microsoft.com/office/drawing/2014/main" id="{18924DB6-AA9C-2032-1B11-9A597B146748}"/>
              </a:ext>
            </a:extLst>
          </p:cNvPr>
          <p:cNvSpPr>
            <a:spLocks noChangeShapeType="1"/>
          </p:cNvSpPr>
          <p:nvPr/>
        </p:nvSpPr>
        <p:spPr bwMode="auto">
          <a:xfrm>
            <a:off x="2208213" y="5821363"/>
            <a:ext cx="567213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660" name="Line 159">
            <a:extLst>
              <a:ext uri="{FF2B5EF4-FFF2-40B4-BE49-F238E27FC236}">
                <a16:creationId xmlns:a16="http://schemas.microsoft.com/office/drawing/2014/main" id="{4DE5291B-CA1A-59B4-91CB-795B928A7BE1}"/>
              </a:ext>
            </a:extLst>
          </p:cNvPr>
          <p:cNvSpPr>
            <a:spLocks noChangeShapeType="1"/>
          </p:cNvSpPr>
          <p:nvPr/>
        </p:nvSpPr>
        <p:spPr bwMode="auto">
          <a:xfrm>
            <a:off x="3452813" y="4714875"/>
            <a:ext cx="1587" cy="11064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661" name="Freeform 160">
            <a:extLst>
              <a:ext uri="{FF2B5EF4-FFF2-40B4-BE49-F238E27FC236}">
                <a16:creationId xmlns:a16="http://schemas.microsoft.com/office/drawing/2014/main" id="{2A9DEE74-83A8-7F66-164A-8C4C795418EA}"/>
              </a:ext>
            </a:extLst>
          </p:cNvPr>
          <p:cNvSpPr>
            <a:spLocks/>
          </p:cNvSpPr>
          <p:nvPr/>
        </p:nvSpPr>
        <p:spPr bwMode="auto">
          <a:xfrm>
            <a:off x="2776538" y="3043238"/>
            <a:ext cx="2324100" cy="2376487"/>
          </a:xfrm>
          <a:custGeom>
            <a:avLst/>
            <a:gdLst>
              <a:gd name="T0" fmla="*/ 2147483646 w 1464"/>
              <a:gd name="T1" fmla="*/ 2147483646 h 1497"/>
              <a:gd name="T2" fmla="*/ 2147483646 w 1464"/>
              <a:gd name="T3" fmla="*/ 2147483646 h 1497"/>
              <a:gd name="T4" fmla="*/ 2147483646 w 1464"/>
              <a:gd name="T5" fmla="*/ 2147483646 h 1497"/>
              <a:gd name="T6" fmla="*/ 2147483646 w 1464"/>
              <a:gd name="T7" fmla="*/ 2147483646 h 1497"/>
              <a:gd name="T8" fmla="*/ 2147483646 w 1464"/>
              <a:gd name="T9" fmla="*/ 2147483646 h 1497"/>
              <a:gd name="T10" fmla="*/ 2147483646 w 1464"/>
              <a:gd name="T11" fmla="*/ 2147483646 h 1497"/>
              <a:gd name="T12" fmla="*/ 2147483646 w 1464"/>
              <a:gd name="T13" fmla="*/ 2147483646 h 1497"/>
              <a:gd name="T14" fmla="*/ 2147483646 w 1464"/>
              <a:gd name="T15" fmla="*/ 2147483646 h 1497"/>
              <a:gd name="T16" fmla="*/ 2147483646 w 1464"/>
              <a:gd name="T17" fmla="*/ 2147483646 h 1497"/>
              <a:gd name="T18" fmla="*/ 2147483646 w 1464"/>
              <a:gd name="T19" fmla="*/ 2147483646 h 1497"/>
              <a:gd name="T20" fmla="*/ 2147483646 w 1464"/>
              <a:gd name="T21" fmla="*/ 2147483646 h 1497"/>
              <a:gd name="T22" fmla="*/ 2147483646 w 1464"/>
              <a:gd name="T23" fmla="*/ 2147483646 h 1497"/>
              <a:gd name="T24" fmla="*/ 2147483646 w 1464"/>
              <a:gd name="T25" fmla="*/ 2147483646 h 1497"/>
              <a:gd name="T26" fmla="*/ 2147483646 w 1464"/>
              <a:gd name="T27" fmla="*/ 2147483646 h 1497"/>
              <a:gd name="T28" fmla="*/ 2147483646 w 1464"/>
              <a:gd name="T29" fmla="*/ 2147483646 h 1497"/>
              <a:gd name="T30" fmla="*/ 2147483646 w 1464"/>
              <a:gd name="T31" fmla="*/ 2147483646 h 1497"/>
              <a:gd name="T32" fmla="*/ 2147483646 w 1464"/>
              <a:gd name="T33" fmla="*/ 2147483646 h 1497"/>
              <a:gd name="T34" fmla="*/ 2147483646 w 1464"/>
              <a:gd name="T35" fmla="*/ 2147483646 h 1497"/>
              <a:gd name="T36" fmla="*/ 2147483646 w 1464"/>
              <a:gd name="T37" fmla="*/ 2147483646 h 1497"/>
              <a:gd name="T38" fmla="*/ 2147483646 w 1464"/>
              <a:gd name="T39" fmla="*/ 2147483646 h 1497"/>
              <a:gd name="T40" fmla="*/ 2147483646 w 1464"/>
              <a:gd name="T41" fmla="*/ 2147483646 h 1497"/>
              <a:gd name="T42" fmla="*/ 2147483646 w 1464"/>
              <a:gd name="T43" fmla="*/ 2147483646 h 1497"/>
              <a:gd name="T44" fmla="*/ 2147483646 w 1464"/>
              <a:gd name="T45" fmla="*/ 2147483646 h 1497"/>
              <a:gd name="T46" fmla="*/ 2147483646 w 1464"/>
              <a:gd name="T47" fmla="*/ 2147483646 h 1497"/>
              <a:gd name="T48" fmla="*/ 2147483646 w 1464"/>
              <a:gd name="T49" fmla="*/ 2147483646 h 1497"/>
              <a:gd name="T50" fmla="*/ 2147483646 w 1464"/>
              <a:gd name="T51" fmla="*/ 2147483646 h 1497"/>
              <a:gd name="T52" fmla="*/ 2147483646 w 1464"/>
              <a:gd name="T53" fmla="*/ 2147483646 h 1497"/>
              <a:gd name="T54" fmla="*/ 2147483646 w 1464"/>
              <a:gd name="T55" fmla="*/ 2147483646 h 1497"/>
              <a:gd name="T56" fmla="*/ 2147483646 w 1464"/>
              <a:gd name="T57" fmla="*/ 2147483646 h 1497"/>
              <a:gd name="T58" fmla="*/ 2147483646 w 1464"/>
              <a:gd name="T59" fmla="*/ 2147483646 h 1497"/>
              <a:gd name="T60" fmla="*/ 2147483646 w 1464"/>
              <a:gd name="T61" fmla="*/ 2147483646 h 1497"/>
              <a:gd name="T62" fmla="*/ 2147483646 w 1464"/>
              <a:gd name="T63" fmla="*/ 2147483646 h 1497"/>
              <a:gd name="T64" fmla="*/ 0 w 1464"/>
              <a:gd name="T65" fmla="*/ 0 h 14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64"/>
              <a:gd name="T100" fmla="*/ 0 h 1497"/>
              <a:gd name="T101" fmla="*/ 1464 w 1464"/>
              <a:gd name="T102" fmla="*/ 1497 h 14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64" h="1497">
                <a:moveTo>
                  <a:pt x="1464" y="1497"/>
                </a:moveTo>
                <a:lnTo>
                  <a:pt x="1387" y="1495"/>
                </a:lnTo>
                <a:lnTo>
                  <a:pt x="1313" y="1488"/>
                </a:lnTo>
                <a:lnTo>
                  <a:pt x="1238" y="1477"/>
                </a:lnTo>
                <a:lnTo>
                  <a:pt x="1165" y="1463"/>
                </a:lnTo>
                <a:lnTo>
                  <a:pt x="1094" y="1446"/>
                </a:lnTo>
                <a:lnTo>
                  <a:pt x="1023" y="1425"/>
                </a:lnTo>
                <a:lnTo>
                  <a:pt x="955" y="1402"/>
                </a:lnTo>
                <a:lnTo>
                  <a:pt x="889" y="1374"/>
                </a:lnTo>
                <a:lnTo>
                  <a:pt x="822" y="1344"/>
                </a:lnTo>
                <a:lnTo>
                  <a:pt x="760" y="1310"/>
                </a:lnTo>
                <a:lnTo>
                  <a:pt x="698" y="1274"/>
                </a:lnTo>
                <a:lnTo>
                  <a:pt x="638" y="1235"/>
                </a:lnTo>
                <a:lnTo>
                  <a:pt x="581" y="1193"/>
                </a:lnTo>
                <a:lnTo>
                  <a:pt x="525" y="1149"/>
                </a:lnTo>
                <a:lnTo>
                  <a:pt x="471" y="1101"/>
                </a:lnTo>
                <a:lnTo>
                  <a:pt x="420" y="1052"/>
                </a:lnTo>
                <a:lnTo>
                  <a:pt x="373" y="1000"/>
                </a:lnTo>
                <a:lnTo>
                  <a:pt x="326" y="945"/>
                </a:lnTo>
                <a:lnTo>
                  <a:pt x="283" y="890"/>
                </a:lnTo>
                <a:lnTo>
                  <a:pt x="243" y="830"/>
                </a:lnTo>
                <a:lnTo>
                  <a:pt x="204" y="770"/>
                </a:lnTo>
                <a:lnTo>
                  <a:pt x="169" y="707"/>
                </a:lnTo>
                <a:lnTo>
                  <a:pt x="138" y="643"/>
                </a:lnTo>
                <a:lnTo>
                  <a:pt x="109" y="577"/>
                </a:lnTo>
                <a:lnTo>
                  <a:pt x="83" y="510"/>
                </a:lnTo>
                <a:lnTo>
                  <a:pt x="61" y="441"/>
                </a:lnTo>
                <a:lnTo>
                  <a:pt x="41" y="370"/>
                </a:lnTo>
                <a:lnTo>
                  <a:pt x="26" y="298"/>
                </a:lnTo>
                <a:lnTo>
                  <a:pt x="14" y="225"/>
                </a:lnTo>
                <a:lnTo>
                  <a:pt x="5" y="151"/>
                </a:lnTo>
                <a:lnTo>
                  <a:pt x="1" y="77"/>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662" name="Line 161">
            <a:extLst>
              <a:ext uri="{FF2B5EF4-FFF2-40B4-BE49-F238E27FC236}">
                <a16:creationId xmlns:a16="http://schemas.microsoft.com/office/drawing/2014/main" id="{2C9E9C1C-799D-5969-E885-A9B0024E480A}"/>
              </a:ext>
            </a:extLst>
          </p:cNvPr>
          <p:cNvSpPr>
            <a:spLocks noChangeShapeType="1"/>
          </p:cNvSpPr>
          <p:nvPr/>
        </p:nvSpPr>
        <p:spPr bwMode="auto">
          <a:xfrm>
            <a:off x="2208213" y="3608388"/>
            <a:ext cx="24907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786" name="Freeform 162">
            <a:extLst>
              <a:ext uri="{FF2B5EF4-FFF2-40B4-BE49-F238E27FC236}">
                <a16:creationId xmlns:a16="http://schemas.microsoft.com/office/drawing/2014/main" id="{DB2F7823-5B3C-8518-580D-C199B47E2539}"/>
              </a:ext>
            </a:extLst>
          </p:cNvPr>
          <p:cNvSpPr>
            <a:spLocks/>
          </p:cNvSpPr>
          <p:nvPr/>
        </p:nvSpPr>
        <p:spPr bwMode="auto">
          <a:xfrm>
            <a:off x="3944938" y="2022475"/>
            <a:ext cx="3027362" cy="2346325"/>
          </a:xfrm>
          <a:custGeom>
            <a:avLst/>
            <a:gdLst>
              <a:gd name="T0" fmla="*/ 2147483646 w 1907"/>
              <a:gd name="T1" fmla="*/ 2147483646 h 1478"/>
              <a:gd name="T2" fmla="*/ 2147483646 w 1907"/>
              <a:gd name="T3" fmla="*/ 2147483646 h 1478"/>
              <a:gd name="T4" fmla="*/ 2147483646 w 1907"/>
              <a:gd name="T5" fmla="*/ 2147483646 h 1478"/>
              <a:gd name="T6" fmla="*/ 2147483646 w 1907"/>
              <a:gd name="T7" fmla="*/ 2147483646 h 1478"/>
              <a:gd name="T8" fmla="*/ 2147483646 w 1907"/>
              <a:gd name="T9" fmla="*/ 2147483646 h 1478"/>
              <a:gd name="T10" fmla="*/ 2147483646 w 1907"/>
              <a:gd name="T11" fmla="*/ 2147483646 h 1478"/>
              <a:gd name="T12" fmla="*/ 2147483646 w 1907"/>
              <a:gd name="T13" fmla="*/ 2147483646 h 1478"/>
              <a:gd name="T14" fmla="*/ 2147483646 w 1907"/>
              <a:gd name="T15" fmla="*/ 2147483646 h 1478"/>
              <a:gd name="T16" fmla="*/ 2147483646 w 1907"/>
              <a:gd name="T17" fmla="*/ 2147483646 h 1478"/>
              <a:gd name="T18" fmla="*/ 2147483646 w 1907"/>
              <a:gd name="T19" fmla="*/ 2147483646 h 1478"/>
              <a:gd name="T20" fmla="*/ 2147483646 w 1907"/>
              <a:gd name="T21" fmla="*/ 2147483646 h 1478"/>
              <a:gd name="T22" fmla="*/ 2147483646 w 1907"/>
              <a:gd name="T23" fmla="*/ 2147483646 h 1478"/>
              <a:gd name="T24" fmla="*/ 2147483646 w 1907"/>
              <a:gd name="T25" fmla="*/ 2147483646 h 1478"/>
              <a:gd name="T26" fmla="*/ 2147483646 w 1907"/>
              <a:gd name="T27" fmla="*/ 2147483646 h 1478"/>
              <a:gd name="T28" fmla="*/ 2147483646 w 1907"/>
              <a:gd name="T29" fmla="*/ 2147483646 h 1478"/>
              <a:gd name="T30" fmla="*/ 2147483646 w 1907"/>
              <a:gd name="T31" fmla="*/ 2147483646 h 1478"/>
              <a:gd name="T32" fmla="*/ 2147483646 w 1907"/>
              <a:gd name="T33" fmla="*/ 2147483646 h 1478"/>
              <a:gd name="T34" fmla="*/ 2147483646 w 1907"/>
              <a:gd name="T35" fmla="*/ 2147483646 h 1478"/>
              <a:gd name="T36" fmla="*/ 2147483646 w 1907"/>
              <a:gd name="T37" fmla="*/ 2147483646 h 1478"/>
              <a:gd name="T38" fmla="*/ 2147483646 w 1907"/>
              <a:gd name="T39" fmla="*/ 2147483646 h 1478"/>
              <a:gd name="T40" fmla="*/ 2147483646 w 1907"/>
              <a:gd name="T41" fmla="*/ 2147483646 h 1478"/>
              <a:gd name="T42" fmla="*/ 2147483646 w 1907"/>
              <a:gd name="T43" fmla="*/ 2147483646 h 1478"/>
              <a:gd name="T44" fmla="*/ 2147483646 w 1907"/>
              <a:gd name="T45" fmla="*/ 2147483646 h 1478"/>
              <a:gd name="T46" fmla="*/ 2147483646 w 1907"/>
              <a:gd name="T47" fmla="*/ 2147483646 h 1478"/>
              <a:gd name="T48" fmla="*/ 2147483646 w 1907"/>
              <a:gd name="T49" fmla="*/ 2147483646 h 1478"/>
              <a:gd name="T50" fmla="*/ 2147483646 w 1907"/>
              <a:gd name="T51" fmla="*/ 2147483646 h 1478"/>
              <a:gd name="T52" fmla="*/ 2147483646 w 1907"/>
              <a:gd name="T53" fmla="*/ 2147483646 h 1478"/>
              <a:gd name="T54" fmla="*/ 2147483646 w 1907"/>
              <a:gd name="T55" fmla="*/ 2147483646 h 1478"/>
              <a:gd name="T56" fmla="*/ 2147483646 w 1907"/>
              <a:gd name="T57" fmla="*/ 2147483646 h 1478"/>
              <a:gd name="T58" fmla="*/ 2147483646 w 1907"/>
              <a:gd name="T59" fmla="*/ 2147483646 h 1478"/>
              <a:gd name="T60" fmla="*/ 2147483646 w 1907"/>
              <a:gd name="T61" fmla="*/ 2147483646 h 1478"/>
              <a:gd name="T62" fmla="*/ 2147483646 w 1907"/>
              <a:gd name="T63" fmla="*/ 2147483646 h 1478"/>
              <a:gd name="T64" fmla="*/ 2147483646 w 1907"/>
              <a:gd name="T65" fmla="*/ 2147483646 h 1478"/>
              <a:gd name="T66" fmla="*/ 0 w 1907"/>
              <a:gd name="T67" fmla="*/ 0 h 14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07"/>
              <a:gd name="T103" fmla="*/ 0 h 1478"/>
              <a:gd name="T104" fmla="*/ 1907 w 1907"/>
              <a:gd name="T105" fmla="*/ 1478 h 14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07" h="1478">
                <a:moveTo>
                  <a:pt x="1907" y="1476"/>
                </a:moveTo>
                <a:lnTo>
                  <a:pt x="1813" y="1478"/>
                </a:lnTo>
                <a:lnTo>
                  <a:pt x="1720" y="1477"/>
                </a:lnTo>
                <a:lnTo>
                  <a:pt x="1629" y="1471"/>
                </a:lnTo>
                <a:lnTo>
                  <a:pt x="1538" y="1462"/>
                </a:lnTo>
                <a:lnTo>
                  <a:pt x="1448" y="1449"/>
                </a:lnTo>
                <a:lnTo>
                  <a:pt x="1360" y="1433"/>
                </a:lnTo>
                <a:lnTo>
                  <a:pt x="1274" y="1412"/>
                </a:lnTo>
                <a:lnTo>
                  <a:pt x="1189" y="1389"/>
                </a:lnTo>
                <a:lnTo>
                  <a:pt x="1107" y="1361"/>
                </a:lnTo>
                <a:lnTo>
                  <a:pt x="1027" y="1331"/>
                </a:lnTo>
                <a:lnTo>
                  <a:pt x="949" y="1296"/>
                </a:lnTo>
                <a:lnTo>
                  <a:pt x="872" y="1260"/>
                </a:lnTo>
                <a:lnTo>
                  <a:pt x="798" y="1219"/>
                </a:lnTo>
                <a:lnTo>
                  <a:pt x="727" y="1176"/>
                </a:lnTo>
                <a:lnTo>
                  <a:pt x="658" y="1131"/>
                </a:lnTo>
                <a:lnTo>
                  <a:pt x="592" y="1082"/>
                </a:lnTo>
                <a:lnTo>
                  <a:pt x="529" y="1030"/>
                </a:lnTo>
                <a:lnTo>
                  <a:pt x="469" y="976"/>
                </a:lnTo>
                <a:lnTo>
                  <a:pt x="411" y="919"/>
                </a:lnTo>
                <a:lnTo>
                  <a:pt x="357" y="861"/>
                </a:lnTo>
                <a:lnTo>
                  <a:pt x="306" y="800"/>
                </a:lnTo>
                <a:lnTo>
                  <a:pt x="260" y="736"/>
                </a:lnTo>
                <a:lnTo>
                  <a:pt x="215" y="671"/>
                </a:lnTo>
                <a:lnTo>
                  <a:pt x="175" y="603"/>
                </a:lnTo>
                <a:lnTo>
                  <a:pt x="139" y="534"/>
                </a:lnTo>
                <a:lnTo>
                  <a:pt x="106" y="463"/>
                </a:lnTo>
                <a:lnTo>
                  <a:pt x="78" y="390"/>
                </a:lnTo>
                <a:lnTo>
                  <a:pt x="54" y="314"/>
                </a:lnTo>
                <a:lnTo>
                  <a:pt x="34" y="239"/>
                </a:lnTo>
                <a:lnTo>
                  <a:pt x="18" y="161"/>
                </a:lnTo>
                <a:lnTo>
                  <a:pt x="7" y="81"/>
                </a:lnTo>
                <a:lnTo>
                  <a:pt x="3" y="41"/>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49664" name="Line 163">
            <a:extLst>
              <a:ext uri="{FF2B5EF4-FFF2-40B4-BE49-F238E27FC236}">
                <a16:creationId xmlns:a16="http://schemas.microsoft.com/office/drawing/2014/main" id="{A52EAC11-74AB-D262-A040-912C88DA53AC}"/>
              </a:ext>
            </a:extLst>
          </p:cNvPr>
          <p:cNvSpPr>
            <a:spLocks noChangeShapeType="1"/>
          </p:cNvSpPr>
          <p:nvPr/>
        </p:nvSpPr>
        <p:spPr bwMode="auto">
          <a:xfrm>
            <a:off x="2208213" y="1535113"/>
            <a:ext cx="5257800" cy="42862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665" name="Line 164">
            <a:extLst>
              <a:ext uri="{FF2B5EF4-FFF2-40B4-BE49-F238E27FC236}">
                <a16:creationId xmlns:a16="http://schemas.microsoft.com/office/drawing/2014/main" id="{DDE74A5A-4984-1E56-891D-461B1DE1E40F}"/>
              </a:ext>
            </a:extLst>
          </p:cNvPr>
          <p:cNvSpPr>
            <a:spLocks noChangeShapeType="1"/>
          </p:cNvSpPr>
          <p:nvPr/>
        </p:nvSpPr>
        <p:spPr bwMode="auto">
          <a:xfrm>
            <a:off x="2208213" y="4724400"/>
            <a:ext cx="12446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49666" name="Text Box 166">
            <a:extLst>
              <a:ext uri="{FF2B5EF4-FFF2-40B4-BE49-F238E27FC236}">
                <a16:creationId xmlns:a16="http://schemas.microsoft.com/office/drawing/2014/main" id="{B0A7B9B3-E470-1175-816D-E34185BF330E}"/>
              </a:ext>
            </a:extLst>
          </p:cNvPr>
          <p:cNvSpPr txBox="1">
            <a:spLocks noChangeArrowheads="1"/>
          </p:cNvSpPr>
          <p:nvPr/>
        </p:nvSpPr>
        <p:spPr bwMode="auto">
          <a:xfrm>
            <a:off x="7375525" y="5776913"/>
            <a:ext cx="488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200</a:t>
            </a:r>
          </a:p>
        </p:txBody>
      </p:sp>
      <p:sp>
        <p:nvSpPr>
          <p:cNvPr id="149667" name="Text Box 167">
            <a:extLst>
              <a:ext uri="{FF2B5EF4-FFF2-40B4-BE49-F238E27FC236}">
                <a16:creationId xmlns:a16="http://schemas.microsoft.com/office/drawing/2014/main" id="{FC6C9FDC-F9F3-E7ED-4008-35E01D8407B8}"/>
              </a:ext>
            </a:extLst>
          </p:cNvPr>
          <p:cNvSpPr txBox="1">
            <a:spLocks noChangeArrowheads="1"/>
          </p:cNvSpPr>
          <p:nvPr/>
        </p:nvSpPr>
        <p:spPr bwMode="auto">
          <a:xfrm>
            <a:off x="1660525" y="1143000"/>
            <a:ext cx="488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200</a:t>
            </a:r>
          </a:p>
        </p:txBody>
      </p:sp>
      <p:sp>
        <p:nvSpPr>
          <p:cNvPr id="149668" name="AutoShape 168">
            <a:hlinkClick r:id="" action="ppaction://hlinkshowjump?jump=firstslide" highlightClick="1"/>
            <a:extLst>
              <a:ext uri="{FF2B5EF4-FFF2-40B4-BE49-F238E27FC236}">
                <a16:creationId xmlns:a16="http://schemas.microsoft.com/office/drawing/2014/main" id="{6F4D76FB-66AF-742D-668E-1AEC3C483C3A}"/>
              </a:ext>
            </a:extLst>
          </p:cNvPr>
          <p:cNvSpPr>
            <a:spLocks noChangeArrowheads="1"/>
          </p:cNvSpPr>
          <p:nvPr/>
        </p:nvSpPr>
        <p:spPr bwMode="auto">
          <a:xfrm>
            <a:off x="63246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49669" name="AutoShape 169">
            <a:hlinkClick r:id="" action="ppaction://hlinkshowjump?jump=nextslide" highlightClick="1"/>
            <a:extLst>
              <a:ext uri="{FF2B5EF4-FFF2-40B4-BE49-F238E27FC236}">
                <a16:creationId xmlns:a16="http://schemas.microsoft.com/office/drawing/2014/main" id="{94380857-433B-99D5-DB02-38A041C0D2B6}"/>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49670" name="Text Box 170">
            <a:extLst>
              <a:ext uri="{FF2B5EF4-FFF2-40B4-BE49-F238E27FC236}">
                <a16:creationId xmlns:a16="http://schemas.microsoft.com/office/drawing/2014/main" id="{EDFDAF62-F40A-AEF3-7CC6-0B417F05F9FC}"/>
              </a:ext>
            </a:extLst>
          </p:cNvPr>
          <p:cNvSpPr txBox="1">
            <a:spLocks noChangeArrowheads="1"/>
          </p:cNvSpPr>
          <p:nvPr/>
        </p:nvSpPr>
        <p:spPr bwMode="auto">
          <a:xfrm>
            <a:off x="5462588" y="1066800"/>
            <a:ext cx="3681412" cy="2678113"/>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olidFill>
                  <a:srgbClr val="C00000"/>
                </a:solidFill>
                <a:latin typeface="Verdana" panose="020B0604030504040204" pitchFamily="34" charset="0"/>
              </a:rPr>
              <a:t>Reliance by David means he spends $100 of his own money in period 1 in the expectation he</a:t>
            </a:r>
            <a:r>
              <a:rPr lang="ja-JP" altLang="en-US" sz="2400">
                <a:solidFill>
                  <a:srgbClr val="C00000"/>
                </a:solidFill>
                <a:latin typeface="Verdana" panose="020B0604030504040204" pitchFamily="34" charset="0"/>
              </a:rPr>
              <a:t>’</a:t>
            </a:r>
            <a:r>
              <a:rPr lang="en-US" altLang="ja-JP" sz="2400">
                <a:solidFill>
                  <a:srgbClr val="C00000"/>
                </a:solidFill>
                <a:latin typeface="Verdana" panose="020B0604030504040204" pitchFamily="34" charset="0"/>
              </a:rPr>
              <a:t>ll get another $100 in period 2</a:t>
            </a:r>
            <a:endParaRPr lang="en-US" altLang="en-US" sz="2400">
              <a:solidFill>
                <a:srgbClr val="C00000"/>
              </a:solidFill>
              <a:latin typeface="Verdana" panose="020B0604030504040204" pitchFamily="34" charset="0"/>
            </a:endParaRPr>
          </a:p>
        </p:txBody>
      </p:sp>
      <p:sp>
        <p:nvSpPr>
          <p:cNvPr id="149671" name="AutoShape 171">
            <a:hlinkClick r:id="" action="ppaction://hlinkshowjump?jump=previousslide" highlightClick="1"/>
            <a:extLst>
              <a:ext uri="{FF2B5EF4-FFF2-40B4-BE49-F238E27FC236}">
                <a16:creationId xmlns:a16="http://schemas.microsoft.com/office/drawing/2014/main" id="{0B9903F7-4FC2-097A-4C93-A4FEAE89A4A4}"/>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49672" name="Slide Number Placeholder 168">
            <a:extLst>
              <a:ext uri="{FF2B5EF4-FFF2-40B4-BE49-F238E27FC236}">
                <a16:creationId xmlns:a16="http://schemas.microsoft.com/office/drawing/2014/main" id="{D7CA732E-5EFA-FF1F-ECC0-FF59A7ADAAF3}"/>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B80547FA-D205-9B47-B1CE-716FFB5A12BF}" type="slidenum">
              <a:rPr lang="en-US" altLang="en-US" sz="1200" smtClean="0">
                <a:latin typeface="Verdana" panose="020B0604030504040204" pitchFamily="34" charset="0"/>
              </a:rPr>
              <a:pPr>
                <a:spcBef>
                  <a:spcPct val="0"/>
                </a:spcBef>
                <a:buFontTx/>
                <a:buNone/>
              </a:pPr>
              <a:t>62</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26786"/>
                                        </p:tgtEl>
                                      </p:cBhvr>
                                    </p:animEffect>
                                    <p:animScale>
                                      <p:cBhvr>
                                        <p:cTn id="7" dur="250" autoRev="1" fill="hold"/>
                                        <p:tgtEl>
                                          <p:spTgt spid="2678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showMasterSp="0" showMasterPhAnim="0">
  <p:cSld>
    <p:spTree>
      <p:nvGrpSpPr>
        <p:cNvPr id="1" name=""/>
        <p:cNvGrpSpPr/>
        <p:nvPr/>
      </p:nvGrpSpPr>
      <p:grpSpPr>
        <a:xfrm>
          <a:off x="0" y="0"/>
          <a:ext cx="0" cy="0"/>
          <a:chOff x="0" y="0"/>
          <a:chExt cx="0" cy="0"/>
        </a:xfrm>
      </p:grpSpPr>
      <p:sp>
        <p:nvSpPr>
          <p:cNvPr id="151553" name="Line 3">
            <a:extLst>
              <a:ext uri="{FF2B5EF4-FFF2-40B4-BE49-F238E27FC236}">
                <a16:creationId xmlns:a16="http://schemas.microsoft.com/office/drawing/2014/main" id="{B1C9482F-1EEA-8D35-4BA2-436E6BB2256B}"/>
              </a:ext>
            </a:extLst>
          </p:cNvPr>
          <p:cNvSpPr>
            <a:spLocks noChangeShapeType="1"/>
          </p:cNvSpPr>
          <p:nvPr/>
        </p:nvSpPr>
        <p:spPr bwMode="auto">
          <a:xfrm flipV="1">
            <a:off x="2209800" y="1295400"/>
            <a:ext cx="0" cy="45720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554" name="Rectangle 4">
            <a:extLst>
              <a:ext uri="{FF2B5EF4-FFF2-40B4-BE49-F238E27FC236}">
                <a16:creationId xmlns:a16="http://schemas.microsoft.com/office/drawing/2014/main" id="{0558E16A-C821-924A-B893-E874FF32C113}"/>
              </a:ext>
            </a:extLst>
          </p:cNvPr>
          <p:cNvSpPr>
            <a:spLocks noGrp="1" noChangeArrowheads="1"/>
          </p:cNvSpPr>
          <p:nvPr>
            <p:ph type="title"/>
          </p:nvPr>
        </p:nvSpPr>
        <p:spPr>
          <a:xfrm>
            <a:off x="762000" y="-152400"/>
            <a:ext cx="7556500" cy="1219200"/>
          </a:xfrm>
        </p:spPr>
        <p:txBody>
          <a:bodyPr/>
          <a:lstStyle/>
          <a:p>
            <a:pPr eaLnBrk="1" hangingPunct="1"/>
            <a:r>
              <a:rPr lang="en-US" altLang="en-US">
                <a:solidFill>
                  <a:schemeClr val="tx1"/>
                </a:solidFill>
              </a:rPr>
              <a:t>The good scenario:</a:t>
            </a:r>
            <a:r>
              <a:rPr lang="en-US" altLang="en-US" sz="2800">
                <a:solidFill>
                  <a:schemeClr val="tx1"/>
                </a:solidFill>
              </a:rPr>
              <a:t> </a:t>
            </a:r>
            <a:br>
              <a:rPr lang="en-US" altLang="en-US" sz="2800">
                <a:solidFill>
                  <a:schemeClr val="tx1"/>
                </a:solidFill>
              </a:rPr>
            </a:br>
            <a:r>
              <a:rPr lang="en-US" altLang="en-US" sz="2400">
                <a:solidFill>
                  <a:schemeClr val="tx1"/>
                </a:solidFill>
              </a:rPr>
              <a:t>David relies and Ebenezer performs</a:t>
            </a:r>
          </a:p>
        </p:txBody>
      </p:sp>
      <p:sp>
        <p:nvSpPr>
          <p:cNvPr id="151555" name="AutoShape 5">
            <a:extLst>
              <a:ext uri="{FF2B5EF4-FFF2-40B4-BE49-F238E27FC236}">
                <a16:creationId xmlns:a16="http://schemas.microsoft.com/office/drawing/2014/main" id="{8DC2D05B-E1BE-1248-4A32-211EFD2B1893}"/>
              </a:ext>
            </a:extLst>
          </p:cNvPr>
          <p:cNvSpPr>
            <a:spLocks noChangeAspect="1" noChangeArrowheads="1" noTextEdit="1"/>
          </p:cNvSpPr>
          <p:nvPr/>
        </p:nvSpPr>
        <p:spPr bwMode="auto">
          <a:xfrm>
            <a:off x="685800" y="990600"/>
            <a:ext cx="7340600" cy="5089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151556" name="Rectangle 7">
            <a:extLst>
              <a:ext uri="{FF2B5EF4-FFF2-40B4-BE49-F238E27FC236}">
                <a16:creationId xmlns:a16="http://schemas.microsoft.com/office/drawing/2014/main" id="{1DCB8499-02EC-E28D-9207-93E8EBFC5747}"/>
              </a:ext>
            </a:extLst>
          </p:cNvPr>
          <p:cNvSpPr>
            <a:spLocks noChangeArrowheads="1"/>
          </p:cNvSpPr>
          <p:nvPr/>
        </p:nvSpPr>
        <p:spPr bwMode="auto">
          <a:xfrm>
            <a:off x="685800" y="993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57" name="Rectangle 8">
            <a:extLst>
              <a:ext uri="{FF2B5EF4-FFF2-40B4-BE49-F238E27FC236}">
                <a16:creationId xmlns:a16="http://schemas.microsoft.com/office/drawing/2014/main" id="{2CDF6676-7F58-695F-5823-EC95ED03D12F}"/>
              </a:ext>
            </a:extLst>
          </p:cNvPr>
          <p:cNvSpPr>
            <a:spLocks noChangeArrowheads="1"/>
          </p:cNvSpPr>
          <p:nvPr/>
        </p:nvSpPr>
        <p:spPr bwMode="auto">
          <a:xfrm>
            <a:off x="685800" y="1206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58" name="Rectangle 9">
            <a:extLst>
              <a:ext uri="{FF2B5EF4-FFF2-40B4-BE49-F238E27FC236}">
                <a16:creationId xmlns:a16="http://schemas.microsoft.com/office/drawing/2014/main" id="{428EE581-A026-0BF3-E589-887983D1B790}"/>
              </a:ext>
            </a:extLst>
          </p:cNvPr>
          <p:cNvSpPr>
            <a:spLocks noChangeArrowheads="1"/>
          </p:cNvSpPr>
          <p:nvPr/>
        </p:nvSpPr>
        <p:spPr bwMode="auto">
          <a:xfrm>
            <a:off x="685800" y="1417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59" name="Rectangle 10">
            <a:extLst>
              <a:ext uri="{FF2B5EF4-FFF2-40B4-BE49-F238E27FC236}">
                <a16:creationId xmlns:a16="http://schemas.microsoft.com/office/drawing/2014/main" id="{74701A6C-E7BD-9AD5-A7AE-862649554ECE}"/>
              </a:ext>
            </a:extLst>
          </p:cNvPr>
          <p:cNvSpPr>
            <a:spLocks noChangeArrowheads="1"/>
          </p:cNvSpPr>
          <p:nvPr/>
        </p:nvSpPr>
        <p:spPr bwMode="auto">
          <a:xfrm>
            <a:off x="685800" y="16303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60" name="Rectangle 11">
            <a:extLst>
              <a:ext uri="{FF2B5EF4-FFF2-40B4-BE49-F238E27FC236}">
                <a16:creationId xmlns:a16="http://schemas.microsoft.com/office/drawing/2014/main" id="{9BE94F0D-DB93-5B61-68EA-C333A874B3E4}"/>
              </a:ext>
            </a:extLst>
          </p:cNvPr>
          <p:cNvSpPr>
            <a:spLocks noChangeArrowheads="1"/>
          </p:cNvSpPr>
          <p:nvPr/>
        </p:nvSpPr>
        <p:spPr bwMode="auto">
          <a:xfrm>
            <a:off x="685800" y="18383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61" name="Rectangle 12">
            <a:extLst>
              <a:ext uri="{FF2B5EF4-FFF2-40B4-BE49-F238E27FC236}">
                <a16:creationId xmlns:a16="http://schemas.microsoft.com/office/drawing/2014/main" id="{5FC82B3E-9FAB-C910-BD18-DA1883F20637}"/>
              </a:ext>
            </a:extLst>
          </p:cNvPr>
          <p:cNvSpPr>
            <a:spLocks noChangeArrowheads="1"/>
          </p:cNvSpPr>
          <p:nvPr/>
        </p:nvSpPr>
        <p:spPr bwMode="auto">
          <a:xfrm>
            <a:off x="1239838" y="18383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62" name="Rectangle 13">
            <a:extLst>
              <a:ext uri="{FF2B5EF4-FFF2-40B4-BE49-F238E27FC236}">
                <a16:creationId xmlns:a16="http://schemas.microsoft.com/office/drawing/2014/main" id="{D7347032-4D2C-59EF-1C35-4A385E551C99}"/>
              </a:ext>
            </a:extLst>
          </p:cNvPr>
          <p:cNvSpPr>
            <a:spLocks noChangeArrowheads="1"/>
          </p:cNvSpPr>
          <p:nvPr/>
        </p:nvSpPr>
        <p:spPr bwMode="auto">
          <a:xfrm>
            <a:off x="1792288" y="18383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63" name="Rectangle 14">
            <a:extLst>
              <a:ext uri="{FF2B5EF4-FFF2-40B4-BE49-F238E27FC236}">
                <a16:creationId xmlns:a16="http://schemas.microsoft.com/office/drawing/2014/main" id="{4EF2D684-5FE3-78CB-4CCC-A46B6F63BBFB}"/>
              </a:ext>
            </a:extLst>
          </p:cNvPr>
          <p:cNvSpPr>
            <a:spLocks noChangeArrowheads="1"/>
          </p:cNvSpPr>
          <p:nvPr/>
        </p:nvSpPr>
        <p:spPr bwMode="auto">
          <a:xfrm>
            <a:off x="2346325" y="18383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64" name="Rectangle 15">
            <a:extLst>
              <a:ext uri="{FF2B5EF4-FFF2-40B4-BE49-F238E27FC236}">
                <a16:creationId xmlns:a16="http://schemas.microsoft.com/office/drawing/2014/main" id="{39502AFE-0382-CB30-B218-1DCDC158C356}"/>
              </a:ext>
            </a:extLst>
          </p:cNvPr>
          <p:cNvSpPr>
            <a:spLocks noChangeArrowheads="1"/>
          </p:cNvSpPr>
          <p:nvPr/>
        </p:nvSpPr>
        <p:spPr bwMode="auto">
          <a:xfrm>
            <a:off x="2900363" y="18383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65" name="Rectangle 16">
            <a:extLst>
              <a:ext uri="{FF2B5EF4-FFF2-40B4-BE49-F238E27FC236}">
                <a16:creationId xmlns:a16="http://schemas.microsoft.com/office/drawing/2014/main" id="{F8E8F5D6-5B38-A8E0-01B7-F6DF91C83881}"/>
              </a:ext>
            </a:extLst>
          </p:cNvPr>
          <p:cNvSpPr>
            <a:spLocks noChangeArrowheads="1"/>
          </p:cNvSpPr>
          <p:nvPr/>
        </p:nvSpPr>
        <p:spPr bwMode="auto">
          <a:xfrm>
            <a:off x="3452813" y="18383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66" name="Rectangle 17">
            <a:extLst>
              <a:ext uri="{FF2B5EF4-FFF2-40B4-BE49-F238E27FC236}">
                <a16:creationId xmlns:a16="http://schemas.microsoft.com/office/drawing/2014/main" id="{868153C9-EDD9-4FEE-7C61-4489DC50464D}"/>
              </a:ext>
            </a:extLst>
          </p:cNvPr>
          <p:cNvSpPr>
            <a:spLocks noChangeArrowheads="1"/>
          </p:cNvSpPr>
          <p:nvPr/>
        </p:nvSpPr>
        <p:spPr bwMode="auto">
          <a:xfrm>
            <a:off x="685800" y="20510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67" name="Rectangle 18">
            <a:extLst>
              <a:ext uri="{FF2B5EF4-FFF2-40B4-BE49-F238E27FC236}">
                <a16:creationId xmlns:a16="http://schemas.microsoft.com/office/drawing/2014/main" id="{2A7A7FDD-F32D-27AF-8C73-BB22A55F1BE6}"/>
              </a:ext>
            </a:extLst>
          </p:cNvPr>
          <p:cNvSpPr>
            <a:spLocks noChangeArrowheads="1"/>
          </p:cNvSpPr>
          <p:nvPr/>
        </p:nvSpPr>
        <p:spPr bwMode="auto">
          <a:xfrm>
            <a:off x="685800" y="2263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68" name="Rectangle 19">
            <a:extLst>
              <a:ext uri="{FF2B5EF4-FFF2-40B4-BE49-F238E27FC236}">
                <a16:creationId xmlns:a16="http://schemas.microsoft.com/office/drawing/2014/main" id="{A184C5A3-15ED-7406-34D8-FD0AE6453E04}"/>
              </a:ext>
            </a:extLst>
          </p:cNvPr>
          <p:cNvSpPr>
            <a:spLocks noChangeArrowheads="1"/>
          </p:cNvSpPr>
          <p:nvPr/>
        </p:nvSpPr>
        <p:spPr bwMode="auto">
          <a:xfrm>
            <a:off x="685800" y="24749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69" name="Rectangle 20">
            <a:extLst>
              <a:ext uri="{FF2B5EF4-FFF2-40B4-BE49-F238E27FC236}">
                <a16:creationId xmlns:a16="http://schemas.microsoft.com/office/drawing/2014/main" id="{097056EF-DE64-672F-0F08-7060807BD336}"/>
              </a:ext>
            </a:extLst>
          </p:cNvPr>
          <p:cNvSpPr>
            <a:spLocks noChangeArrowheads="1"/>
          </p:cNvSpPr>
          <p:nvPr/>
        </p:nvSpPr>
        <p:spPr bwMode="auto">
          <a:xfrm>
            <a:off x="731838" y="24749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70" name="Rectangle 21">
            <a:extLst>
              <a:ext uri="{FF2B5EF4-FFF2-40B4-BE49-F238E27FC236}">
                <a16:creationId xmlns:a16="http://schemas.microsoft.com/office/drawing/2014/main" id="{5132125A-E1B9-48B8-A4DF-4076F106D10C}"/>
              </a:ext>
            </a:extLst>
          </p:cNvPr>
          <p:cNvSpPr>
            <a:spLocks noChangeArrowheads="1"/>
          </p:cNvSpPr>
          <p:nvPr/>
        </p:nvSpPr>
        <p:spPr bwMode="auto">
          <a:xfrm>
            <a:off x="685800" y="2687638"/>
            <a:ext cx="238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71" name="Rectangle 22">
            <a:extLst>
              <a:ext uri="{FF2B5EF4-FFF2-40B4-BE49-F238E27FC236}">
                <a16:creationId xmlns:a16="http://schemas.microsoft.com/office/drawing/2014/main" id="{2C038D0A-E884-C926-D4C0-DAD7B91F17B6}"/>
              </a:ext>
            </a:extLst>
          </p:cNvPr>
          <p:cNvSpPr>
            <a:spLocks noChangeArrowheads="1"/>
          </p:cNvSpPr>
          <p:nvPr/>
        </p:nvSpPr>
        <p:spPr bwMode="auto">
          <a:xfrm>
            <a:off x="915988" y="2687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72" name="Rectangle 23">
            <a:extLst>
              <a:ext uri="{FF2B5EF4-FFF2-40B4-BE49-F238E27FC236}">
                <a16:creationId xmlns:a16="http://schemas.microsoft.com/office/drawing/2014/main" id="{28B3D078-BFD1-2AB3-1073-D3E20E182E7F}"/>
              </a:ext>
            </a:extLst>
          </p:cNvPr>
          <p:cNvSpPr>
            <a:spLocks noChangeArrowheads="1"/>
          </p:cNvSpPr>
          <p:nvPr/>
        </p:nvSpPr>
        <p:spPr bwMode="auto">
          <a:xfrm>
            <a:off x="685800"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73" name="Rectangle 24">
            <a:extLst>
              <a:ext uri="{FF2B5EF4-FFF2-40B4-BE49-F238E27FC236}">
                <a16:creationId xmlns:a16="http://schemas.microsoft.com/office/drawing/2014/main" id="{76FAC92C-1BA3-2A42-8EAD-7AB2BCE9EB6E}"/>
              </a:ext>
            </a:extLst>
          </p:cNvPr>
          <p:cNvSpPr>
            <a:spLocks noChangeArrowheads="1"/>
          </p:cNvSpPr>
          <p:nvPr/>
        </p:nvSpPr>
        <p:spPr bwMode="auto">
          <a:xfrm>
            <a:off x="1239838"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74" name="Rectangle 25">
            <a:extLst>
              <a:ext uri="{FF2B5EF4-FFF2-40B4-BE49-F238E27FC236}">
                <a16:creationId xmlns:a16="http://schemas.microsoft.com/office/drawing/2014/main" id="{98310662-4329-3D86-6C12-0B9676EECEF7}"/>
              </a:ext>
            </a:extLst>
          </p:cNvPr>
          <p:cNvSpPr>
            <a:spLocks noChangeArrowheads="1"/>
          </p:cNvSpPr>
          <p:nvPr/>
        </p:nvSpPr>
        <p:spPr bwMode="auto">
          <a:xfrm>
            <a:off x="1792288"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75" name="Rectangle 26">
            <a:extLst>
              <a:ext uri="{FF2B5EF4-FFF2-40B4-BE49-F238E27FC236}">
                <a16:creationId xmlns:a16="http://schemas.microsoft.com/office/drawing/2014/main" id="{C04E34C4-B50D-8BB9-C32F-E36B4907D132}"/>
              </a:ext>
            </a:extLst>
          </p:cNvPr>
          <p:cNvSpPr>
            <a:spLocks noChangeArrowheads="1"/>
          </p:cNvSpPr>
          <p:nvPr/>
        </p:nvSpPr>
        <p:spPr bwMode="auto">
          <a:xfrm>
            <a:off x="2346325"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76" name="Rectangle 27">
            <a:extLst>
              <a:ext uri="{FF2B5EF4-FFF2-40B4-BE49-F238E27FC236}">
                <a16:creationId xmlns:a16="http://schemas.microsoft.com/office/drawing/2014/main" id="{3BE6FD41-C879-5031-C418-BEBD429ECAD9}"/>
              </a:ext>
            </a:extLst>
          </p:cNvPr>
          <p:cNvSpPr>
            <a:spLocks noChangeArrowheads="1"/>
          </p:cNvSpPr>
          <p:nvPr/>
        </p:nvSpPr>
        <p:spPr bwMode="auto">
          <a:xfrm>
            <a:off x="2900363"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77" name="Rectangle 28">
            <a:extLst>
              <a:ext uri="{FF2B5EF4-FFF2-40B4-BE49-F238E27FC236}">
                <a16:creationId xmlns:a16="http://schemas.microsoft.com/office/drawing/2014/main" id="{E6A5FAE6-FA00-3986-5444-1F21FAEA7B57}"/>
              </a:ext>
            </a:extLst>
          </p:cNvPr>
          <p:cNvSpPr>
            <a:spLocks noChangeArrowheads="1"/>
          </p:cNvSpPr>
          <p:nvPr/>
        </p:nvSpPr>
        <p:spPr bwMode="auto">
          <a:xfrm>
            <a:off x="3452813"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78" name="Rectangle 29">
            <a:extLst>
              <a:ext uri="{FF2B5EF4-FFF2-40B4-BE49-F238E27FC236}">
                <a16:creationId xmlns:a16="http://schemas.microsoft.com/office/drawing/2014/main" id="{D52562FC-C8C2-8128-8767-1C149F24FF73}"/>
              </a:ext>
            </a:extLst>
          </p:cNvPr>
          <p:cNvSpPr>
            <a:spLocks noChangeArrowheads="1"/>
          </p:cNvSpPr>
          <p:nvPr/>
        </p:nvSpPr>
        <p:spPr bwMode="auto">
          <a:xfrm>
            <a:off x="4006850" y="28987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79" name="Rectangle 30">
            <a:extLst>
              <a:ext uri="{FF2B5EF4-FFF2-40B4-BE49-F238E27FC236}">
                <a16:creationId xmlns:a16="http://schemas.microsoft.com/office/drawing/2014/main" id="{27592FD1-6BDC-AFFC-C9B9-8EE5B97BAC2A}"/>
              </a:ext>
            </a:extLst>
          </p:cNvPr>
          <p:cNvSpPr>
            <a:spLocks noChangeArrowheads="1"/>
          </p:cNvSpPr>
          <p:nvPr/>
        </p:nvSpPr>
        <p:spPr bwMode="auto">
          <a:xfrm>
            <a:off x="685800" y="3111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80" name="Rectangle 31">
            <a:extLst>
              <a:ext uri="{FF2B5EF4-FFF2-40B4-BE49-F238E27FC236}">
                <a16:creationId xmlns:a16="http://schemas.microsoft.com/office/drawing/2014/main" id="{2084CF98-CA8E-89B7-AC59-41A66988C75F}"/>
              </a:ext>
            </a:extLst>
          </p:cNvPr>
          <p:cNvSpPr>
            <a:spLocks noChangeArrowheads="1"/>
          </p:cNvSpPr>
          <p:nvPr/>
        </p:nvSpPr>
        <p:spPr bwMode="auto">
          <a:xfrm>
            <a:off x="1239838" y="3111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81" name="Rectangle 32">
            <a:extLst>
              <a:ext uri="{FF2B5EF4-FFF2-40B4-BE49-F238E27FC236}">
                <a16:creationId xmlns:a16="http://schemas.microsoft.com/office/drawing/2014/main" id="{90110F9C-A597-F5BD-A9AB-5D76EC24EB70}"/>
              </a:ext>
            </a:extLst>
          </p:cNvPr>
          <p:cNvSpPr>
            <a:spLocks noChangeArrowheads="1"/>
          </p:cNvSpPr>
          <p:nvPr/>
        </p:nvSpPr>
        <p:spPr bwMode="auto">
          <a:xfrm>
            <a:off x="1792288" y="3111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82" name="Rectangle 33">
            <a:extLst>
              <a:ext uri="{FF2B5EF4-FFF2-40B4-BE49-F238E27FC236}">
                <a16:creationId xmlns:a16="http://schemas.microsoft.com/office/drawing/2014/main" id="{A2F0D748-DB12-BCEA-0309-8A64A76C5ED7}"/>
              </a:ext>
            </a:extLst>
          </p:cNvPr>
          <p:cNvSpPr>
            <a:spLocks noChangeArrowheads="1"/>
          </p:cNvSpPr>
          <p:nvPr/>
        </p:nvSpPr>
        <p:spPr bwMode="auto">
          <a:xfrm>
            <a:off x="2346325" y="3111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83" name="Rectangle 34">
            <a:extLst>
              <a:ext uri="{FF2B5EF4-FFF2-40B4-BE49-F238E27FC236}">
                <a16:creationId xmlns:a16="http://schemas.microsoft.com/office/drawing/2014/main" id="{DCE10EE6-B327-1CFA-F108-56163878C0A3}"/>
              </a:ext>
            </a:extLst>
          </p:cNvPr>
          <p:cNvSpPr>
            <a:spLocks noChangeArrowheads="1"/>
          </p:cNvSpPr>
          <p:nvPr/>
        </p:nvSpPr>
        <p:spPr bwMode="auto">
          <a:xfrm>
            <a:off x="2900363" y="3111500"/>
            <a:ext cx="95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84" name="Rectangle 35">
            <a:extLst>
              <a:ext uri="{FF2B5EF4-FFF2-40B4-BE49-F238E27FC236}">
                <a16:creationId xmlns:a16="http://schemas.microsoft.com/office/drawing/2014/main" id="{6159FB95-A373-E072-F10B-743DABC85532}"/>
              </a:ext>
            </a:extLst>
          </p:cNvPr>
          <p:cNvSpPr>
            <a:spLocks noChangeArrowheads="1"/>
          </p:cNvSpPr>
          <p:nvPr/>
        </p:nvSpPr>
        <p:spPr bwMode="auto">
          <a:xfrm>
            <a:off x="2992438" y="31115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85" name="Rectangle 36">
            <a:extLst>
              <a:ext uri="{FF2B5EF4-FFF2-40B4-BE49-F238E27FC236}">
                <a16:creationId xmlns:a16="http://schemas.microsoft.com/office/drawing/2014/main" id="{AA5CD104-BA37-3010-4333-ECBB603F32FA}"/>
              </a:ext>
            </a:extLst>
          </p:cNvPr>
          <p:cNvSpPr>
            <a:spLocks noChangeArrowheads="1"/>
          </p:cNvSpPr>
          <p:nvPr/>
        </p:nvSpPr>
        <p:spPr bwMode="auto">
          <a:xfrm>
            <a:off x="1792288" y="3322638"/>
            <a:ext cx="476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86" name="Rectangle 37">
            <a:extLst>
              <a:ext uri="{FF2B5EF4-FFF2-40B4-BE49-F238E27FC236}">
                <a16:creationId xmlns:a16="http://schemas.microsoft.com/office/drawing/2014/main" id="{93455A6E-0236-C640-B427-778112C81B37}"/>
              </a:ext>
            </a:extLst>
          </p:cNvPr>
          <p:cNvSpPr>
            <a:spLocks noChangeArrowheads="1"/>
          </p:cNvSpPr>
          <p:nvPr/>
        </p:nvSpPr>
        <p:spPr bwMode="auto">
          <a:xfrm>
            <a:off x="2254250"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87" name="Rectangle 38">
            <a:extLst>
              <a:ext uri="{FF2B5EF4-FFF2-40B4-BE49-F238E27FC236}">
                <a16:creationId xmlns:a16="http://schemas.microsoft.com/office/drawing/2014/main" id="{4A34176E-4210-3D65-7D40-6ED3EDFD92E3}"/>
              </a:ext>
            </a:extLst>
          </p:cNvPr>
          <p:cNvSpPr>
            <a:spLocks noChangeArrowheads="1"/>
          </p:cNvSpPr>
          <p:nvPr/>
        </p:nvSpPr>
        <p:spPr bwMode="auto">
          <a:xfrm>
            <a:off x="2346325"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88" name="Rectangle 39">
            <a:extLst>
              <a:ext uri="{FF2B5EF4-FFF2-40B4-BE49-F238E27FC236}">
                <a16:creationId xmlns:a16="http://schemas.microsoft.com/office/drawing/2014/main" id="{8D906A22-68F5-ADD1-0DD0-7E3ABEC730C0}"/>
              </a:ext>
            </a:extLst>
          </p:cNvPr>
          <p:cNvSpPr>
            <a:spLocks noChangeArrowheads="1"/>
          </p:cNvSpPr>
          <p:nvPr/>
        </p:nvSpPr>
        <p:spPr bwMode="auto">
          <a:xfrm>
            <a:off x="2900363"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89" name="Rectangle 40">
            <a:extLst>
              <a:ext uri="{FF2B5EF4-FFF2-40B4-BE49-F238E27FC236}">
                <a16:creationId xmlns:a16="http://schemas.microsoft.com/office/drawing/2014/main" id="{3A1AFA51-4A94-95A8-CD9E-22F97D177E16}"/>
              </a:ext>
            </a:extLst>
          </p:cNvPr>
          <p:cNvSpPr>
            <a:spLocks noChangeArrowheads="1"/>
          </p:cNvSpPr>
          <p:nvPr/>
        </p:nvSpPr>
        <p:spPr bwMode="auto">
          <a:xfrm>
            <a:off x="3452813"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90" name="Rectangle 41">
            <a:extLst>
              <a:ext uri="{FF2B5EF4-FFF2-40B4-BE49-F238E27FC236}">
                <a16:creationId xmlns:a16="http://schemas.microsoft.com/office/drawing/2014/main" id="{D0BAE766-8E3B-1D55-A1DA-85CA6043CAD1}"/>
              </a:ext>
            </a:extLst>
          </p:cNvPr>
          <p:cNvSpPr>
            <a:spLocks noChangeArrowheads="1"/>
          </p:cNvSpPr>
          <p:nvPr/>
        </p:nvSpPr>
        <p:spPr bwMode="auto">
          <a:xfrm>
            <a:off x="4006850" y="3322638"/>
            <a:ext cx="238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91" name="Rectangle 42">
            <a:extLst>
              <a:ext uri="{FF2B5EF4-FFF2-40B4-BE49-F238E27FC236}">
                <a16:creationId xmlns:a16="http://schemas.microsoft.com/office/drawing/2014/main" id="{5AFF6C9D-16E9-49A1-F535-B45B0664128C}"/>
              </a:ext>
            </a:extLst>
          </p:cNvPr>
          <p:cNvSpPr>
            <a:spLocks noChangeArrowheads="1"/>
          </p:cNvSpPr>
          <p:nvPr/>
        </p:nvSpPr>
        <p:spPr bwMode="auto">
          <a:xfrm>
            <a:off x="4237038"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92" name="Rectangle 43">
            <a:extLst>
              <a:ext uri="{FF2B5EF4-FFF2-40B4-BE49-F238E27FC236}">
                <a16:creationId xmlns:a16="http://schemas.microsoft.com/office/drawing/2014/main" id="{2B9DE7E6-38F0-F894-E3B1-56403F3D0CDC}"/>
              </a:ext>
            </a:extLst>
          </p:cNvPr>
          <p:cNvSpPr>
            <a:spLocks noChangeArrowheads="1"/>
          </p:cNvSpPr>
          <p:nvPr/>
        </p:nvSpPr>
        <p:spPr bwMode="auto">
          <a:xfrm>
            <a:off x="4559300" y="3322638"/>
            <a:ext cx="32861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r>
              <a:rPr lang="en-US" altLang="en-US" sz="2000">
                <a:solidFill>
                  <a:srgbClr val="000000"/>
                </a:solidFill>
                <a:latin typeface="Times New Roman" panose="02020603050405020304" pitchFamily="18" charset="0"/>
              </a:rPr>
              <a:t> </a:t>
            </a:r>
            <a:r>
              <a:rPr lang="en-US" altLang="en-US" sz="2000">
                <a:solidFill>
                  <a:srgbClr val="FF0000"/>
                </a:solidFill>
                <a:latin typeface="Times New Roman" panose="02020603050405020304" pitchFamily="18" charset="0"/>
              </a:rPr>
              <a:t>B</a:t>
            </a:r>
          </a:p>
        </p:txBody>
      </p:sp>
      <p:sp>
        <p:nvSpPr>
          <p:cNvPr id="151593" name="Rectangle 44">
            <a:extLst>
              <a:ext uri="{FF2B5EF4-FFF2-40B4-BE49-F238E27FC236}">
                <a16:creationId xmlns:a16="http://schemas.microsoft.com/office/drawing/2014/main" id="{01E6B5D1-0BF9-C6D2-1E15-FDAB8016C840}"/>
              </a:ext>
            </a:extLst>
          </p:cNvPr>
          <p:cNvSpPr>
            <a:spLocks noChangeArrowheads="1"/>
          </p:cNvSpPr>
          <p:nvPr/>
        </p:nvSpPr>
        <p:spPr bwMode="auto">
          <a:xfrm>
            <a:off x="4876800" y="3505200"/>
            <a:ext cx="9144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 </a:t>
            </a:r>
            <a:r>
              <a:rPr lang="en-US" altLang="en-US" sz="1000" b="1">
                <a:solidFill>
                  <a:srgbClr val="FF0000"/>
                </a:solidFill>
                <a:latin typeface="Times New Roman" panose="02020603050405020304" pitchFamily="18" charset="0"/>
              </a:rPr>
              <a:t>100, 100</a:t>
            </a:r>
            <a:endParaRPr lang="en-US" altLang="en-US" sz="1600" b="1">
              <a:solidFill>
                <a:srgbClr val="FF0000"/>
              </a:solidFill>
              <a:latin typeface="Times New Roman" panose="02020603050405020304" pitchFamily="18" charset="0"/>
            </a:endParaRPr>
          </a:p>
        </p:txBody>
      </p:sp>
      <p:sp>
        <p:nvSpPr>
          <p:cNvPr id="151594" name="Rectangle 45">
            <a:extLst>
              <a:ext uri="{FF2B5EF4-FFF2-40B4-BE49-F238E27FC236}">
                <a16:creationId xmlns:a16="http://schemas.microsoft.com/office/drawing/2014/main" id="{97E62118-61D3-C1A5-23C5-DD8A71ABF04B}"/>
              </a:ext>
            </a:extLst>
          </p:cNvPr>
          <p:cNvSpPr>
            <a:spLocks noChangeArrowheads="1"/>
          </p:cNvSpPr>
          <p:nvPr/>
        </p:nvSpPr>
        <p:spPr bwMode="auto">
          <a:xfrm>
            <a:off x="5253038" y="33226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95" name="Rectangle 46">
            <a:extLst>
              <a:ext uri="{FF2B5EF4-FFF2-40B4-BE49-F238E27FC236}">
                <a16:creationId xmlns:a16="http://schemas.microsoft.com/office/drawing/2014/main" id="{83C5CD66-F738-4361-23DE-448310A5968C}"/>
              </a:ext>
            </a:extLst>
          </p:cNvPr>
          <p:cNvSpPr>
            <a:spLocks noChangeArrowheads="1"/>
          </p:cNvSpPr>
          <p:nvPr/>
        </p:nvSpPr>
        <p:spPr bwMode="auto">
          <a:xfrm>
            <a:off x="685800" y="35353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96" name="Rectangle 47">
            <a:extLst>
              <a:ext uri="{FF2B5EF4-FFF2-40B4-BE49-F238E27FC236}">
                <a16:creationId xmlns:a16="http://schemas.microsoft.com/office/drawing/2014/main" id="{09D77CF1-A521-9C9D-ECE4-7461DFCE03E3}"/>
              </a:ext>
            </a:extLst>
          </p:cNvPr>
          <p:cNvSpPr>
            <a:spLocks noChangeArrowheads="1"/>
          </p:cNvSpPr>
          <p:nvPr/>
        </p:nvSpPr>
        <p:spPr bwMode="auto">
          <a:xfrm>
            <a:off x="1239838" y="35353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97" name="Rectangle 48">
            <a:extLst>
              <a:ext uri="{FF2B5EF4-FFF2-40B4-BE49-F238E27FC236}">
                <a16:creationId xmlns:a16="http://schemas.microsoft.com/office/drawing/2014/main" id="{B6A05073-1E96-E1B8-4818-AE5D683A1B1E}"/>
              </a:ext>
            </a:extLst>
          </p:cNvPr>
          <p:cNvSpPr>
            <a:spLocks noChangeArrowheads="1"/>
          </p:cNvSpPr>
          <p:nvPr/>
        </p:nvSpPr>
        <p:spPr bwMode="auto">
          <a:xfrm>
            <a:off x="1792288" y="3535363"/>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b="1">
                <a:solidFill>
                  <a:srgbClr val="C00000"/>
                </a:solidFill>
                <a:latin typeface="Times New Roman" panose="02020603050405020304" pitchFamily="18" charset="0"/>
              </a:rPr>
              <a:t>  100</a:t>
            </a:r>
            <a:endParaRPr lang="en-US" altLang="en-US" sz="1600" b="1">
              <a:solidFill>
                <a:srgbClr val="C00000"/>
              </a:solidFill>
              <a:latin typeface="Times New Roman" panose="02020603050405020304" pitchFamily="18" charset="0"/>
            </a:endParaRPr>
          </a:p>
        </p:txBody>
      </p:sp>
      <p:sp>
        <p:nvSpPr>
          <p:cNvPr id="151598" name="Rectangle 49">
            <a:extLst>
              <a:ext uri="{FF2B5EF4-FFF2-40B4-BE49-F238E27FC236}">
                <a16:creationId xmlns:a16="http://schemas.microsoft.com/office/drawing/2014/main" id="{7355AF42-E833-0D6B-3334-7DF9829DC502}"/>
              </a:ext>
            </a:extLst>
          </p:cNvPr>
          <p:cNvSpPr>
            <a:spLocks noChangeArrowheads="1"/>
          </p:cNvSpPr>
          <p:nvPr/>
        </p:nvSpPr>
        <p:spPr bwMode="auto">
          <a:xfrm>
            <a:off x="2162175" y="35353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599" name="Rectangle 50">
            <a:extLst>
              <a:ext uri="{FF2B5EF4-FFF2-40B4-BE49-F238E27FC236}">
                <a16:creationId xmlns:a16="http://schemas.microsoft.com/office/drawing/2014/main" id="{02487D34-86F7-6E53-F9EA-6478445934AC}"/>
              </a:ext>
            </a:extLst>
          </p:cNvPr>
          <p:cNvSpPr>
            <a:spLocks noChangeArrowheads="1"/>
          </p:cNvSpPr>
          <p:nvPr/>
        </p:nvSpPr>
        <p:spPr bwMode="auto">
          <a:xfrm>
            <a:off x="685800" y="3748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00" name="Rectangle 51">
            <a:extLst>
              <a:ext uri="{FF2B5EF4-FFF2-40B4-BE49-F238E27FC236}">
                <a16:creationId xmlns:a16="http://schemas.microsoft.com/office/drawing/2014/main" id="{C4DCAF34-7AF5-CF71-06B7-D32CE169E246}"/>
              </a:ext>
            </a:extLst>
          </p:cNvPr>
          <p:cNvSpPr>
            <a:spLocks noChangeArrowheads="1"/>
          </p:cNvSpPr>
          <p:nvPr/>
        </p:nvSpPr>
        <p:spPr bwMode="auto">
          <a:xfrm>
            <a:off x="685800"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01" name="Rectangle 52">
            <a:extLst>
              <a:ext uri="{FF2B5EF4-FFF2-40B4-BE49-F238E27FC236}">
                <a16:creationId xmlns:a16="http://schemas.microsoft.com/office/drawing/2014/main" id="{1A0FCEA2-F600-EC88-A772-A2E3ADF25628}"/>
              </a:ext>
            </a:extLst>
          </p:cNvPr>
          <p:cNvSpPr>
            <a:spLocks noChangeArrowheads="1"/>
          </p:cNvSpPr>
          <p:nvPr/>
        </p:nvSpPr>
        <p:spPr bwMode="auto">
          <a:xfrm>
            <a:off x="1239838"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02" name="Rectangle 53">
            <a:extLst>
              <a:ext uri="{FF2B5EF4-FFF2-40B4-BE49-F238E27FC236}">
                <a16:creationId xmlns:a16="http://schemas.microsoft.com/office/drawing/2014/main" id="{F868BDC1-044D-85E7-3BE1-1C4B81249C9D}"/>
              </a:ext>
            </a:extLst>
          </p:cNvPr>
          <p:cNvSpPr>
            <a:spLocks noChangeArrowheads="1"/>
          </p:cNvSpPr>
          <p:nvPr/>
        </p:nvSpPr>
        <p:spPr bwMode="auto">
          <a:xfrm>
            <a:off x="1792288"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03" name="Rectangle 54">
            <a:extLst>
              <a:ext uri="{FF2B5EF4-FFF2-40B4-BE49-F238E27FC236}">
                <a16:creationId xmlns:a16="http://schemas.microsoft.com/office/drawing/2014/main" id="{CED36A98-1486-CAD7-2778-D23224335154}"/>
              </a:ext>
            </a:extLst>
          </p:cNvPr>
          <p:cNvSpPr>
            <a:spLocks noChangeArrowheads="1"/>
          </p:cNvSpPr>
          <p:nvPr/>
        </p:nvSpPr>
        <p:spPr bwMode="auto">
          <a:xfrm>
            <a:off x="2346325"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04" name="Rectangle 55">
            <a:extLst>
              <a:ext uri="{FF2B5EF4-FFF2-40B4-BE49-F238E27FC236}">
                <a16:creationId xmlns:a16="http://schemas.microsoft.com/office/drawing/2014/main" id="{0FE6E2C7-2067-52DB-8FC9-8DC6BCE3B7B3}"/>
              </a:ext>
            </a:extLst>
          </p:cNvPr>
          <p:cNvSpPr>
            <a:spLocks noChangeArrowheads="1"/>
          </p:cNvSpPr>
          <p:nvPr/>
        </p:nvSpPr>
        <p:spPr bwMode="auto">
          <a:xfrm>
            <a:off x="2900363"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05" name="Rectangle 56">
            <a:extLst>
              <a:ext uri="{FF2B5EF4-FFF2-40B4-BE49-F238E27FC236}">
                <a16:creationId xmlns:a16="http://schemas.microsoft.com/office/drawing/2014/main" id="{E9517B66-B80D-1017-1392-FD6DDEDFF9F0}"/>
              </a:ext>
            </a:extLst>
          </p:cNvPr>
          <p:cNvSpPr>
            <a:spLocks noChangeArrowheads="1"/>
          </p:cNvSpPr>
          <p:nvPr/>
        </p:nvSpPr>
        <p:spPr bwMode="auto">
          <a:xfrm>
            <a:off x="3452813" y="3959225"/>
            <a:ext cx="1428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06" name="Rectangle 57">
            <a:extLst>
              <a:ext uri="{FF2B5EF4-FFF2-40B4-BE49-F238E27FC236}">
                <a16:creationId xmlns:a16="http://schemas.microsoft.com/office/drawing/2014/main" id="{051C5888-5BBF-7BFF-9458-DE0B6365A995}"/>
              </a:ext>
            </a:extLst>
          </p:cNvPr>
          <p:cNvSpPr>
            <a:spLocks noChangeArrowheads="1"/>
          </p:cNvSpPr>
          <p:nvPr/>
        </p:nvSpPr>
        <p:spPr bwMode="auto">
          <a:xfrm>
            <a:off x="3590925"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07" name="Rectangle 58">
            <a:extLst>
              <a:ext uri="{FF2B5EF4-FFF2-40B4-BE49-F238E27FC236}">
                <a16:creationId xmlns:a16="http://schemas.microsoft.com/office/drawing/2014/main" id="{4D8EFC38-DBFC-2823-4B17-C182284EAE14}"/>
              </a:ext>
            </a:extLst>
          </p:cNvPr>
          <p:cNvSpPr>
            <a:spLocks noChangeArrowheads="1"/>
          </p:cNvSpPr>
          <p:nvPr/>
        </p:nvSpPr>
        <p:spPr bwMode="auto">
          <a:xfrm>
            <a:off x="4006850" y="3959225"/>
            <a:ext cx="2857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08" name="Rectangle 59">
            <a:extLst>
              <a:ext uri="{FF2B5EF4-FFF2-40B4-BE49-F238E27FC236}">
                <a16:creationId xmlns:a16="http://schemas.microsoft.com/office/drawing/2014/main" id="{5623E120-1145-84FD-7F67-99B60963DD96}"/>
              </a:ext>
            </a:extLst>
          </p:cNvPr>
          <p:cNvSpPr>
            <a:spLocks noChangeArrowheads="1"/>
          </p:cNvSpPr>
          <p:nvPr/>
        </p:nvSpPr>
        <p:spPr bwMode="auto">
          <a:xfrm>
            <a:off x="4283075"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09" name="Rectangle 60">
            <a:extLst>
              <a:ext uri="{FF2B5EF4-FFF2-40B4-BE49-F238E27FC236}">
                <a16:creationId xmlns:a16="http://schemas.microsoft.com/office/drawing/2014/main" id="{21563414-EDF9-3525-53B0-9A4018648E6E}"/>
              </a:ext>
            </a:extLst>
          </p:cNvPr>
          <p:cNvSpPr>
            <a:spLocks noChangeArrowheads="1"/>
          </p:cNvSpPr>
          <p:nvPr/>
        </p:nvSpPr>
        <p:spPr bwMode="auto">
          <a:xfrm>
            <a:off x="4559300"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10" name="Rectangle 61">
            <a:extLst>
              <a:ext uri="{FF2B5EF4-FFF2-40B4-BE49-F238E27FC236}">
                <a16:creationId xmlns:a16="http://schemas.microsoft.com/office/drawing/2014/main" id="{3C329D28-394F-5522-0CE8-832F618375CB}"/>
              </a:ext>
            </a:extLst>
          </p:cNvPr>
          <p:cNvSpPr>
            <a:spLocks noChangeArrowheads="1"/>
          </p:cNvSpPr>
          <p:nvPr/>
        </p:nvSpPr>
        <p:spPr bwMode="auto">
          <a:xfrm>
            <a:off x="5113338"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11" name="Rectangle 62">
            <a:extLst>
              <a:ext uri="{FF2B5EF4-FFF2-40B4-BE49-F238E27FC236}">
                <a16:creationId xmlns:a16="http://schemas.microsoft.com/office/drawing/2014/main" id="{6F108F6D-C3B9-8B73-24E2-7BD717B9FE7C}"/>
              </a:ext>
            </a:extLst>
          </p:cNvPr>
          <p:cNvSpPr>
            <a:spLocks noChangeArrowheads="1"/>
          </p:cNvSpPr>
          <p:nvPr/>
        </p:nvSpPr>
        <p:spPr bwMode="auto">
          <a:xfrm>
            <a:off x="5667375" y="3959225"/>
            <a:ext cx="63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51612" name="Rectangle 63">
            <a:extLst>
              <a:ext uri="{FF2B5EF4-FFF2-40B4-BE49-F238E27FC236}">
                <a16:creationId xmlns:a16="http://schemas.microsoft.com/office/drawing/2014/main" id="{68CFDDF9-F59D-C130-BF39-CE83E4DDE8A7}"/>
              </a:ext>
            </a:extLst>
          </p:cNvPr>
          <p:cNvSpPr>
            <a:spLocks noChangeArrowheads="1"/>
          </p:cNvSpPr>
          <p:nvPr/>
        </p:nvSpPr>
        <p:spPr bwMode="auto">
          <a:xfrm>
            <a:off x="5727700" y="4038600"/>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200</a:t>
            </a:r>
            <a:endParaRPr lang="en-US" altLang="en-US" sz="1600">
              <a:latin typeface="Times New Roman" panose="02020603050405020304" pitchFamily="18" charset="0"/>
            </a:endParaRPr>
          </a:p>
        </p:txBody>
      </p:sp>
      <p:sp>
        <p:nvSpPr>
          <p:cNvPr id="151613" name="Rectangle 64">
            <a:extLst>
              <a:ext uri="{FF2B5EF4-FFF2-40B4-BE49-F238E27FC236}">
                <a16:creationId xmlns:a16="http://schemas.microsoft.com/office/drawing/2014/main" id="{1BAE9C7A-06FB-F2D2-5EDF-F7C6751FAF6F}"/>
              </a:ext>
            </a:extLst>
          </p:cNvPr>
          <p:cNvSpPr>
            <a:spLocks noChangeArrowheads="1"/>
          </p:cNvSpPr>
          <p:nvPr/>
        </p:nvSpPr>
        <p:spPr bwMode="auto">
          <a:xfrm>
            <a:off x="5913438" y="395922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14" name="Rectangle 65">
            <a:extLst>
              <a:ext uri="{FF2B5EF4-FFF2-40B4-BE49-F238E27FC236}">
                <a16:creationId xmlns:a16="http://schemas.microsoft.com/office/drawing/2014/main" id="{AF76A459-DB28-A871-C80F-701543D91C7F}"/>
              </a:ext>
            </a:extLst>
          </p:cNvPr>
          <p:cNvSpPr>
            <a:spLocks noChangeArrowheads="1"/>
          </p:cNvSpPr>
          <p:nvPr/>
        </p:nvSpPr>
        <p:spPr bwMode="auto">
          <a:xfrm>
            <a:off x="685800"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15" name="Rectangle 66">
            <a:extLst>
              <a:ext uri="{FF2B5EF4-FFF2-40B4-BE49-F238E27FC236}">
                <a16:creationId xmlns:a16="http://schemas.microsoft.com/office/drawing/2014/main" id="{DCAA20FC-D743-7355-0360-ABA6381343B2}"/>
              </a:ext>
            </a:extLst>
          </p:cNvPr>
          <p:cNvSpPr>
            <a:spLocks noChangeArrowheads="1"/>
          </p:cNvSpPr>
          <p:nvPr/>
        </p:nvSpPr>
        <p:spPr bwMode="auto">
          <a:xfrm>
            <a:off x="1239838"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16" name="Rectangle 67">
            <a:extLst>
              <a:ext uri="{FF2B5EF4-FFF2-40B4-BE49-F238E27FC236}">
                <a16:creationId xmlns:a16="http://schemas.microsoft.com/office/drawing/2014/main" id="{A64B56E9-DE96-5C7F-30D7-6F167D782070}"/>
              </a:ext>
            </a:extLst>
          </p:cNvPr>
          <p:cNvSpPr>
            <a:spLocks noChangeArrowheads="1"/>
          </p:cNvSpPr>
          <p:nvPr/>
        </p:nvSpPr>
        <p:spPr bwMode="auto">
          <a:xfrm>
            <a:off x="1792288"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17" name="Rectangle 68">
            <a:extLst>
              <a:ext uri="{FF2B5EF4-FFF2-40B4-BE49-F238E27FC236}">
                <a16:creationId xmlns:a16="http://schemas.microsoft.com/office/drawing/2014/main" id="{F6E9A540-EF56-8F2B-A873-073A25AD2A3F}"/>
              </a:ext>
            </a:extLst>
          </p:cNvPr>
          <p:cNvSpPr>
            <a:spLocks noChangeArrowheads="1"/>
          </p:cNvSpPr>
          <p:nvPr/>
        </p:nvSpPr>
        <p:spPr bwMode="auto">
          <a:xfrm>
            <a:off x="2346325"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18" name="Rectangle 69">
            <a:extLst>
              <a:ext uri="{FF2B5EF4-FFF2-40B4-BE49-F238E27FC236}">
                <a16:creationId xmlns:a16="http://schemas.microsoft.com/office/drawing/2014/main" id="{804798DA-7203-9B52-054E-E997CE735ED7}"/>
              </a:ext>
            </a:extLst>
          </p:cNvPr>
          <p:cNvSpPr>
            <a:spLocks noChangeArrowheads="1"/>
          </p:cNvSpPr>
          <p:nvPr/>
        </p:nvSpPr>
        <p:spPr bwMode="auto">
          <a:xfrm>
            <a:off x="2900363"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19" name="Rectangle 70">
            <a:extLst>
              <a:ext uri="{FF2B5EF4-FFF2-40B4-BE49-F238E27FC236}">
                <a16:creationId xmlns:a16="http://schemas.microsoft.com/office/drawing/2014/main" id="{AA10A8D1-F951-DA56-2883-918A2127E785}"/>
              </a:ext>
            </a:extLst>
          </p:cNvPr>
          <p:cNvSpPr>
            <a:spLocks noChangeArrowheads="1"/>
          </p:cNvSpPr>
          <p:nvPr/>
        </p:nvSpPr>
        <p:spPr bwMode="auto">
          <a:xfrm>
            <a:off x="3452813"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20" name="Rectangle 71">
            <a:extLst>
              <a:ext uri="{FF2B5EF4-FFF2-40B4-BE49-F238E27FC236}">
                <a16:creationId xmlns:a16="http://schemas.microsoft.com/office/drawing/2014/main" id="{29613152-BF90-587C-53F0-F620CE0F7703}"/>
              </a:ext>
            </a:extLst>
          </p:cNvPr>
          <p:cNvSpPr>
            <a:spLocks noChangeArrowheads="1"/>
          </p:cNvSpPr>
          <p:nvPr/>
        </p:nvSpPr>
        <p:spPr bwMode="auto">
          <a:xfrm>
            <a:off x="4006850"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21" name="Rectangle 72">
            <a:extLst>
              <a:ext uri="{FF2B5EF4-FFF2-40B4-BE49-F238E27FC236}">
                <a16:creationId xmlns:a16="http://schemas.microsoft.com/office/drawing/2014/main" id="{C0E88BE4-9A04-F5E2-5C12-DA5860AE8C37}"/>
              </a:ext>
            </a:extLst>
          </p:cNvPr>
          <p:cNvSpPr>
            <a:spLocks noChangeArrowheads="1"/>
          </p:cNvSpPr>
          <p:nvPr/>
        </p:nvSpPr>
        <p:spPr bwMode="auto">
          <a:xfrm>
            <a:off x="4559300"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22" name="Rectangle 73">
            <a:extLst>
              <a:ext uri="{FF2B5EF4-FFF2-40B4-BE49-F238E27FC236}">
                <a16:creationId xmlns:a16="http://schemas.microsoft.com/office/drawing/2014/main" id="{42107D98-F7FB-B6E6-A9F4-1562D5380FBA}"/>
              </a:ext>
            </a:extLst>
          </p:cNvPr>
          <p:cNvSpPr>
            <a:spLocks noChangeArrowheads="1"/>
          </p:cNvSpPr>
          <p:nvPr/>
        </p:nvSpPr>
        <p:spPr bwMode="auto">
          <a:xfrm>
            <a:off x="5113338" y="4171950"/>
            <a:ext cx="1952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23" name="Rectangle 74">
            <a:extLst>
              <a:ext uri="{FF2B5EF4-FFF2-40B4-BE49-F238E27FC236}">
                <a16:creationId xmlns:a16="http://schemas.microsoft.com/office/drawing/2014/main" id="{DE732B0E-BA0E-A06B-E891-5E93CD2CDDD3}"/>
              </a:ext>
            </a:extLst>
          </p:cNvPr>
          <p:cNvSpPr>
            <a:spLocks noChangeArrowheads="1"/>
          </p:cNvSpPr>
          <p:nvPr/>
        </p:nvSpPr>
        <p:spPr bwMode="auto">
          <a:xfrm>
            <a:off x="7004050" y="417195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24" name="Rectangle 75">
            <a:extLst>
              <a:ext uri="{FF2B5EF4-FFF2-40B4-BE49-F238E27FC236}">
                <a16:creationId xmlns:a16="http://schemas.microsoft.com/office/drawing/2014/main" id="{9622A59A-FB53-CCA0-07B8-FB2B19433A15}"/>
              </a:ext>
            </a:extLst>
          </p:cNvPr>
          <p:cNvSpPr>
            <a:spLocks noChangeArrowheads="1"/>
          </p:cNvSpPr>
          <p:nvPr/>
        </p:nvSpPr>
        <p:spPr bwMode="auto">
          <a:xfrm>
            <a:off x="685800"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25" name="Rectangle 76">
            <a:extLst>
              <a:ext uri="{FF2B5EF4-FFF2-40B4-BE49-F238E27FC236}">
                <a16:creationId xmlns:a16="http://schemas.microsoft.com/office/drawing/2014/main" id="{F74BB5DD-74BE-EAD1-CC0F-7271C8812777}"/>
              </a:ext>
            </a:extLst>
          </p:cNvPr>
          <p:cNvSpPr>
            <a:spLocks noChangeArrowheads="1"/>
          </p:cNvSpPr>
          <p:nvPr/>
        </p:nvSpPr>
        <p:spPr bwMode="auto">
          <a:xfrm>
            <a:off x="1239838"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26" name="Rectangle 77">
            <a:extLst>
              <a:ext uri="{FF2B5EF4-FFF2-40B4-BE49-F238E27FC236}">
                <a16:creationId xmlns:a16="http://schemas.microsoft.com/office/drawing/2014/main" id="{ACAD6346-2544-288C-0B01-19105FF3CA13}"/>
              </a:ext>
            </a:extLst>
          </p:cNvPr>
          <p:cNvSpPr>
            <a:spLocks noChangeArrowheads="1"/>
          </p:cNvSpPr>
          <p:nvPr/>
        </p:nvSpPr>
        <p:spPr bwMode="auto">
          <a:xfrm>
            <a:off x="1792288" y="4383088"/>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27" name="Rectangle 78">
            <a:extLst>
              <a:ext uri="{FF2B5EF4-FFF2-40B4-BE49-F238E27FC236}">
                <a16:creationId xmlns:a16="http://schemas.microsoft.com/office/drawing/2014/main" id="{D041F4CE-9B7D-61E3-E81A-C1C45BFF3898}"/>
              </a:ext>
            </a:extLst>
          </p:cNvPr>
          <p:cNvSpPr>
            <a:spLocks noChangeArrowheads="1"/>
          </p:cNvSpPr>
          <p:nvPr/>
        </p:nvSpPr>
        <p:spPr bwMode="auto">
          <a:xfrm>
            <a:off x="1976438"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28" name="Rectangle 79">
            <a:extLst>
              <a:ext uri="{FF2B5EF4-FFF2-40B4-BE49-F238E27FC236}">
                <a16:creationId xmlns:a16="http://schemas.microsoft.com/office/drawing/2014/main" id="{83DED13B-A77B-FBBB-5249-FAC540EBA2E4}"/>
              </a:ext>
            </a:extLst>
          </p:cNvPr>
          <p:cNvSpPr>
            <a:spLocks noChangeArrowheads="1"/>
          </p:cNvSpPr>
          <p:nvPr/>
        </p:nvSpPr>
        <p:spPr bwMode="auto">
          <a:xfrm>
            <a:off x="2346325"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29" name="Rectangle 80">
            <a:extLst>
              <a:ext uri="{FF2B5EF4-FFF2-40B4-BE49-F238E27FC236}">
                <a16:creationId xmlns:a16="http://schemas.microsoft.com/office/drawing/2014/main" id="{57849852-19F9-6316-AB8A-7933F92B2BDE}"/>
              </a:ext>
            </a:extLst>
          </p:cNvPr>
          <p:cNvSpPr>
            <a:spLocks noChangeArrowheads="1"/>
          </p:cNvSpPr>
          <p:nvPr/>
        </p:nvSpPr>
        <p:spPr bwMode="auto">
          <a:xfrm>
            <a:off x="2900363"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30" name="Rectangle 81">
            <a:extLst>
              <a:ext uri="{FF2B5EF4-FFF2-40B4-BE49-F238E27FC236}">
                <a16:creationId xmlns:a16="http://schemas.microsoft.com/office/drawing/2014/main" id="{5171690A-B476-998B-1A57-4DECD310B66D}"/>
              </a:ext>
            </a:extLst>
          </p:cNvPr>
          <p:cNvSpPr>
            <a:spLocks noChangeArrowheads="1"/>
          </p:cNvSpPr>
          <p:nvPr/>
        </p:nvSpPr>
        <p:spPr bwMode="auto">
          <a:xfrm>
            <a:off x="3452813" y="4383088"/>
            <a:ext cx="138112"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A</a:t>
            </a:r>
            <a:endParaRPr lang="en-US" altLang="en-US" sz="1600">
              <a:latin typeface="Times New Roman" panose="02020603050405020304" pitchFamily="18" charset="0"/>
            </a:endParaRPr>
          </a:p>
        </p:txBody>
      </p:sp>
      <p:sp>
        <p:nvSpPr>
          <p:cNvPr id="151631" name="Rectangle 82">
            <a:extLst>
              <a:ext uri="{FF2B5EF4-FFF2-40B4-BE49-F238E27FC236}">
                <a16:creationId xmlns:a16="http://schemas.microsoft.com/office/drawing/2014/main" id="{FF910EE3-EC29-0BEE-313A-C65809FCF5FC}"/>
              </a:ext>
            </a:extLst>
          </p:cNvPr>
          <p:cNvSpPr>
            <a:spLocks noChangeArrowheads="1"/>
          </p:cNvSpPr>
          <p:nvPr/>
        </p:nvSpPr>
        <p:spPr bwMode="auto">
          <a:xfrm>
            <a:off x="3586163" y="4462463"/>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50, 50</a:t>
            </a:r>
            <a:endParaRPr lang="en-US" altLang="en-US" sz="1600">
              <a:latin typeface="Times New Roman" panose="02020603050405020304" pitchFamily="18" charset="0"/>
            </a:endParaRPr>
          </a:p>
        </p:txBody>
      </p:sp>
      <p:sp>
        <p:nvSpPr>
          <p:cNvPr id="151632" name="Rectangle 83">
            <a:extLst>
              <a:ext uri="{FF2B5EF4-FFF2-40B4-BE49-F238E27FC236}">
                <a16:creationId xmlns:a16="http://schemas.microsoft.com/office/drawing/2014/main" id="{AAB24B53-0389-89F0-A093-016264D8A59E}"/>
              </a:ext>
            </a:extLst>
          </p:cNvPr>
          <p:cNvSpPr>
            <a:spLocks noChangeArrowheads="1"/>
          </p:cNvSpPr>
          <p:nvPr/>
        </p:nvSpPr>
        <p:spPr bwMode="auto">
          <a:xfrm>
            <a:off x="3894138"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33" name="Rectangle 84">
            <a:extLst>
              <a:ext uri="{FF2B5EF4-FFF2-40B4-BE49-F238E27FC236}">
                <a16:creationId xmlns:a16="http://schemas.microsoft.com/office/drawing/2014/main" id="{F5F293F7-AED5-90D7-6D82-67882DB5D38F}"/>
              </a:ext>
            </a:extLst>
          </p:cNvPr>
          <p:cNvSpPr>
            <a:spLocks noChangeArrowheads="1"/>
          </p:cNvSpPr>
          <p:nvPr/>
        </p:nvSpPr>
        <p:spPr bwMode="auto">
          <a:xfrm>
            <a:off x="4006850"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34" name="Rectangle 85">
            <a:extLst>
              <a:ext uri="{FF2B5EF4-FFF2-40B4-BE49-F238E27FC236}">
                <a16:creationId xmlns:a16="http://schemas.microsoft.com/office/drawing/2014/main" id="{74C67262-8D1C-E197-3CD1-A402EB39678D}"/>
              </a:ext>
            </a:extLst>
          </p:cNvPr>
          <p:cNvSpPr>
            <a:spLocks noChangeArrowheads="1"/>
          </p:cNvSpPr>
          <p:nvPr/>
        </p:nvSpPr>
        <p:spPr bwMode="auto">
          <a:xfrm>
            <a:off x="4559300"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35" name="Rectangle 86">
            <a:extLst>
              <a:ext uri="{FF2B5EF4-FFF2-40B4-BE49-F238E27FC236}">
                <a16:creationId xmlns:a16="http://schemas.microsoft.com/office/drawing/2014/main" id="{04058B26-5625-0450-CB0F-DEB7FCB60E1B}"/>
              </a:ext>
            </a:extLst>
          </p:cNvPr>
          <p:cNvSpPr>
            <a:spLocks noChangeArrowheads="1"/>
          </p:cNvSpPr>
          <p:nvPr/>
        </p:nvSpPr>
        <p:spPr bwMode="auto">
          <a:xfrm>
            <a:off x="5113338"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36" name="Rectangle 87">
            <a:extLst>
              <a:ext uri="{FF2B5EF4-FFF2-40B4-BE49-F238E27FC236}">
                <a16:creationId xmlns:a16="http://schemas.microsoft.com/office/drawing/2014/main" id="{2C45F294-469E-548D-7EC4-CC262184E359}"/>
              </a:ext>
            </a:extLst>
          </p:cNvPr>
          <p:cNvSpPr>
            <a:spLocks noChangeArrowheads="1"/>
          </p:cNvSpPr>
          <p:nvPr/>
        </p:nvSpPr>
        <p:spPr bwMode="auto">
          <a:xfrm>
            <a:off x="5667375" y="438308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37" name="Rectangle 88">
            <a:extLst>
              <a:ext uri="{FF2B5EF4-FFF2-40B4-BE49-F238E27FC236}">
                <a16:creationId xmlns:a16="http://schemas.microsoft.com/office/drawing/2014/main" id="{B47C8F33-92FF-C54B-2D2E-EBE69FF8AB7C}"/>
              </a:ext>
            </a:extLst>
          </p:cNvPr>
          <p:cNvSpPr>
            <a:spLocks noChangeArrowheads="1"/>
          </p:cNvSpPr>
          <p:nvPr/>
        </p:nvSpPr>
        <p:spPr bwMode="auto">
          <a:xfrm>
            <a:off x="2024063" y="4595813"/>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50</a:t>
            </a:r>
            <a:endParaRPr lang="en-US" altLang="en-US" sz="1600">
              <a:latin typeface="Times New Roman" panose="02020603050405020304" pitchFamily="18" charset="0"/>
            </a:endParaRPr>
          </a:p>
        </p:txBody>
      </p:sp>
      <p:sp>
        <p:nvSpPr>
          <p:cNvPr id="151638" name="Rectangle 89">
            <a:extLst>
              <a:ext uri="{FF2B5EF4-FFF2-40B4-BE49-F238E27FC236}">
                <a16:creationId xmlns:a16="http://schemas.microsoft.com/office/drawing/2014/main" id="{B9DE91F0-EDD6-5521-CF43-5CD0DBCE2B92}"/>
              </a:ext>
            </a:extLst>
          </p:cNvPr>
          <p:cNvSpPr>
            <a:spLocks noChangeArrowheads="1"/>
          </p:cNvSpPr>
          <p:nvPr/>
        </p:nvSpPr>
        <p:spPr bwMode="auto">
          <a:xfrm>
            <a:off x="2208213"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39" name="Rectangle 90">
            <a:extLst>
              <a:ext uri="{FF2B5EF4-FFF2-40B4-BE49-F238E27FC236}">
                <a16:creationId xmlns:a16="http://schemas.microsoft.com/office/drawing/2014/main" id="{213A5ACC-BF97-D072-AA19-64F907C5AD29}"/>
              </a:ext>
            </a:extLst>
          </p:cNvPr>
          <p:cNvSpPr>
            <a:spLocks noChangeArrowheads="1"/>
          </p:cNvSpPr>
          <p:nvPr/>
        </p:nvSpPr>
        <p:spPr bwMode="auto">
          <a:xfrm>
            <a:off x="2346325"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40" name="Rectangle 91">
            <a:extLst>
              <a:ext uri="{FF2B5EF4-FFF2-40B4-BE49-F238E27FC236}">
                <a16:creationId xmlns:a16="http://schemas.microsoft.com/office/drawing/2014/main" id="{F25D9915-0729-12D4-F53C-E64FCA1F974E}"/>
              </a:ext>
            </a:extLst>
          </p:cNvPr>
          <p:cNvSpPr>
            <a:spLocks noChangeArrowheads="1"/>
          </p:cNvSpPr>
          <p:nvPr/>
        </p:nvSpPr>
        <p:spPr bwMode="auto">
          <a:xfrm>
            <a:off x="2900363" y="4595813"/>
            <a:ext cx="6191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41" name="Rectangle 92">
            <a:extLst>
              <a:ext uri="{FF2B5EF4-FFF2-40B4-BE49-F238E27FC236}">
                <a16:creationId xmlns:a16="http://schemas.microsoft.com/office/drawing/2014/main" id="{034B9A2D-E497-867F-8C50-811BE5CCC16C}"/>
              </a:ext>
            </a:extLst>
          </p:cNvPr>
          <p:cNvSpPr>
            <a:spLocks noChangeArrowheads="1"/>
          </p:cNvSpPr>
          <p:nvPr/>
        </p:nvSpPr>
        <p:spPr bwMode="auto">
          <a:xfrm>
            <a:off x="3498850"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42" name="Rectangle 93">
            <a:extLst>
              <a:ext uri="{FF2B5EF4-FFF2-40B4-BE49-F238E27FC236}">
                <a16:creationId xmlns:a16="http://schemas.microsoft.com/office/drawing/2014/main" id="{7FC250C6-83B4-48FC-9EC6-AFB557A5DDB5}"/>
              </a:ext>
            </a:extLst>
          </p:cNvPr>
          <p:cNvSpPr>
            <a:spLocks noChangeArrowheads="1"/>
          </p:cNvSpPr>
          <p:nvPr/>
        </p:nvSpPr>
        <p:spPr bwMode="auto">
          <a:xfrm>
            <a:off x="4006850"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43" name="Rectangle 94">
            <a:extLst>
              <a:ext uri="{FF2B5EF4-FFF2-40B4-BE49-F238E27FC236}">
                <a16:creationId xmlns:a16="http://schemas.microsoft.com/office/drawing/2014/main" id="{3282D796-AA7B-4E97-BFAC-7173FB96FEF0}"/>
              </a:ext>
            </a:extLst>
          </p:cNvPr>
          <p:cNvSpPr>
            <a:spLocks noChangeArrowheads="1"/>
          </p:cNvSpPr>
          <p:nvPr/>
        </p:nvSpPr>
        <p:spPr bwMode="auto">
          <a:xfrm>
            <a:off x="4559300"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44" name="Rectangle 95">
            <a:extLst>
              <a:ext uri="{FF2B5EF4-FFF2-40B4-BE49-F238E27FC236}">
                <a16:creationId xmlns:a16="http://schemas.microsoft.com/office/drawing/2014/main" id="{EA69209F-6CAC-D5C5-D77E-6B04C85BF9FA}"/>
              </a:ext>
            </a:extLst>
          </p:cNvPr>
          <p:cNvSpPr>
            <a:spLocks noChangeArrowheads="1"/>
          </p:cNvSpPr>
          <p:nvPr/>
        </p:nvSpPr>
        <p:spPr bwMode="auto">
          <a:xfrm>
            <a:off x="5113338"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45" name="Rectangle 96">
            <a:extLst>
              <a:ext uri="{FF2B5EF4-FFF2-40B4-BE49-F238E27FC236}">
                <a16:creationId xmlns:a16="http://schemas.microsoft.com/office/drawing/2014/main" id="{DB9002D5-16C4-8EC0-ADCC-448BC0E61B8F}"/>
              </a:ext>
            </a:extLst>
          </p:cNvPr>
          <p:cNvSpPr>
            <a:spLocks noChangeArrowheads="1"/>
          </p:cNvSpPr>
          <p:nvPr/>
        </p:nvSpPr>
        <p:spPr bwMode="auto">
          <a:xfrm>
            <a:off x="5667375"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46" name="Rectangle 97">
            <a:extLst>
              <a:ext uri="{FF2B5EF4-FFF2-40B4-BE49-F238E27FC236}">
                <a16:creationId xmlns:a16="http://schemas.microsoft.com/office/drawing/2014/main" id="{A801CA47-6B4F-D5E9-449F-33403EBC6E9B}"/>
              </a:ext>
            </a:extLst>
          </p:cNvPr>
          <p:cNvSpPr>
            <a:spLocks noChangeArrowheads="1"/>
          </p:cNvSpPr>
          <p:nvPr/>
        </p:nvSpPr>
        <p:spPr bwMode="auto">
          <a:xfrm>
            <a:off x="6219825"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47" name="Rectangle 98">
            <a:extLst>
              <a:ext uri="{FF2B5EF4-FFF2-40B4-BE49-F238E27FC236}">
                <a16:creationId xmlns:a16="http://schemas.microsoft.com/office/drawing/2014/main" id="{6E529DEC-3D56-2FD4-72DA-3F4DC3645C29}"/>
              </a:ext>
            </a:extLst>
          </p:cNvPr>
          <p:cNvSpPr>
            <a:spLocks noChangeArrowheads="1"/>
          </p:cNvSpPr>
          <p:nvPr/>
        </p:nvSpPr>
        <p:spPr bwMode="auto">
          <a:xfrm>
            <a:off x="6773863" y="459581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48" name="Rectangle 99">
            <a:extLst>
              <a:ext uri="{FF2B5EF4-FFF2-40B4-BE49-F238E27FC236}">
                <a16:creationId xmlns:a16="http://schemas.microsoft.com/office/drawing/2014/main" id="{794165C5-D794-D410-32AE-90F4B757AD25}"/>
              </a:ext>
            </a:extLst>
          </p:cNvPr>
          <p:cNvSpPr>
            <a:spLocks noChangeArrowheads="1"/>
          </p:cNvSpPr>
          <p:nvPr/>
        </p:nvSpPr>
        <p:spPr bwMode="auto">
          <a:xfrm>
            <a:off x="7327900" y="4595813"/>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49" name="Rectangle 100">
            <a:extLst>
              <a:ext uri="{FF2B5EF4-FFF2-40B4-BE49-F238E27FC236}">
                <a16:creationId xmlns:a16="http://schemas.microsoft.com/office/drawing/2014/main" id="{76DBEA8A-5DC0-24FD-EA99-82A85D878A87}"/>
              </a:ext>
            </a:extLst>
          </p:cNvPr>
          <p:cNvSpPr>
            <a:spLocks noChangeArrowheads="1"/>
          </p:cNvSpPr>
          <p:nvPr/>
        </p:nvSpPr>
        <p:spPr bwMode="auto">
          <a:xfrm>
            <a:off x="1239838"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50" name="Rectangle 101">
            <a:extLst>
              <a:ext uri="{FF2B5EF4-FFF2-40B4-BE49-F238E27FC236}">
                <a16:creationId xmlns:a16="http://schemas.microsoft.com/office/drawing/2014/main" id="{6058DB1D-9DD0-5267-D324-B50125AA7DD3}"/>
              </a:ext>
            </a:extLst>
          </p:cNvPr>
          <p:cNvSpPr>
            <a:spLocks noChangeArrowheads="1"/>
          </p:cNvSpPr>
          <p:nvPr/>
        </p:nvSpPr>
        <p:spPr bwMode="auto">
          <a:xfrm>
            <a:off x="1792288"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51" name="Rectangle 102">
            <a:extLst>
              <a:ext uri="{FF2B5EF4-FFF2-40B4-BE49-F238E27FC236}">
                <a16:creationId xmlns:a16="http://schemas.microsoft.com/office/drawing/2014/main" id="{6FAECE3A-B162-FFCC-9741-A03F69416566}"/>
              </a:ext>
            </a:extLst>
          </p:cNvPr>
          <p:cNvSpPr>
            <a:spLocks noChangeArrowheads="1"/>
          </p:cNvSpPr>
          <p:nvPr/>
        </p:nvSpPr>
        <p:spPr bwMode="auto">
          <a:xfrm>
            <a:off x="2346325"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52" name="Rectangle 103">
            <a:extLst>
              <a:ext uri="{FF2B5EF4-FFF2-40B4-BE49-F238E27FC236}">
                <a16:creationId xmlns:a16="http://schemas.microsoft.com/office/drawing/2014/main" id="{2F726FE4-86EF-40B5-939A-8820899DCFBC}"/>
              </a:ext>
            </a:extLst>
          </p:cNvPr>
          <p:cNvSpPr>
            <a:spLocks noChangeArrowheads="1"/>
          </p:cNvSpPr>
          <p:nvPr/>
        </p:nvSpPr>
        <p:spPr bwMode="auto">
          <a:xfrm>
            <a:off x="2900363"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53" name="Rectangle 104">
            <a:extLst>
              <a:ext uri="{FF2B5EF4-FFF2-40B4-BE49-F238E27FC236}">
                <a16:creationId xmlns:a16="http://schemas.microsoft.com/office/drawing/2014/main" id="{F3AAE327-5701-E635-DACD-F98A53C21371}"/>
              </a:ext>
            </a:extLst>
          </p:cNvPr>
          <p:cNvSpPr>
            <a:spLocks noChangeArrowheads="1"/>
          </p:cNvSpPr>
          <p:nvPr/>
        </p:nvSpPr>
        <p:spPr bwMode="auto">
          <a:xfrm>
            <a:off x="3452813"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54" name="Rectangle 105">
            <a:extLst>
              <a:ext uri="{FF2B5EF4-FFF2-40B4-BE49-F238E27FC236}">
                <a16:creationId xmlns:a16="http://schemas.microsoft.com/office/drawing/2014/main" id="{A9E04DA1-D087-87B3-65EA-EEDE0B47B7EA}"/>
              </a:ext>
            </a:extLst>
          </p:cNvPr>
          <p:cNvSpPr>
            <a:spLocks noChangeArrowheads="1"/>
          </p:cNvSpPr>
          <p:nvPr/>
        </p:nvSpPr>
        <p:spPr bwMode="auto">
          <a:xfrm>
            <a:off x="4006850" y="4808538"/>
            <a:ext cx="809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55" name="Rectangle 106">
            <a:extLst>
              <a:ext uri="{FF2B5EF4-FFF2-40B4-BE49-F238E27FC236}">
                <a16:creationId xmlns:a16="http://schemas.microsoft.com/office/drawing/2014/main" id="{8465CACE-AAB6-C503-2CBA-C8EE8CC45536}"/>
              </a:ext>
            </a:extLst>
          </p:cNvPr>
          <p:cNvSpPr>
            <a:spLocks noChangeArrowheads="1"/>
          </p:cNvSpPr>
          <p:nvPr/>
        </p:nvSpPr>
        <p:spPr bwMode="auto">
          <a:xfrm>
            <a:off x="4791075" y="4808538"/>
            <a:ext cx="4762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56" name="Rectangle 107">
            <a:extLst>
              <a:ext uri="{FF2B5EF4-FFF2-40B4-BE49-F238E27FC236}">
                <a16:creationId xmlns:a16="http://schemas.microsoft.com/office/drawing/2014/main" id="{652620D3-131B-029B-F3AE-0485D92BD9E8}"/>
              </a:ext>
            </a:extLst>
          </p:cNvPr>
          <p:cNvSpPr>
            <a:spLocks noChangeArrowheads="1"/>
          </p:cNvSpPr>
          <p:nvPr/>
        </p:nvSpPr>
        <p:spPr bwMode="auto">
          <a:xfrm>
            <a:off x="5251450" y="4808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57" name="Rectangle 108">
            <a:extLst>
              <a:ext uri="{FF2B5EF4-FFF2-40B4-BE49-F238E27FC236}">
                <a16:creationId xmlns:a16="http://schemas.microsoft.com/office/drawing/2014/main" id="{E1F071B7-BA35-D1FC-7F9D-73E417F5487B}"/>
              </a:ext>
            </a:extLst>
          </p:cNvPr>
          <p:cNvSpPr>
            <a:spLocks noChangeArrowheads="1"/>
          </p:cNvSpPr>
          <p:nvPr/>
        </p:nvSpPr>
        <p:spPr bwMode="auto">
          <a:xfrm>
            <a:off x="685800"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58" name="Rectangle 109">
            <a:extLst>
              <a:ext uri="{FF2B5EF4-FFF2-40B4-BE49-F238E27FC236}">
                <a16:creationId xmlns:a16="http://schemas.microsoft.com/office/drawing/2014/main" id="{7F1666EE-E3A9-A18A-608F-C9D3C024D26B}"/>
              </a:ext>
            </a:extLst>
          </p:cNvPr>
          <p:cNvSpPr>
            <a:spLocks noChangeArrowheads="1"/>
          </p:cNvSpPr>
          <p:nvPr/>
        </p:nvSpPr>
        <p:spPr bwMode="auto">
          <a:xfrm>
            <a:off x="1239838"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59" name="Rectangle 110">
            <a:extLst>
              <a:ext uri="{FF2B5EF4-FFF2-40B4-BE49-F238E27FC236}">
                <a16:creationId xmlns:a16="http://schemas.microsoft.com/office/drawing/2014/main" id="{17F33CD7-E9A7-BE78-C32D-68D8BA8B6F32}"/>
              </a:ext>
            </a:extLst>
          </p:cNvPr>
          <p:cNvSpPr>
            <a:spLocks noChangeArrowheads="1"/>
          </p:cNvSpPr>
          <p:nvPr/>
        </p:nvSpPr>
        <p:spPr bwMode="auto">
          <a:xfrm>
            <a:off x="1792288"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60" name="Rectangle 111">
            <a:extLst>
              <a:ext uri="{FF2B5EF4-FFF2-40B4-BE49-F238E27FC236}">
                <a16:creationId xmlns:a16="http://schemas.microsoft.com/office/drawing/2014/main" id="{E15B5075-2AAF-FCE0-3CE1-6D554F08C5AA}"/>
              </a:ext>
            </a:extLst>
          </p:cNvPr>
          <p:cNvSpPr>
            <a:spLocks noChangeArrowheads="1"/>
          </p:cNvSpPr>
          <p:nvPr/>
        </p:nvSpPr>
        <p:spPr bwMode="auto">
          <a:xfrm>
            <a:off x="2346325"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61" name="Rectangle 112">
            <a:extLst>
              <a:ext uri="{FF2B5EF4-FFF2-40B4-BE49-F238E27FC236}">
                <a16:creationId xmlns:a16="http://schemas.microsoft.com/office/drawing/2014/main" id="{5DC9DDDA-D1D7-3691-F64E-FF0D9C36921F}"/>
              </a:ext>
            </a:extLst>
          </p:cNvPr>
          <p:cNvSpPr>
            <a:spLocks noChangeArrowheads="1"/>
          </p:cNvSpPr>
          <p:nvPr/>
        </p:nvSpPr>
        <p:spPr bwMode="auto">
          <a:xfrm>
            <a:off x="2900363"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62" name="Rectangle 113">
            <a:extLst>
              <a:ext uri="{FF2B5EF4-FFF2-40B4-BE49-F238E27FC236}">
                <a16:creationId xmlns:a16="http://schemas.microsoft.com/office/drawing/2014/main" id="{76237B3F-2E8C-D958-08FC-453884F6CA53}"/>
              </a:ext>
            </a:extLst>
          </p:cNvPr>
          <p:cNvSpPr>
            <a:spLocks noChangeArrowheads="1"/>
          </p:cNvSpPr>
          <p:nvPr/>
        </p:nvSpPr>
        <p:spPr bwMode="auto">
          <a:xfrm>
            <a:off x="3452813"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63" name="Rectangle 114">
            <a:extLst>
              <a:ext uri="{FF2B5EF4-FFF2-40B4-BE49-F238E27FC236}">
                <a16:creationId xmlns:a16="http://schemas.microsoft.com/office/drawing/2014/main" id="{5B8B6D0E-E659-D1AF-6F61-4B3444CAAF55}"/>
              </a:ext>
            </a:extLst>
          </p:cNvPr>
          <p:cNvSpPr>
            <a:spLocks noChangeArrowheads="1"/>
          </p:cNvSpPr>
          <p:nvPr/>
        </p:nvSpPr>
        <p:spPr bwMode="auto">
          <a:xfrm>
            <a:off x="4006850"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64" name="Rectangle 115">
            <a:extLst>
              <a:ext uri="{FF2B5EF4-FFF2-40B4-BE49-F238E27FC236}">
                <a16:creationId xmlns:a16="http://schemas.microsoft.com/office/drawing/2014/main" id="{79646F8D-53C4-F369-6175-F019017F6E70}"/>
              </a:ext>
            </a:extLst>
          </p:cNvPr>
          <p:cNvSpPr>
            <a:spLocks noChangeArrowheads="1"/>
          </p:cNvSpPr>
          <p:nvPr/>
        </p:nvSpPr>
        <p:spPr bwMode="auto">
          <a:xfrm>
            <a:off x="4559300"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65" name="Rectangle 116">
            <a:extLst>
              <a:ext uri="{FF2B5EF4-FFF2-40B4-BE49-F238E27FC236}">
                <a16:creationId xmlns:a16="http://schemas.microsoft.com/office/drawing/2014/main" id="{B4A032D6-54E3-5747-38BA-AD05F5ED90AC}"/>
              </a:ext>
            </a:extLst>
          </p:cNvPr>
          <p:cNvSpPr>
            <a:spLocks noChangeArrowheads="1"/>
          </p:cNvSpPr>
          <p:nvPr/>
        </p:nvSpPr>
        <p:spPr bwMode="auto">
          <a:xfrm>
            <a:off x="5113338"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66" name="Rectangle 117">
            <a:extLst>
              <a:ext uri="{FF2B5EF4-FFF2-40B4-BE49-F238E27FC236}">
                <a16:creationId xmlns:a16="http://schemas.microsoft.com/office/drawing/2014/main" id="{466D7B6C-73F8-97BE-719A-7C8C1828DC69}"/>
              </a:ext>
            </a:extLst>
          </p:cNvPr>
          <p:cNvSpPr>
            <a:spLocks noChangeArrowheads="1"/>
          </p:cNvSpPr>
          <p:nvPr/>
        </p:nvSpPr>
        <p:spPr bwMode="auto">
          <a:xfrm>
            <a:off x="5667375"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67" name="Rectangle 118">
            <a:extLst>
              <a:ext uri="{FF2B5EF4-FFF2-40B4-BE49-F238E27FC236}">
                <a16:creationId xmlns:a16="http://schemas.microsoft.com/office/drawing/2014/main" id="{A12DB083-4623-98FC-3C5E-0B1EF426686E}"/>
              </a:ext>
            </a:extLst>
          </p:cNvPr>
          <p:cNvSpPr>
            <a:spLocks noChangeArrowheads="1"/>
          </p:cNvSpPr>
          <p:nvPr/>
        </p:nvSpPr>
        <p:spPr bwMode="auto">
          <a:xfrm>
            <a:off x="6219825" y="5019675"/>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68" name="Rectangle 119">
            <a:extLst>
              <a:ext uri="{FF2B5EF4-FFF2-40B4-BE49-F238E27FC236}">
                <a16:creationId xmlns:a16="http://schemas.microsoft.com/office/drawing/2014/main" id="{3EBCE842-924E-DDE5-4D02-764DBB623C6A}"/>
              </a:ext>
            </a:extLst>
          </p:cNvPr>
          <p:cNvSpPr>
            <a:spLocks noChangeArrowheads="1"/>
          </p:cNvSpPr>
          <p:nvPr/>
        </p:nvSpPr>
        <p:spPr bwMode="auto">
          <a:xfrm>
            <a:off x="685800"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69" name="Rectangle 120">
            <a:extLst>
              <a:ext uri="{FF2B5EF4-FFF2-40B4-BE49-F238E27FC236}">
                <a16:creationId xmlns:a16="http://schemas.microsoft.com/office/drawing/2014/main" id="{95246B76-840E-60D2-5198-21984E0281B6}"/>
              </a:ext>
            </a:extLst>
          </p:cNvPr>
          <p:cNvSpPr>
            <a:spLocks noChangeArrowheads="1"/>
          </p:cNvSpPr>
          <p:nvPr/>
        </p:nvSpPr>
        <p:spPr bwMode="auto">
          <a:xfrm>
            <a:off x="1239838"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70" name="Rectangle 121">
            <a:extLst>
              <a:ext uri="{FF2B5EF4-FFF2-40B4-BE49-F238E27FC236}">
                <a16:creationId xmlns:a16="http://schemas.microsoft.com/office/drawing/2014/main" id="{4AEB157B-4327-F080-41EE-BE7D7F0D83D1}"/>
              </a:ext>
            </a:extLst>
          </p:cNvPr>
          <p:cNvSpPr>
            <a:spLocks noChangeArrowheads="1"/>
          </p:cNvSpPr>
          <p:nvPr/>
        </p:nvSpPr>
        <p:spPr bwMode="auto">
          <a:xfrm>
            <a:off x="1792288"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71" name="Rectangle 122">
            <a:extLst>
              <a:ext uri="{FF2B5EF4-FFF2-40B4-BE49-F238E27FC236}">
                <a16:creationId xmlns:a16="http://schemas.microsoft.com/office/drawing/2014/main" id="{E1FB76C1-7597-5014-5BF6-4EF7FD640885}"/>
              </a:ext>
            </a:extLst>
          </p:cNvPr>
          <p:cNvSpPr>
            <a:spLocks noChangeArrowheads="1"/>
          </p:cNvSpPr>
          <p:nvPr/>
        </p:nvSpPr>
        <p:spPr bwMode="auto">
          <a:xfrm>
            <a:off x="2346325"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72" name="Rectangle 123">
            <a:extLst>
              <a:ext uri="{FF2B5EF4-FFF2-40B4-BE49-F238E27FC236}">
                <a16:creationId xmlns:a16="http://schemas.microsoft.com/office/drawing/2014/main" id="{363E4B0F-D110-C5AF-CD3A-270CFB4DC99F}"/>
              </a:ext>
            </a:extLst>
          </p:cNvPr>
          <p:cNvSpPr>
            <a:spLocks noChangeArrowheads="1"/>
          </p:cNvSpPr>
          <p:nvPr/>
        </p:nvSpPr>
        <p:spPr bwMode="auto">
          <a:xfrm>
            <a:off x="2900363"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73" name="Rectangle 124">
            <a:extLst>
              <a:ext uri="{FF2B5EF4-FFF2-40B4-BE49-F238E27FC236}">
                <a16:creationId xmlns:a16="http://schemas.microsoft.com/office/drawing/2014/main" id="{4107EEC9-B40A-2119-0AB5-1032A0A8F063}"/>
              </a:ext>
            </a:extLst>
          </p:cNvPr>
          <p:cNvSpPr>
            <a:spLocks noChangeArrowheads="1"/>
          </p:cNvSpPr>
          <p:nvPr/>
        </p:nvSpPr>
        <p:spPr bwMode="auto">
          <a:xfrm>
            <a:off x="3452813"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74" name="Rectangle 125">
            <a:extLst>
              <a:ext uri="{FF2B5EF4-FFF2-40B4-BE49-F238E27FC236}">
                <a16:creationId xmlns:a16="http://schemas.microsoft.com/office/drawing/2014/main" id="{64F983EB-8804-E98C-CB1B-784A486B1405}"/>
              </a:ext>
            </a:extLst>
          </p:cNvPr>
          <p:cNvSpPr>
            <a:spLocks noChangeArrowheads="1"/>
          </p:cNvSpPr>
          <p:nvPr/>
        </p:nvSpPr>
        <p:spPr bwMode="auto">
          <a:xfrm>
            <a:off x="4006850"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75" name="Rectangle 126">
            <a:extLst>
              <a:ext uri="{FF2B5EF4-FFF2-40B4-BE49-F238E27FC236}">
                <a16:creationId xmlns:a16="http://schemas.microsoft.com/office/drawing/2014/main" id="{7F13AFF4-695C-8067-7AF2-EC99ABBBEC09}"/>
              </a:ext>
            </a:extLst>
          </p:cNvPr>
          <p:cNvSpPr>
            <a:spLocks noChangeArrowheads="1"/>
          </p:cNvSpPr>
          <p:nvPr/>
        </p:nvSpPr>
        <p:spPr bwMode="auto">
          <a:xfrm>
            <a:off x="4559300"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76" name="Rectangle 127">
            <a:extLst>
              <a:ext uri="{FF2B5EF4-FFF2-40B4-BE49-F238E27FC236}">
                <a16:creationId xmlns:a16="http://schemas.microsoft.com/office/drawing/2014/main" id="{12182DE7-E5C1-3047-4F79-BAAF1917EF70}"/>
              </a:ext>
            </a:extLst>
          </p:cNvPr>
          <p:cNvSpPr>
            <a:spLocks noChangeArrowheads="1"/>
          </p:cNvSpPr>
          <p:nvPr/>
        </p:nvSpPr>
        <p:spPr bwMode="auto">
          <a:xfrm>
            <a:off x="5113338" y="5232400"/>
            <a:ext cx="63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51677" name="Rectangle 128">
            <a:extLst>
              <a:ext uri="{FF2B5EF4-FFF2-40B4-BE49-F238E27FC236}">
                <a16:creationId xmlns:a16="http://schemas.microsoft.com/office/drawing/2014/main" id="{566B9F83-5074-263D-781D-207F958DADE8}"/>
              </a:ext>
            </a:extLst>
          </p:cNvPr>
          <p:cNvSpPr>
            <a:spLocks noChangeArrowheads="1"/>
          </p:cNvSpPr>
          <p:nvPr/>
        </p:nvSpPr>
        <p:spPr bwMode="auto">
          <a:xfrm>
            <a:off x="5173663" y="5311775"/>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0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51678" name="Rectangle 129">
            <a:extLst>
              <a:ext uri="{FF2B5EF4-FFF2-40B4-BE49-F238E27FC236}">
                <a16:creationId xmlns:a16="http://schemas.microsoft.com/office/drawing/2014/main" id="{25DB513B-F280-0962-B804-916C939C32B3}"/>
              </a:ext>
            </a:extLst>
          </p:cNvPr>
          <p:cNvSpPr>
            <a:spLocks noChangeArrowheads="1"/>
          </p:cNvSpPr>
          <p:nvPr/>
        </p:nvSpPr>
        <p:spPr bwMode="auto">
          <a:xfrm>
            <a:off x="5360988" y="5232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79" name="Rectangle 130">
            <a:extLst>
              <a:ext uri="{FF2B5EF4-FFF2-40B4-BE49-F238E27FC236}">
                <a16:creationId xmlns:a16="http://schemas.microsoft.com/office/drawing/2014/main" id="{CD8AA3C7-30E1-79FF-D6E1-23F11B2BBCB9}"/>
              </a:ext>
            </a:extLst>
          </p:cNvPr>
          <p:cNvSpPr>
            <a:spLocks noChangeArrowheads="1"/>
          </p:cNvSpPr>
          <p:nvPr/>
        </p:nvSpPr>
        <p:spPr bwMode="auto">
          <a:xfrm>
            <a:off x="4559300" y="5443538"/>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i="1">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80" name="Rectangle 131">
            <a:extLst>
              <a:ext uri="{FF2B5EF4-FFF2-40B4-BE49-F238E27FC236}">
                <a16:creationId xmlns:a16="http://schemas.microsoft.com/office/drawing/2014/main" id="{6BEB1FB8-7D9F-1971-C185-F060AF4AB0B7}"/>
              </a:ext>
            </a:extLst>
          </p:cNvPr>
          <p:cNvSpPr>
            <a:spLocks noChangeArrowheads="1"/>
          </p:cNvSpPr>
          <p:nvPr/>
        </p:nvSpPr>
        <p:spPr bwMode="auto">
          <a:xfrm>
            <a:off x="4805363" y="5522913"/>
            <a:ext cx="15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latin typeface="Times New Roman" panose="02020603050405020304" pitchFamily="18" charset="0"/>
            </a:endParaRPr>
          </a:p>
        </p:txBody>
      </p:sp>
      <p:sp>
        <p:nvSpPr>
          <p:cNvPr id="151681" name="Rectangle 132">
            <a:extLst>
              <a:ext uri="{FF2B5EF4-FFF2-40B4-BE49-F238E27FC236}">
                <a16:creationId xmlns:a16="http://schemas.microsoft.com/office/drawing/2014/main" id="{26C602F3-3EE9-DA3C-F25D-A148F8378778}"/>
              </a:ext>
            </a:extLst>
          </p:cNvPr>
          <p:cNvSpPr>
            <a:spLocks noChangeArrowheads="1"/>
          </p:cNvSpPr>
          <p:nvPr/>
        </p:nvSpPr>
        <p:spPr bwMode="auto">
          <a:xfrm>
            <a:off x="4976813" y="5473700"/>
            <a:ext cx="381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2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82" name="Rectangle 133">
            <a:extLst>
              <a:ext uri="{FF2B5EF4-FFF2-40B4-BE49-F238E27FC236}">
                <a16:creationId xmlns:a16="http://schemas.microsoft.com/office/drawing/2014/main" id="{D8338667-A0BD-7B2D-2676-C50088CF4392}"/>
              </a:ext>
            </a:extLst>
          </p:cNvPr>
          <p:cNvSpPr>
            <a:spLocks noChangeArrowheads="1"/>
          </p:cNvSpPr>
          <p:nvPr/>
        </p:nvSpPr>
        <p:spPr bwMode="auto">
          <a:xfrm>
            <a:off x="5014913" y="5443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83" name="Rectangle 134">
            <a:extLst>
              <a:ext uri="{FF2B5EF4-FFF2-40B4-BE49-F238E27FC236}">
                <a16:creationId xmlns:a16="http://schemas.microsoft.com/office/drawing/2014/main" id="{7F59EA00-359F-DFA7-719B-128B5D3E3810}"/>
              </a:ext>
            </a:extLst>
          </p:cNvPr>
          <p:cNvSpPr>
            <a:spLocks noChangeArrowheads="1"/>
          </p:cNvSpPr>
          <p:nvPr/>
        </p:nvSpPr>
        <p:spPr bwMode="auto">
          <a:xfrm>
            <a:off x="5113338" y="5443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84" name="Rectangle 135">
            <a:extLst>
              <a:ext uri="{FF2B5EF4-FFF2-40B4-BE49-F238E27FC236}">
                <a16:creationId xmlns:a16="http://schemas.microsoft.com/office/drawing/2014/main" id="{4CFD4850-369F-A0BC-9898-D46AF3380865}"/>
              </a:ext>
            </a:extLst>
          </p:cNvPr>
          <p:cNvSpPr>
            <a:spLocks noChangeArrowheads="1"/>
          </p:cNvSpPr>
          <p:nvPr/>
        </p:nvSpPr>
        <p:spPr bwMode="auto">
          <a:xfrm>
            <a:off x="5667375" y="5443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85" name="Rectangle 136">
            <a:extLst>
              <a:ext uri="{FF2B5EF4-FFF2-40B4-BE49-F238E27FC236}">
                <a16:creationId xmlns:a16="http://schemas.microsoft.com/office/drawing/2014/main" id="{163C63A6-03A0-3D6E-629F-E5B7C235257B}"/>
              </a:ext>
            </a:extLst>
          </p:cNvPr>
          <p:cNvSpPr>
            <a:spLocks noChangeArrowheads="1"/>
          </p:cNvSpPr>
          <p:nvPr/>
        </p:nvSpPr>
        <p:spPr bwMode="auto">
          <a:xfrm>
            <a:off x="6219825" y="5443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86" name="Rectangle 137">
            <a:extLst>
              <a:ext uri="{FF2B5EF4-FFF2-40B4-BE49-F238E27FC236}">
                <a16:creationId xmlns:a16="http://schemas.microsoft.com/office/drawing/2014/main" id="{6C43E36C-8F7C-D713-5A86-4DF2DDBE0D7D}"/>
              </a:ext>
            </a:extLst>
          </p:cNvPr>
          <p:cNvSpPr>
            <a:spLocks noChangeArrowheads="1"/>
          </p:cNvSpPr>
          <p:nvPr/>
        </p:nvSpPr>
        <p:spPr bwMode="auto">
          <a:xfrm>
            <a:off x="6773863" y="5443538"/>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87" name="Rectangle 138">
            <a:extLst>
              <a:ext uri="{FF2B5EF4-FFF2-40B4-BE49-F238E27FC236}">
                <a16:creationId xmlns:a16="http://schemas.microsoft.com/office/drawing/2014/main" id="{30A11F96-97B7-87FC-189F-FF37BF9B1379}"/>
              </a:ext>
            </a:extLst>
          </p:cNvPr>
          <p:cNvSpPr>
            <a:spLocks noChangeArrowheads="1"/>
          </p:cNvSpPr>
          <p:nvPr/>
        </p:nvSpPr>
        <p:spPr bwMode="auto">
          <a:xfrm>
            <a:off x="4559300" y="56562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88" name="Rectangle 139">
            <a:extLst>
              <a:ext uri="{FF2B5EF4-FFF2-40B4-BE49-F238E27FC236}">
                <a16:creationId xmlns:a16="http://schemas.microsoft.com/office/drawing/2014/main" id="{A386E9D7-40F4-7345-72EC-EAAFA9E22243}"/>
              </a:ext>
            </a:extLst>
          </p:cNvPr>
          <p:cNvSpPr>
            <a:spLocks noChangeArrowheads="1"/>
          </p:cNvSpPr>
          <p:nvPr/>
        </p:nvSpPr>
        <p:spPr bwMode="auto">
          <a:xfrm>
            <a:off x="5113338" y="5656263"/>
            <a:ext cx="3333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89" name="Rectangle 140">
            <a:extLst>
              <a:ext uri="{FF2B5EF4-FFF2-40B4-BE49-F238E27FC236}">
                <a16:creationId xmlns:a16="http://schemas.microsoft.com/office/drawing/2014/main" id="{43527DAB-5FE2-728E-EAB4-2AFC6A8A55CF}"/>
              </a:ext>
            </a:extLst>
          </p:cNvPr>
          <p:cNvSpPr>
            <a:spLocks noChangeArrowheads="1"/>
          </p:cNvSpPr>
          <p:nvPr/>
        </p:nvSpPr>
        <p:spPr bwMode="auto">
          <a:xfrm>
            <a:off x="5435600" y="5656263"/>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90" name="Rectangle 141">
            <a:extLst>
              <a:ext uri="{FF2B5EF4-FFF2-40B4-BE49-F238E27FC236}">
                <a16:creationId xmlns:a16="http://schemas.microsoft.com/office/drawing/2014/main" id="{A5B15A88-A9C1-3CE7-5D13-21F856FAD9E5}"/>
              </a:ext>
            </a:extLst>
          </p:cNvPr>
          <p:cNvSpPr>
            <a:spLocks noChangeArrowheads="1"/>
          </p:cNvSpPr>
          <p:nvPr/>
        </p:nvSpPr>
        <p:spPr bwMode="auto">
          <a:xfrm>
            <a:off x="685800"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91" name="Rectangle 142">
            <a:extLst>
              <a:ext uri="{FF2B5EF4-FFF2-40B4-BE49-F238E27FC236}">
                <a16:creationId xmlns:a16="http://schemas.microsoft.com/office/drawing/2014/main" id="{B4140274-E090-F185-89B4-7F23980BD69C}"/>
              </a:ext>
            </a:extLst>
          </p:cNvPr>
          <p:cNvSpPr>
            <a:spLocks noChangeArrowheads="1"/>
          </p:cNvSpPr>
          <p:nvPr/>
        </p:nvSpPr>
        <p:spPr bwMode="auto">
          <a:xfrm>
            <a:off x="1239838"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92" name="Rectangle 143">
            <a:extLst>
              <a:ext uri="{FF2B5EF4-FFF2-40B4-BE49-F238E27FC236}">
                <a16:creationId xmlns:a16="http://schemas.microsoft.com/office/drawing/2014/main" id="{D9229DD8-6772-CCAC-EABC-A81FC96159E3}"/>
              </a:ext>
            </a:extLst>
          </p:cNvPr>
          <p:cNvSpPr>
            <a:spLocks noChangeArrowheads="1"/>
          </p:cNvSpPr>
          <p:nvPr/>
        </p:nvSpPr>
        <p:spPr bwMode="auto">
          <a:xfrm>
            <a:off x="1792288" y="5867400"/>
            <a:ext cx="3810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51693" name="Rectangle 144">
            <a:extLst>
              <a:ext uri="{FF2B5EF4-FFF2-40B4-BE49-F238E27FC236}">
                <a16:creationId xmlns:a16="http://schemas.microsoft.com/office/drawing/2014/main" id="{30B0424E-9E9E-185B-6836-22B3C33A5FAC}"/>
              </a:ext>
            </a:extLst>
          </p:cNvPr>
          <p:cNvSpPr>
            <a:spLocks noChangeArrowheads="1"/>
          </p:cNvSpPr>
          <p:nvPr/>
        </p:nvSpPr>
        <p:spPr bwMode="auto">
          <a:xfrm>
            <a:off x="2162175"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94" name="Rectangle 145">
            <a:extLst>
              <a:ext uri="{FF2B5EF4-FFF2-40B4-BE49-F238E27FC236}">
                <a16:creationId xmlns:a16="http://schemas.microsoft.com/office/drawing/2014/main" id="{23705F44-D94F-8048-3428-F17B7AA573A1}"/>
              </a:ext>
            </a:extLst>
          </p:cNvPr>
          <p:cNvSpPr>
            <a:spLocks noChangeArrowheads="1"/>
          </p:cNvSpPr>
          <p:nvPr/>
        </p:nvSpPr>
        <p:spPr bwMode="auto">
          <a:xfrm>
            <a:off x="2346325"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95" name="Rectangle 146">
            <a:extLst>
              <a:ext uri="{FF2B5EF4-FFF2-40B4-BE49-F238E27FC236}">
                <a16:creationId xmlns:a16="http://schemas.microsoft.com/office/drawing/2014/main" id="{90E5A28F-0713-FCA7-3641-665A557C7C3E}"/>
              </a:ext>
            </a:extLst>
          </p:cNvPr>
          <p:cNvSpPr>
            <a:spLocks noChangeArrowheads="1"/>
          </p:cNvSpPr>
          <p:nvPr/>
        </p:nvSpPr>
        <p:spPr bwMode="auto">
          <a:xfrm>
            <a:off x="2900363"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96" name="Rectangle 147">
            <a:extLst>
              <a:ext uri="{FF2B5EF4-FFF2-40B4-BE49-F238E27FC236}">
                <a16:creationId xmlns:a16="http://schemas.microsoft.com/office/drawing/2014/main" id="{80F7E511-7834-9159-C32F-26AC5FC515C9}"/>
              </a:ext>
            </a:extLst>
          </p:cNvPr>
          <p:cNvSpPr>
            <a:spLocks noChangeArrowheads="1"/>
          </p:cNvSpPr>
          <p:nvPr/>
        </p:nvSpPr>
        <p:spPr bwMode="auto">
          <a:xfrm>
            <a:off x="3452813" y="5867400"/>
            <a:ext cx="19050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50</a:t>
            </a:r>
            <a:endParaRPr lang="en-US" altLang="en-US" sz="1600">
              <a:latin typeface="Times New Roman" panose="02020603050405020304" pitchFamily="18" charset="0"/>
            </a:endParaRPr>
          </a:p>
        </p:txBody>
      </p:sp>
      <p:sp>
        <p:nvSpPr>
          <p:cNvPr id="151697" name="Rectangle 148">
            <a:extLst>
              <a:ext uri="{FF2B5EF4-FFF2-40B4-BE49-F238E27FC236}">
                <a16:creationId xmlns:a16="http://schemas.microsoft.com/office/drawing/2014/main" id="{7731A586-E778-3DE6-9C78-707B7DE82168}"/>
              </a:ext>
            </a:extLst>
          </p:cNvPr>
          <p:cNvSpPr>
            <a:spLocks noChangeArrowheads="1"/>
          </p:cNvSpPr>
          <p:nvPr/>
        </p:nvSpPr>
        <p:spPr bwMode="auto">
          <a:xfrm>
            <a:off x="3636963"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98" name="Rectangle 149">
            <a:extLst>
              <a:ext uri="{FF2B5EF4-FFF2-40B4-BE49-F238E27FC236}">
                <a16:creationId xmlns:a16="http://schemas.microsoft.com/office/drawing/2014/main" id="{603CE331-2408-74E1-12F6-996CBE86EAF5}"/>
              </a:ext>
            </a:extLst>
          </p:cNvPr>
          <p:cNvSpPr>
            <a:spLocks noChangeArrowheads="1"/>
          </p:cNvSpPr>
          <p:nvPr/>
        </p:nvSpPr>
        <p:spPr bwMode="auto">
          <a:xfrm>
            <a:off x="4006850"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699" name="Rectangle 150">
            <a:extLst>
              <a:ext uri="{FF2B5EF4-FFF2-40B4-BE49-F238E27FC236}">
                <a16:creationId xmlns:a16="http://schemas.microsoft.com/office/drawing/2014/main" id="{9D5B83CA-0875-4FF4-7ACD-EA37A87B7E91}"/>
              </a:ext>
            </a:extLst>
          </p:cNvPr>
          <p:cNvSpPr>
            <a:spLocks noChangeArrowheads="1"/>
          </p:cNvSpPr>
          <p:nvPr/>
        </p:nvSpPr>
        <p:spPr bwMode="auto">
          <a:xfrm>
            <a:off x="4559300" y="5867400"/>
            <a:ext cx="285750"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51700" name="Rectangle 151">
            <a:extLst>
              <a:ext uri="{FF2B5EF4-FFF2-40B4-BE49-F238E27FC236}">
                <a16:creationId xmlns:a16="http://schemas.microsoft.com/office/drawing/2014/main" id="{31A36CD8-4CEB-E0D0-83F1-56792C10DA8F}"/>
              </a:ext>
            </a:extLst>
          </p:cNvPr>
          <p:cNvSpPr>
            <a:spLocks noChangeArrowheads="1"/>
          </p:cNvSpPr>
          <p:nvPr/>
        </p:nvSpPr>
        <p:spPr bwMode="auto">
          <a:xfrm>
            <a:off x="4837113"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701" name="Rectangle 152">
            <a:extLst>
              <a:ext uri="{FF2B5EF4-FFF2-40B4-BE49-F238E27FC236}">
                <a16:creationId xmlns:a16="http://schemas.microsoft.com/office/drawing/2014/main" id="{D0516803-6ADD-8EF7-8AF3-937887B32B39}"/>
              </a:ext>
            </a:extLst>
          </p:cNvPr>
          <p:cNvSpPr>
            <a:spLocks noChangeArrowheads="1"/>
          </p:cNvSpPr>
          <p:nvPr/>
        </p:nvSpPr>
        <p:spPr bwMode="auto">
          <a:xfrm>
            <a:off x="5113338"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702" name="Rectangle 153">
            <a:extLst>
              <a:ext uri="{FF2B5EF4-FFF2-40B4-BE49-F238E27FC236}">
                <a16:creationId xmlns:a16="http://schemas.microsoft.com/office/drawing/2014/main" id="{D3DF3B72-C5F6-034B-EE60-B39863A38F34}"/>
              </a:ext>
            </a:extLst>
          </p:cNvPr>
          <p:cNvSpPr>
            <a:spLocks noChangeArrowheads="1"/>
          </p:cNvSpPr>
          <p:nvPr/>
        </p:nvSpPr>
        <p:spPr bwMode="auto">
          <a:xfrm>
            <a:off x="5667375" y="5867400"/>
            <a:ext cx="33337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703" name="Rectangle 154">
            <a:extLst>
              <a:ext uri="{FF2B5EF4-FFF2-40B4-BE49-F238E27FC236}">
                <a16:creationId xmlns:a16="http://schemas.microsoft.com/office/drawing/2014/main" id="{B110FD6D-994C-38EA-CC14-27AD67B99ABA}"/>
              </a:ext>
            </a:extLst>
          </p:cNvPr>
          <p:cNvSpPr>
            <a:spLocks noChangeArrowheads="1"/>
          </p:cNvSpPr>
          <p:nvPr/>
        </p:nvSpPr>
        <p:spPr bwMode="auto">
          <a:xfrm>
            <a:off x="5989638" y="5867400"/>
            <a:ext cx="47625" cy="228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5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51704" name="Line 155">
            <a:extLst>
              <a:ext uri="{FF2B5EF4-FFF2-40B4-BE49-F238E27FC236}">
                <a16:creationId xmlns:a16="http://schemas.microsoft.com/office/drawing/2014/main" id="{0C021AE5-61A6-A549-8C17-B5B876321C41}"/>
              </a:ext>
            </a:extLst>
          </p:cNvPr>
          <p:cNvSpPr>
            <a:spLocks noChangeShapeType="1"/>
          </p:cNvSpPr>
          <p:nvPr/>
        </p:nvSpPr>
        <p:spPr bwMode="auto">
          <a:xfrm>
            <a:off x="2208213" y="3608388"/>
            <a:ext cx="2490787" cy="2212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705" name="Line 156">
            <a:extLst>
              <a:ext uri="{FF2B5EF4-FFF2-40B4-BE49-F238E27FC236}">
                <a16:creationId xmlns:a16="http://schemas.microsoft.com/office/drawing/2014/main" id="{281326CB-A15F-E389-E2B3-E9DB4EBAAF45}"/>
              </a:ext>
            </a:extLst>
          </p:cNvPr>
          <p:cNvSpPr>
            <a:spLocks noChangeShapeType="1"/>
          </p:cNvSpPr>
          <p:nvPr/>
        </p:nvSpPr>
        <p:spPr bwMode="auto">
          <a:xfrm>
            <a:off x="4559300" y="5637213"/>
            <a:ext cx="1588"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706" name="Line 157">
            <a:extLst>
              <a:ext uri="{FF2B5EF4-FFF2-40B4-BE49-F238E27FC236}">
                <a16:creationId xmlns:a16="http://schemas.microsoft.com/office/drawing/2014/main" id="{FAD8CE81-A6DA-C88C-1E26-CD0D4EB53324}"/>
              </a:ext>
            </a:extLst>
          </p:cNvPr>
          <p:cNvSpPr>
            <a:spLocks noChangeShapeType="1"/>
          </p:cNvSpPr>
          <p:nvPr/>
        </p:nvSpPr>
        <p:spPr bwMode="auto">
          <a:xfrm>
            <a:off x="4699000" y="3608388"/>
            <a:ext cx="1588" cy="221297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707" name="Line 158">
            <a:extLst>
              <a:ext uri="{FF2B5EF4-FFF2-40B4-BE49-F238E27FC236}">
                <a16:creationId xmlns:a16="http://schemas.microsoft.com/office/drawing/2014/main" id="{47873E2A-6134-16AB-F828-D42A3F6B2374}"/>
              </a:ext>
            </a:extLst>
          </p:cNvPr>
          <p:cNvSpPr>
            <a:spLocks noChangeShapeType="1"/>
          </p:cNvSpPr>
          <p:nvPr/>
        </p:nvSpPr>
        <p:spPr bwMode="auto">
          <a:xfrm>
            <a:off x="2208213" y="5821363"/>
            <a:ext cx="567213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708" name="Line 159">
            <a:extLst>
              <a:ext uri="{FF2B5EF4-FFF2-40B4-BE49-F238E27FC236}">
                <a16:creationId xmlns:a16="http://schemas.microsoft.com/office/drawing/2014/main" id="{EC71114C-F870-DF5C-BE7E-EA6367DCBD78}"/>
              </a:ext>
            </a:extLst>
          </p:cNvPr>
          <p:cNvSpPr>
            <a:spLocks noChangeShapeType="1"/>
          </p:cNvSpPr>
          <p:nvPr/>
        </p:nvSpPr>
        <p:spPr bwMode="auto">
          <a:xfrm>
            <a:off x="3452813" y="4714875"/>
            <a:ext cx="1587" cy="11064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709" name="Freeform 160">
            <a:extLst>
              <a:ext uri="{FF2B5EF4-FFF2-40B4-BE49-F238E27FC236}">
                <a16:creationId xmlns:a16="http://schemas.microsoft.com/office/drawing/2014/main" id="{56E7524E-2792-8765-4A63-E05E8E6A2E6D}"/>
              </a:ext>
            </a:extLst>
          </p:cNvPr>
          <p:cNvSpPr>
            <a:spLocks/>
          </p:cNvSpPr>
          <p:nvPr/>
        </p:nvSpPr>
        <p:spPr bwMode="auto">
          <a:xfrm>
            <a:off x="2776538" y="3043238"/>
            <a:ext cx="2324100" cy="2376487"/>
          </a:xfrm>
          <a:custGeom>
            <a:avLst/>
            <a:gdLst>
              <a:gd name="T0" fmla="*/ 2147483646 w 1464"/>
              <a:gd name="T1" fmla="*/ 2147483646 h 1497"/>
              <a:gd name="T2" fmla="*/ 2147483646 w 1464"/>
              <a:gd name="T3" fmla="*/ 2147483646 h 1497"/>
              <a:gd name="T4" fmla="*/ 2147483646 w 1464"/>
              <a:gd name="T5" fmla="*/ 2147483646 h 1497"/>
              <a:gd name="T6" fmla="*/ 2147483646 w 1464"/>
              <a:gd name="T7" fmla="*/ 2147483646 h 1497"/>
              <a:gd name="T8" fmla="*/ 2147483646 w 1464"/>
              <a:gd name="T9" fmla="*/ 2147483646 h 1497"/>
              <a:gd name="T10" fmla="*/ 2147483646 w 1464"/>
              <a:gd name="T11" fmla="*/ 2147483646 h 1497"/>
              <a:gd name="T12" fmla="*/ 2147483646 w 1464"/>
              <a:gd name="T13" fmla="*/ 2147483646 h 1497"/>
              <a:gd name="T14" fmla="*/ 2147483646 w 1464"/>
              <a:gd name="T15" fmla="*/ 2147483646 h 1497"/>
              <a:gd name="T16" fmla="*/ 2147483646 w 1464"/>
              <a:gd name="T17" fmla="*/ 2147483646 h 1497"/>
              <a:gd name="T18" fmla="*/ 2147483646 w 1464"/>
              <a:gd name="T19" fmla="*/ 2147483646 h 1497"/>
              <a:gd name="T20" fmla="*/ 2147483646 w 1464"/>
              <a:gd name="T21" fmla="*/ 2147483646 h 1497"/>
              <a:gd name="T22" fmla="*/ 2147483646 w 1464"/>
              <a:gd name="T23" fmla="*/ 2147483646 h 1497"/>
              <a:gd name="T24" fmla="*/ 2147483646 w 1464"/>
              <a:gd name="T25" fmla="*/ 2147483646 h 1497"/>
              <a:gd name="T26" fmla="*/ 2147483646 w 1464"/>
              <a:gd name="T27" fmla="*/ 2147483646 h 1497"/>
              <a:gd name="T28" fmla="*/ 2147483646 w 1464"/>
              <a:gd name="T29" fmla="*/ 2147483646 h 1497"/>
              <a:gd name="T30" fmla="*/ 2147483646 w 1464"/>
              <a:gd name="T31" fmla="*/ 2147483646 h 1497"/>
              <a:gd name="T32" fmla="*/ 2147483646 w 1464"/>
              <a:gd name="T33" fmla="*/ 2147483646 h 1497"/>
              <a:gd name="T34" fmla="*/ 2147483646 w 1464"/>
              <a:gd name="T35" fmla="*/ 2147483646 h 1497"/>
              <a:gd name="T36" fmla="*/ 2147483646 w 1464"/>
              <a:gd name="T37" fmla="*/ 2147483646 h 1497"/>
              <a:gd name="T38" fmla="*/ 2147483646 w 1464"/>
              <a:gd name="T39" fmla="*/ 2147483646 h 1497"/>
              <a:gd name="T40" fmla="*/ 2147483646 w 1464"/>
              <a:gd name="T41" fmla="*/ 2147483646 h 1497"/>
              <a:gd name="T42" fmla="*/ 2147483646 w 1464"/>
              <a:gd name="T43" fmla="*/ 2147483646 h 1497"/>
              <a:gd name="T44" fmla="*/ 2147483646 w 1464"/>
              <a:gd name="T45" fmla="*/ 2147483646 h 1497"/>
              <a:gd name="T46" fmla="*/ 2147483646 w 1464"/>
              <a:gd name="T47" fmla="*/ 2147483646 h 1497"/>
              <a:gd name="T48" fmla="*/ 2147483646 w 1464"/>
              <a:gd name="T49" fmla="*/ 2147483646 h 1497"/>
              <a:gd name="T50" fmla="*/ 2147483646 w 1464"/>
              <a:gd name="T51" fmla="*/ 2147483646 h 1497"/>
              <a:gd name="T52" fmla="*/ 2147483646 w 1464"/>
              <a:gd name="T53" fmla="*/ 2147483646 h 1497"/>
              <a:gd name="T54" fmla="*/ 2147483646 w 1464"/>
              <a:gd name="T55" fmla="*/ 2147483646 h 1497"/>
              <a:gd name="T56" fmla="*/ 2147483646 w 1464"/>
              <a:gd name="T57" fmla="*/ 2147483646 h 1497"/>
              <a:gd name="T58" fmla="*/ 2147483646 w 1464"/>
              <a:gd name="T59" fmla="*/ 2147483646 h 1497"/>
              <a:gd name="T60" fmla="*/ 2147483646 w 1464"/>
              <a:gd name="T61" fmla="*/ 2147483646 h 1497"/>
              <a:gd name="T62" fmla="*/ 2147483646 w 1464"/>
              <a:gd name="T63" fmla="*/ 2147483646 h 1497"/>
              <a:gd name="T64" fmla="*/ 0 w 1464"/>
              <a:gd name="T65" fmla="*/ 0 h 149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464"/>
              <a:gd name="T100" fmla="*/ 0 h 1497"/>
              <a:gd name="T101" fmla="*/ 1464 w 1464"/>
              <a:gd name="T102" fmla="*/ 1497 h 149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464" h="1497">
                <a:moveTo>
                  <a:pt x="1464" y="1497"/>
                </a:moveTo>
                <a:lnTo>
                  <a:pt x="1387" y="1495"/>
                </a:lnTo>
                <a:lnTo>
                  <a:pt x="1313" y="1488"/>
                </a:lnTo>
                <a:lnTo>
                  <a:pt x="1238" y="1477"/>
                </a:lnTo>
                <a:lnTo>
                  <a:pt x="1165" y="1463"/>
                </a:lnTo>
                <a:lnTo>
                  <a:pt x="1094" y="1446"/>
                </a:lnTo>
                <a:lnTo>
                  <a:pt x="1023" y="1425"/>
                </a:lnTo>
                <a:lnTo>
                  <a:pt x="955" y="1402"/>
                </a:lnTo>
                <a:lnTo>
                  <a:pt x="889" y="1374"/>
                </a:lnTo>
                <a:lnTo>
                  <a:pt x="822" y="1344"/>
                </a:lnTo>
                <a:lnTo>
                  <a:pt x="760" y="1310"/>
                </a:lnTo>
                <a:lnTo>
                  <a:pt x="698" y="1274"/>
                </a:lnTo>
                <a:lnTo>
                  <a:pt x="638" y="1235"/>
                </a:lnTo>
                <a:lnTo>
                  <a:pt x="581" y="1193"/>
                </a:lnTo>
                <a:lnTo>
                  <a:pt x="525" y="1149"/>
                </a:lnTo>
                <a:lnTo>
                  <a:pt x="471" y="1101"/>
                </a:lnTo>
                <a:lnTo>
                  <a:pt x="420" y="1052"/>
                </a:lnTo>
                <a:lnTo>
                  <a:pt x="373" y="1000"/>
                </a:lnTo>
                <a:lnTo>
                  <a:pt x="326" y="945"/>
                </a:lnTo>
                <a:lnTo>
                  <a:pt x="283" y="890"/>
                </a:lnTo>
                <a:lnTo>
                  <a:pt x="243" y="830"/>
                </a:lnTo>
                <a:lnTo>
                  <a:pt x="204" y="770"/>
                </a:lnTo>
                <a:lnTo>
                  <a:pt x="169" y="707"/>
                </a:lnTo>
                <a:lnTo>
                  <a:pt x="138" y="643"/>
                </a:lnTo>
                <a:lnTo>
                  <a:pt x="109" y="577"/>
                </a:lnTo>
                <a:lnTo>
                  <a:pt x="83" y="510"/>
                </a:lnTo>
                <a:lnTo>
                  <a:pt x="61" y="441"/>
                </a:lnTo>
                <a:lnTo>
                  <a:pt x="41" y="370"/>
                </a:lnTo>
                <a:lnTo>
                  <a:pt x="26" y="298"/>
                </a:lnTo>
                <a:lnTo>
                  <a:pt x="14" y="225"/>
                </a:lnTo>
                <a:lnTo>
                  <a:pt x="5" y="151"/>
                </a:lnTo>
                <a:lnTo>
                  <a:pt x="1" y="77"/>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710" name="Line 161">
            <a:extLst>
              <a:ext uri="{FF2B5EF4-FFF2-40B4-BE49-F238E27FC236}">
                <a16:creationId xmlns:a16="http://schemas.microsoft.com/office/drawing/2014/main" id="{FA4D6FEB-80EE-B43E-12D4-C4CF991E1039}"/>
              </a:ext>
            </a:extLst>
          </p:cNvPr>
          <p:cNvSpPr>
            <a:spLocks noChangeShapeType="1"/>
          </p:cNvSpPr>
          <p:nvPr/>
        </p:nvSpPr>
        <p:spPr bwMode="auto">
          <a:xfrm>
            <a:off x="2208213" y="3608388"/>
            <a:ext cx="2490787"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6786" name="Freeform 162">
            <a:extLst>
              <a:ext uri="{FF2B5EF4-FFF2-40B4-BE49-F238E27FC236}">
                <a16:creationId xmlns:a16="http://schemas.microsoft.com/office/drawing/2014/main" id="{99D0EA6E-FEAB-7AF8-3535-F7D288C1C17A}"/>
              </a:ext>
            </a:extLst>
          </p:cNvPr>
          <p:cNvSpPr>
            <a:spLocks/>
          </p:cNvSpPr>
          <p:nvPr/>
        </p:nvSpPr>
        <p:spPr bwMode="auto">
          <a:xfrm>
            <a:off x="3944938" y="2022475"/>
            <a:ext cx="3027362" cy="2346325"/>
          </a:xfrm>
          <a:custGeom>
            <a:avLst/>
            <a:gdLst>
              <a:gd name="T0" fmla="*/ 2147483646 w 1907"/>
              <a:gd name="T1" fmla="*/ 2147483646 h 1478"/>
              <a:gd name="T2" fmla="*/ 2147483646 w 1907"/>
              <a:gd name="T3" fmla="*/ 2147483646 h 1478"/>
              <a:gd name="T4" fmla="*/ 2147483646 w 1907"/>
              <a:gd name="T5" fmla="*/ 2147483646 h 1478"/>
              <a:gd name="T6" fmla="*/ 2147483646 w 1907"/>
              <a:gd name="T7" fmla="*/ 2147483646 h 1478"/>
              <a:gd name="T8" fmla="*/ 2147483646 w 1907"/>
              <a:gd name="T9" fmla="*/ 2147483646 h 1478"/>
              <a:gd name="T10" fmla="*/ 2147483646 w 1907"/>
              <a:gd name="T11" fmla="*/ 2147483646 h 1478"/>
              <a:gd name="T12" fmla="*/ 2147483646 w 1907"/>
              <a:gd name="T13" fmla="*/ 2147483646 h 1478"/>
              <a:gd name="T14" fmla="*/ 2147483646 w 1907"/>
              <a:gd name="T15" fmla="*/ 2147483646 h 1478"/>
              <a:gd name="T16" fmla="*/ 2147483646 w 1907"/>
              <a:gd name="T17" fmla="*/ 2147483646 h 1478"/>
              <a:gd name="T18" fmla="*/ 2147483646 w 1907"/>
              <a:gd name="T19" fmla="*/ 2147483646 h 1478"/>
              <a:gd name="T20" fmla="*/ 2147483646 w 1907"/>
              <a:gd name="T21" fmla="*/ 2147483646 h 1478"/>
              <a:gd name="T22" fmla="*/ 2147483646 w 1907"/>
              <a:gd name="T23" fmla="*/ 2147483646 h 1478"/>
              <a:gd name="T24" fmla="*/ 2147483646 w 1907"/>
              <a:gd name="T25" fmla="*/ 2147483646 h 1478"/>
              <a:gd name="T26" fmla="*/ 2147483646 w 1907"/>
              <a:gd name="T27" fmla="*/ 2147483646 h 1478"/>
              <a:gd name="T28" fmla="*/ 2147483646 w 1907"/>
              <a:gd name="T29" fmla="*/ 2147483646 h 1478"/>
              <a:gd name="T30" fmla="*/ 2147483646 w 1907"/>
              <a:gd name="T31" fmla="*/ 2147483646 h 1478"/>
              <a:gd name="T32" fmla="*/ 2147483646 w 1907"/>
              <a:gd name="T33" fmla="*/ 2147483646 h 1478"/>
              <a:gd name="T34" fmla="*/ 2147483646 w 1907"/>
              <a:gd name="T35" fmla="*/ 2147483646 h 1478"/>
              <a:gd name="T36" fmla="*/ 2147483646 w 1907"/>
              <a:gd name="T37" fmla="*/ 2147483646 h 1478"/>
              <a:gd name="T38" fmla="*/ 2147483646 w 1907"/>
              <a:gd name="T39" fmla="*/ 2147483646 h 1478"/>
              <a:gd name="T40" fmla="*/ 2147483646 w 1907"/>
              <a:gd name="T41" fmla="*/ 2147483646 h 1478"/>
              <a:gd name="T42" fmla="*/ 2147483646 w 1907"/>
              <a:gd name="T43" fmla="*/ 2147483646 h 1478"/>
              <a:gd name="T44" fmla="*/ 2147483646 w 1907"/>
              <a:gd name="T45" fmla="*/ 2147483646 h 1478"/>
              <a:gd name="T46" fmla="*/ 2147483646 w 1907"/>
              <a:gd name="T47" fmla="*/ 2147483646 h 1478"/>
              <a:gd name="T48" fmla="*/ 2147483646 w 1907"/>
              <a:gd name="T49" fmla="*/ 2147483646 h 1478"/>
              <a:gd name="T50" fmla="*/ 2147483646 w 1907"/>
              <a:gd name="T51" fmla="*/ 2147483646 h 1478"/>
              <a:gd name="T52" fmla="*/ 2147483646 w 1907"/>
              <a:gd name="T53" fmla="*/ 2147483646 h 1478"/>
              <a:gd name="T54" fmla="*/ 2147483646 w 1907"/>
              <a:gd name="T55" fmla="*/ 2147483646 h 1478"/>
              <a:gd name="T56" fmla="*/ 2147483646 w 1907"/>
              <a:gd name="T57" fmla="*/ 2147483646 h 1478"/>
              <a:gd name="T58" fmla="*/ 2147483646 w 1907"/>
              <a:gd name="T59" fmla="*/ 2147483646 h 1478"/>
              <a:gd name="T60" fmla="*/ 2147483646 w 1907"/>
              <a:gd name="T61" fmla="*/ 2147483646 h 1478"/>
              <a:gd name="T62" fmla="*/ 2147483646 w 1907"/>
              <a:gd name="T63" fmla="*/ 2147483646 h 1478"/>
              <a:gd name="T64" fmla="*/ 2147483646 w 1907"/>
              <a:gd name="T65" fmla="*/ 2147483646 h 1478"/>
              <a:gd name="T66" fmla="*/ 0 w 1907"/>
              <a:gd name="T67" fmla="*/ 0 h 147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1907"/>
              <a:gd name="T103" fmla="*/ 0 h 1478"/>
              <a:gd name="T104" fmla="*/ 1907 w 1907"/>
              <a:gd name="T105" fmla="*/ 1478 h 147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1907" h="1478">
                <a:moveTo>
                  <a:pt x="1907" y="1476"/>
                </a:moveTo>
                <a:lnTo>
                  <a:pt x="1813" y="1478"/>
                </a:lnTo>
                <a:lnTo>
                  <a:pt x="1720" y="1477"/>
                </a:lnTo>
                <a:lnTo>
                  <a:pt x="1629" y="1471"/>
                </a:lnTo>
                <a:lnTo>
                  <a:pt x="1538" y="1462"/>
                </a:lnTo>
                <a:lnTo>
                  <a:pt x="1448" y="1449"/>
                </a:lnTo>
                <a:lnTo>
                  <a:pt x="1360" y="1433"/>
                </a:lnTo>
                <a:lnTo>
                  <a:pt x="1274" y="1412"/>
                </a:lnTo>
                <a:lnTo>
                  <a:pt x="1189" y="1389"/>
                </a:lnTo>
                <a:lnTo>
                  <a:pt x="1107" y="1361"/>
                </a:lnTo>
                <a:lnTo>
                  <a:pt x="1027" y="1331"/>
                </a:lnTo>
                <a:lnTo>
                  <a:pt x="949" y="1296"/>
                </a:lnTo>
                <a:lnTo>
                  <a:pt x="872" y="1260"/>
                </a:lnTo>
                <a:lnTo>
                  <a:pt x="798" y="1219"/>
                </a:lnTo>
                <a:lnTo>
                  <a:pt x="727" y="1176"/>
                </a:lnTo>
                <a:lnTo>
                  <a:pt x="658" y="1131"/>
                </a:lnTo>
                <a:lnTo>
                  <a:pt x="592" y="1082"/>
                </a:lnTo>
                <a:lnTo>
                  <a:pt x="529" y="1030"/>
                </a:lnTo>
                <a:lnTo>
                  <a:pt x="469" y="976"/>
                </a:lnTo>
                <a:lnTo>
                  <a:pt x="411" y="919"/>
                </a:lnTo>
                <a:lnTo>
                  <a:pt x="357" y="861"/>
                </a:lnTo>
                <a:lnTo>
                  <a:pt x="306" y="800"/>
                </a:lnTo>
                <a:lnTo>
                  <a:pt x="260" y="736"/>
                </a:lnTo>
                <a:lnTo>
                  <a:pt x="215" y="671"/>
                </a:lnTo>
                <a:lnTo>
                  <a:pt x="175" y="603"/>
                </a:lnTo>
                <a:lnTo>
                  <a:pt x="139" y="534"/>
                </a:lnTo>
                <a:lnTo>
                  <a:pt x="106" y="463"/>
                </a:lnTo>
                <a:lnTo>
                  <a:pt x="78" y="390"/>
                </a:lnTo>
                <a:lnTo>
                  <a:pt x="54" y="314"/>
                </a:lnTo>
                <a:lnTo>
                  <a:pt x="34" y="239"/>
                </a:lnTo>
                <a:lnTo>
                  <a:pt x="18" y="161"/>
                </a:lnTo>
                <a:lnTo>
                  <a:pt x="7" y="81"/>
                </a:lnTo>
                <a:lnTo>
                  <a:pt x="3" y="41"/>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1712" name="Line 163">
            <a:extLst>
              <a:ext uri="{FF2B5EF4-FFF2-40B4-BE49-F238E27FC236}">
                <a16:creationId xmlns:a16="http://schemas.microsoft.com/office/drawing/2014/main" id="{978966EF-4C12-D5A4-C734-3449A06B7683}"/>
              </a:ext>
            </a:extLst>
          </p:cNvPr>
          <p:cNvSpPr>
            <a:spLocks noChangeShapeType="1"/>
          </p:cNvSpPr>
          <p:nvPr/>
        </p:nvSpPr>
        <p:spPr bwMode="auto">
          <a:xfrm>
            <a:off x="2208213" y="1535113"/>
            <a:ext cx="5257800" cy="4286250"/>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713" name="Line 164">
            <a:extLst>
              <a:ext uri="{FF2B5EF4-FFF2-40B4-BE49-F238E27FC236}">
                <a16:creationId xmlns:a16="http://schemas.microsoft.com/office/drawing/2014/main" id="{7B108A5D-E598-7E3F-FD7E-DF71A1A2A231}"/>
              </a:ext>
            </a:extLst>
          </p:cNvPr>
          <p:cNvSpPr>
            <a:spLocks noChangeShapeType="1"/>
          </p:cNvSpPr>
          <p:nvPr/>
        </p:nvSpPr>
        <p:spPr bwMode="auto">
          <a:xfrm>
            <a:off x="2208213" y="4724400"/>
            <a:ext cx="12446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1714" name="Text Box 166">
            <a:extLst>
              <a:ext uri="{FF2B5EF4-FFF2-40B4-BE49-F238E27FC236}">
                <a16:creationId xmlns:a16="http://schemas.microsoft.com/office/drawing/2014/main" id="{50B63BCB-C35D-B4BC-B8BE-4082B38EE951}"/>
              </a:ext>
            </a:extLst>
          </p:cNvPr>
          <p:cNvSpPr txBox="1">
            <a:spLocks noChangeArrowheads="1"/>
          </p:cNvSpPr>
          <p:nvPr/>
        </p:nvSpPr>
        <p:spPr bwMode="auto">
          <a:xfrm>
            <a:off x="7375525" y="5776913"/>
            <a:ext cx="488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200</a:t>
            </a:r>
          </a:p>
        </p:txBody>
      </p:sp>
      <p:sp>
        <p:nvSpPr>
          <p:cNvPr id="151715" name="Text Box 167">
            <a:extLst>
              <a:ext uri="{FF2B5EF4-FFF2-40B4-BE49-F238E27FC236}">
                <a16:creationId xmlns:a16="http://schemas.microsoft.com/office/drawing/2014/main" id="{26C6C668-F0CB-6075-778E-F8500D141EDD}"/>
              </a:ext>
            </a:extLst>
          </p:cNvPr>
          <p:cNvSpPr txBox="1">
            <a:spLocks noChangeArrowheads="1"/>
          </p:cNvSpPr>
          <p:nvPr/>
        </p:nvSpPr>
        <p:spPr bwMode="auto">
          <a:xfrm>
            <a:off x="1660525" y="1143000"/>
            <a:ext cx="4889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200</a:t>
            </a:r>
          </a:p>
        </p:txBody>
      </p:sp>
      <p:sp>
        <p:nvSpPr>
          <p:cNvPr id="151716" name="AutoShape 168">
            <a:hlinkClick r:id="" action="ppaction://hlinkshowjump?jump=firstslide" highlightClick="1"/>
            <a:extLst>
              <a:ext uri="{FF2B5EF4-FFF2-40B4-BE49-F238E27FC236}">
                <a16:creationId xmlns:a16="http://schemas.microsoft.com/office/drawing/2014/main" id="{5E4F9C0E-7F94-90AF-01EB-467E7D0FCF64}"/>
              </a:ext>
            </a:extLst>
          </p:cNvPr>
          <p:cNvSpPr>
            <a:spLocks noChangeArrowheads="1"/>
          </p:cNvSpPr>
          <p:nvPr/>
        </p:nvSpPr>
        <p:spPr bwMode="auto">
          <a:xfrm>
            <a:off x="63246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1717" name="AutoShape 169">
            <a:hlinkClick r:id="" action="ppaction://hlinkshowjump?jump=nextslide" highlightClick="1"/>
            <a:extLst>
              <a:ext uri="{FF2B5EF4-FFF2-40B4-BE49-F238E27FC236}">
                <a16:creationId xmlns:a16="http://schemas.microsoft.com/office/drawing/2014/main" id="{F65B7919-D302-7A32-57F0-364F53E891C3}"/>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1718" name="Text Box 170">
            <a:extLst>
              <a:ext uri="{FF2B5EF4-FFF2-40B4-BE49-F238E27FC236}">
                <a16:creationId xmlns:a16="http://schemas.microsoft.com/office/drawing/2014/main" id="{243EDFA3-C093-99E2-4621-0BBBC4EFA491}"/>
              </a:ext>
            </a:extLst>
          </p:cNvPr>
          <p:cNvSpPr txBox="1">
            <a:spLocks noChangeArrowheads="1"/>
          </p:cNvSpPr>
          <p:nvPr/>
        </p:nvSpPr>
        <p:spPr bwMode="auto">
          <a:xfrm>
            <a:off x="5105400" y="1676400"/>
            <a:ext cx="3681413" cy="1570038"/>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olidFill>
                  <a:srgbClr val="C00000"/>
                </a:solidFill>
                <a:latin typeface="Verdana" panose="020B0604030504040204" pitchFamily="34" charset="0"/>
              </a:rPr>
              <a:t>Because Ebenezer performs, David has another $100 to spend in period 2</a:t>
            </a:r>
          </a:p>
        </p:txBody>
      </p:sp>
      <p:sp>
        <p:nvSpPr>
          <p:cNvPr id="151719" name="AutoShape 171">
            <a:hlinkClick r:id="" action="ppaction://hlinkshowjump?jump=previousslide" highlightClick="1"/>
            <a:extLst>
              <a:ext uri="{FF2B5EF4-FFF2-40B4-BE49-F238E27FC236}">
                <a16:creationId xmlns:a16="http://schemas.microsoft.com/office/drawing/2014/main" id="{7042B9B7-3C02-0666-7143-F452527899C7}"/>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1720" name="Slide Number Placeholder 168">
            <a:extLst>
              <a:ext uri="{FF2B5EF4-FFF2-40B4-BE49-F238E27FC236}">
                <a16:creationId xmlns:a16="http://schemas.microsoft.com/office/drawing/2014/main" id="{920B8CD7-220F-8C72-A169-4A720EBC3F1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F1B2AE2C-FA20-774D-9FC5-7D46D3A2236B}" type="slidenum">
              <a:rPr lang="en-US" altLang="en-US" sz="1200" smtClean="0">
                <a:latin typeface="Verdana" panose="020B0604030504040204" pitchFamily="34" charset="0"/>
              </a:rPr>
              <a:pPr>
                <a:spcBef>
                  <a:spcPct val="0"/>
                </a:spcBef>
                <a:buFontTx/>
                <a:buNone/>
              </a:pPr>
              <a:t>63</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26786"/>
                                        </p:tgtEl>
                                      </p:cBhvr>
                                    </p:animEffect>
                                    <p:animScale>
                                      <p:cBhvr>
                                        <p:cTn id="7" dur="250" autoRev="1" fill="hold"/>
                                        <p:tgtEl>
                                          <p:spTgt spid="2678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1" name="Slide Number Placeholder 3">
            <a:extLst>
              <a:ext uri="{FF2B5EF4-FFF2-40B4-BE49-F238E27FC236}">
                <a16:creationId xmlns:a16="http://schemas.microsoft.com/office/drawing/2014/main" id="{99D6340C-932B-6B7D-65E8-E1DA03D53FAA}"/>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E70820F8-9D47-674C-B28E-4C91E4F99BC6}" type="slidenum">
              <a:rPr lang="en-US" altLang="en-US" sz="1400" smtClean="0">
                <a:latin typeface="Times New Roman" panose="02020603050405020304" pitchFamily="18" charset="0"/>
              </a:rPr>
              <a:pPr algn="l">
                <a:spcBef>
                  <a:spcPct val="0"/>
                </a:spcBef>
                <a:buFontTx/>
                <a:buNone/>
              </a:pPr>
              <a:t>64</a:t>
            </a:fld>
            <a:endParaRPr lang="en-US" altLang="en-US" sz="1400">
              <a:latin typeface="Times New Roman" panose="02020603050405020304" pitchFamily="18" charset="0"/>
            </a:endParaRPr>
          </a:p>
        </p:txBody>
      </p:sp>
      <p:graphicFrame>
        <p:nvGraphicFramePr>
          <p:cNvPr id="471070" name="Group 30">
            <a:extLst>
              <a:ext uri="{FF2B5EF4-FFF2-40B4-BE49-F238E27FC236}">
                <a16:creationId xmlns:a16="http://schemas.microsoft.com/office/drawing/2014/main" id="{9A659D18-E045-A7FC-0200-FC72313C46A8}"/>
              </a:ext>
            </a:extLst>
          </p:cNvPr>
          <p:cNvGraphicFramePr>
            <a:graphicFrameLocks noGrp="1"/>
          </p:cNvGraphicFramePr>
          <p:nvPr/>
        </p:nvGraphicFramePr>
        <p:xfrm>
          <a:off x="2057400" y="2209800"/>
          <a:ext cx="6324600" cy="3594100"/>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238">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138">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0000"/>
                    </a:solid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53620" name="Text Box 20">
            <a:extLst>
              <a:ext uri="{FF2B5EF4-FFF2-40B4-BE49-F238E27FC236}">
                <a16:creationId xmlns:a16="http://schemas.microsoft.com/office/drawing/2014/main" id="{9F721953-72B1-F6BF-950F-8D76B4D8B76C}"/>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53621" name="Text Box 21">
            <a:extLst>
              <a:ext uri="{FF2B5EF4-FFF2-40B4-BE49-F238E27FC236}">
                <a16:creationId xmlns:a16="http://schemas.microsoft.com/office/drawing/2014/main" id="{AB447229-A009-4A83-4858-F4C4351D89F1}"/>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
        <p:nvSpPr>
          <p:cNvPr id="153622" name="Rectangle 22">
            <a:extLst>
              <a:ext uri="{FF2B5EF4-FFF2-40B4-BE49-F238E27FC236}">
                <a16:creationId xmlns:a16="http://schemas.microsoft.com/office/drawing/2014/main" id="{5D601195-B4EE-7095-7276-DD4420C876FE}"/>
              </a:ext>
            </a:extLst>
          </p:cNvPr>
          <p:cNvSpPr>
            <a:spLocks noGrp="1" noChangeArrowheads="1"/>
          </p:cNvSpPr>
          <p:nvPr>
            <p:ph type="title" idx="4294967295"/>
          </p:nvPr>
        </p:nvSpPr>
        <p:spPr>
          <a:xfrm>
            <a:off x="533400" y="228600"/>
            <a:ext cx="8610600" cy="1143000"/>
          </a:xfrm>
        </p:spPr>
        <p:txBody>
          <a:bodyPr/>
          <a:lstStyle/>
          <a:p>
            <a:r>
              <a:rPr lang="en-US" altLang="en-US" sz="3600"/>
              <a:t>A bad scenario: Detrimental Reliance: </a:t>
            </a:r>
            <a:br>
              <a:rPr lang="en-US" altLang="en-US" sz="3600"/>
            </a:br>
            <a:r>
              <a:rPr lang="en-US" altLang="en-US" sz="3600"/>
              <a:t>David relies and Ebenezer breaches</a:t>
            </a:r>
            <a:endParaRPr lang="en-US" altLang="en-US" sz="3600">
              <a:solidFill>
                <a:schemeClr val="tx1"/>
              </a:solidFill>
            </a:endParaRPr>
          </a:p>
        </p:txBody>
      </p:sp>
    </p:spTree>
  </p:cSld>
  <p:clrMapOvr>
    <a:masterClrMapping/>
  </p:clrMapOvr>
  <p:transition/>
</p:sld>
</file>

<file path=ppt/slides/slide6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5649" name="Rectangle 1026">
            <a:extLst>
              <a:ext uri="{FF2B5EF4-FFF2-40B4-BE49-F238E27FC236}">
                <a16:creationId xmlns:a16="http://schemas.microsoft.com/office/drawing/2014/main" id="{C485AB5F-E62E-3E3C-39F8-BCE5A472E764}"/>
              </a:ext>
            </a:extLst>
          </p:cNvPr>
          <p:cNvSpPr>
            <a:spLocks noChangeArrowheads="1"/>
          </p:cNvSpPr>
          <p:nvPr/>
        </p:nvSpPr>
        <p:spPr bwMode="auto">
          <a:xfrm>
            <a:off x="533400" y="1154113"/>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50" name="Rectangle 1027">
            <a:extLst>
              <a:ext uri="{FF2B5EF4-FFF2-40B4-BE49-F238E27FC236}">
                <a16:creationId xmlns:a16="http://schemas.microsoft.com/office/drawing/2014/main" id="{3BDCE1EF-DCBF-77AC-EF7A-B0F48C87C8D8}"/>
              </a:ext>
            </a:extLst>
          </p:cNvPr>
          <p:cNvSpPr>
            <a:spLocks noChangeArrowheads="1"/>
          </p:cNvSpPr>
          <p:nvPr/>
        </p:nvSpPr>
        <p:spPr bwMode="auto">
          <a:xfrm>
            <a:off x="533400" y="1362075"/>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51" name="Rectangle 1028">
            <a:extLst>
              <a:ext uri="{FF2B5EF4-FFF2-40B4-BE49-F238E27FC236}">
                <a16:creationId xmlns:a16="http://schemas.microsoft.com/office/drawing/2014/main" id="{43CEBF0D-9B60-2449-8C72-7E6F54FBE878}"/>
              </a:ext>
            </a:extLst>
          </p:cNvPr>
          <p:cNvSpPr>
            <a:spLocks noChangeArrowheads="1"/>
          </p:cNvSpPr>
          <p:nvPr/>
        </p:nvSpPr>
        <p:spPr bwMode="auto">
          <a:xfrm>
            <a:off x="533400" y="1570038"/>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52" name="Rectangle 1029">
            <a:extLst>
              <a:ext uri="{FF2B5EF4-FFF2-40B4-BE49-F238E27FC236}">
                <a16:creationId xmlns:a16="http://schemas.microsoft.com/office/drawing/2014/main" id="{D8956AAB-1D42-14F6-1433-60AFBEF943A7}"/>
              </a:ext>
            </a:extLst>
          </p:cNvPr>
          <p:cNvSpPr>
            <a:spLocks noChangeArrowheads="1"/>
          </p:cNvSpPr>
          <p:nvPr/>
        </p:nvSpPr>
        <p:spPr bwMode="auto">
          <a:xfrm>
            <a:off x="533400" y="1778000"/>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53" name="Rectangle 1030">
            <a:extLst>
              <a:ext uri="{FF2B5EF4-FFF2-40B4-BE49-F238E27FC236}">
                <a16:creationId xmlns:a16="http://schemas.microsoft.com/office/drawing/2014/main" id="{2B24F14D-23E7-AEEC-F799-36BC7CE875B1}"/>
              </a:ext>
            </a:extLst>
          </p:cNvPr>
          <p:cNvSpPr>
            <a:spLocks noChangeArrowheads="1"/>
          </p:cNvSpPr>
          <p:nvPr/>
        </p:nvSpPr>
        <p:spPr bwMode="auto">
          <a:xfrm>
            <a:off x="533400"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54" name="Rectangle 1031">
            <a:extLst>
              <a:ext uri="{FF2B5EF4-FFF2-40B4-BE49-F238E27FC236}">
                <a16:creationId xmlns:a16="http://schemas.microsoft.com/office/drawing/2014/main" id="{B9788D07-61EC-DB3F-65ED-3B03AA410C90}"/>
              </a:ext>
            </a:extLst>
          </p:cNvPr>
          <p:cNvSpPr>
            <a:spLocks noChangeArrowheads="1"/>
          </p:cNvSpPr>
          <p:nvPr/>
        </p:nvSpPr>
        <p:spPr bwMode="auto">
          <a:xfrm>
            <a:off x="1114425"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55" name="Rectangle 1032">
            <a:extLst>
              <a:ext uri="{FF2B5EF4-FFF2-40B4-BE49-F238E27FC236}">
                <a16:creationId xmlns:a16="http://schemas.microsoft.com/office/drawing/2014/main" id="{CC259D9D-10E1-350C-CD07-DC25F674B274}"/>
              </a:ext>
            </a:extLst>
          </p:cNvPr>
          <p:cNvSpPr>
            <a:spLocks noChangeArrowheads="1"/>
          </p:cNvSpPr>
          <p:nvPr/>
        </p:nvSpPr>
        <p:spPr bwMode="auto">
          <a:xfrm>
            <a:off x="533400" y="2189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56" name="Rectangle 1033">
            <a:extLst>
              <a:ext uri="{FF2B5EF4-FFF2-40B4-BE49-F238E27FC236}">
                <a16:creationId xmlns:a16="http://schemas.microsoft.com/office/drawing/2014/main" id="{562FF252-7B78-1284-23C4-429F968E0FC1}"/>
              </a:ext>
            </a:extLst>
          </p:cNvPr>
          <p:cNvSpPr>
            <a:spLocks noChangeArrowheads="1"/>
          </p:cNvSpPr>
          <p:nvPr/>
        </p:nvSpPr>
        <p:spPr bwMode="auto">
          <a:xfrm>
            <a:off x="533400" y="2397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57" name="Rectangle 1034">
            <a:extLst>
              <a:ext uri="{FF2B5EF4-FFF2-40B4-BE49-F238E27FC236}">
                <a16:creationId xmlns:a16="http://schemas.microsoft.com/office/drawing/2014/main" id="{F5A81433-9008-3D46-21F8-570013F00B4B}"/>
              </a:ext>
            </a:extLst>
          </p:cNvPr>
          <p:cNvSpPr>
            <a:spLocks noChangeArrowheads="1"/>
          </p:cNvSpPr>
          <p:nvPr/>
        </p:nvSpPr>
        <p:spPr bwMode="auto">
          <a:xfrm>
            <a:off x="533400" y="2605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58" name="Rectangle 1035">
            <a:extLst>
              <a:ext uri="{FF2B5EF4-FFF2-40B4-BE49-F238E27FC236}">
                <a16:creationId xmlns:a16="http://schemas.microsoft.com/office/drawing/2014/main" id="{01C5669C-CE42-72F8-3683-A43193CE0AF8}"/>
              </a:ext>
            </a:extLst>
          </p:cNvPr>
          <p:cNvSpPr>
            <a:spLocks noChangeArrowheads="1"/>
          </p:cNvSpPr>
          <p:nvPr/>
        </p:nvSpPr>
        <p:spPr bwMode="auto">
          <a:xfrm>
            <a:off x="582613" y="2605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59" name="Rectangle 1036">
            <a:extLst>
              <a:ext uri="{FF2B5EF4-FFF2-40B4-BE49-F238E27FC236}">
                <a16:creationId xmlns:a16="http://schemas.microsoft.com/office/drawing/2014/main" id="{D25FB97F-5599-A407-C733-6BDDDBA91AED}"/>
              </a:ext>
            </a:extLst>
          </p:cNvPr>
          <p:cNvSpPr>
            <a:spLocks noChangeArrowheads="1"/>
          </p:cNvSpPr>
          <p:nvPr/>
        </p:nvSpPr>
        <p:spPr bwMode="auto">
          <a:xfrm>
            <a:off x="533400" y="2813050"/>
            <a:ext cx="3333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60" name="Rectangle 1037">
            <a:extLst>
              <a:ext uri="{FF2B5EF4-FFF2-40B4-BE49-F238E27FC236}">
                <a16:creationId xmlns:a16="http://schemas.microsoft.com/office/drawing/2014/main" id="{9B1F7E15-42C8-5630-E619-62DD1D3BB71C}"/>
              </a:ext>
            </a:extLst>
          </p:cNvPr>
          <p:cNvSpPr>
            <a:spLocks noChangeArrowheads="1"/>
          </p:cNvSpPr>
          <p:nvPr/>
        </p:nvSpPr>
        <p:spPr bwMode="auto">
          <a:xfrm>
            <a:off x="776288" y="2813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61" name="Rectangle 1038">
            <a:extLst>
              <a:ext uri="{FF2B5EF4-FFF2-40B4-BE49-F238E27FC236}">
                <a16:creationId xmlns:a16="http://schemas.microsoft.com/office/drawing/2014/main" id="{573659DF-E8F1-C017-480D-976E0F27DFC6}"/>
              </a:ext>
            </a:extLst>
          </p:cNvPr>
          <p:cNvSpPr>
            <a:spLocks noChangeArrowheads="1"/>
          </p:cNvSpPr>
          <p:nvPr/>
        </p:nvSpPr>
        <p:spPr bwMode="auto">
          <a:xfrm>
            <a:off x="533400"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62" name="Rectangle 1039">
            <a:extLst>
              <a:ext uri="{FF2B5EF4-FFF2-40B4-BE49-F238E27FC236}">
                <a16:creationId xmlns:a16="http://schemas.microsoft.com/office/drawing/2014/main" id="{4899E0D6-BFDE-8658-DD23-CFC1F1C8D68C}"/>
              </a:ext>
            </a:extLst>
          </p:cNvPr>
          <p:cNvSpPr>
            <a:spLocks noChangeArrowheads="1"/>
          </p:cNvSpPr>
          <p:nvPr/>
        </p:nvSpPr>
        <p:spPr bwMode="auto">
          <a:xfrm>
            <a:off x="1114425"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63" name="Rectangle 1040">
            <a:extLst>
              <a:ext uri="{FF2B5EF4-FFF2-40B4-BE49-F238E27FC236}">
                <a16:creationId xmlns:a16="http://schemas.microsoft.com/office/drawing/2014/main" id="{6556EC4A-3F89-DDEB-A83F-F56A5CBE28BD}"/>
              </a:ext>
            </a:extLst>
          </p:cNvPr>
          <p:cNvSpPr>
            <a:spLocks noChangeArrowheads="1"/>
          </p:cNvSpPr>
          <p:nvPr/>
        </p:nvSpPr>
        <p:spPr bwMode="auto">
          <a:xfrm>
            <a:off x="533400"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64" name="Rectangle 1041">
            <a:extLst>
              <a:ext uri="{FF2B5EF4-FFF2-40B4-BE49-F238E27FC236}">
                <a16:creationId xmlns:a16="http://schemas.microsoft.com/office/drawing/2014/main" id="{44FA0C37-69C6-130F-49F9-5A6106FA67A9}"/>
              </a:ext>
            </a:extLst>
          </p:cNvPr>
          <p:cNvSpPr>
            <a:spLocks noChangeArrowheads="1"/>
          </p:cNvSpPr>
          <p:nvPr/>
        </p:nvSpPr>
        <p:spPr bwMode="auto">
          <a:xfrm>
            <a:off x="1114425"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65" name="Rectangle 1042">
            <a:extLst>
              <a:ext uri="{FF2B5EF4-FFF2-40B4-BE49-F238E27FC236}">
                <a16:creationId xmlns:a16="http://schemas.microsoft.com/office/drawing/2014/main" id="{50BE0F9C-DCA6-1557-00DF-73A034EAC828}"/>
              </a:ext>
            </a:extLst>
          </p:cNvPr>
          <p:cNvSpPr>
            <a:spLocks noChangeArrowheads="1"/>
          </p:cNvSpPr>
          <p:nvPr/>
        </p:nvSpPr>
        <p:spPr bwMode="auto">
          <a:xfrm>
            <a:off x="1143000" y="3352800"/>
            <a:ext cx="914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endParaRPr lang="en-US" altLang="en-US" sz="2400">
              <a:latin typeface="Times New Roman" panose="02020603050405020304" pitchFamily="18" charset="0"/>
            </a:endParaRPr>
          </a:p>
        </p:txBody>
      </p:sp>
      <p:sp>
        <p:nvSpPr>
          <p:cNvPr id="155666" name="Rectangle 1043">
            <a:extLst>
              <a:ext uri="{FF2B5EF4-FFF2-40B4-BE49-F238E27FC236}">
                <a16:creationId xmlns:a16="http://schemas.microsoft.com/office/drawing/2014/main" id="{C45E6064-AB31-1E50-4EAA-114C8C8E92BF}"/>
              </a:ext>
            </a:extLst>
          </p:cNvPr>
          <p:cNvSpPr>
            <a:spLocks noChangeArrowheads="1"/>
          </p:cNvSpPr>
          <p:nvPr/>
        </p:nvSpPr>
        <p:spPr bwMode="auto">
          <a:xfrm>
            <a:off x="4752975" y="3908425"/>
            <a:ext cx="2524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B</a:t>
            </a:r>
            <a:endParaRPr lang="en-US" altLang="en-US" sz="2400">
              <a:latin typeface="Times New Roman" panose="02020603050405020304" pitchFamily="18" charset="0"/>
            </a:endParaRPr>
          </a:p>
        </p:txBody>
      </p:sp>
      <p:sp>
        <p:nvSpPr>
          <p:cNvPr id="155667" name="Rectangle 1044">
            <a:extLst>
              <a:ext uri="{FF2B5EF4-FFF2-40B4-BE49-F238E27FC236}">
                <a16:creationId xmlns:a16="http://schemas.microsoft.com/office/drawing/2014/main" id="{46063C6E-9BA9-2AAA-89F7-978CBA273298}"/>
              </a:ext>
            </a:extLst>
          </p:cNvPr>
          <p:cNvSpPr>
            <a:spLocks noChangeArrowheads="1"/>
          </p:cNvSpPr>
          <p:nvPr/>
        </p:nvSpPr>
        <p:spPr bwMode="auto">
          <a:xfrm>
            <a:off x="5026025" y="3986213"/>
            <a:ext cx="444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100, 100</a:t>
            </a:r>
            <a:endParaRPr lang="en-US" altLang="en-US" sz="2400">
              <a:latin typeface="Times New Roman" panose="02020603050405020304" pitchFamily="18" charset="0"/>
            </a:endParaRPr>
          </a:p>
        </p:txBody>
      </p:sp>
      <p:sp>
        <p:nvSpPr>
          <p:cNvPr id="155668" name="Rectangle 1045">
            <a:extLst>
              <a:ext uri="{FF2B5EF4-FFF2-40B4-BE49-F238E27FC236}">
                <a16:creationId xmlns:a16="http://schemas.microsoft.com/office/drawing/2014/main" id="{A20CD416-100A-CA12-D179-2EEC22B9A89E}"/>
              </a:ext>
            </a:extLst>
          </p:cNvPr>
          <p:cNvSpPr>
            <a:spLocks noChangeArrowheads="1"/>
          </p:cNvSpPr>
          <p:nvPr/>
        </p:nvSpPr>
        <p:spPr bwMode="auto">
          <a:xfrm>
            <a:off x="5481638"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69" name="Rectangle 1046">
            <a:extLst>
              <a:ext uri="{FF2B5EF4-FFF2-40B4-BE49-F238E27FC236}">
                <a16:creationId xmlns:a16="http://schemas.microsoft.com/office/drawing/2014/main" id="{878C0775-61E0-1F54-DDAB-BBC149EAAFE3}"/>
              </a:ext>
            </a:extLst>
          </p:cNvPr>
          <p:cNvSpPr>
            <a:spLocks noChangeArrowheads="1"/>
          </p:cNvSpPr>
          <p:nvPr/>
        </p:nvSpPr>
        <p:spPr bwMode="auto">
          <a:xfrm>
            <a:off x="533400"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70" name="Rectangle 1047">
            <a:extLst>
              <a:ext uri="{FF2B5EF4-FFF2-40B4-BE49-F238E27FC236}">
                <a16:creationId xmlns:a16="http://schemas.microsoft.com/office/drawing/2014/main" id="{CAE45A5D-6DA9-09E4-1B44-38B4A12658F1}"/>
              </a:ext>
            </a:extLst>
          </p:cNvPr>
          <p:cNvSpPr>
            <a:spLocks noChangeArrowheads="1"/>
          </p:cNvSpPr>
          <p:nvPr/>
        </p:nvSpPr>
        <p:spPr bwMode="auto">
          <a:xfrm>
            <a:off x="1114425"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71" name="Rectangle 1048">
            <a:extLst>
              <a:ext uri="{FF2B5EF4-FFF2-40B4-BE49-F238E27FC236}">
                <a16:creationId xmlns:a16="http://schemas.microsoft.com/office/drawing/2014/main" id="{6242FF83-B848-A3C7-A371-B4C31B911022}"/>
              </a:ext>
            </a:extLst>
          </p:cNvPr>
          <p:cNvSpPr>
            <a:spLocks noChangeArrowheads="1"/>
          </p:cNvSpPr>
          <p:nvPr/>
        </p:nvSpPr>
        <p:spPr bwMode="auto">
          <a:xfrm>
            <a:off x="533400" y="38528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72" name="Rectangle 1049">
            <a:extLst>
              <a:ext uri="{FF2B5EF4-FFF2-40B4-BE49-F238E27FC236}">
                <a16:creationId xmlns:a16="http://schemas.microsoft.com/office/drawing/2014/main" id="{C58E75C7-816F-8B56-46FE-76F05C82A879}"/>
              </a:ext>
            </a:extLst>
          </p:cNvPr>
          <p:cNvSpPr>
            <a:spLocks noChangeArrowheads="1"/>
          </p:cNvSpPr>
          <p:nvPr/>
        </p:nvSpPr>
        <p:spPr bwMode="auto">
          <a:xfrm>
            <a:off x="53340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73" name="Rectangle 1050">
            <a:extLst>
              <a:ext uri="{FF2B5EF4-FFF2-40B4-BE49-F238E27FC236}">
                <a16:creationId xmlns:a16="http://schemas.microsoft.com/office/drawing/2014/main" id="{991F034B-14B4-805B-C93E-AEEBA79D1FD0}"/>
              </a:ext>
            </a:extLst>
          </p:cNvPr>
          <p:cNvSpPr>
            <a:spLocks noChangeArrowheads="1"/>
          </p:cNvSpPr>
          <p:nvPr/>
        </p:nvSpPr>
        <p:spPr bwMode="auto">
          <a:xfrm>
            <a:off x="1114425"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74" name="Rectangle 1051">
            <a:extLst>
              <a:ext uri="{FF2B5EF4-FFF2-40B4-BE49-F238E27FC236}">
                <a16:creationId xmlns:a16="http://schemas.microsoft.com/office/drawing/2014/main" id="{004E96C9-DC12-B7AD-D072-1A46B943476D}"/>
              </a:ext>
            </a:extLst>
          </p:cNvPr>
          <p:cNvSpPr>
            <a:spLocks noChangeArrowheads="1"/>
          </p:cNvSpPr>
          <p:nvPr/>
        </p:nvSpPr>
        <p:spPr bwMode="auto">
          <a:xfrm>
            <a:off x="5334000"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75" name="Rectangle 1052">
            <a:extLst>
              <a:ext uri="{FF2B5EF4-FFF2-40B4-BE49-F238E27FC236}">
                <a16:creationId xmlns:a16="http://schemas.microsoft.com/office/drawing/2014/main" id="{06C936FD-B4AB-5C6A-5276-8206C03ECA75}"/>
              </a:ext>
            </a:extLst>
          </p:cNvPr>
          <p:cNvSpPr>
            <a:spLocks noChangeArrowheads="1"/>
          </p:cNvSpPr>
          <p:nvPr/>
        </p:nvSpPr>
        <p:spPr bwMode="auto">
          <a:xfrm>
            <a:off x="533400"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76" name="Rectangle 1053">
            <a:extLst>
              <a:ext uri="{FF2B5EF4-FFF2-40B4-BE49-F238E27FC236}">
                <a16:creationId xmlns:a16="http://schemas.microsoft.com/office/drawing/2014/main" id="{5413890E-CC00-21D3-4328-23D6C47B29B3}"/>
              </a:ext>
            </a:extLst>
          </p:cNvPr>
          <p:cNvSpPr>
            <a:spLocks noChangeArrowheads="1"/>
          </p:cNvSpPr>
          <p:nvPr/>
        </p:nvSpPr>
        <p:spPr bwMode="auto">
          <a:xfrm>
            <a:off x="11144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77" name="Rectangle 1054">
            <a:extLst>
              <a:ext uri="{FF2B5EF4-FFF2-40B4-BE49-F238E27FC236}">
                <a16:creationId xmlns:a16="http://schemas.microsoft.com/office/drawing/2014/main" id="{5C3A2A2E-314E-4B64-1510-2CBAF214EBFD}"/>
              </a:ext>
            </a:extLst>
          </p:cNvPr>
          <p:cNvSpPr>
            <a:spLocks noChangeArrowheads="1"/>
          </p:cNvSpPr>
          <p:nvPr/>
        </p:nvSpPr>
        <p:spPr bwMode="auto">
          <a:xfrm>
            <a:off x="5334000" y="4738688"/>
            <a:ext cx="1822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78" name="Rectangle 1055">
            <a:extLst>
              <a:ext uri="{FF2B5EF4-FFF2-40B4-BE49-F238E27FC236}">
                <a16:creationId xmlns:a16="http://schemas.microsoft.com/office/drawing/2014/main" id="{27FA7B03-4483-CC61-64E7-E4C75927E8F9}"/>
              </a:ext>
            </a:extLst>
          </p:cNvPr>
          <p:cNvSpPr>
            <a:spLocks noChangeArrowheads="1"/>
          </p:cNvSpPr>
          <p:nvPr/>
        </p:nvSpPr>
        <p:spPr bwMode="auto">
          <a:xfrm>
            <a:off x="7321550"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79" name="Rectangle 1056">
            <a:extLst>
              <a:ext uri="{FF2B5EF4-FFF2-40B4-BE49-F238E27FC236}">
                <a16:creationId xmlns:a16="http://schemas.microsoft.com/office/drawing/2014/main" id="{B50DDF2A-DDE7-3D0F-3378-A71B85513C62}"/>
              </a:ext>
            </a:extLst>
          </p:cNvPr>
          <p:cNvSpPr>
            <a:spLocks noChangeArrowheads="1"/>
          </p:cNvSpPr>
          <p:nvPr/>
        </p:nvSpPr>
        <p:spPr bwMode="auto">
          <a:xfrm>
            <a:off x="53340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80" name="Rectangle 1057">
            <a:extLst>
              <a:ext uri="{FF2B5EF4-FFF2-40B4-BE49-F238E27FC236}">
                <a16:creationId xmlns:a16="http://schemas.microsoft.com/office/drawing/2014/main" id="{871D3FE6-DC7F-91C4-5493-2686F05C4739}"/>
              </a:ext>
            </a:extLst>
          </p:cNvPr>
          <p:cNvSpPr>
            <a:spLocks noChangeArrowheads="1"/>
          </p:cNvSpPr>
          <p:nvPr/>
        </p:nvSpPr>
        <p:spPr bwMode="auto">
          <a:xfrm>
            <a:off x="111442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81" name="Rectangle 1058">
            <a:extLst>
              <a:ext uri="{FF2B5EF4-FFF2-40B4-BE49-F238E27FC236}">
                <a16:creationId xmlns:a16="http://schemas.microsoft.com/office/drawing/2014/main" id="{5F7EF55A-D71D-FE43-93EF-24996D0E3235}"/>
              </a:ext>
            </a:extLst>
          </p:cNvPr>
          <p:cNvSpPr>
            <a:spLocks noChangeArrowheads="1"/>
          </p:cNvSpPr>
          <p:nvPr/>
        </p:nvSpPr>
        <p:spPr bwMode="auto">
          <a:xfrm>
            <a:off x="5334000"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82" name="Rectangle 1059">
            <a:extLst>
              <a:ext uri="{FF2B5EF4-FFF2-40B4-BE49-F238E27FC236}">
                <a16:creationId xmlns:a16="http://schemas.microsoft.com/office/drawing/2014/main" id="{2B6F3094-7352-3F8D-F521-DD535E7846EC}"/>
              </a:ext>
            </a:extLst>
          </p:cNvPr>
          <p:cNvSpPr>
            <a:spLocks noChangeArrowheads="1"/>
          </p:cNvSpPr>
          <p:nvPr/>
        </p:nvSpPr>
        <p:spPr bwMode="auto">
          <a:xfrm>
            <a:off x="5915025"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83" name="Rectangle 1060">
            <a:extLst>
              <a:ext uri="{FF2B5EF4-FFF2-40B4-BE49-F238E27FC236}">
                <a16:creationId xmlns:a16="http://schemas.microsoft.com/office/drawing/2014/main" id="{DC3FC42F-432D-EE01-737E-33273A880484}"/>
              </a:ext>
            </a:extLst>
          </p:cNvPr>
          <p:cNvSpPr>
            <a:spLocks noChangeArrowheads="1"/>
          </p:cNvSpPr>
          <p:nvPr/>
        </p:nvSpPr>
        <p:spPr bwMode="auto">
          <a:xfrm>
            <a:off x="533400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84" name="Rectangle 1061">
            <a:extLst>
              <a:ext uri="{FF2B5EF4-FFF2-40B4-BE49-F238E27FC236}">
                <a16:creationId xmlns:a16="http://schemas.microsoft.com/office/drawing/2014/main" id="{17F974A9-20A1-B17E-C823-2E9B9254532A}"/>
              </a:ext>
            </a:extLst>
          </p:cNvPr>
          <p:cNvSpPr>
            <a:spLocks noChangeArrowheads="1"/>
          </p:cNvSpPr>
          <p:nvPr/>
        </p:nvSpPr>
        <p:spPr bwMode="auto">
          <a:xfrm>
            <a:off x="5915025"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85" name="Rectangle 1062">
            <a:extLst>
              <a:ext uri="{FF2B5EF4-FFF2-40B4-BE49-F238E27FC236}">
                <a16:creationId xmlns:a16="http://schemas.microsoft.com/office/drawing/2014/main" id="{92F3C423-DFE2-C04F-2C3E-030D57D533AD}"/>
              </a:ext>
            </a:extLst>
          </p:cNvPr>
          <p:cNvSpPr>
            <a:spLocks noChangeArrowheads="1"/>
          </p:cNvSpPr>
          <p:nvPr/>
        </p:nvSpPr>
        <p:spPr bwMode="auto">
          <a:xfrm>
            <a:off x="649763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86" name="Rectangle 1063">
            <a:extLst>
              <a:ext uri="{FF2B5EF4-FFF2-40B4-BE49-F238E27FC236}">
                <a16:creationId xmlns:a16="http://schemas.microsoft.com/office/drawing/2014/main" id="{98E0DEC2-5A64-DA65-3FDF-F810677F03FC}"/>
              </a:ext>
            </a:extLst>
          </p:cNvPr>
          <p:cNvSpPr>
            <a:spLocks noChangeArrowheads="1"/>
          </p:cNvSpPr>
          <p:nvPr/>
        </p:nvSpPr>
        <p:spPr bwMode="auto">
          <a:xfrm>
            <a:off x="7078663"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87" name="Rectangle 1064">
            <a:extLst>
              <a:ext uri="{FF2B5EF4-FFF2-40B4-BE49-F238E27FC236}">
                <a16:creationId xmlns:a16="http://schemas.microsoft.com/office/drawing/2014/main" id="{04237D34-1C35-A8FA-16A7-C9C11F1B6B99}"/>
              </a:ext>
            </a:extLst>
          </p:cNvPr>
          <p:cNvSpPr>
            <a:spLocks noChangeArrowheads="1"/>
          </p:cNvSpPr>
          <p:nvPr/>
        </p:nvSpPr>
        <p:spPr bwMode="auto">
          <a:xfrm>
            <a:off x="7659688" y="5154613"/>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88" name="Rectangle 1065">
            <a:extLst>
              <a:ext uri="{FF2B5EF4-FFF2-40B4-BE49-F238E27FC236}">
                <a16:creationId xmlns:a16="http://schemas.microsoft.com/office/drawing/2014/main" id="{F358FA91-283C-8F2E-BE15-ADBDE8E59177}"/>
              </a:ext>
            </a:extLst>
          </p:cNvPr>
          <p:cNvSpPr>
            <a:spLocks noChangeArrowheads="1"/>
          </p:cNvSpPr>
          <p:nvPr/>
        </p:nvSpPr>
        <p:spPr bwMode="auto">
          <a:xfrm>
            <a:off x="1114425" y="4891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89" name="Rectangle 1066">
            <a:extLst>
              <a:ext uri="{FF2B5EF4-FFF2-40B4-BE49-F238E27FC236}">
                <a16:creationId xmlns:a16="http://schemas.microsoft.com/office/drawing/2014/main" id="{56816CDF-265C-CA93-A7F2-251390C2D348}"/>
              </a:ext>
            </a:extLst>
          </p:cNvPr>
          <p:cNvSpPr>
            <a:spLocks noChangeArrowheads="1"/>
          </p:cNvSpPr>
          <p:nvPr/>
        </p:nvSpPr>
        <p:spPr bwMode="auto">
          <a:xfrm>
            <a:off x="4171950" y="5362575"/>
            <a:ext cx="8445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90" name="Rectangle 1067">
            <a:extLst>
              <a:ext uri="{FF2B5EF4-FFF2-40B4-BE49-F238E27FC236}">
                <a16:creationId xmlns:a16="http://schemas.microsoft.com/office/drawing/2014/main" id="{A4D28527-AFF9-2CDA-9272-22F250471621}"/>
              </a:ext>
            </a:extLst>
          </p:cNvPr>
          <p:cNvSpPr>
            <a:spLocks noChangeArrowheads="1"/>
          </p:cNvSpPr>
          <p:nvPr/>
        </p:nvSpPr>
        <p:spPr bwMode="auto">
          <a:xfrm>
            <a:off x="5599113" y="5362575"/>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91" name="Rectangle 1068">
            <a:extLst>
              <a:ext uri="{FF2B5EF4-FFF2-40B4-BE49-F238E27FC236}">
                <a16:creationId xmlns:a16="http://schemas.microsoft.com/office/drawing/2014/main" id="{5DF8850C-A86B-ED8A-D552-F0D46863DEC8}"/>
              </a:ext>
            </a:extLst>
          </p:cNvPr>
          <p:cNvSpPr>
            <a:spLocks noChangeArrowheads="1"/>
          </p:cNvSpPr>
          <p:nvPr/>
        </p:nvSpPr>
        <p:spPr bwMode="auto">
          <a:xfrm>
            <a:off x="5988050"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92" name="Rectangle 1069">
            <a:extLst>
              <a:ext uri="{FF2B5EF4-FFF2-40B4-BE49-F238E27FC236}">
                <a16:creationId xmlns:a16="http://schemas.microsoft.com/office/drawing/2014/main" id="{AEB56772-3D72-828E-F168-BFF7CF0F97A3}"/>
              </a:ext>
            </a:extLst>
          </p:cNvPr>
          <p:cNvSpPr>
            <a:spLocks noChangeArrowheads="1"/>
          </p:cNvSpPr>
          <p:nvPr/>
        </p:nvSpPr>
        <p:spPr bwMode="auto">
          <a:xfrm>
            <a:off x="533400"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93" name="Rectangle 1070">
            <a:extLst>
              <a:ext uri="{FF2B5EF4-FFF2-40B4-BE49-F238E27FC236}">
                <a16:creationId xmlns:a16="http://schemas.microsoft.com/office/drawing/2014/main" id="{3F3808E7-82D6-E435-926B-D3A3D1660DCC}"/>
              </a:ext>
            </a:extLst>
          </p:cNvPr>
          <p:cNvSpPr>
            <a:spLocks noChangeArrowheads="1"/>
          </p:cNvSpPr>
          <p:nvPr/>
        </p:nvSpPr>
        <p:spPr bwMode="auto">
          <a:xfrm>
            <a:off x="111442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94" name="Rectangle 1071">
            <a:extLst>
              <a:ext uri="{FF2B5EF4-FFF2-40B4-BE49-F238E27FC236}">
                <a16:creationId xmlns:a16="http://schemas.microsoft.com/office/drawing/2014/main" id="{E975175F-D148-C385-E345-03FDAAD869EA}"/>
              </a:ext>
            </a:extLst>
          </p:cNvPr>
          <p:cNvSpPr>
            <a:spLocks noChangeArrowheads="1"/>
          </p:cNvSpPr>
          <p:nvPr/>
        </p:nvSpPr>
        <p:spPr bwMode="auto">
          <a:xfrm>
            <a:off x="242728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95" name="Rectangle 1072">
            <a:extLst>
              <a:ext uri="{FF2B5EF4-FFF2-40B4-BE49-F238E27FC236}">
                <a16:creationId xmlns:a16="http://schemas.microsoft.com/office/drawing/2014/main" id="{B2A5D217-D3E5-BE81-36A7-A0683B29D944}"/>
              </a:ext>
            </a:extLst>
          </p:cNvPr>
          <p:cNvSpPr>
            <a:spLocks noChangeArrowheads="1"/>
          </p:cNvSpPr>
          <p:nvPr/>
        </p:nvSpPr>
        <p:spPr bwMode="auto">
          <a:xfrm>
            <a:off x="3008313"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96" name="Rectangle 1073">
            <a:extLst>
              <a:ext uri="{FF2B5EF4-FFF2-40B4-BE49-F238E27FC236}">
                <a16:creationId xmlns:a16="http://schemas.microsoft.com/office/drawing/2014/main" id="{A0644109-C30D-6D4D-562F-B57716341E6D}"/>
              </a:ext>
            </a:extLst>
          </p:cNvPr>
          <p:cNvSpPr>
            <a:spLocks noChangeArrowheads="1"/>
          </p:cNvSpPr>
          <p:nvPr/>
        </p:nvSpPr>
        <p:spPr bwMode="auto">
          <a:xfrm>
            <a:off x="358933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97" name="Rectangle 1074">
            <a:extLst>
              <a:ext uri="{FF2B5EF4-FFF2-40B4-BE49-F238E27FC236}">
                <a16:creationId xmlns:a16="http://schemas.microsoft.com/office/drawing/2014/main" id="{E708F2CA-27C2-587D-3215-2372D269B20F}"/>
              </a:ext>
            </a:extLst>
          </p:cNvPr>
          <p:cNvSpPr>
            <a:spLocks noChangeArrowheads="1"/>
          </p:cNvSpPr>
          <p:nvPr/>
        </p:nvSpPr>
        <p:spPr bwMode="auto">
          <a:xfrm>
            <a:off x="4171950"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98" name="Rectangle 1075">
            <a:extLst>
              <a:ext uri="{FF2B5EF4-FFF2-40B4-BE49-F238E27FC236}">
                <a16:creationId xmlns:a16="http://schemas.microsoft.com/office/drawing/2014/main" id="{A09E3C91-4877-6F1B-ACB4-53D1FC36AF80}"/>
              </a:ext>
            </a:extLst>
          </p:cNvPr>
          <p:cNvSpPr>
            <a:spLocks noChangeArrowheads="1"/>
          </p:cNvSpPr>
          <p:nvPr/>
        </p:nvSpPr>
        <p:spPr bwMode="auto">
          <a:xfrm>
            <a:off x="4752975"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699" name="Rectangle 1076">
            <a:extLst>
              <a:ext uri="{FF2B5EF4-FFF2-40B4-BE49-F238E27FC236}">
                <a16:creationId xmlns:a16="http://schemas.microsoft.com/office/drawing/2014/main" id="{C3004CDA-8031-2D59-9217-1D8B4951119D}"/>
              </a:ext>
            </a:extLst>
          </p:cNvPr>
          <p:cNvSpPr>
            <a:spLocks noChangeArrowheads="1"/>
          </p:cNvSpPr>
          <p:nvPr/>
        </p:nvSpPr>
        <p:spPr bwMode="auto">
          <a:xfrm>
            <a:off x="5334000"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00" name="Rectangle 1077">
            <a:extLst>
              <a:ext uri="{FF2B5EF4-FFF2-40B4-BE49-F238E27FC236}">
                <a16:creationId xmlns:a16="http://schemas.microsoft.com/office/drawing/2014/main" id="{4A7D8283-9794-7802-05FD-1A6698759C28}"/>
              </a:ext>
            </a:extLst>
          </p:cNvPr>
          <p:cNvSpPr>
            <a:spLocks noChangeArrowheads="1"/>
          </p:cNvSpPr>
          <p:nvPr/>
        </p:nvSpPr>
        <p:spPr bwMode="auto">
          <a:xfrm>
            <a:off x="5915025"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01" name="Rectangle 1078">
            <a:extLst>
              <a:ext uri="{FF2B5EF4-FFF2-40B4-BE49-F238E27FC236}">
                <a16:creationId xmlns:a16="http://schemas.microsoft.com/office/drawing/2014/main" id="{0E16760A-D9E6-5AF9-77DF-39C58073F7A6}"/>
              </a:ext>
            </a:extLst>
          </p:cNvPr>
          <p:cNvSpPr>
            <a:spLocks noChangeArrowheads="1"/>
          </p:cNvSpPr>
          <p:nvPr/>
        </p:nvSpPr>
        <p:spPr bwMode="auto">
          <a:xfrm>
            <a:off x="649763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02" name="Rectangle 1079">
            <a:extLst>
              <a:ext uri="{FF2B5EF4-FFF2-40B4-BE49-F238E27FC236}">
                <a16:creationId xmlns:a16="http://schemas.microsoft.com/office/drawing/2014/main" id="{CF4F9F3C-0329-2BE4-16CF-11CA22AE286D}"/>
              </a:ext>
            </a:extLst>
          </p:cNvPr>
          <p:cNvSpPr>
            <a:spLocks noChangeArrowheads="1"/>
          </p:cNvSpPr>
          <p:nvPr/>
        </p:nvSpPr>
        <p:spPr bwMode="auto">
          <a:xfrm>
            <a:off x="533400"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03" name="Rectangle 1080">
            <a:extLst>
              <a:ext uri="{FF2B5EF4-FFF2-40B4-BE49-F238E27FC236}">
                <a16:creationId xmlns:a16="http://schemas.microsoft.com/office/drawing/2014/main" id="{B4A24F7B-A2CE-C2C7-C033-FAE7A634DC05}"/>
              </a:ext>
            </a:extLst>
          </p:cNvPr>
          <p:cNvSpPr>
            <a:spLocks noChangeArrowheads="1"/>
          </p:cNvSpPr>
          <p:nvPr/>
        </p:nvSpPr>
        <p:spPr bwMode="auto">
          <a:xfrm>
            <a:off x="11144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04" name="Rectangle 1081">
            <a:extLst>
              <a:ext uri="{FF2B5EF4-FFF2-40B4-BE49-F238E27FC236}">
                <a16:creationId xmlns:a16="http://schemas.microsoft.com/office/drawing/2014/main" id="{4B21812B-5644-F33F-5EFC-87A06D1955D3}"/>
              </a:ext>
            </a:extLst>
          </p:cNvPr>
          <p:cNvSpPr>
            <a:spLocks noChangeArrowheads="1"/>
          </p:cNvSpPr>
          <p:nvPr/>
        </p:nvSpPr>
        <p:spPr bwMode="auto">
          <a:xfrm>
            <a:off x="2427288"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05" name="Rectangle 1082">
            <a:extLst>
              <a:ext uri="{FF2B5EF4-FFF2-40B4-BE49-F238E27FC236}">
                <a16:creationId xmlns:a16="http://schemas.microsoft.com/office/drawing/2014/main" id="{A8E7CFE1-65E2-A6E2-CFE0-94EEE65A955A}"/>
              </a:ext>
            </a:extLst>
          </p:cNvPr>
          <p:cNvSpPr>
            <a:spLocks noChangeArrowheads="1"/>
          </p:cNvSpPr>
          <p:nvPr/>
        </p:nvSpPr>
        <p:spPr bwMode="auto">
          <a:xfrm>
            <a:off x="3008313"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06" name="Rectangle 1083">
            <a:extLst>
              <a:ext uri="{FF2B5EF4-FFF2-40B4-BE49-F238E27FC236}">
                <a16:creationId xmlns:a16="http://schemas.microsoft.com/office/drawing/2014/main" id="{F61D713A-D261-7966-FA06-EA8BBEBC0FDA}"/>
              </a:ext>
            </a:extLst>
          </p:cNvPr>
          <p:cNvSpPr>
            <a:spLocks noChangeArrowheads="1"/>
          </p:cNvSpPr>
          <p:nvPr/>
        </p:nvSpPr>
        <p:spPr bwMode="auto">
          <a:xfrm>
            <a:off x="3589338"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07" name="Rectangle 1084">
            <a:extLst>
              <a:ext uri="{FF2B5EF4-FFF2-40B4-BE49-F238E27FC236}">
                <a16:creationId xmlns:a16="http://schemas.microsoft.com/office/drawing/2014/main" id="{1AF4AD29-0277-14C3-27D7-6ABFEF95AF1D}"/>
              </a:ext>
            </a:extLst>
          </p:cNvPr>
          <p:cNvSpPr>
            <a:spLocks noChangeArrowheads="1"/>
          </p:cNvSpPr>
          <p:nvPr/>
        </p:nvSpPr>
        <p:spPr bwMode="auto">
          <a:xfrm>
            <a:off x="4171950"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08" name="Rectangle 1085">
            <a:extLst>
              <a:ext uri="{FF2B5EF4-FFF2-40B4-BE49-F238E27FC236}">
                <a16:creationId xmlns:a16="http://schemas.microsoft.com/office/drawing/2014/main" id="{C6D87B42-C574-67ED-AABC-6BBB46E5D7EB}"/>
              </a:ext>
            </a:extLst>
          </p:cNvPr>
          <p:cNvSpPr>
            <a:spLocks noChangeArrowheads="1"/>
          </p:cNvSpPr>
          <p:nvPr/>
        </p:nvSpPr>
        <p:spPr bwMode="auto">
          <a:xfrm>
            <a:off x="4752975"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09" name="Rectangle 1086">
            <a:extLst>
              <a:ext uri="{FF2B5EF4-FFF2-40B4-BE49-F238E27FC236}">
                <a16:creationId xmlns:a16="http://schemas.microsoft.com/office/drawing/2014/main" id="{6E3CACAE-9800-E82A-38D0-D80E0E84F4CF}"/>
              </a:ext>
            </a:extLst>
          </p:cNvPr>
          <p:cNvSpPr>
            <a:spLocks noChangeArrowheads="1"/>
          </p:cNvSpPr>
          <p:nvPr/>
        </p:nvSpPr>
        <p:spPr bwMode="auto">
          <a:xfrm>
            <a:off x="5334000" y="5778500"/>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I</a:t>
            </a:r>
            <a:endParaRPr lang="en-US" altLang="en-US" sz="2400">
              <a:latin typeface="Times New Roman" panose="02020603050405020304" pitchFamily="18" charset="0"/>
            </a:endParaRPr>
          </a:p>
        </p:txBody>
      </p:sp>
      <p:sp>
        <p:nvSpPr>
          <p:cNvPr id="155710" name="Rectangle 1087">
            <a:extLst>
              <a:ext uri="{FF2B5EF4-FFF2-40B4-BE49-F238E27FC236}">
                <a16:creationId xmlns:a16="http://schemas.microsoft.com/office/drawing/2014/main" id="{8F9A4B25-B2BC-ECE1-26C7-288C1AF4DF2B}"/>
              </a:ext>
            </a:extLst>
          </p:cNvPr>
          <p:cNvSpPr>
            <a:spLocks noChangeArrowheads="1"/>
          </p:cNvSpPr>
          <p:nvPr/>
        </p:nvSpPr>
        <p:spPr bwMode="auto">
          <a:xfrm>
            <a:off x="5397500" y="5856288"/>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55711" name="Rectangle 1088">
            <a:extLst>
              <a:ext uri="{FF2B5EF4-FFF2-40B4-BE49-F238E27FC236}">
                <a16:creationId xmlns:a16="http://schemas.microsoft.com/office/drawing/2014/main" id="{91647015-D44D-4A87-1931-86846D8AECFF}"/>
              </a:ext>
            </a:extLst>
          </p:cNvPr>
          <p:cNvSpPr>
            <a:spLocks noChangeArrowheads="1"/>
          </p:cNvSpPr>
          <p:nvPr/>
        </p:nvSpPr>
        <p:spPr bwMode="auto">
          <a:xfrm>
            <a:off x="5594350"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12" name="Rectangle 1089">
            <a:extLst>
              <a:ext uri="{FF2B5EF4-FFF2-40B4-BE49-F238E27FC236}">
                <a16:creationId xmlns:a16="http://schemas.microsoft.com/office/drawing/2014/main" id="{AB9A9830-605A-2EF5-2C6D-A45CC69D41CC}"/>
              </a:ext>
            </a:extLst>
          </p:cNvPr>
          <p:cNvSpPr>
            <a:spLocks noChangeArrowheads="1"/>
          </p:cNvSpPr>
          <p:nvPr/>
        </p:nvSpPr>
        <p:spPr bwMode="auto">
          <a:xfrm>
            <a:off x="4752975" y="5986463"/>
            <a:ext cx="2365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    I</a:t>
            </a:r>
            <a:endParaRPr lang="en-US" altLang="en-US" sz="2400">
              <a:latin typeface="Times New Roman" panose="02020603050405020304" pitchFamily="18" charset="0"/>
            </a:endParaRPr>
          </a:p>
        </p:txBody>
      </p:sp>
      <p:sp>
        <p:nvSpPr>
          <p:cNvPr id="155713" name="Rectangle 1090">
            <a:extLst>
              <a:ext uri="{FF2B5EF4-FFF2-40B4-BE49-F238E27FC236}">
                <a16:creationId xmlns:a16="http://schemas.microsoft.com/office/drawing/2014/main" id="{C3593D99-C061-7E19-0C86-36E871A43490}"/>
              </a:ext>
            </a:extLst>
          </p:cNvPr>
          <p:cNvSpPr>
            <a:spLocks noChangeArrowheads="1"/>
          </p:cNvSpPr>
          <p:nvPr/>
        </p:nvSpPr>
        <p:spPr bwMode="auto">
          <a:xfrm>
            <a:off x="5010150" y="6064250"/>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DR</a:t>
            </a:r>
            <a:endParaRPr lang="en-US" altLang="en-US" sz="2400">
              <a:latin typeface="Times New Roman" panose="02020603050405020304" pitchFamily="18" charset="0"/>
            </a:endParaRPr>
          </a:p>
        </p:txBody>
      </p:sp>
      <p:sp>
        <p:nvSpPr>
          <p:cNvPr id="155714" name="Rectangle 1091">
            <a:extLst>
              <a:ext uri="{FF2B5EF4-FFF2-40B4-BE49-F238E27FC236}">
                <a16:creationId xmlns:a16="http://schemas.microsoft.com/office/drawing/2014/main" id="{1228BCC8-F051-F0BB-9409-CD92F4D0BC1D}"/>
              </a:ext>
            </a:extLst>
          </p:cNvPr>
          <p:cNvSpPr>
            <a:spLocks noChangeArrowheads="1"/>
          </p:cNvSpPr>
          <p:nvPr/>
        </p:nvSpPr>
        <p:spPr bwMode="auto">
          <a:xfrm>
            <a:off x="5191125" y="6015038"/>
            <a:ext cx="381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2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15" name="Rectangle 1092">
            <a:extLst>
              <a:ext uri="{FF2B5EF4-FFF2-40B4-BE49-F238E27FC236}">
                <a16:creationId xmlns:a16="http://schemas.microsoft.com/office/drawing/2014/main" id="{724BFC84-073E-7C09-53E5-77E622437928}"/>
              </a:ext>
            </a:extLst>
          </p:cNvPr>
          <p:cNvSpPr>
            <a:spLocks noChangeArrowheads="1"/>
          </p:cNvSpPr>
          <p:nvPr/>
        </p:nvSpPr>
        <p:spPr bwMode="auto">
          <a:xfrm>
            <a:off x="5230813"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16" name="Rectangle 1093">
            <a:extLst>
              <a:ext uri="{FF2B5EF4-FFF2-40B4-BE49-F238E27FC236}">
                <a16:creationId xmlns:a16="http://schemas.microsoft.com/office/drawing/2014/main" id="{A94A5CBD-A176-C57E-4E46-A94ABD6ED1F0}"/>
              </a:ext>
            </a:extLst>
          </p:cNvPr>
          <p:cNvSpPr>
            <a:spLocks noChangeArrowheads="1"/>
          </p:cNvSpPr>
          <p:nvPr/>
        </p:nvSpPr>
        <p:spPr bwMode="auto">
          <a:xfrm>
            <a:off x="5334000"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17" name="Rectangle 1094">
            <a:extLst>
              <a:ext uri="{FF2B5EF4-FFF2-40B4-BE49-F238E27FC236}">
                <a16:creationId xmlns:a16="http://schemas.microsoft.com/office/drawing/2014/main" id="{D17A3513-4B27-7B9E-4945-ED4E7515A6E1}"/>
              </a:ext>
            </a:extLst>
          </p:cNvPr>
          <p:cNvSpPr>
            <a:spLocks noChangeArrowheads="1"/>
          </p:cNvSpPr>
          <p:nvPr/>
        </p:nvSpPr>
        <p:spPr bwMode="auto">
          <a:xfrm>
            <a:off x="5915025"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18" name="Rectangle 1095">
            <a:extLst>
              <a:ext uri="{FF2B5EF4-FFF2-40B4-BE49-F238E27FC236}">
                <a16:creationId xmlns:a16="http://schemas.microsoft.com/office/drawing/2014/main" id="{6A237448-440A-67EA-C92D-1819A8733E1E}"/>
              </a:ext>
            </a:extLst>
          </p:cNvPr>
          <p:cNvSpPr>
            <a:spLocks noChangeArrowheads="1"/>
          </p:cNvSpPr>
          <p:nvPr/>
        </p:nvSpPr>
        <p:spPr bwMode="auto">
          <a:xfrm>
            <a:off x="6497638"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19" name="Rectangle 1096">
            <a:extLst>
              <a:ext uri="{FF2B5EF4-FFF2-40B4-BE49-F238E27FC236}">
                <a16:creationId xmlns:a16="http://schemas.microsoft.com/office/drawing/2014/main" id="{1CB3D5B4-7171-D9A9-2AD4-EABCA6D70A02}"/>
              </a:ext>
            </a:extLst>
          </p:cNvPr>
          <p:cNvSpPr>
            <a:spLocks noChangeArrowheads="1"/>
          </p:cNvSpPr>
          <p:nvPr/>
        </p:nvSpPr>
        <p:spPr bwMode="auto">
          <a:xfrm>
            <a:off x="7078663"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20" name="Rectangle 1097">
            <a:extLst>
              <a:ext uri="{FF2B5EF4-FFF2-40B4-BE49-F238E27FC236}">
                <a16:creationId xmlns:a16="http://schemas.microsoft.com/office/drawing/2014/main" id="{C565EAE9-33AE-0463-0069-C58E04229FCA}"/>
              </a:ext>
            </a:extLst>
          </p:cNvPr>
          <p:cNvSpPr>
            <a:spLocks noChangeArrowheads="1"/>
          </p:cNvSpPr>
          <p:nvPr/>
        </p:nvSpPr>
        <p:spPr bwMode="auto">
          <a:xfrm>
            <a:off x="4752975" y="61928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21" name="Rectangle 1098">
            <a:extLst>
              <a:ext uri="{FF2B5EF4-FFF2-40B4-BE49-F238E27FC236}">
                <a16:creationId xmlns:a16="http://schemas.microsoft.com/office/drawing/2014/main" id="{1687484A-9F50-4DB9-57DA-74163246A5F2}"/>
              </a:ext>
            </a:extLst>
          </p:cNvPr>
          <p:cNvSpPr>
            <a:spLocks noChangeArrowheads="1"/>
          </p:cNvSpPr>
          <p:nvPr/>
        </p:nvSpPr>
        <p:spPr bwMode="auto">
          <a:xfrm>
            <a:off x="5334000" y="6192838"/>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22" name="Rectangle 1099">
            <a:extLst>
              <a:ext uri="{FF2B5EF4-FFF2-40B4-BE49-F238E27FC236}">
                <a16:creationId xmlns:a16="http://schemas.microsoft.com/office/drawing/2014/main" id="{42E6FE82-6C20-8024-6696-57F2C038F229}"/>
              </a:ext>
            </a:extLst>
          </p:cNvPr>
          <p:cNvSpPr>
            <a:spLocks noChangeArrowheads="1"/>
          </p:cNvSpPr>
          <p:nvPr/>
        </p:nvSpPr>
        <p:spPr bwMode="auto">
          <a:xfrm>
            <a:off x="5673725" y="61928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23" name="Rectangle 1100">
            <a:extLst>
              <a:ext uri="{FF2B5EF4-FFF2-40B4-BE49-F238E27FC236}">
                <a16:creationId xmlns:a16="http://schemas.microsoft.com/office/drawing/2014/main" id="{00ADAC7C-6F18-801D-2D0B-1ECFC41C3E4A}"/>
              </a:ext>
            </a:extLst>
          </p:cNvPr>
          <p:cNvSpPr>
            <a:spLocks noChangeArrowheads="1"/>
          </p:cNvSpPr>
          <p:nvPr/>
        </p:nvSpPr>
        <p:spPr bwMode="auto">
          <a:xfrm>
            <a:off x="533400"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24" name="Rectangle 1101">
            <a:extLst>
              <a:ext uri="{FF2B5EF4-FFF2-40B4-BE49-F238E27FC236}">
                <a16:creationId xmlns:a16="http://schemas.microsoft.com/office/drawing/2014/main" id="{97237769-1FF1-1CBA-FEDA-32C41A4BA46B}"/>
              </a:ext>
            </a:extLst>
          </p:cNvPr>
          <p:cNvSpPr>
            <a:spLocks noChangeArrowheads="1"/>
          </p:cNvSpPr>
          <p:nvPr/>
        </p:nvSpPr>
        <p:spPr bwMode="auto">
          <a:xfrm>
            <a:off x="111442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25" name="Rectangle 1102">
            <a:extLst>
              <a:ext uri="{FF2B5EF4-FFF2-40B4-BE49-F238E27FC236}">
                <a16:creationId xmlns:a16="http://schemas.microsoft.com/office/drawing/2014/main" id="{E7AAD9EA-C0ED-D7D8-1D1E-B35CDA66F5F9}"/>
              </a:ext>
            </a:extLst>
          </p:cNvPr>
          <p:cNvSpPr>
            <a:spLocks noChangeArrowheads="1"/>
          </p:cNvSpPr>
          <p:nvPr/>
        </p:nvSpPr>
        <p:spPr bwMode="auto">
          <a:xfrm>
            <a:off x="1905000" y="6324600"/>
            <a:ext cx="685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55726" name="Rectangle 1103">
            <a:extLst>
              <a:ext uri="{FF2B5EF4-FFF2-40B4-BE49-F238E27FC236}">
                <a16:creationId xmlns:a16="http://schemas.microsoft.com/office/drawing/2014/main" id="{583296B0-73D7-CA2C-F078-46C7C4366268}"/>
              </a:ext>
            </a:extLst>
          </p:cNvPr>
          <p:cNvSpPr>
            <a:spLocks noChangeArrowheads="1"/>
          </p:cNvSpPr>
          <p:nvPr/>
        </p:nvSpPr>
        <p:spPr bwMode="auto">
          <a:xfrm>
            <a:off x="22336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27" name="Rectangle 1104">
            <a:extLst>
              <a:ext uri="{FF2B5EF4-FFF2-40B4-BE49-F238E27FC236}">
                <a16:creationId xmlns:a16="http://schemas.microsoft.com/office/drawing/2014/main" id="{0DBF9123-6C43-49C0-D3B6-4A3A175AB30E}"/>
              </a:ext>
            </a:extLst>
          </p:cNvPr>
          <p:cNvSpPr>
            <a:spLocks noChangeArrowheads="1"/>
          </p:cNvSpPr>
          <p:nvPr/>
        </p:nvSpPr>
        <p:spPr bwMode="auto">
          <a:xfrm>
            <a:off x="2427288"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28" name="Rectangle 1105">
            <a:extLst>
              <a:ext uri="{FF2B5EF4-FFF2-40B4-BE49-F238E27FC236}">
                <a16:creationId xmlns:a16="http://schemas.microsoft.com/office/drawing/2014/main" id="{A15EEEA5-8A10-29C8-4E46-C8BB34163B96}"/>
              </a:ext>
            </a:extLst>
          </p:cNvPr>
          <p:cNvSpPr>
            <a:spLocks noChangeArrowheads="1"/>
          </p:cNvSpPr>
          <p:nvPr/>
        </p:nvSpPr>
        <p:spPr bwMode="auto">
          <a:xfrm>
            <a:off x="30083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29" name="Rectangle 1106">
            <a:extLst>
              <a:ext uri="{FF2B5EF4-FFF2-40B4-BE49-F238E27FC236}">
                <a16:creationId xmlns:a16="http://schemas.microsoft.com/office/drawing/2014/main" id="{43BF372F-7005-7418-DE28-AADF39C73D1C}"/>
              </a:ext>
            </a:extLst>
          </p:cNvPr>
          <p:cNvSpPr>
            <a:spLocks noChangeArrowheads="1"/>
          </p:cNvSpPr>
          <p:nvPr/>
        </p:nvSpPr>
        <p:spPr bwMode="auto">
          <a:xfrm>
            <a:off x="3589338" y="64008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55730" name="Rectangle 1107">
            <a:extLst>
              <a:ext uri="{FF2B5EF4-FFF2-40B4-BE49-F238E27FC236}">
                <a16:creationId xmlns:a16="http://schemas.microsoft.com/office/drawing/2014/main" id="{9681787B-0244-CE7B-E12F-726CE270582C}"/>
              </a:ext>
            </a:extLst>
          </p:cNvPr>
          <p:cNvSpPr>
            <a:spLocks noChangeArrowheads="1"/>
          </p:cNvSpPr>
          <p:nvPr/>
        </p:nvSpPr>
        <p:spPr bwMode="auto">
          <a:xfrm>
            <a:off x="37830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31" name="Rectangle 1108">
            <a:extLst>
              <a:ext uri="{FF2B5EF4-FFF2-40B4-BE49-F238E27FC236}">
                <a16:creationId xmlns:a16="http://schemas.microsoft.com/office/drawing/2014/main" id="{9494BFDB-A23D-8A60-117D-41EE8B09954D}"/>
              </a:ext>
            </a:extLst>
          </p:cNvPr>
          <p:cNvSpPr>
            <a:spLocks noChangeArrowheads="1"/>
          </p:cNvSpPr>
          <p:nvPr/>
        </p:nvSpPr>
        <p:spPr bwMode="auto">
          <a:xfrm>
            <a:off x="4171950"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32" name="Rectangle 1109">
            <a:extLst>
              <a:ext uri="{FF2B5EF4-FFF2-40B4-BE49-F238E27FC236}">
                <a16:creationId xmlns:a16="http://schemas.microsoft.com/office/drawing/2014/main" id="{80A51CD7-A86F-C64C-7771-5129311CCC7A}"/>
              </a:ext>
            </a:extLst>
          </p:cNvPr>
          <p:cNvSpPr>
            <a:spLocks noChangeArrowheads="1"/>
          </p:cNvSpPr>
          <p:nvPr/>
        </p:nvSpPr>
        <p:spPr bwMode="auto">
          <a:xfrm>
            <a:off x="4752975" y="6400800"/>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55733" name="Rectangle 1110">
            <a:extLst>
              <a:ext uri="{FF2B5EF4-FFF2-40B4-BE49-F238E27FC236}">
                <a16:creationId xmlns:a16="http://schemas.microsoft.com/office/drawing/2014/main" id="{A6E6E23D-A2EA-C5F0-83C5-B8BF7E052455}"/>
              </a:ext>
            </a:extLst>
          </p:cNvPr>
          <p:cNvSpPr>
            <a:spLocks noChangeArrowheads="1"/>
          </p:cNvSpPr>
          <p:nvPr/>
        </p:nvSpPr>
        <p:spPr bwMode="auto">
          <a:xfrm>
            <a:off x="5043488"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34" name="Rectangle 1111">
            <a:extLst>
              <a:ext uri="{FF2B5EF4-FFF2-40B4-BE49-F238E27FC236}">
                <a16:creationId xmlns:a16="http://schemas.microsoft.com/office/drawing/2014/main" id="{93B2F4E8-F41D-E032-6941-C7C1402591F8}"/>
              </a:ext>
            </a:extLst>
          </p:cNvPr>
          <p:cNvSpPr>
            <a:spLocks noChangeArrowheads="1"/>
          </p:cNvSpPr>
          <p:nvPr/>
        </p:nvSpPr>
        <p:spPr bwMode="auto">
          <a:xfrm>
            <a:off x="5334000"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35" name="Rectangle 1112">
            <a:extLst>
              <a:ext uri="{FF2B5EF4-FFF2-40B4-BE49-F238E27FC236}">
                <a16:creationId xmlns:a16="http://schemas.microsoft.com/office/drawing/2014/main" id="{A7109262-9940-6175-4DA9-BF03EAC7B0AA}"/>
              </a:ext>
            </a:extLst>
          </p:cNvPr>
          <p:cNvSpPr>
            <a:spLocks noChangeArrowheads="1"/>
          </p:cNvSpPr>
          <p:nvPr/>
        </p:nvSpPr>
        <p:spPr bwMode="auto">
          <a:xfrm>
            <a:off x="5915025" y="6400800"/>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36" name="Rectangle 1113">
            <a:extLst>
              <a:ext uri="{FF2B5EF4-FFF2-40B4-BE49-F238E27FC236}">
                <a16:creationId xmlns:a16="http://schemas.microsoft.com/office/drawing/2014/main" id="{1C50ADA6-647C-1D14-0F17-2D4CB63E8CEE}"/>
              </a:ext>
            </a:extLst>
          </p:cNvPr>
          <p:cNvSpPr>
            <a:spLocks noChangeArrowheads="1"/>
          </p:cNvSpPr>
          <p:nvPr/>
        </p:nvSpPr>
        <p:spPr bwMode="auto">
          <a:xfrm>
            <a:off x="654526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37" name="Rectangle 1114">
            <a:extLst>
              <a:ext uri="{FF2B5EF4-FFF2-40B4-BE49-F238E27FC236}">
                <a16:creationId xmlns:a16="http://schemas.microsoft.com/office/drawing/2014/main" id="{85AB8500-FA15-D317-F0EA-7FAECA8783B6}"/>
              </a:ext>
            </a:extLst>
          </p:cNvPr>
          <p:cNvSpPr>
            <a:spLocks noChangeArrowheads="1"/>
          </p:cNvSpPr>
          <p:nvPr/>
        </p:nvSpPr>
        <p:spPr bwMode="auto">
          <a:xfrm>
            <a:off x="533400" y="61372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38" name="Rectangle 1115">
            <a:extLst>
              <a:ext uri="{FF2B5EF4-FFF2-40B4-BE49-F238E27FC236}">
                <a16:creationId xmlns:a16="http://schemas.microsoft.com/office/drawing/2014/main" id="{EB5E7C1C-313E-4E5E-DCD0-C394033AC7E9}"/>
              </a:ext>
            </a:extLst>
          </p:cNvPr>
          <p:cNvSpPr>
            <a:spLocks noChangeArrowheads="1"/>
          </p:cNvSpPr>
          <p:nvPr/>
        </p:nvSpPr>
        <p:spPr bwMode="auto">
          <a:xfrm>
            <a:off x="533400" y="6345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39" name="Line 1116">
            <a:extLst>
              <a:ext uri="{FF2B5EF4-FFF2-40B4-BE49-F238E27FC236}">
                <a16:creationId xmlns:a16="http://schemas.microsoft.com/office/drawing/2014/main" id="{F3701608-8EAF-144E-1080-BFEF54D58A2A}"/>
              </a:ext>
            </a:extLst>
          </p:cNvPr>
          <p:cNvSpPr>
            <a:spLocks noChangeShapeType="1"/>
          </p:cNvSpPr>
          <p:nvPr/>
        </p:nvSpPr>
        <p:spPr bwMode="auto">
          <a:xfrm>
            <a:off x="2281238" y="4187825"/>
            <a:ext cx="2616200"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0" name="Line 1117">
            <a:extLst>
              <a:ext uri="{FF2B5EF4-FFF2-40B4-BE49-F238E27FC236}">
                <a16:creationId xmlns:a16="http://schemas.microsoft.com/office/drawing/2014/main" id="{CC03405F-B5B4-1931-4CAA-76C8483FE3E9}"/>
              </a:ext>
            </a:extLst>
          </p:cNvPr>
          <p:cNvSpPr>
            <a:spLocks noChangeShapeType="1"/>
          </p:cNvSpPr>
          <p:nvPr/>
        </p:nvSpPr>
        <p:spPr bwMode="auto">
          <a:xfrm>
            <a:off x="4752975" y="617537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1" name="Line 1118">
            <a:extLst>
              <a:ext uri="{FF2B5EF4-FFF2-40B4-BE49-F238E27FC236}">
                <a16:creationId xmlns:a16="http://schemas.microsoft.com/office/drawing/2014/main" id="{85D6C325-4CD5-5071-0447-D3F0C4DAE022}"/>
              </a:ext>
            </a:extLst>
          </p:cNvPr>
          <p:cNvSpPr>
            <a:spLocks noChangeShapeType="1"/>
          </p:cNvSpPr>
          <p:nvPr/>
        </p:nvSpPr>
        <p:spPr bwMode="auto">
          <a:xfrm>
            <a:off x="4897438" y="4187825"/>
            <a:ext cx="1587"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2" name="Line 1119">
            <a:extLst>
              <a:ext uri="{FF2B5EF4-FFF2-40B4-BE49-F238E27FC236}">
                <a16:creationId xmlns:a16="http://schemas.microsoft.com/office/drawing/2014/main" id="{D08ADAA1-13C0-697C-C949-D9AC90A28323}"/>
              </a:ext>
            </a:extLst>
          </p:cNvPr>
          <p:cNvSpPr>
            <a:spLocks noChangeShapeType="1"/>
          </p:cNvSpPr>
          <p:nvPr/>
        </p:nvSpPr>
        <p:spPr bwMode="auto">
          <a:xfrm>
            <a:off x="2281238" y="6356350"/>
            <a:ext cx="5961062"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3" name="Line 1120">
            <a:extLst>
              <a:ext uri="{FF2B5EF4-FFF2-40B4-BE49-F238E27FC236}">
                <a16:creationId xmlns:a16="http://schemas.microsoft.com/office/drawing/2014/main" id="{AA1057B0-28CF-F1FB-AD0D-45112EADF6FC}"/>
              </a:ext>
            </a:extLst>
          </p:cNvPr>
          <p:cNvSpPr>
            <a:spLocks noChangeShapeType="1"/>
          </p:cNvSpPr>
          <p:nvPr/>
        </p:nvSpPr>
        <p:spPr bwMode="auto">
          <a:xfrm>
            <a:off x="3589338" y="5272088"/>
            <a:ext cx="1587" cy="1084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4" name="Line 1121">
            <a:extLst>
              <a:ext uri="{FF2B5EF4-FFF2-40B4-BE49-F238E27FC236}">
                <a16:creationId xmlns:a16="http://schemas.microsoft.com/office/drawing/2014/main" id="{7C9C82C2-5700-C123-BED6-1F9CEC9C6930}"/>
              </a:ext>
            </a:extLst>
          </p:cNvPr>
          <p:cNvSpPr>
            <a:spLocks noChangeShapeType="1"/>
          </p:cNvSpPr>
          <p:nvPr/>
        </p:nvSpPr>
        <p:spPr bwMode="auto">
          <a:xfrm flipV="1">
            <a:off x="2281238" y="1749425"/>
            <a:ext cx="1587" cy="4606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994" name="Freeform 1122">
            <a:extLst>
              <a:ext uri="{FF2B5EF4-FFF2-40B4-BE49-F238E27FC236}">
                <a16:creationId xmlns:a16="http://schemas.microsoft.com/office/drawing/2014/main" id="{97B45F4C-D11D-1C77-1030-A13E774EC0E7}"/>
              </a:ext>
            </a:extLst>
          </p:cNvPr>
          <p:cNvSpPr>
            <a:spLocks/>
          </p:cNvSpPr>
          <p:nvPr/>
        </p:nvSpPr>
        <p:spPr bwMode="auto">
          <a:xfrm>
            <a:off x="2290763" y="4043363"/>
            <a:ext cx="2743200" cy="2187575"/>
          </a:xfrm>
          <a:custGeom>
            <a:avLst/>
            <a:gdLst>
              <a:gd name="T0" fmla="*/ 2147483646 w 1728"/>
              <a:gd name="T1" fmla="*/ 2147483646 h 1378"/>
              <a:gd name="T2" fmla="*/ 2147483646 w 1728"/>
              <a:gd name="T3" fmla="*/ 2147483646 h 1378"/>
              <a:gd name="T4" fmla="*/ 2147483646 w 1728"/>
              <a:gd name="T5" fmla="*/ 2147483646 h 1378"/>
              <a:gd name="T6" fmla="*/ 2147483646 w 1728"/>
              <a:gd name="T7" fmla="*/ 2147483646 h 1378"/>
              <a:gd name="T8" fmla="*/ 2147483646 w 1728"/>
              <a:gd name="T9" fmla="*/ 2147483646 h 1378"/>
              <a:gd name="T10" fmla="*/ 2147483646 w 1728"/>
              <a:gd name="T11" fmla="*/ 2147483646 h 1378"/>
              <a:gd name="T12" fmla="*/ 2147483646 w 1728"/>
              <a:gd name="T13" fmla="*/ 2147483646 h 1378"/>
              <a:gd name="T14" fmla="*/ 2147483646 w 1728"/>
              <a:gd name="T15" fmla="*/ 2147483646 h 1378"/>
              <a:gd name="T16" fmla="*/ 2147483646 w 1728"/>
              <a:gd name="T17" fmla="*/ 2147483646 h 1378"/>
              <a:gd name="T18" fmla="*/ 2147483646 w 1728"/>
              <a:gd name="T19" fmla="*/ 2147483646 h 1378"/>
              <a:gd name="T20" fmla="*/ 2147483646 w 1728"/>
              <a:gd name="T21" fmla="*/ 2147483646 h 1378"/>
              <a:gd name="T22" fmla="*/ 2147483646 w 1728"/>
              <a:gd name="T23" fmla="*/ 2147483646 h 1378"/>
              <a:gd name="T24" fmla="*/ 2147483646 w 1728"/>
              <a:gd name="T25" fmla="*/ 2147483646 h 1378"/>
              <a:gd name="T26" fmla="*/ 2147483646 w 1728"/>
              <a:gd name="T27" fmla="*/ 2147483646 h 1378"/>
              <a:gd name="T28" fmla="*/ 2147483646 w 1728"/>
              <a:gd name="T29" fmla="*/ 2147483646 h 1378"/>
              <a:gd name="T30" fmla="*/ 2147483646 w 1728"/>
              <a:gd name="T31" fmla="*/ 2147483646 h 1378"/>
              <a:gd name="T32" fmla="*/ 2147483646 w 1728"/>
              <a:gd name="T33" fmla="*/ 2147483646 h 1378"/>
              <a:gd name="T34" fmla="*/ 2147483646 w 1728"/>
              <a:gd name="T35" fmla="*/ 2147483646 h 1378"/>
              <a:gd name="T36" fmla="*/ 2147483646 w 1728"/>
              <a:gd name="T37" fmla="*/ 2147483646 h 1378"/>
              <a:gd name="T38" fmla="*/ 2147483646 w 1728"/>
              <a:gd name="T39" fmla="*/ 2147483646 h 1378"/>
              <a:gd name="T40" fmla="*/ 2147483646 w 1728"/>
              <a:gd name="T41" fmla="*/ 2147483646 h 1378"/>
              <a:gd name="T42" fmla="*/ 2147483646 w 1728"/>
              <a:gd name="T43" fmla="*/ 2147483646 h 1378"/>
              <a:gd name="T44" fmla="*/ 2147483646 w 1728"/>
              <a:gd name="T45" fmla="*/ 2147483646 h 1378"/>
              <a:gd name="T46" fmla="*/ 2147483646 w 1728"/>
              <a:gd name="T47" fmla="*/ 2147483646 h 1378"/>
              <a:gd name="T48" fmla="*/ 2147483646 w 1728"/>
              <a:gd name="T49" fmla="*/ 2147483646 h 1378"/>
              <a:gd name="T50" fmla="*/ 2147483646 w 1728"/>
              <a:gd name="T51" fmla="*/ 2147483646 h 1378"/>
              <a:gd name="T52" fmla="*/ 2147483646 w 1728"/>
              <a:gd name="T53" fmla="*/ 2147483646 h 1378"/>
              <a:gd name="T54" fmla="*/ 2147483646 w 1728"/>
              <a:gd name="T55" fmla="*/ 2147483646 h 1378"/>
              <a:gd name="T56" fmla="*/ 2147483646 w 1728"/>
              <a:gd name="T57" fmla="*/ 2147483646 h 1378"/>
              <a:gd name="T58" fmla="*/ 2147483646 w 1728"/>
              <a:gd name="T59" fmla="*/ 2147483646 h 1378"/>
              <a:gd name="T60" fmla="*/ 2147483646 w 1728"/>
              <a:gd name="T61" fmla="*/ 2147483646 h 1378"/>
              <a:gd name="T62" fmla="*/ 2147483646 w 1728"/>
              <a:gd name="T63" fmla="*/ 2147483646 h 1378"/>
              <a:gd name="T64" fmla="*/ 0 w 1728"/>
              <a:gd name="T65" fmla="*/ 0 h 13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8"/>
              <a:gd name="T100" fmla="*/ 0 h 1378"/>
              <a:gd name="T101" fmla="*/ 1728 w 1728"/>
              <a:gd name="T102" fmla="*/ 1378 h 13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8" h="1378">
                <a:moveTo>
                  <a:pt x="1728" y="1378"/>
                </a:moveTo>
                <a:lnTo>
                  <a:pt x="1639" y="1376"/>
                </a:lnTo>
                <a:lnTo>
                  <a:pt x="1550" y="1370"/>
                </a:lnTo>
                <a:lnTo>
                  <a:pt x="1463" y="1360"/>
                </a:lnTo>
                <a:lnTo>
                  <a:pt x="1378" y="1348"/>
                </a:lnTo>
                <a:lnTo>
                  <a:pt x="1293" y="1332"/>
                </a:lnTo>
                <a:lnTo>
                  <a:pt x="1211" y="1312"/>
                </a:lnTo>
                <a:lnTo>
                  <a:pt x="1131" y="1291"/>
                </a:lnTo>
                <a:lnTo>
                  <a:pt x="1052" y="1266"/>
                </a:lnTo>
                <a:lnTo>
                  <a:pt x="975" y="1237"/>
                </a:lnTo>
                <a:lnTo>
                  <a:pt x="900" y="1207"/>
                </a:lnTo>
                <a:lnTo>
                  <a:pt x="828" y="1173"/>
                </a:lnTo>
                <a:lnTo>
                  <a:pt x="757" y="1137"/>
                </a:lnTo>
                <a:lnTo>
                  <a:pt x="690" y="1098"/>
                </a:lnTo>
                <a:lnTo>
                  <a:pt x="624" y="1057"/>
                </a:lnTo>
                <a:lnTo>
                  <a:pt x="562" y="1014"/>
                </a:lnTo>
                <a:lnTo>
                  <a:pt x="502" y="969"/>
                </a:lnTo>
                <a:lnTo>
                  <a:pt x="445" y="921"/>
                </a:lnTo>
                <a:lnTo>
                  <a:pt x="390" y="871"/>
                </a:lnTo>
                <a:lnTo>
                  <a:pt x="339" y="820"/>
                </a:lnTo>
                <a:lnTo>
                  <a:pt x="291" y="765"/>
                </a:lnTo>
                <a:lnTo>
                  <a:pt x="246" y="709"/>
                </a:lnTo>
                <a:lnTo>
                  <a:pt x="205" y="652"/>
                </a:lnTo>
                <a:lnTo>
                  <a:pt x="168" y="593"/>
                </a:lnTo>
                <a:lnTo>
                  <a:pt x="132" y="533"/>
                </a:lnTo>
                <a:lnTo>
                  <a:pt x="102" y="470"/>
                </a:lnTo>
                <a:lnTo>
                  <a:pt x="75" y="406"/>
                </a:lnTo>
                <a:lnTo>
                  <a:pt x="53" y="342"/>
                </a:lnTo>
                <a:lnTo>
                  <a:pt x="33" y="276"/>
                </a:lnTo>
                <a:lnTo>
                  <a:pt x="19" y="208"/>
                </a:lnTo>
                <a:lnTo>
                  <a:pt x="9" y="140"/>
                </a:lnTo>
                <a:lnTo>
                  <a:pt x="2" y="71"/>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746" name="Freeform 1123">
            <a:extLst>
              <a:ext uri="{FF2B5EF4-FFF2-40B4-BE49-F238E27FC236}">
                <a16:creationId xmlns:a16="http://schemas.microsoft.com/office/drawing/2014/main" id="{516E5912-1846-A3CC-FE10-169B2BA54BEB}"/>
              </a:ext>
            </a:extLst>
          </p:cNvPr>
          <p:cNvSpPr>
            <a:spLocks/>
          </p:cNvSpPr>
          <p:nvPr/>
        </p:nvSpPr>
        <p:spPr bwMode="auto">
          <a:xfrm>
            <a:off x="2878138" y="3633788"/>
            <a:ext cx="2443162" cy="2328862"/>
          </a:xfrm>
          <a:custGeom>
            <a:avLst/>
            <a:gdLst>
              <a:gd name="T0" fmla="*/ 2147483646 w 1539"/>
              <a:gd name="T1" fmla="*/ 2147483646 h 1467"/>
              <a:gd name="T2" fmla="*/ 2147483646 w 1539"/>
              <a:gd name="T3" fmla="*/ 2147483646 h 1467"/>
              <a:gd name="T4" fmla="*/ 2147483646 w 1539"/>
              <a:gd name="T5" fmla="*/ 2147483646 h 1467"/>
              <a:gd name="T6" fmla="*/ 2147483646 w 1539"/>
              <a:gd name="T7" fmla="*/ 2147483646 h 1467"/>
              <a:gd name="T8" fmla="*/ 2147483646 w 1539"/>
              <a:gd name="T9" fmla="*/ 2147483646 h 1467"/>
              <a:gd name="T10" fmla="*/ 2147483646 w 1539"/>
              <a:gd name="T11" fmla="*/ 2147483646 h 1467"/>
              <a:gd name="T12" fmla="*/ 2147483646 w 1539"/>
              <a:gd name="T13" fmla="*/ 2147483646 h 1467"/>
              <a:gd name="T14" fmla="*/ 2147483646 w 1539"/>
              <a:gd name="T15" fmla="*/ 2147483646 h 1467"/>
              <a:gd name="T16" fmla="*/ 2147483646 w 1539"/>
              <a:gd name="T17" fmla="*/ 2147483646 h 1467"/>
              <a:gd name="T18" fmla="*/ 2147483646 w 1539"/>
              <a:gd name="T19" fmla="*/ 2147483646 h 1467"/>
              <a:gd name="T20" fmla="*/ 2147483646 w 1539"/>
              <a:gd name="T21" fmla="*/ 2147483646 h 1467"/>
              <a:gd name="T22" fmla="*/ 2147483646 w 1539"/>
              <a:gd name="T23" fmla="*/ 2147483646 h 1467"/>
              <a:gd name="T24" fmla="*/ 2147483646 w 1539"/>
              <a:gd name="T25" fmla="*/ 2147483646 h 1467"/>
              <a:gd name="T26" fmla="*/ 2147483646 w 1539"/>
              <a:gd name="T27" fmla="*/ 2147483646 h 1467"/>
              <a:gd name="T28" fmla="*/ 2147483646 w 1539"/>
              <a:gd name="T29" fmla="*/ 2147483646 h 1467"/>
              <a:gd name="T30" fmla="*/ 2147483646 w 1539"/>
              <a:gd name="T31" fmla="*/ 2147483646 h 1467"/>
              <a:gd name="T32" fmla="*/ 2147483646 w 1539"/>
              <a:gd name="T33" fmla="*/ 2147483646 h 1467"/>
              <a:gd name="T34" fmla="*/ 2147483646 w 1539"/>
              <a:gd name="T35" fmla="*/ 2147483646 h 1467"/>
              <a:gd name="T36" fmla="*/ 2147483646 w 1539"/>
              <a:gd name="T37" fmla="*/ 2147483646 h 1467"/>
              <a:gd name="T38" fmla="*/ 2147483646 w 1539"/>
              <a:gd name="T39" fmla="*/ 2147483646 h 1467"/>
              <a:gd name="T40" fmla="*/ 2147483646 w 1539"/>
              <a:gd name="T41" fmla="*/ 2147483646 h 1467"/>
              <a:gd name="T42" fmla="*/ 2147483646 w 1539"/>
              <a:gd name="T43" fmla="*/ 2147483646 h 1467"/>
              <a:gd name="T44" fmla="*/ 2147483646 w 1539"/>
              <a:gd name="T45" fmla="*/ 2147483646 h 1467"/>
              <a:gd name="T46" fmla="*/ 2147483646 w 1539"/>
              <a:gd name="T47" fmla="*/ 2147483646 h 1467"/>
              <a:gd name="T48" fmla="*/ 2147483646 w 1539"/>
              <a:gd name="T49" fmla="*/ 2147483646 h 1467"/>
              <a:gd name="T50" fmla="*/ 2147483646 w 1539"/>
              <a:gd name="T51" fmla="*/ 2147483646 h 1467"/>
              <a:gd name="T52" fmla="*/ 2147483646 w 1539"/>
              <a:gd name="T53" fmla="*/ 2147483646 h 1467"/>
              <a:gd name="T54" fmla="*/ 2147483646 w 1539"/>
              <a:gd name="T55" fmla="*/ 2147483646 h 1467"/>
              <a:gd name="T56" fmla="*/ 2147483646 w 1539"/>
              <a:gd name="T57" fmla="*/ 2147483646 h 1467"/>
              <a:gd name="T58" fmla="*/ 2147483646 w 1539"/>
              <a:gd name="T59" fmla="*/ 2147483646 h 1467"/>
              <a:gd name="T60" fmla="*/ 2147483646 w 1539"/>
              <a:gd name="T61" fmla="*/ 2147483646 h 1467"/>
              <a:gd name="T62" fmla="*/ 2147483646 w 1539"/>
              <a:gd name="T63" fmla="*/ 2147483646 h 1467"/>
              <a:gd name="T64" fmla="*/ 0 w 1539"/>
              <a:gd name="T65" fmla="*/ 0 h 14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9"/>
              <a:gd name="T100" fmla="*/ 0 h 1467"/>
              <a:gd name="T101" fmla="*/ 1539 w 1539"/>
              <a:gd name="T102" fmla="*/ 1467 h 14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9" h="1467">
                <a:moveTo>
                  <a:pt x="1539" y="1467"/>
                </a:moveTo>
                <a:lnTo>
                  <a:pt x="1458" y="1465"/>
                </a:lnTo>
                <a:lnTo>
                  <a:pt x="1380" y="1458"/>
                </a:lnTo>
                <a:lnTo>
                  <a:pt x="1302" y="1447"/>
                </a:lnTo>
                <a:lnTo>
                  <a:pt x="1225" y="1434"/>
                </a:lnTo>
                <a:lnTo>
                  <a:pt x="1150" y="1417"/>
                </a:lnTo>
                <a:lnTo>
                  <a:pt x="1076" y="1396"/>
                </a:lnTo>
                <a:lnTo>
                  <a:pt x="1004" y="1373"/>
                </a:lnTo>
                <a:lnTo>
                  <a:pt x="934" y="1346"/>
                </a:lnTo>
                <a:lnTo>
                  <a:pt x="865" y="1317"/>
                </a:lnTo>
                <a:lnTo>
                  <a:pt x="799" y="1284"/>
                </a:lnTo>
                <a:lnTo>
                  <a:pt x="734" y="1248"/>
                </a:lnTo>
                <a:lnTo>
                  <a:pt x="671" y="1210"/>
                </a:lnTo>
                <a:lnTo>
                  <a:pt x="611" y="1169"/>
                </a:lnTo>
                <a:lnTo>
                  <a:pt x="552" y="1125"/>
                </a:lnTo>
                <a:lnTo>
                  <a:pt x="496" y="1079"/>
                </a:lnTo>
                <a:lnTo>
                  <a:pt x="442" y="1031"/>
                </a:lnTo>
                <a:lnTo>
                  <a:pt x="392" y="980"/>
                </a:lnTo>
                <a:lnTo>
                  <a:pt x="343" y="926"/>
                </a:lnTo>
                <a:lnTo>
                  <a:pt x="298" y="872"/>
                </a:lnTo>
                <a:lnTo>
                  <a:pt x="255" y="813"/>
                </a:lnTo>
                <a:lnTo>
                  <a:pt x="215" y="754"/>
                </a:lnTo>
                <a:lnTo>
                  <a:pt x="179" y="693"/>
                </a:lnTo>
                <a:lnTo>
                  <a:pt x="146" y="630"/>
                </a:lnTo>
                <a:lnTo>
                  <a:pt x="115" y="565"/>
                </a:lnTo>
                <a:lnTo>
                  <a:pt x="88" y="499"/>
                </a:lnTo>
                <a:lnTo>
                  <a:pt x="65" y="432"/>
                </a:lnTo>
                <a:lnTo>
                  <a:pt x="44" y="363"/>
                </a:lnTo>
                <a:lnTo>
                  <a:pt x="28" y="292"/>
                </a:lnTo>
                <a:lnTo>
                  <a:pt x="15" y="221"/>
                </a:lnTo>
                <a:lnTo>
                  <a:pt x="6" y="148"/>
                </a:lnTo>
                <a:lnTo>
                  <a:pt x="2" y="75"/>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5747" name="Line 1124">
            <a:extLst>
              <a:ext uri="{FF2B5EF4-FFF2-40B4-BE49-F238E27FC236}">
                <a16:creationId xmlns:a16="http://schemas.microsoft.com/office/drawing/2014/main" id="{12D10B6A-5EB3-50C4-8211-36CFDC81D531}"/>
              </a:ext>
            </a:extLst>
          </p:cNvPr>
          <p:cNvSpPr>
            <a:spLocks noChangeShapeType="1"/>
          </p:cNvSpPr>
          <p:nvPr/>
        </p:nvSpPr>
        <p:spPr bwMode="auto">
          <a:xfrm>
            <a:off x="2281238" y="2155825"/>
            <a:ext cx="5524500" cy="4200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748" name="Rectangle 1125">
            <a:extLst>
              <a:ext uri="{FF2B5EF4-FFF2-40B4-BE49-F238E27FC236}">
                <a16:creationId xmlns:a16="http://schemas.microsoft.com/office/drawing/2014/main" id="{6B4FAE24-3079-136E-6D52-FDA6D586A482}"/>
              </a:ext>
            </a:extLst>
          </p:cNvPr>
          <p:cNvSpPr>
            <a:spLocks noGrp="1" noChangeArrowheads="1"/>
          </p:cNvSpPr>
          <p:nvPr>
            <p:ph type="title"/>
          </p:nvPr>
        </p:nvSpPr>
        <p:spPr>
          <a:xfrm>
            <a:off x="914400" y="0"/>
            <a:ext cx="8229600" cy="1143000"/>
          </a:xfrm>
        </p:spPr>
        <p:txBody>
          <a:bodyPr/>
          <a:lstStyle/>
          <a:p>
            <a:pPr eaLnBrk="1" hangingPunct="1"/>
            <a:r>
              <a:rPr lang="en-US" altLang="en-US">
                <a:solidFill>
                  <a:schemeClr val="tx1"/>
                </a:solidFill>
              </a:rPr>
              <a:t>A bad scenario: Detrimental Reliance:</a:t>
            </a:r>
            <a:r>
              <a:rPr lang="en-US" altLang="en-US" sz="2800">
                <a:solidFill>
                  <a:schemeClr val="tx1"/>
                </a:solidFill>
              </a:rPr>
              <a:t> </a:t>
            </a:r>
            <a:br>
              <a:rPr lang="en-US" altLang="en-US" sz="2800">
                <a:solidFill>
                  <a:schemeClr val="tx1"/>
                </a:solidFill>
              </a:rPr>
            </a:br>
            <a:r>
              <a:rPr lang="en-US" altLang="en-US" sz="2400">
                <a:solidFill>
                  <a:schemeClr val="tx1"/>
                </a:solidFill>
              </a:rPr>
              <a:t>David relies and Ebenezer breaches</a:t>
            </a:r>
          </a:p>
        </p:txBody>
      </p:sp>
      <p:sp>
        <p:nvSpPr>
          <p:cNvPr id="155749" name="Rectangle 1127">
            <a:extLst>
              <a:ext uri="{FF2B5EF4-FFF2-40B4-BE49-F238E27FC236}">
                <a16:creationId xmlns:a16="http://schemas.microsoft.com/office/drawing/2014/main" id="{6845294C-8334-1369-C36C-2F796F650B70}"/>
              </a:ext>
            </a:extLst>
          </p:cNvPr>
          <p:cNvSpPr>
            <a:spLocks noChangeArrowheads="1"/>
          </p:cNvSpPr>
          <p:nvPr/>
        </p:nvSpPr>
        <p:spPr bwMode="auto">
          <a:xfrm>
            <a:off x="1697038" y="19827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50" name="Rectangle 1128">
            <a:extLst>
              <a:ext uri="{FF2B5EF4-FFF2-40B4-BE49-F238E27FC236}">
                <a16:creationId xmlns:a16="http://schemas.microsoft.com/office/drawing/2014/main" id="{8B399A2E-08FF-A912-153B-1AF50B8C3E82}"/>
              </a:ext>
            </a:extLst>
          </p:cNvPr>
          <p:cNvSpPr>
            <a:spLocks noChangeArrowheads="1"/>
          </p:cNvSpPr>
          <p:nvPr/>
        </p:nvSpPr>
        <p:spPr bwMode="auto">
          <a:xfrm>
            <a:off x="2427288"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51" name="Rectangle 1129">
            <a:extLst>
              <a:ext uri="{FF2B5EF4-FFF2-40B4-BE49-F238E27FC236}">
                <a16:creationId xmlns:a16="http://schemas.microsoft.com/office/drawing/2014/main" id="{04104374-D883-34CA-C51E-806158691EF8}"/>
              </a:ext>
            </a:extLst>
          </p:cNvPr>
          <p:cNvSpPr>
            <a:spLocks noChangeArrowheads="1"/>
          </p:cNvSpPr>
          <p:nvPr/>
        </p:nvSpPr>
        <p:spPr bwMode="auto">
          <a:xfrm>
            <a:off x="3008313"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52" name="Rectangle 1130">
            <a:extLst>
              <a:ext uri="{FF2B5EF4-FFF2-40B4-BE49-F238E27FC236}">
                <a16:creationId xmlns:a16="http://schemas.microsoft.com/office/drawing/2014/main" id="{39A249B2-588A-FBDB-C93E-E4418605623E}"/>
              </a:ext>
            </a:extLst>
          </p:cNvPr>
          <p:cNvSpPr>
            <a:spLocks noChangeArrowheads="1"/>
          </p:cNvSpPr>
          <p:nvPr/>
        </p:nvSpPr>
        <p:spPr bwMode="auto">
          <a:xfrm>
            <a:off x="3984625"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53" name="Rectangle 1131">
            <a:extLst>
              <a:ext uri="{FF2B5EF4-FFF2-40B4-BE49-F238E27FC236}">
                <a16:creationId xmlns:a16="http://schemas.microsoft.com/office/drawing/2014/main" id="{20D85C53-3E80-BF0F-72ED-A3C2D9296AD7}"/>
              </a:ext>
            </a:extLst>
          </p:cNvPr>
          <p:cNvSpPr>
            <a:spLocks noChangeArrowheads="1"/>
          </p:cNvSpPr>
          <p:nvPr/>
        </p:nvSpPr>
        <p:spPr bwMode="auto">
          <a:xfrm>
            <a:off x="1697038" y="30210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54" name="Rectangle 1132">
            <a:extLst>
              <a:ext uri="{FF2B5EF4-FFF2-40B4-BE49-F238E27FC236}">
                <a16:creationId xmlns:a16="http://schemas.microsoft.com/office/drawing/2014/main" id="{F39F04A7-6865-3590-C9FF-3D8830BC9A56}"/>
              </a:ext>
            </a:extLst>
          </p:cNvPr>
          <p:cNvSpPr>
            <a:spLocks noChangeArrowheads="1"/>
          </p:cNvSpPr>
          <p:nvPr/>
        </p:nvSpPr>
        <p:spPr bwMode="auto">
          <a:xfrm>
            <a:off x="2427288"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55" name="Rectangle 1133">
            <a:extLst>
              <a:ext uri="{FF2B5EF4-FFF2-40B4-BE49-F238E27FC236}">
                <a16:creationId xmlns:a16="http://schemas.microsoft.com/office/drawing/2014/main" id="{58C2C514-C197-EBD6-E4FD-7F15E3262262}"/>
              </a:ext>
            </a:extLst>
          </p:cNvPr>
          <p:cNvSpPr>
            <a:spLocks noChangeArrowheads="1"/>
          </p:cNvSpPr>
          <p:nvPr/>
        </p:nvSpPr>
        <p:spPr bwMode="auto">
          <a:xfrm>
            <a:off x="3008313"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56" name="Rectangle 1134">
            <a:extLst>
              <a:ext uri="{FF2B5EF4-FFF2-40B4-BE49-F238E27FC236}">
                <a16:creationId xmlns:a16="http://schemas.microsoft.com/office/drawing/2014/main" id="{40DFEC92-5D74-2928-BC23-9359CD3BE160}"/>
              </a:ext>
            </a:extLst>
          </p:cNvPr>
          <p:cNvSpPr>
            <a:spLocks noChangeArrowheads="1"/>
          </p:cNvSpPr>
          <p:nvPr/>
        </p:nvSpPr>
        <p:spPr bwMode="auto">
          <a:xfrm>
            <a:off x="3589338"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57" name="Rectangle 1135">
            <a:extLst>
              <a:ext uri="{FF2B5EF4-FFF2-40B4-BE49-F238E27FC236}">
                <a16:creationId xmlns:a16="http://schemas.microsoft.com/office/drawing/2014/main" id="{3E66C7F9-EC0C-F999-EC6E-C05A28D5DF7D}"/>
              </a:ext>
            </a:extLst>
          </p:cNvPr>
          <p:cNvSpPr>
            <a:spLocks noChangeArrowheads="1"/>
          </p:cNvSpPr>
          <p:nvPr/>
        </p:nvSpPr>
        <p:spPr bwMode="auto">
          <a:xfrm>
            <a:off x="4171950"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58" name="Rectangle 1136">
            <a:extLst>
              <a:ext uri="{FF2B5EF4-FFF2-40B4-BE49-F238E27FC236}">
                <a16:creationId xmlns:a16="http://schemas.microsoft.com/office/drawing/2014/main" id="{6D1452D2-4322-73A5-80F0-D625BC302C3C}"/>
              </a:ext>
            </a:extLst>
          </p:cNvPr>
          <p:cNvSpPr>
            <a:spLocks noChangeArrowheads="1"/>
          </p:cNvSpPr>
          <p:nvPr/>
        </p:nvSpPr>
        <p:spPr bwMode="auto">
          <a:xfrm>
            <a:off x="2427288" y="3700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59" name="Rectangle 1137">
            <a:extLst>
              <a:ext uri="{FF2B5EF4-FFF2-40B4-BE49-F238E27FC236}">
                <a16:creationId xmlns:a16="http://schemas.microsoft.com/office/drawing/2014/main" id="{C4639699-35A1-5098-280D-1924F3A98412}"/>
              </a:ext>
            </a:extLst>
          </p:cNvPr>
          <p:cNvSpPr>
            <a:spLocks noChangeArrowheads="1"/>
          </p:cNvSpPr>
          <p:nvPr/>
        </p:nvSpPr>
        <p:spPr bwMode="auto">
          <a:xfrm>
            <a:off x="3008313" y="370046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60" name="Rectangle 1138">
            <a:extLst>
              <a:ext uri="{FF2B5EF4-FFF2-40B4-BE49-F238E27FC236}">
                <a16:creationId xmlns:a16="http://schemas.microsoft.com/office/drawing/2014/main" id="{0B6185A9-93B1-E8EF-8630-E1D5354ECF48}"/>
              </a:ext>
            </a:extLst>
          </p:cNvPr>
          <p:cNvSpPr>
            <a:spLocks noChangeArrowheads="1"/>
          </p:cNvSpPr>
          <p:nvPr/>
        </p:nvSpPr>
        <p:spPr bwMode="auto">
          <a:xfrm>
            <a:off x="3105150" y="3700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61" name="Rectangle 1139">
            <a:extLst>
              <a:ext uri="{FF2B5EF4-FFF2-40B4-BE49-F238E27FC236}">
                <a16:creationId xmlns:a16="http://schemas.microsoft.com/office/drawing/2014/main" id="{BE995BAD-6E08-DFFE-F59E-8E1D4C0FDF3B}"/>
              </a:ext>
            </a:extLst>
          </p:cNvPr>
          <p:cNvSpPr>
            <a:spLocks noChangeArrowheads="1"/>
          </p:cNvSpPr>
          <p:nvPr/>
        </p:nvSpPr>
        <p:spPr bwMode="auto">
          <a:xfrm>
            <a:off x="2362200" y="3886200"/>
            <a:ext cx="5683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b="1">
                <a:solidFill>
                  <a:srgbClr val="FF0000"/>
                </a:solidFill>
                <a:latin typeface="Times New Roman" panose="02020603050405020304" pitchFamily="18" charset="0"/>
              </a:rPr>
              <a:t>C</a:t>
            </a:r>
            <a:r>
              <a:rPr lang="en-US" altLang="en-US" sz="1000" b="1">
                <a:solidFill>
                  <a:srgbClr val="FF0000"/>
                </a:solidFill>
                <a:latin typeface="Times New Roman" panose="02020603050405020304" pitchFamily="18" charset="0"/>
              </a:rPr>
              <a:t> 100,0</a:t>
            </a:r>
          </a:p>
        </p:txBody>
      </p:sp>
      <p:sp>
        <p:nvSpPr>
          <p:cNvPr id="155762" name="Rectangle 1140">
            <a:extLst>
              <a:ext uri="{FF2B5EF4-FFF2-40B4-BE49-F238E27FC236}">
                <a16:creationId xmlns:a16="http://schemas.microsoft.com/office/drawing/2014/main" id="{981E8480-D8A6-B540-D801-E244B0637285}"/>
              </a:ext>
            </a:extLst>
          </p:cNvPr>
          <p:cNvSpPr>
            <a:spLocks noChangeArrowheads="1"/>
          </p:cNvSpPr>
          <p:nvPr/>
        </p:nvSpPr>
        <p:spPr bwMode="auto">
          <a:xfrm>
            <a:off x="2782888" y="3908425"/>
            <a:ext cx="3063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D</a:t>
            </a:r>
            <a:endParaRPr lang="en-US" altLang="en-US" sz="2400">
              <a:latin typeface="Times New Roman" panose="02020603050405020304" pitchFamily="18" charset="0"/>
            </a:endParaRPr>
          </a:p>
        </p:txBody>
      </p:sp>
      <p:sp>
        <p:nvSpPr>
          <p:cNvPr id="155763" name="Rectangle 1141">
            <a:extLst>
              <a:ext uri="{FF2B5EF4-FFF2-40B4-BE49-F238E27FC236}">
                <a16:creationId xmlns:a16="http://schemas.microsoft.com/office/drawing/2014/main" id="{E334D3DC-4A72-35F0-D672-7F5782540849}"/>
              </a:ext>
            </a:extLst>
          </p:cNvPr>
          <p:cNvSpPr>
            <a:spLocks noChangeArrowheads="1"/>
          </p:cNvSpPr>
          <p:nvPr/>
        </p:nvSpPr>
        <p:spPr bwMode="auto">
          <a:xfrm>
            <a:off x="3116263"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64" name="Rectangle 1142">
            <a:extLst>
              <a:ext uri="{FF2B5EF4-FFF2-40B4-BE49-F238E27FC236}">
                <a16:creationId xmlns:a16="http://schemas.microsoft.com/office/drawing/2014/main" id="{17955C63-2612-8741-0A1C-C7D3F761BB88}"/>
              </a:ext>
            </a:extLst>
          </p:cNvPr>
          <p:cNvSpPr>
            <a:spLocks noChangeArrowheads="1"/>
          </p:cNvSpPr>
          <p:nvPr/>
        </p:nvSpPr>
        <p:spPr bwMode="auto">
          <a:xfrm>
            <a:off x="3589338"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65" name="Rectangle 1143">
            <a:extLst>
              <a:ext uri="{FF2B5EF4-FFF2-40B4-BE49-F238E27FC236}">
                <a16:creationId xmlns:a16="http://schemas.microsoft.com/office/drawing/2014/main" id="{9327FE78-5B0A-7C5D-58E1-E45F8AA142D4}"/>
              </a:ext>
            </a:extLst>
          </p:cNvPr>
          <p:cNvSpPr>
            <a:spLocks noChangeArrowheads="1"/>
          </p:cNvSpPr>
          <p:nvPr/>
        </p:nvSpPr>
        <p:spPr bwMode="auto">
          <a:xfrm>
            <a:off x="4171950" y="3908425"/>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66" name="Rectangle 1144">
            <a:extLst>
              <a:ext uri="{FF2B5EF4-FFF2-40B4-BE49-F238E27FC236}">
                <a16:creationId xmlns:a16="http://schemas.microsoft.com/office/drawing/2014/main" id="{9D1B7B89-45B1-D61D-9B5C-F915494934EE}"/>
              </a:ext>
            </a:extLst>
          </p:cNvPr>
          <p:cNvSpPr>
            <a:spLocks noChangeArrowheads="1"/>
          </p:cNvSpPr>
          <p:nvPr/>
        </p:nvSpPr>
        <p:spPr bwMode="auto">
          <a:xfrm>
            <a:off x="4413250"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67" name="Rectangle 1145">
            <a:extLst>
              <a:ext uri="{FF2B5EF4-FFF2-40B4-BE49-F238E27FC236}">
                <a16:creationId xmlns:a16="http://schemas.microsoft.com/office/drawing/2014/main" id="{518782AB-144B-62B2-2654-272C8D481F65}"/>
              </a:ext>
            </a:extLst>
          </p:cNvPr>
          <p:cNvSpPr>
            <a:spLocks noChangeArrowheads="1"/>
          </p:cNvSpPr>
          <p:nvPr/>
        </p:nvSpPr>
        <p:spPr bwMode="auto">
          <a:xfrm>
            <a:off x="2233613" y="41163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68" name="Rectangle 1146">
            <a:extLst>
              <a:ext uri="{FF2B5EF4-FFF2-40B4-BE49-F238E27FC236}">
                <a16:creationId xmlns:a16="http://schemas.microsoft.com/office/drawing/2014/main" id="{66D4271B-DB63-A0CB-0109-279826ACF6DD}"/>
              </a:ext>
            </a:extLst>
          </p:cNvPr>
          <p:cNvSpPr>
            <a:spLocks noChangeArrowheads="1"/>
          </p:cNvSpPr>
          <p:nvPr/>
        </p:nvSpPr>
        <p:spPr bwMode="auto">
          <a:xfrm>
            <a:off x="2427288"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69" name="Rectangle 1147">
            <a:extLst>
              <a:ext uri="{FF2B5EF4-FFF2-40B4-BE49-F238E27FC236}">
                <a16:creationId xmlns:a16="http://schemas.microsoft.com/office/drawing/2014/main" id="{C666920A-5C14-D56B-3DEB-25B1E593A58C}"/>
              </a:ext>
            </a:extLst>
          </p:cNvPr>
          <p:cNvSpPr>
            <a:spLocks noChangeArrowheads="1"/>
          </p:cNvSpPr>
          <p:nvPr/>
        </p:nvSpPr>
        <p:spPr bwMode="auto">
          <a:xfrm>
            <a:off x="3008313"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70" name="Rectangle 1148">
            <a:extLst>
              <a:ext uri="{FF2B5EF4-FFF2-40B4-BE49-F238E27FC236}">
                <a16:creationId xmlns:a16="http://schemas.microsoft.com/office/drawing/2014/main" id="{55DCEBB7-4BA0-F69B-7DDA-6ED61B4D38BA}"/>
              </a:ext>
            </a:extLst>
          </p:cNvPr>
          <p:cNvSpPr>
            <a:spLocks noChangeArrowheads="1"/>
          </p:cNvSpPr>
          <p:nvPr/>
        </p:nvSpPr>
        <p:spPr bwMode="auto">
          <a:xfrm>
            <a:off x="3589338" y="4530725"/>
            <a:ext cx="1333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71" name="Rectangle 1149">
            <a:extLst>
              <a:ext uri="{FF2B5EF4-FFF2-40B4-BE49-F238E27FC236}">
                <a16:creationId xmlns:a16="http://schemas.microsoft.com/office/drawing/2014/main" id="{4CC040C0-46EA-9D82-FE8B-F769D2C83164}"/>
              </a:ext>
            </a:extLst>
          </p:cNvPr>
          <p:cNvSpPr>
            <a:spLocks noChangeArrowheads="1"/>
          </p:cNvSpPr>
          <p:nvPr/>
        </p:nvSpPr>
        <p:spPr bwMode="auto">
          <a:xfrm>
            <a:off x="3735388"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72" name="Rectangle 1150">
            <a:extLst>
              <a:ext uri="{FF2B5EF4-FFF2-40B4-BE49-F238E27FC236}">
                <a16:creationId xmlns:a16="http://schemas.microsoft.com/office/drawing/2014/main" id="{F03D82C5-8CB6-52D1-FE72-CC10236DD49A}"/>
              </a:ext>
            </a:extLst>
          </p:cNvPr>
          <p:cNvSpPr>
            <a:spLocks noChangeArrowheads="1"/>
          </p:cNvSpPr>
          <p:nvPr/>
        </p:nvSpPr>
        <p:spPr bwMode="auto">
          <a:xfrm>
            <a:off x="4171950" y="4530725"/>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73" name="Rectangle 1151">
            <a:extLst>
              <a:ext uri="{FF2B5EF4-FFF2-40B4-BE49-F238E27FC236}">
                <a16:creationId xmlns:a16="http://schemas.microsoft.com/office/drawing/2014/main" id="{48BE26F2-4966-ADF6-88F1-71CC168645C0}"/>
              </a:ext>
            </a:extLst>
          </p:cNvPr>
          <p:cNvSpPr>
            <a:spLocks noChangeArrowheads="1"/>
          </p:cNvSpPr>
          <p:nvPr/>
        </p:nvSpPr>
        <p:spPr bwMode="auto">
          <a:xfrm>
            <a:off x="4462463"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74" name="Rectangle 1152">
            <a:extLst>
              <a:ext uri="{FF2B5EF4-FFF2-40B4-BE49-F238E27FC236}">
                <a16:creationId xmlns:a16="http://schemas.microsoft.com/office/drawing/2014/main" id="{95DC4925-06FB-C2E3-AE57-F6F54653F237}"/>
              </a:ext>
            </a:extLst>
          </p:cNvPr>
          <p:cNvSpPr>
            <a:spLocks noChangeArrowheads="1"/>
          </p:cNvSpPr>
          <p:nvPr/>
        </p:nvSpPr>
        <p:spPr bwMode="auto">
          <a:xfrm>
            <a:off x="4752975"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75" name="Rectangle 1153">
            <a:extLst>
              <a:ext uri="{FF2B5EF4-FFF2-40B4-BE49-F238E27FC236}">
                <a16:creationId xmlns:a16="http://schemas.microsoft.com/office/drawing/2014/main" id="{C24398EB-12A2-A3B1-53EF-24A5B75F64A0}"/>
              </a:ext>
            </a:extLst>
          </p:cNvPr>
          <p:cNvSpPr>
            <a:spLocks noChangeArrowheads="1"/>
          </p:cNvSpPr>
          <p:nvPr/>
        </p:nvSpPr>
        <p:spPr bwMode="auto">
          <a:xfrm>
            <a:off x="1697038" y="42672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76" name="Rectangle 1154">
            <a:extLst>
              <a:ext uri="{FF2B5EF4-FFF2-40B4-BE49-F238E27FC236}">
                <a16:creationId xmlns:a16="http://schemas.microsoft.com/office/drawing/2014/main" id="{1E6FC697-2F7B-0968-2758-18A2304D7E9E}"/>
              </a:ext>
            </a:extLst>
          </p:cNvPr>
          <p:cNvSpPr>
            <a:spLocks noChangeArrowheads="1"/>
          </p:cNvSpPr>
          <p:nvPr/>
        </p:nvSpPr>
        <p:spPr bwMode="auto">
          <a:xfrm>
            <a:off x="2427288"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77" name="Rectangle 1155">
            <a:extLst>
              <a:ext uri="{FF2B5EF4-FFF2-40B4-BE49-F238E27FC236}">
                <a16:creationId xmlns:a16="http://schemas.microsoft.com/office/drawing/2014/main" id="{E64D7167-F181-5B50-12C8-05B385F9952B}"/>
              </a:ext>
            </a:extLst>
          </p:cNvPr>
          <p:cNvSpPr>
            <a:spLocks noChangeArrowheads="1"/>
          </p:cNvSpPr>
          <p:nvPr/>
        </p:nvSpPr>
        <p:spPr bwMode="auto">
          <a:xfrm>
            <a:off x="3008313"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78" name="Rectangle 1156">
            <a:extLst>
              <a:ext uri="{FF2B5EF4-FFF2-40B4-BE49-F238E27FC236}">
                <a16:creationId xmlns:a16="http://schemas.microsoft.com/office/drawing/2014/main" id="{E9469A48-5123-B485-CB62-5597857F826F}"/>
              </a:ext>
            </a:extLst>
          </p:cNvPr>
          <p:cNvSpPr>
            <a:spLocks noChangeArrowheads="1"/>
          </p:cNvSpPr>
          <p:nvPr/>
        </p:nvSpPr>
        <p:spPr bwMode="auto">
          <a:xfrm>
            <a:off x="3589338"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79" name="Rectangle 1157">
            <a:extLst>
              <a:ext uri="{FF2B5EF4-FFF2-40B4-BE49-F238E27FC236}">
                <a16:creationId xmlns:a16="http://schemas.microsoft.com/office/drawing/2014/main" id="{2D246EF4-E5E1-4771-B7EC-285D918171AD}"/>
              </a:ext>
            </a:extLst>
          </p:cNvPr>
          <p:cNvSpPr>
            <a:spLocks noChangeArrowheads="1"/>
          </p:cNvSpPr>
          <p:nvPr/>
        </p:nvSpPr>
        <p:spPr bwMode="auto">
          <a:xfrm>
            <a:off x="4171950"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80" name="Rectangle 1158">
            <a:extLst>
              <a:ext uri="{FF2B5EF4-FFF2-40B4-BE49-F238E27FC236}">
                <a16:creationId xmlns:a16="http://schemas.microsoft.com/office/drawing/2014/main" id="{C5C94AB0-E599-A178-EEB9-EFB4F37A2168}"/>
              </a:ext>
            </a:extLst>
          </p:cNvPr>
          <p:cNvSpPr>
            <a:spLocks noChangeArrowheads="1"/>
          </p:cNvSpPr>
          <p:nvPr/>
        </p:nvSpPr>
        <p:spPr bwMode="auto">
          <a:xfrm>
            <a:off x="4752975"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81" name="Rectangle 1159">
            <a:extLst>
              <a:ext uri="{FF2B5EF4-FFF2-40B4-BE49-F238E27FC236}">
                <a16:creationId xmlns:a16="http://schemas.microsoft.com/office/drawing/2014/main" id="{2F579593-2CFF-CDC0-4513-7CE17A01AE0E}"/>
              </a:ext>
            </a:extLst>
          </p:cNvPr>
          <p:cNvSpPr>
            <a:spLocks noChangeArrowheads="1"/>
          </p:cNvSpPr>
          <p:nvPr/>
        </p:nvSpPr>
        <p:spPr bwMode="auto">
          <a:xfrm>
            <a:off x="1697038" y="4475163"/>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82" name="Rectangle 1160">
            <a:extLst>
              <a:ext uri="{FF2B5EF4-FFF2-40B4-BE49-F238E27FC236}">
                <a16:creationId xmlns:a16="http://schemas.microsoft.com/office/drawing/2014/main" id="{16CD7BBB-9623-81B1-99FD-35B67471BB39}"/>
              </a:ext>
            </a:extLst>
          </p:cNvPr>
          <p:cNvSpPr>
            <a:spLocks noChangeArrowheads="1"/>
          </p:cNvSpPr>
          <p:nvPr/>
        </p:nvSpPr>
        <p:spPr bwMode="auto">
          <a:xfrm>
            <a:off x="203993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83" name="Rectangle 1161">
            <a:extLst>
              <a:ext uri="{FF2B5EF4-FFF2-40B4-BE49-F238E27FC236}">
                <a16:creationId xmlns:a16="http://schemas.microsoft.com/office/drawing/2014/main" id="{42A0C705-6AD3-801E-5A3C-2AD28F7260D4}"/>
              </a:ext>
            </a:extLst>
          </p:cNvPr>
          <p:cNvSpPr>
            <a:spLocks noChangeArrowheads="1"/>
          </p:cNvSpPr>
          <p:nvPr/>
        </p:nvSpPr>
        <p:spPr bwMode="auto">
          <a:xfrm>
            <a:off x="242728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84" name="Rectangle 1162">
            <a:extLst>
              <a:ext uri="{FF2B5EF4-FFF2-40B4-BE49-F238E27FC236}">
                <a16:creationId xmlns:a16="http://schemas.microsoft.com/office/drawing/2014/main" id="{A590C810-8AEE-5804-03BB-D7EDA44896CC}"/>
              </a:ext>
            </a:extLst>
          </p:cNvPr>
          <p:cNvSpPr>
            <a:spLocks noChangeArrowheads="1"/>
          </p:cNvSpPr>
          <p:nvPr/>
        </p:nvSpPr>
        <p:spPr bwMode="auto">
          <a:xfrm>
            <a:off x="3008313"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85" name="Rectangle 1163">
            <a:extLst>
              <a:ext uri="{FF2B5EF4-FFF2-40B4-BE49-F238E27FC236}">
                <a16:creationId xmlns:a16="http://schemas.microsoft.com/office/drawing/2014/main" id="{65250E16-11D0-87C3-3450-5F2950008E07}"/>
              </a:ext>
            </a:extLst>
          </p:cNvPr>
          <p:cNvSpPr>
            <a:spLocks noChangeArrowheads="1"/>
          </p:cNvSpPr>
          <p:nvPr/>
        </p:nvSpPr>
        <p:spPr bwMode="auto">
          <a:xfrm>
            <a:off x="3589338" y="4946650"/>
            <a:ext cx="128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A</a:t>
            </a:r>
            <a:endParaRPr lang="en-US" altLang="en-US" sz="2400">
              <a:latin typeface="Times New Roman" panose="02020603050405020304" pitchFamily="18" charset="0"/>
            </a:endParaRPr>
          </a:p>
        </p:txBody>
      </p:sp>
      <p:sp>
        <p:nvSpPr>
          <p:cNvPr id="155786" name="Rectangle 1164">
            <a:extLst>
              <a:ext uri="{FF2B5EF4-FFF2-40B4-BE49-F238E27FC236}">
                <a16:creationId xmlns:a16="http://schemas.microsoft.com/office/drawing/2014/main" id="{7B1D4905-D3BC-B8FF-8937-71337CFC4A76}"/>
              </a:ext>
            </a:extLst>
          </p:cNvPr>
          <p:cNvSpPr>
            <a:spLocks noChangeArrowheads="1"/>
          </p:cNvSpPr>
          <p:nvPr/>
        </p:nvSpPr>
        <p:spPr bwMode="auto">
          <a:xfrm>
            <a:off x="3729038" y="5024438"/>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50, 50</a:t>
            </a:r>
            <a:endParaRPr lang="en-US" altLang="en-US" sz="2400">
              <a:latin typeface="Times New Roman" panose="02020603050405020304" pitchFamily="18" charset="0"/>
            </a:endParaRPr>
          </a:p>
        </p:txBody>
      </p:sp>
      <p:sp>
        <p:nvSpPr>
          <p:cNvPr id="155787" name="Rectangle 1165">
            <a:extLst>
              <a:ext uri="{FF2B5EF4-FFF2-40B4-BE49-F238E27FC236}">
                <a16:creationId xmlns:a16="http://schemas.microsoft.com/office/drawing/2014/main" id="{CBA35256-1B45-6368-18C9-BFA14A4E79A6}"/>
              </a:ext>
            </a:extLst>
          </p:cNvPr>
          <p:cNvSpPr>
            <a:spLocks noChangeArrowheads="1"/>
          </p:cNvSpPr>
          <p:nvPr/>
        </p:nvSpPr>
        <p:spPr bwMode="auto">
          <a:xfrm>
            <a:off x="405288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88" name="Rectangle 1166">
            <a:extLst>
              <a:ext uri="{FF2B5EF4-FFF2-40B4-BE49-F238E27FC236}">
                <a16:creationId xmlns:a16="http://schemas.microsoft.com/office/drawing/2014/main" id="{B600568B-31B2-2FCF-4AF1-F294E6A8B099}"/>
              </a:ext>
            </a:extLst>
          </p:cNvPr>
          <p:cNvSpPr>
            <a:spLocks noChangeArrowheads="1"/>
          </p:cNvSpPr>
          <p:nvPr/>
        </p:nvSpPr>
        <p:spPr bwMode="auto">
          <a:xfrm>
            <a:off x="4171950"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89" name="Rectangle 1167">
            <a:extLst>
              <a:ext uri="{FF2B5EF4-FFF2-40B4-BE49-F238E27FC236}">
                <a16:creationId xmlns:a16="http://schemas.microsoft.com/office/drawing/2014/main" id="{8465FBDF-1906-5919-E7E4-C16F6B893BA3}"/>
              </a:ext>
            </a:extLst>
          </p:cNvPr>
          <p:cNvSpPr>
            <a:spLocks noChangeArrowheads="1"/>
          </p:cNvSpPr>
          <p:nvPr/>
        </p:nvSpPr>
        <p:spPr bwMode="auto">
          <a:xfrm>
            <a:off x="4752975"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90" name="Rectangle 1168">
            <a:extLst>
              <a:ext uri="{FF2B5EF4-FFF2-40B4-BE49-F238E27FC236}">
                <a16:creationId xmlns:a16="http://schemas.microsoft.com/office/drawing/2014/main" id="{F4FE80FA-1315-F7EC-ABEE-8FDDAF91D603}"/>
              </a:ext>
            </a:extLst>
          </p:cNvPr>
          <p:cNvSpPr>
            <a:spLocks noChangeArrowheads="1"/>
          </p:cNvSpPr>
          <p:nvPr/>
        </p:nvSpPr>
        <p:spPr bwMode="auto">
          <a:xfrm>
            <a:off x="2087563" y="5154613"/>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55791" name="Rectangle 1169">
            <a:extLst>
              <a:ext uri="{FF2B5EF4-FFF2-40B4-BE49-F238E27FC236}">
                <a16:creationId xmlns:a16="http://schemas.microsoft.com/office/drawing/2014/main" id="{E170F05A-73F7-7485-C683-D2BDF74B77E8}"/>
              </a:ext>
            </a:extLst>
          </p:cNvPr>
          <p:cNvSpPr>
            <a:spLocks noChangeArrowheads="1"/>
          </p:cNvSpPr>
          <p:nvPr/>
        </p:nvSpPr>
        <p:spPr bwMode="auto">
          <a:xfrm>
            <a:off x="228123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92" name="Rectangle 1170">
            <a:extLst>
              <a:ext uri="{FF2B5EF4-FFF2-40B4-BE49-F238E27FC236}">
                <a16:creationId xmlns:a16="http://schemas.microsoft.com/office/drawing/2014/main" id="{090D140F-1EE2-D956-1EBC-7B938ADE3901}"/>
              </a:ext>
            </a:extLst>
          </p:cNvPr>
          <p:cNvSpPr>
            <a:spLocks noChangeArrowheads="1"/>
          </p:cNvSpPr>
          <p:nvPr/>
        </p:nvSpPr>
        <p:spPr bwMode="auto">
          <a:xfrm>
            <a:off x="242728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93" name="Rectangle 1171">
            <a:extLst>
              <a:ext uri="{FF2B5EF4-FFF2-40B4-BE49-F238E27FC236}">
                <a16:creationId xmlns:a16="http://schemas.microsoft.com/office/drawing/2014/main" id="{6EA683CD-4F19-D6BC-F124-E84A29DF77BE}"/>
              </a:ext>
            </a:extLst>
          </p:cNvPr>
          <p:cNvSpPr>
            <a:spLocks noChangeArrowheads="1"/>
          </p:cNvSpPr>
          <p:nvPr/>
        </p:nvSpPr>
        <p:spPr bwMode="auto">
          <a:xfrm>
            <a:off x="3008313" y="5154613"/>
            <a:ext cx="5334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94" name="Rectangle 1172">
            <a:extLst>
              <a:ext uri="{FF2B5EF4-FFF2-40B4-BE49-F238E27FC236}">
                <a16:creationId xmlns:a16="http://schemas.microsoft.com/office/drawing/2014/main" id="{54980672-AC10-E37D-3731-59A01D20C6E9}"/>
              </a:ext>
            </a:extLst>
          </p:cNvPr>
          <p:cNvSpPr>
            <a:spLocks noChangeArrowheads="1"/>
          </p:cNvSpPr>
          <p:nvPr/>
        </p:nvSpPr>
        <p:spPr bwMode="auto">
          <a:xfrm>
            <a:off x="363855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95" name="Rectangle 1173">
            <a:extLst>
              <a:ext uri="{FF2B5EF4-FFF2-40B4-BE49-F238E27FC236}">
                <a16:creationId xmlns:a16="http://schemas.microsoft.com/office/drawing/2014/main" id="{E39D4B0B-9A48-5A81-1EE4-D0E585A19A75}"/>
              </a:ext>
            </a:extLst>
          </p:cNvPr>
          <p:cNvSpPr>
            <a:spLocks noChangeArrowheads="1"/>
          </p:cNvSpPr>
          <p:nvPr/>
        </p:nvSpPr>
        <p:spPr bwMode="auto">
          <a:xfrm>
            <a:off x="417195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96" name="Rectangle 1174">
            <a:extLst>
              <a:ext uri="{FF2B5EF4-FFF2-40B4-BE49-F238E27FC236}">
                <a16:creationId xmlns:a16="http://schemas.microsoft.com/office/drawing/2014/main" id="{3C302B44-CB39-AA15-734D-7D08DE729EE0}"/>
              </a:ext>
            </a:extLst>
          </p:cNvPr>
          <p:cNvSpPr>
            <a:spLocks noChangeArrowheads="1"/>
          </p:cNvSpPr>
          <p:nvPr/>
        </p:nvSpPr>
        <p:spPr bwMode="auto">
          <a:xfrm>
            <a:off x="4752975"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97" name="Rectangle 1175">
            <a:extLst>
              <a:ext uri="{FF2B5EF4-FFF2-40B4-BE49-F238E27FC236}">
                <a16:creationId xmlns:a16="http://schemas.microsoft.com/office/drawing/2014/main" id="{8540BAC8-415E-06E0-FFB0-9843D0029256}"/>
              </a:ext>
            </a:extLst>
          </p:cNvPr>
          <p:cNvSpPr>
            <a:spLocks noChangeArrowheads="1"/>
          </p:cNvSpPr>
          <p:nvPr/>
        </p:nvSpPr>
        <p:spPr bwMode="auto">
          <a:xfrm>
            <a:off x="1697038" y="48910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98" name="Rectangle 1176">
            <a:extLst>
              <a:ext uri="{FF2B5EF4-FFF2-40B4-BE49-F238E27FC236}">
                <a16:creationId xmlns:a16="http://schemas.microsoft.com/office/drawing/2014/main" id="{B24A18A9-0248-AEFD-E7F5-3C1FF7892565}"/>
              </a:ext>
            </a:extLst>
          </p:cNvPr>
          <p:cNvSpPr>
            <a:spLocks noChangeArrowheads="1"/>
          </p:cNvSpPr>
          <p:nvPr/>
        </p:nvSpPr>
        <p:spPr bwMode="auto">
          <a:xfrm>
            <a:off x="2427288"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799" name="Rectangle 1177">
            <a:extLst>
              <a:ext uri="{FF2B5EF4-FFF2-40B4-BE49-F238E27FC236}">
                <a16:creationId xmlns:a16="http://schemas.microsoft.com/office/drawing/2014/main" id="{27BB5C50-45E6-2399-EF58-52B4B7804029}"/>
              </a:ext>
            </a:extLst>
          </p:cNvPr>
          <p:cNvSpPr>
            <a:spLocks noChangeArrowheads="1"/>
          </p:cNvSpPr>
          <p:nvPr/>
        </p:nvSpPr>
        <p:spPr bwMode="auto">
          <a:xfrm>
            <a:off x="3008313"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800" name="Rectangle 1178">
            <a:extLst>
              <a:ext uri="{FF2B5EF4-FFF2-40B4-BE49-F238E27FC236}">
                <a16:creationId xmlns:a16="http://schemas.microsoft.com/office/drawing/2014/main" id="{CCA2FAEC-D617-9F93-6F10-62E8F1B693E3}"/>
              </a:ext>
            </a:extLst>
          </p:cNvPr>
          <p:cNvSpPr>
            <a:spLocks noChangeArrowheads="1"/>
          </p:cNvSpPr>
          <p:nvPr/>
        </p:nvSpPr>
        <p:spPr bwMode="auto">
          <a:xfrm>
            <a:off x="3589338"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801" name="Rectangle 1179">
            <a:extLst>
              <a:ext uri="{FF2B5EF4-FFF2-40B4-BE49-F238E27FC236}">
                <a16:creationId xmlns:a16="http://schemas.microsoft.com/office/drawing/2014/main" id="{F73B832F-A8EF-1F69-3F48-F213430C6A4C}"/>
              </a:ext>
            </a:extLst>
          </p:cNvPr>
          <p:cNvSpPr>
            <a:spLocks noChangeArrowheads="1"/>
          </p:cNvSpPr>
          <p:nvPr/>
        </p:nvSpPr>
        <p:spPr bwMode="auto">
          <a:xfrm>
            <a:off x="1697038" y="50990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802" name="Rectangle 1180">
            <a:extLst>
              <a:ext uri="{FF2B5EF4-FFF2-40B4-BE49-F238E27FC236}">
                <a16:creationId xmlns:a16="http://schemas.microsoft.com/office/drawing/2014/main" id="{BE120F5F-6C84-AB99-9F1E-D9513B39E153}"/>
              </a:ext>
            </a:extLst>
          </p:cNvPr>
          <p:cNvSpPr>
            <a:spLocks noChangeArrowheads="1"/>
          </p:cNvSpPr>
          <p:nvPr/>
        </p:nvSpPr>
        <p:spPr bwMode="auto">
          <a:xfrm>
            <a:off x="1697038" y="53070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5803" name="Line 1181">
            <a:extLst>
              <a:ext uri="{FF2B5EF4-FFF2-40B4-BE49-F238E27FC236}">
                <a16:creationId xmlns:a16="http://schemas.microsoft.com/office/drawing/2014/main" id="{F1913AFA-7D4A-3D6D-8E2D-BCCF0513FE5E}"/>
              </a:ext>
            </a:extLst>
          </p:cNvPr>
          <p:cNvSpPr>
            <a:spLocks noChangeShapeType="1"/>
          </p:cNvSpPr>
          <p:nvPr/>
        </p:nvSpPr>
        <p:spPr bwMode="auto">
          <a:xfrm>
            <a:off x="2286000" y="4191000"/>
            <a:ext cx="26162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4" name="Line 1182">
            <a:extLst>
              <a:ext uri="{FF2B5EF4-FFF2-40B4-BE49-F238E27FC236}">
                <a16:creationId xmlns:a16="http://schemas.microsoft.com/office/drawing/2014/main" id="{80C14FA2-CF99-31D6-E5A0-D9C5769904E6}"/>
              </a:ext>
            </a:extLst>
          </p:cNvPr>
          <p:cNvSpPr>
            <a:spLocks noChangeShapeType="1"/>
          </p:cNvSpPr>
          <p:nvPr/>
        </p:nvSpPr>
        <p:spPr bwMode="auto">
          <a:xfrm>
            <a:off x="2282825" y="5272088"/>
            <a:ext cx="1295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5805" name="Text Box 1184">
            <a:extLst>
              <a:ext uri="{FF2B5EF4-FFF2-40B4-BE49-F238E27FC236}">
                <a16:creationId xmlns:a16="http://schemas.microsoft.com/office/drawing/2014/main" id="{1603D77A-C05A-1BC9-69CB-73376FE4029C}"/>
              </a:ext>
            </a:extLst>
          </p:cNvPr>
          <p:cNvSpPr txBox="1">
            <a:spLocks noChangeArrowheads="1"/>
          </p:cNvSpPr>
          <p:nvPr/>
        </p:nvSpPr>
        <p:spPr bwMode="auto">
          <a:xfrm>
            <a:off x="1524000" y="1676400"/>
            <a:ext cx="7667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Time 1</a:t>
            </a:r>
          </a:p>
        </p:txBody>
      </p:sp>
      <p:sp>
        <p:nvSpPr>
          <p:cNvPr id="155806" name="AutoShape 1185">
            <a:hlinkClick r:id="" action="ppaction://hlinkshowjump?jump=firstslide" highlightClick="1"/>
            <a:extLst>
              <a:ext uri="{FF2B5EF4-FFF2-40B4-BE49-F238E27FC236}">
                <a16:creationId xmlns:a16="http://schemas.microsoft.com/office/drawing/2014/main" id="{4DBE0E4E-20AB-1786-5005-D52BD9739B85}"/>
              </a:ext>
            </a:extLst>
          </p:cNvPr>
          <p:cNvSpPr>
            <a:spLocks noChangeArrowheads="1"/>
          </p:cNvSpPr>
          <p:nvPr/>
        </p:nvSpPr>
        <p:spPr bwMode="auto">
          <a:xfrm>
            <a:off x="60960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5807" name="AutoShape 1187">
            <a:hlinkClick r:id="" action="ppaction://hlinkshowjump?jump=nextslide" highlightClick="1"/>
            <a:extLst>
              <a:ext uri="{FF2B5EF4-FFF2-40B4-BE49-F238E27FC236}">
                <a16:creationId xmlns:a16="http://schemas.microsoft.com/office/drawing/2014/main" id="{D5730966-3F91-B80B-5210-A2D27FBF7AC7}"/>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5808" name="Text Box 1189">
            <a:extLst>
              <a:ext uri="{FF2B5EF4-FFF2-40B4-BE49-F238E27FC236}">
                <a16:creationId xmlns:a16="http://schemas.microsoft.com/office/drawing/2014/main" id="{A5E10261-8654-EF7A-4664-902EF8627B81}"/>
              </a:ext>
            </a:extLst>
          </p:cNvPr>
          <p:cNvSpPr txBox="1">
            <a:spLocks noChangeArrowheads="1"/>
          </p:cNvSpPr>
          <p:nvPr/>
        </p:nvSpPr>
        <p:spPr bwMode="auto">
          <a:xfrm>
            <a:off x="3505200" y="1371600"/>
            <a:ext cx="5334000" cy="1570038"/>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olidFill>
                  <a:srgbClr val="C00000"/>
                </a:solidFill>
                <a:latin typeface="Verdana" panose="020B0604030504040204" pitchFamily="34" charset="0"/>
              </a:rPr>
              <a:t>David spends 100 in period 1 and because Ebenezer breaches David has nothing left to spend in period 2</a:t>
            </a:r>
          </a:p>
        </p:txBody>
      </p:sp>
      <p:sp>
        <p:nvSpPr>
          <p:cNvPr id="155809" name="AutoShape 1190">
            <a:hlinkClick r:id="" action="ppaction://hlinkshowjump?jump=previousslide" highlightClick="1"/>
            <a:extLst>
              <a:ext uri="{FF2B5EF4-FFF2-40B4-BE49-F238E27FC236}">
                <a16:creationId xmlns:a16="http://schemas.microsoft.com/office/drawing/2014/main" id="{34191720-31B3-C1B6-3A92-D882FB345E8B}"/>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5810" name="Line 1191">
            <a:extLst>
              <a:ext uri="{FF2B5EF4-FFF2-40B4-BE49-F238E27FC236}">
                <a16:creationId xmlns:a16="http://schemas.microsoft.com/office/drawing/2014/main" id="{0048DAA9-C1CE-01E0-7E38-F42E0C590951}"/>
              </a:ext>
            </a:extLst>
          </p:cNvPr>
          <p:cNvSpPr>
            <a:spLocks noChangeShapeType="1"/>
          </p:cNvSpPr>
          <p:nvPr/>
        </p:nvSpPr>
        <p:spPr bwMode="auto">
          <a:xfrm flipH="1">
            <a:off x="2438400" y="2362200"/>
            <a:ext cx="838200" cy="14478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55811" name="Slide Number Placeholder 163">
            <a:extLst>
              <a:ext uri="{FF2B5EF4-FFF2-40B4-BE49-F238E27FC236}">
                <a16:creationId xmlns:a16="http://schemas.microsoft.com/office/drawing/2014/main" id="{0F49BE1E-7855-9812-6893-889375DA29F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54689C9C-5425-5C4B-BC97-68C60CAD2864}" type="slidenum">
              <a:rPr lang="en-US" altLang="en-US" sz="1200" smtClean="0">
                <a:latin typeface="Verdana" panose="020B0604030504040204" pitchFamily="34" charset="0"/>
              </a:rPr>
              <a:pPr>
                <a:spcBef>
                  <a:spcPct val="0"/>
                </a:spcBef>
                <a:buFontTx/>
                <a:buNone/>
              </a:pPr>
              <a:t>65</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336994"/>
                                        </p:tgtEl>
                                      </p:cBhvr>
                                    </p:animEffect>
                                    <p:animScale>
                                      <p:cBhvr>
                                        <p:cTn id="7" dur="250" autoRev="1" fill="hold"/>
                                        <p:tgtEl>
                                          <p:spTgt spid="33699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57697" name="Rectangle 1026">
            <a:extLst>
              <a:ext uri="{FF2B5EF4-FFF2-40B4-BE49-F238E27FC236}">
                <a16:creationId xmlns:a16="http://schemas.microsoft.com/office/drawing/2014/main" id="{13939FB7-C8B0-F018-75F9-881C9DF7366B}"/>
              </a:ext>
            </a:extLst>
          </p:cNvPr>
          <p:cNvSpPr>
            <a:spLocks noChangeArrowheads="1"/>
          </p:cNvSpPr>
          <p:nvPr/>
        </p:nvSpPr>
        <p:spPr bwMode="auto">
          <a:xfrm>
            <a:off x="533400" y="1154113"/>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698" name="Rectangle 1027">
            <a:extLst>
              <a:ext uri="{FF2B5EF4-FFF2-40B4-BE49-F238E27FC236}">
                <a16:creationId xmlns:a16="http://schemas.microsoft.com/office/drawing/2014/main" id="{EF0CECE4-5EED-C4B6-D086-894DF700D7F7}"/>
              </a:ext>
            </a:extLst>
          </p:cNvPr>
          <p:cNvSpPr>
            <a:spLocks noChangeArrowheads="1"/>
          </p:cNvSpPr>
          <p:nvPr/>
        </p:nvSpPr>
        <p:spPr bwMode="auto">
          <a:xfrm>
            <a:off x="533400" y="1362075"/>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699" name="Rectangle 1028">
            <a:extLst>
              <a:ext uri="{FF2B5EF4-FFF2-40B4-BE49-F238E27FC236}">
                <a16:creationId xmlns:a16="http://schemas.microsoft.com/office/drawing/2014/main" id="{669D9398-F1AF-0846-B506-AA99B5D0FB63}"/>
              </a:ext>
            </a:extLst>
          </p:cNvPr>
          <p:cNvSpPr>
            <a:spLocks noChangeArrowheads="1"/>
          </p:cNvSpPr>
          <p:nvPr/>
        </p:nvSpPr>
        <p:spPr bwMode="auto">
          <a:xfrm>
            <a:off x="533400" y="1570038"/>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00" name="Rectangle 1029">
            <a:extLst>
              <a:ext uri="{FF2B5EF4-FFF2-40B4-BE49-F238E27FC236}">
                <a16:creationId xmlns:a16="http://schemas.microsoft.com/office/drawing/2014/main" id="{B15E77D9-2765-E80F-2ABF-5B791FE6D91E}"/>
              </a:ext>
            </a:extLst>
          </p:cNvPr>
          <p:cNvSpPr>
            <a:spLocks noChangeArrowheads="1"/>
          </p:cNvSpPr>
          <p:nvPr/>
        </p:nvSpPr>
        <p:spPr bwMode="auto">
          <a:xfrm>
            <a:off x="533400" y="1778000"/>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01" name="Rectangle 1030">
            <a:extLst>
              <a:ext uri="{FF2B5EF4-FFF2-40B4-BE49-F238E27FC236}">
                <a16:creationId xmlns:a16="http://schemas.microsoft.com/office/drawing/2014/main" id="{8AE6C297-714A-9F59-22BC-FEF1CEF9522E}"/>
              </a:ext>
            </a:extLst>
          </p:cNvPr>
          <p:cNvSpPr>
            <a:spLocks noChangeArrowheads="1"/>
          </p:cNvSpPr>
          <p:nvPr/>
        </p:nvSpPr>
        <p:spPr bwMode="auto">
          <a:xfrm>
            <a:off x="533400"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02" name="Rectangle 1031">
            <a:extLst>
              <a:ext uri="{FF2B5EF4-FFF2-40B4-BE49-F238E27FC236}">
                <a16:creationId xmlns:a16="http://schemas.microsoft.com/office/drawing/2014/main" id="{4BF39F6E-9D3D-96CC-CA5B-20E2691518D7}"/>
              </a:ext>
            </a:extLst>
          </p:cNvPr>
          <p:cNvSpPr>
            <a:spLocks noChangeArrowheads="1"/>
          </p:cNvSpPr>
          <p:nvPr/>
        </p:nvSpPr>
        <p:spPr bwMode="auto">
          <a:xfrm>
            <a:off x="1114425"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03" name="Rectangle 1032">
            <a:extLst>
              <a:ext uri="{FF2B5EF4-FFF2-40B4-BE49-F238E27FC236}">
                <a16:creationId xmlns:a16="http://schemas.microsoft.com/office/drawing/2014/main" id="{EF0C5531-2110-C649-74E5-974FB3DA4815}"/>
              </a:ext>
            </a:extLst>
          </p:cNvPr>
          <p:cNvSpPr>
            <a:spLocks noChangeArrowheads="1"/>
          </p:cNvSpPr>
          <p:nvPr/>
        </p:nvSpPr>
        <p:spPr bwMode="auto">
          <a:xfrm>
            <a:off x="533400" y="2189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04" name="Rectangle 1033">
            <a:extLst>
              <a:ext uri="{FF2B5EF4-FFF2-40B4-BE49-F238E27FC236}">
                <a16:creationId xmlns:a16="http://schemas.microsoft.com/office/drawing/2014/main" id="{90CC0CDB-0C3A-79B3-D8A8-C5E8E81FD13B}"/>
              </a:ext>
            </a:extLst>
          </p:cNvPr>
          <p:cNvSpPr>
            <a:spLocks noChangeArrowheads="1"/>
          </p:cNvSpPr>
          <p:nvPr/>
        </p:nvSpPr>
        <p:spPr bwMode="auto">
          <a:xfrm>
            <a:off x="533400" y="2397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05" name="Rectangle 1034">
            <a:extLst>
              <a:ext uri="{FF2B5EF4-FFF2-40B4-BE49-F238E27FC236}">
                <a16:creationId xmlns:a16="http://schemas.microsoft.com/office/drawing/2014/main" id="{8276596B-7625-D5AA-7910-734EFEF2089D}"/>
              </a:ext>
            </a:extLst>
          </p:cNvPr>
          <p:cNvSpPr>
            <a:spLocks noChangeArrowheads="1"/>
          </p:cNvSpPr>
          <p:nvPr/>
        </p:nvSpPr>
        <p:spPr bwMode="auto">
          <a:xfrm>
            <a:off x="533400" y="2605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06" name="Rectangle 1035">
            <a:extLst>
              <a:ext uri="{FF2B5EF4-FFF2-40B4-BE49-F238E27FC236}">
                <a16:creationId xmlns:a16="http://schemas.microsoft.com/office/drawing/2014/main" id="{9AB7BD8E-7E9D-DCDB-1926-43E7711040F3}"/>
              </a:ext>
            </a:extLst>
          </p:cNvPr>
          <p:cNvSpPr>
            <a:spLocks noChangeArrowheads="1"/>
          </p:cNvSpPr>
          <p:nvPr/>
        </p:nvSpPr>
        <p:spPr bwMode="auto">
          <a:xfrm>
            <a:off x="582613" y="2605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07" name="Rectangle 1036">
            <a:extLst>
              <a:ext uri="{FF2B5EF4-FFF2-40B4-BE49-F238E27FC236}">
                <a16:creationId xmlns:a16="http://schemas.microsoft.com/office/drawing/2014/main" id="{B7CBA8BA-FBC2-35A5-AB6C-7A93CB2907A4}"/>
              </a:ext>
            </a:extLst>
          </p:cNvPr>
          <p:cNvSpPr>
            <a:spLocks noChangeArrowheads="1"/>
          </p:cNvSpPr>
          <p:nvPr/>
        </p:nvSpPr>
        <p:spPr bwMode="auto">
          <a:xfrm>
            <a:off x="533400" y="2813050"/>
            <a:ext cx="3333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08" name="Rectangle 1037">
            <a:extLst>
              <a:ext uri="{FF2B5EF4-FFF2-40B4-BE49-F238E27FC236}">
                <a16:creationId xmlns:a16="http://schemas.microsoft.com/office/drawing/2014/main" id="{3CD67B04-7549-EEB9-CCDF-08ECED3DB517}"/>
              </a:ext>
            </a:extLst>
          </p:cNvPr>
          <p:cNvSpPr>
            <a:spLocks noChangeArrowheads="1"/>
          </p:cNvSpPr>
          <p:nvPr/>
        </p:nvSpPr>
        <p:spPr bwMode="auto">
          <a:xfrm>
            <a:off x="776288" y="2813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09" name="Rectangle 1038">
            <a:extLst>
              <a:ext uri="{FF2B5EF4-FFF2-40B4-BE49-F238E27FC236}">
                <a16:creationId xmlns:a16="http://schemas.microsoft.com/office/drawing/2014/main" id="{C2E52373-8291-38A3-F572-D276FFD12407}"/>
              </a:ext>
            </a:extLst>
          </p:cNvPr>
          <p:cNvSpPr>
            <a:spLocks noChangeArrowheads="1"/>
          </p:cNvSpPr>
          <p:nvPr/>
        </p:nvSpPr>
        <p:spPr bwMode="auto">
          <a:xfrm>
            <a:off x="533400"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10" name="Rectangle 1039">
            <a:extLst>
              <a:ext uri="{FF2B5EF4-FFF2-40B4-BE49-F238E27FC236}">
                <a16:creationId xmlns:a16="http://schemas.microsoft.com/office/drawing/2014/main" id="{DC4AEAD0-B9E4-6E8B-855B-CC46326831E6}"/>
              </a:ext>
            </a:extLst>
          </p:cNvPr>
          <p:cNvSpPr>
            <a:spLocks noChangeArrowheads="1"/>
          </p:cNvSpPr>
          <p:nvPr/>
        </p:nvSpPr>
        <p:spPr bwMode="auto">
          <a:xfrm>
            <a:off x="1114425"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11" name="Rectangle 1040">
            <a:extLst>
              <a:ext uri="{FF2B5EF4-FFF2-40B4-BE49-F238E27FC236}">
                <a16:creationId xmlns:a16="http://schemas.microsoft.com/office/drawing/2014/main" id="{57B5ED5B-A409-B0F0-6D29-53DDCD5985A1}"/>
              </a:ext>
            </a:extLst>
          </p:cNvPr>
          <p:cNvSpPr>
            <a:spLocks noChangeArrowheads="1"/>
          </p:cNvSpPr>
          <p:nvPr/>
        </p:nvSpPr>
        <p:spPr bwMode="auto">
          <a:xfrm>
            <a:off x="533400"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12" name="Rectangle 1041">
            <a:extLst>
              <a:ext uri="{FF2B5EF4-FFF2-40B4-BE49-F238E27FC236}">
                <a16:creationId xmlns:a16="http://schemas.microsoft.com/office/drawing/2014/main" id="{F9E3BF27-DE66-F73F-8DBC-11148D8222F6}"/>
              </a:ext>
            </a:extLst>
          </p:cNvPr>
          <p:cNvSpPr>
            <a:spLocks noChangeArrowheads="1"/>
          </p:cNvSpPr>
          <p:nvPr/>
        </p:nvSpPr>
        <p:spPr bwMode="auto">
          <a:xfrm>
            <a:off x="1114425"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13" name="Rectangle 1042">
            <a:extLst>
              <a:ext uri="{FF2B5EF4-FFF2-40B4-BE49-F238E27FC236}">
                <a16:creationId xmlns:a16="http://schemas.microsoft.com/office/drawing/2014/main" id="{B079DA87-032F-D7A6-917E-3BC749CB4F56}"/>
              </a:ext>
            </a:extLst>
          </p:cNvPr>
          <p:cNvSpPr>
            <a:spLocks noChangeArrowheads="1"/>
          </p:cNvSpPr>
          <p:nvPr/>
        </p:nvSpPr>
        <p:spPr bwMode="auto">
          <a:xfrm>
            <a:off x="1143000" y="3352800"/>
            <a:ext cx="914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endParaRPr lang="en-US" altLang="en-US" sz="2400">
              <a:latin typeface="Times New Roman" panose="02020603050405020304" pitchFamily="18" charset="0"/>
            </a:endParaRPr>
          </a:p>
        </p:txBody>
      </p:sp>
      <p:sp>
        <p:nvSpPr>
          <p:cNvPr id="157714" name="Rectangle 1043">
            <a:extLst>
              <a:ext uri="{FF2B5EF4-FFF2-40B4-BE49-F238E27FC236}">
                <a16:creationId xmlns:a16="http://schemas.microsoft.com/office/drawing/2014/main" id="{2AEFC31C-B846-2620-CDA9-A1E2C728EB4A}"/>
              </a:ext>
            </a:extLst>
          </p:cNvPr>
          <p:cNvSpPr>
            <a:spLocks noChangeArrowheads="1"/>
          </p:cNvSpPr>
          <p:nvPr/>
        </p:nvSpPr>
        <p:spPr bwMode="auto">
          <a:xfrm>
            <a:off x="4752975" y="3908425"/>
            <a:ext cx="2524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B</a:t>
            </a:r>
            <a:endParaRPr lang="en-US" altLang="en-US" sz="2400">
              <a:latin typeface="Times New Roman" panose="02020603050405020304" pitchFamily="18" charset="0"/>
            </a:endParaRPr>
          </a:p>
        </p:txBody>
      </p:sp>
      <p:sp>
        <p:nvSpPr>
          <p:cNvPr id="157715" name="Rectangle 1044">
            <a:extLst>
              <a:ext uri="{FF2B5EF4-FFF2-40B4-BE49-F238E27FC236}">
                <a16:creationId xmlns:a16="http://schemas.microsoft.com/office/drawing/2014/main" id="{BB063892-B373-E699-8B70-FA3C03A688F4}"/>
              </a:ext>
            </a:extLst>
          </p:cNvPr>
          <p:cNvSpPr>
            <a:spLocks noChangeArrowheads="1"/>
          </p:cNvSpPr>
          <p:nvPr/>
        </p:nvSpPr>
        <p:spPr bwMode="auto">
          <a:xfrm>
            <a:off x="5026025" y="3986213"/>
            <a:ext cx="444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100, 100</a:t>
            </a:r>
            <a:endParaRPr lang="en-US" altLang="en-US" sz="2400">
              <a:latin typeface="Times New Roman" panose="02020603050405020304" pitchFamily="18" charset="0"/>
            </a:endParaRPr>
          </a:p>
        </p:txBody>
      </p:sp>
      <p:sp>
        <p:nvSpPr>
          <p:cNvPr id="157716" name="Rectangle 1045">
            <a:extLst>
              <a:ext uri="{FF2B5EF4-FFF2-40B4-BE49-F238E27FC236}">
                <a16:creationId xmlns:a16="http://schemas.microsoft.com/office/drawing/2014/main" id="{CD0F0B4E-AF0C-0627-C8C3-202B07D9C22A}"/>
              </a:ext>
            </a:extLst>
          </p:cNvPr>
          <p:cNvSpPr>
            <a:spLocks noChangeArrowheads="1"/>
          </p:cNvSpPr>
          <p:nvPr/>
        </p:nvSpPr>
        <p:spPr bwMode="auto">
          <a:xfrm>
            <a:off x="5481638"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17" name="Rectangle 1046">
            <a:extLst>
              <a:ext uri="{FF2B5EF4-FFF2-40B4-BE49-F238E27FC236}">
                <a16:creationId xmlns:a16="http://schemas.microsoft.com/office/drawing/2014/main" id="{648FA077-EA8D-125D-8F09-12D2DCBC83CF}"/>
              </a:ext>
            </a:extLst>
          </p:cNvPr>
          <p:cNvSpPr>
            <a:spLocks noChangeArrowheads="1"/>
          </p:cNvSpPr>
          <p:nvPr/>
        </p:nvSpPr>
        <p:spPr bwMode="auto">
          <a:xfrm>
            <a:off x="533400"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18" name="Rectangle 1047">
            <a:extLst>
              <a:ext uri="{FF2B5EF4-FFF2-40B4-BE49-F238E27FC236}">
                <a16:creationId xmlns:a16="http://schemas.microsoft.com/office/drawing/2014/main" id="{63F7BF64-6E86-1832-8976-D2CD29790212}"/>
              </a:ext>
            </a:extLst>
          </p:cNvPr>
          <p:cNvSpPr>
            <a:spLocks noChangeArrowheads="1"/>
          </p:cNvSpPr>
          <p:nvPr/>
        </p:nvSpPr>
        <p:spPr bwMode="auto">
          <a:xfrm>
            <a:off x="1114425"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19" name="Rectangle 1048">
            <a:extLst>
              <a:ext uri="{FF2B5EF4-FFF2-40B4-BE49-F238E27FC236}">
                <a16:creationId xmlns:a16="http://schemas.microsoft.com/office/drawing/2014/main" id="{2B9FD832-00FB-F3FD-43A7-FBE3412C3963}"/>
              </a:ext>
            </a:extLst>
          </p:cNvPr>
          <p:cNvSpPr>
            <a:spLocks noChangeArrowheads="1"/>
          </p:cNvSpPr>
          <p:nvPr/>
        </p:nvSpPr>
        <p:spPr bwMode="auto">
          <a:xfrm>
            <a:off x="533400" y="38528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20" name="Rectangle 1049">
            <a:extLst>
              <a:ext uri="{FF2B5EF4-FFF2-40B4-BE49-F238E27FC236}">
                <a16:creationId xmlns:a16="http://schemas.microsoft.com/office/drawing/2014/main" id="{9B85D524-7EA6-4448-7A64-9C771E5104B8}"/>
              </a:ext>
            </a:extLst>
          </p:cNvPr>
          <p:cNvSpPr>
            <a:spLocks noChangeArrowheads="1"/>
          </p:cNvSpPr>
          <p:nvPr/>
        </p:nvSpPr>
        <p:spPr bwMode="auto">
          <a:xfrm>
            <a:off x="53340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21" name="Rectangle 1050">
            <a:extLst>
              <a:ext uri="{FF2B5EF4-FFF2-40B4-BE49-F238E27FC236}">
                <a16:creationId xmlns:a16="http://schemas.microsoft.com/office/drawing/2014/main" id="{AD52FE36-7EC8-D442-7A90-E0CAD7F15D66}"/>
              </a:ext>
            </a:extLst>
          </p:cNvPr>
          <p:cNvSpPr>
            <a:spLocks noChangeArrowheads="1"/>
          </p:cNvSpPr>
          <p:nvPr/>
        </p:nvSpPr>
        <p:spPr bwMode="auto">
          <a:xfrm>
            <a:off x="1114425"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22" name="Rectangle 1051">
            <a:extLst>
              <a:ext uri="{FF2B5EF4-FFF2-40B4-BE49-F238E27FC236}">
                <a16:creationId xmlns:a16="http://schemas.microsoft.com/office/drawing/2014/main" id="{A8CF81CE-77D2-D9F6-E0C1-34B1E5132C8C}"/>
              </a:ext>
            </a:extLst>
          </p:cNvPr>
          <p:cNvSpPr>
            <a:spLocks noChangeArrowheads="1"/>
          </p:cNvSpPr>
          <p:nvPr/>
        </p:nvSpPr>
        <p:spPr bwMode="auto">
          <a:xfrm>
            <a:off x="5334000"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23" name="Rectangle 1052">
            <a:extLst>
              <a:ext uri="{FF2B5EF4-FFF2-40B4-BE49-F238E27FC236}">
                <a16:creationId xmlns:a16="http://schemas.microsoft.com/office/drawing/2014/main" id="{DDC27CD4-74E4-8619-E1A8-E442C284BD48}"/>
              </a:ext>
            </a:extLst>
          </p:cNvPr>
          <p:cNvSpPr>
            <a:spLocks noChangeArrowheads="1"/>
          </p:cNvSpPr>
          <p:nvPr/>
        </p:nvSpPr>
        <p:spPr bwMode="auto">
          <a:xfrm>
            <a:off x="533400"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24" name="Rectangle 1053">
            <a:extLst>
              <a:ext uri="{FF2B5EF4-FFF2-40B4-BE49-F238E27FC236}">
                <a16:creationId xmlns:a16="http://schemas.microsoft.com/office/drawing/2014/main" id="{0E2C4453-AE91-6B0C-7975-E2C8F368A15E}"/>
              </a:ext>
            </a:extLst>
          </p:cNvPr>
          <p:cNvSpPr>
            <a:spLocks noChangeArrowheads="1"/>
          </p:cNvSpPr>
          <p:nvPr/>
        </p:nvSpPr>
        <p:spPr bwMode="auto">
          <a:xfrm>
            <a:off x="11144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25" name="Rectangle 1054">
            <a:extLst>
              <a:ext uri="{FF2B5EF4-FFF2-40B4-BE49-F238E27FC236}">
                <a16:creationId xmlns:a16="http://schemas.microsoft.com/office/drawing/2014/main" id="{489D3602-03C3-2A89-31EA-1A9AFC9A9570}"/>
              </a:ext>
            </a:extLst>
          </p:cNvPr>
          <p:cNvSpPr>
            <a:spLocks noChangeArrowheads="1"/>
          </p:cNvSpPr>
          <p:nvPr/>
        </p:nvSpPr>
        <p:spPr bwMode="auto">
          <a:xfrm>
            <a:off x="5334000" y="4738688"/>
            <a:ext cx="1822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26" name="Rectangle 1055">
            <a:extLst>
              <a:ext uri="{FF2B5EF4-FFF2-40B4-BE49-F238E27FC236}">
                <a16:creationId xmlns:a16="http://schemas.microsoft.com/office/drawing/2014/main" id="{5188331D-D1DE-5C50-2C7C-4845B3BBE0B2}"/>
              </a:ext>
            </a:extLst>
          </p:cNvPr>
          <p:cNvSpPr>
            <a:spLocks noChangeArrowheads="1"/>
          </p:cNvSpPr>
          <p:nvPr/>
        </p:nvSpPr>
        <p:spPr bwMode="auto">
          <a:xfrm>
            <a:off x="7321550"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27" name="Rectangle 1056">
            <a:extLst>
              <a:ext uri="{FF2B5EF4-FFF2-40B4-BE49-F238E27FC236}">
                <a16:creationId xmlns:a16="http://schemas.microsoft.com/office/drawing/2014/main" id="{0ED543C4-FEE1-87F5-37D5-884B7C56662A}"/>
              </a:ext>
            </a:extLst>
          </p:cNvPr>
          <p:cNvSpPr>
            <a:spLocks noChangeArrowheads="1"/>
          </p:cNvSpPr>
          <p:nvPr/>
        </p:nvSpPr>
        <p:spPr bwMode="auto">
          <a:xfrm>
            <a:off x="53340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28" name="Rectangle 1057">
            <a:extLst>
              <a:ext uri="{FF2B5EF4-FFF2-40B4-BE49-F238E27FC236}">
                <a16:creationId xmlns:a16="http://schemas.microsoft.com/office/drawing/2014/main" id="{8F496B0D-E208-469B-5712-3B9DBB43CD41}"/>
              </a:ext>
            </a:extLst>
          </p:cNvPr>
          <p:cNvSpPr>
            <a:spLocks noChangeArrowheads="1"/>
          </p:cNvSpPr>
          <p:nvPr/>
        </p:nvSpPr>
        <p:spPr bwMode="auto">
          <a:xfrm>
            <a:off x="111442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29" name="Rectangle 1058">
            <a:extLst>
              <a:ext uri="{FF2B5EF4-FFF2-40B4-BE49-F238E27FC236}">
                <a16:creationId xmlns:a16="http://schemas.microsoft.com/office/drawing/2014/main" id="{A20C1EC9-3A54-5E50-D791-892D838BFA9E}"/>
              </a:ext>
            </a:extLst>
          </p:cNvPr>
          <p:cNvSpPr>
            <a:spLocks noChangeArrowheads="1"/>
          </p:cNvSpPr>
          <p:nvPr/>
        </p:nvSpPr>
        <p:spPr bwMode="auto">
          <a:xfrm>
            <a:off x="5334000"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30" name="Rectangle 1059">
            <a:extLst>
              <a:ext uri="{FF2B5EF4-FFF2-40B4-BE49-F238E27FC236}">
                <a16:creationId xmlns:a16="http://schemas.microsoft.com/office/drawing/2014/main" id="{BEA27986-4AD4-BABA-4043-6DCB17423BB2}"/>
              </a:ext>
            </a:extLst>
          </p:cNvPr>
          <p:cNvSpPr>
            <a:spLocks noChangeArrowheads="1"/>
          </p:cNvSpPr>
          <p:nvPr/>
        </p:nvSpPr>
        <p:spPr bwMode="auto">
          <a:xfrm>
            <a:off x="5915025"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31" name="Rectangle 1060">
            <a:extLst>
              <a:ext uri="{FF2B5EF4-FFF2-40B4-BE49-F238E27FC236}">
                <a16:creationId xmlns:a16="http://schemas.microsoft.com/office/drawing/2014/main" id="{83B5542E-5C86-267A-6E66-81F72DD20A3D}"/>
              </a:ext>
            </a:extLst>
          </p:cNvPr>
          <p:cNvSpPr>
            <a:spLocks noChangeArrowheads="1"/>
          </p:cNvSpPr>
          <p:nvPr/>
        </p:nvSpPr>
        <p:spPr bwMode="auto">
          <a:xfrm>
            <a:off x="533400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32" name="Rectangle 1061">
            <a:extLst>
              <a:ext uri="{FF2B5EF4-FFF2-40B4-BE49-F238E27FC236}">
                <a16:creationId xmlns:a16="http://schemas.microsoft.com/office/drawing/2014/main" id="{7EE6F027-8ACD-E92C-7677-9E32029E1452}"/>
              </a:ext>
            </a:extLst>
          </p:cNvPr>
          <p:cNvSpPr>
            <a:spLocks noChangeArrowheads="1"/>
          </p:cNvSpPr>
          <p:nvPr/>
        </p:nvSpPr>
        <p:spPr bwMode="auto">
          <a:xfrm>
            <a:off x="5915025"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33" name="Rectangle 1062">
            <a:extLst>
              <a:ext uri="{FF2B5EF4-FFF2-40B4-BE49-F238E27FC236}">
                <a16:creationId xmlns:a16="http://schemas.microsoft.com/office/drawing/2014/main" id="{1D379FDC-7513-44D5-8FDF-28BDE1F70CDC}"/>
              </a:ext>
            </a:extLst>
          </p:cNvPr>
          <p:cNvSpPr>
            <a:spLocks noChangeArrowheads="1"/>
          </p:cNvSpPr>
          <p:nvPr/>
        </p:nvSpPr>
        <p:spPr bwMode="auto">
          <a:xfrm>
            <a:off x="649763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34" name="Rectangle 1063">
            <a:extLst>
              <a:ext uri="{FF2B5EF4-FFF2-40B4-BE49-F238E27FC236}">
                <a16:creationId xmlns:a16="http://schemas.microsoft.com/office/drawing/2014/main" id="{1F8E64C0-43AA-FF53-D553-96AE053E8394}"/>
              </a:ext>
            </a:extLst>
          </p:cNvPr>
          <p:cNvSpPr>
            <a:spLocks noChangeArrowheads="1"/>
          </p:cNvSpPr>
          <p:nvPr/>
        </p:nvSpPr>
        <p:spPr bwMode="auto">
          <a:xfrm>
            <a:off x="7078663"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35" name="Rectangle 1064">
            <a:extLst>
              <a:ext uri="{FF2B5EF4-FFF2-40B4-BE49-F238E27FC236}">
                <a16:creationId xmlns:a16="http://schemas.microsoft.com/office/drawing/2014/main" id="{6E4D90F5-69F7-EDB1-9F55-00BB73547729}"/>
              </a:ext>
            </a:extLst>
          </p:cNvPr>
          <p:cNvSpPr>
            <a:spLocks noChangeArrowheads="1"/>
          </p:cNvSpPr>
          <p:nvPr/>
        </p:nvSpPr>
        <p:spPr bwMode="auto">
          <a:xfrm>
            <a:off x="7659688" y="5154613"/>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36" name="Rectangle 1065">
            <a:extLst>
              <a:ext uri="{FF2B5EF4-FFF2-40B4-BE49-F238E27FC236}">
                <a16:creationId xmlns:a16="http://schemas.microsoft.com/office/drawing/2014/main" id="{449E33DB-141C-ED25-C31E-C3B499E09628}"/>
              </a:ext>
            </a:extLst>
          </p:cNvPr>
          <p:cNvSpPr>
            <a:spLocks noChangeArrowheads="1"/>
          </p:cNvSpPr>
          <p:nvPr/>
        </p:nvSpPr>
        <p:spPr bwMode="auto">
          <a:xfrm>
            <a:off x="1114425" y="4891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37" name="Rectangle 1066">
            <a:extLst>
              <a:ext uri="{FF2B5EF4-FFF2-40B4-BE49-F238E27FC236}">
                <a16:creationId xmlns:a16="http://schemas.microsoft.com/office/drawing/2014/main" id="{247EF3D9-E529-4B33-46F8-A98365ED3088}"/>
              </a:ext>
            </a:extLst>
          </p:cNvPr>
          <p:cNvSpPr>
            <a:spLocks noChangeArrowheads="1"/>
          </p:cNvSpPr>
          <p:nvPr/>
        </p:nvSpPr>
        <p:spPr bwMode="auto">
          <a:xfrm>
            <a:off x="4171950" y="5362575"/>
            <a:ext cx="8445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38" name="Rectangle 1067">
            <a:extLst>
              <a:ext uri="{FF2B5EF4-FFF2-40B4-BE49-F238E27FC236}">
                <a16:creationId xmlns:a16="http://schemas.microsoft.com/office/drawing/2014/main" id="{6B7CD48F-5353-B66F-1316-A25AB14D200D}"/>
              </a:ext>
            </a:extLst>
          </p:cNvPr>
          <p:cNvSpPr>
            <a:spLocks noChangeArrowheads="1"/>
          </p:cNvSpPr>
          <p:nvPr/>
        </p:nvSpPr>
        <p:spPr bwMode="auto">
          <a:xfrm>
            <a:off x="5599113" y="5362575"/>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39" name="Rectangle 1068">
            <a:extLst>
              <a:ext uri="{FF2B5EF4-FFF2-40B4-BE49-F238E27FC236}">
                <a16:creationId xmlns:a16="http://schemas.microsoft.com/office/drawing/2014/main" id="{B292DC83-9386-7017-6C5A-6257336FDCD2}"/>
              </a:ext>
            </a:extLst>
          </p:cNvPr>
          <p:cNvSpPr>
            <a:spLocks noChangeArrowheads="1"/>
          </p:cNvSpPr>
          <p:nvPr/>
        </p:nvSpPr>
        <p:spPr bwMode="auto">
          <a:xfrm>
            <a:off x="5988050"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40" name="Rectangle 1069">
            <a:extLst>
              <a:ext uri="{FF2B5EF4-FFF2-40B4-BE49-F238E27FC236}">
                <a16:creationId xmlns:a16="http://schemas.microsoft.com/office/drawing/2014/main" id="{9988864C-383E-19CC-3E87-9579B44C9760}"/>
              </a:ext>
            </a:extLst>
          </p:cNvPr>
          <p:cNvSpPr>
            <a:spLocks noChangeArrowheads="1"/>
          </p:cNvSpPr>
          <p:nvPr/>
        </p:nvSpPr>
        <p:spPr bwMode="auto">
          <a:xfrm>
            <a:off x="533400"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41" name="Rectangle 1070">
            <a:extLst>
              <a:ext uri="{FF2B5EF4-FFF2-40B4-BE49-F238E27FC236}">
                <a16:creationId xmlns:a16="http://schemas.microsoft.com/office/drawing/2014/main" id="{51DC6D95-311B-7A75-DCEA-F0E0D7B3E89C}"/>
              </a:ext>
            </a:extLst>
          </p:cNvPr>
          <p:cNvSpPr>
            <a:spLocks noChangeArrowheads="1"/>
          </p:cNvSpPr>
          <p:nvPr/>
        </p:nvSpPr>
        <p:spPr bwMode="auto">
          <a:xfrm>
            <a:off x="111442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42" name="Rectangle 1071">
            <a:extLst>
              <a:ext uri="{FF2B5EF4-FFF2-40B4-BE49-F238E27FC236}">
                <a16:creationId xmlns:a16="http://schemas.microsoft.com/office/drawing/2014/main" id="{97BB5236-5331-509C-C27A-C52E9BC1C0D2}"/>
              </a:ext>
            </a:extLst>
          </p:cNvPr>
          <p:cNvSpPr>
            <a:spLocks noChangeArrowheads="1"/>
          </p:cNvSpPr>
          <p:nvPr/>
        </p:nvSpPr>
        <p:spPr bwMode="auto">
          <a:xfrm>
            <a:off x="242728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43" name="Rectangle 1072">
            <a:extLst>
              <a:ext uri="{FF2B5EF4-FFF2-40B4-BE49-F238E27FC236}">
                <a16:creationId xmlns:a16="http://schemas.microsoft.com/office/drawing/2014/main" id="{2ED71708-B25D-D0B2-9650-279292372DA9}"/>
              </a:ext>
            </a:extLst>
          </p:cNvPr>
          <p:cNvSpPr>
            <a:spLocks noChangeArrowheads="1"/>
          </p:cNvSpPr>
          <p:nvPr/>
        </p:nvSpPr>
        <p:spPr bwMode="auto">
          <a:xfrm>
            <a:off x="3008313"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44" name="Rectangle 1073">
            <a:extLst>
              <a:ext uri="{FF2B5EF4-FFF2-40B4-BE49-F238E27FC236}">
                <a16:creationId xmlns:a16="http://schemas.microsoft.com/office/drawing/2014/main" id="{3E63F0BD-7958-C484-DEB1-1645C832B4DE}"/>
              </a:ext>
            </a:extLst>
          </p:cNvPr>
          <p:cNvSpPr>
            <a:spLocks noChangeArrowheads="1"/>
          </p:cNvSpPr>
          <p:nvPr/>
        </p:nvSpPr>
        <p:spPr bwMode="auto">
          <a:xfrm>
            <a:off x="358933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45" name="Rectangle 1074">
            <a:extLst>
              <a:ext uri="{FF2B5EF4-FFF2-40B4-BE49-F238E27FC236}">
                <a16:creationId xmlns:a16="http://schemas.microsoft.com/office/drawing/2014/main" id="{7C34918C-AEBA-A985-00D4-87071841E455}"/>
              </a:ext>
            </a:extLst>
          </p:cNvPr>
          <p:cNvSpPr>
            <a:spLocks noChangeArrowheads="1"/>
          </p:cNvSpPr>
          <p:nvPr/>
        </p:nvSpPr>
        <p:spPr bwMode="auto">
          <a:xfrm>
            <a:off x="4171950"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46" name="Rectangle 1075">
            <a:extLst>
              <a:ext uri="{FF2B5EF4-FFF2-40B4-BE49-F238E27FC236}">
                <a16:creationId xmlns:a16="http://schemas.microsoft.com/office/drawing/2014/main" id="{F8A8573B-7552-D3C5-8ADB-1A24BBB2D417}"/>
              </a:ext>
            </a:extLst>
          </p:cNvPr>
          <p:cNvSpPr>
            <a:spLocks noChangeArrowheads="1"/>
          </p:cNvSpPr>
          <p:nvPr/>
        </p:nvSpPr>
        <p:spPr bwMode="auto">
          <a:xfrm>
            <a:off x="4752975"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47" name="Rectangle 1076">
            <a:extLst>
              <a:ext uri="{FF2B5EF4-FFF2-40B4-BE49-F238E27FC236}">
                <a16:creationId xmlns:a16="http://schemas.microsoft.com/office/drawing/2014/main" id="{3CA150C9-F7E2-F105-E49C-4D7E9AF2D007}"/>
              </a:ext>
            </a:extLst>
          </p:cNvPr>
          <p:cNvSpPr>
            <a:spLocks noChangeArrowheads="1"/>
          </p:cNvSpPr>
          <p:nvPr/>
        </p:nvSpPr>
        <p:spPr bwMode="auto">
          <a:xfrm>
            <a:off x="5334000"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48" name="Rectangle 1077">
            <a:extLst>
              <a:ext uri="{FF2B5EF4-FFF2-40B4-BE49-F238E27FC236}">
                <a16:creationId xmlns:a16="http://schemas.microsoft.com/office/drawing/2014/main" id="{66D51F46-90F7-F104-194F-F3B5E0D56B09}"/>
              </a:ext>
            </a:extLst>
          </p:cNvPr>
          <p:cNvSpPr>
            <a:spLocks noChangeArrowheads="1"/>
          </p:cNvSpPr>
          <p:nvPr/>
        </p:nvSpPr>
        <p:spPr bwMode="auto">
          <a:xfrm>
            <a:off x="5915025"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49" name="Rectangle 1078">
            <a:extLst>
              <a:ext uri="{FF2B5EF4-FFF2-40B4-BE49-F238E27FC236}">
                <a16:creationId xmlns:a16="http://schemas.microsoft.com/office/drawing/2014/main" id="{8D525251-E482-55A3-F243-205934F3A937}"/>
              </a:ext>
            </a:extLst>
          </p:cNvPr>
          <p:cNvSpPr>
            <a:spLocks noChangeArrowheads="1"/>
          </p:cNvSpPr>
          <p:nvPr/>
        </p:nvSpPr>
        <p:spPr bwMode="auto">
          <a:xfrm>
            <a:off x="649763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50" name="Rectangle 1079">
            <a:extLst>
              <a:ext uri="{FF2B5EF4-FFF2-40B4-BE49-F238E27FC236}">
                <a16:creationId xmlns:a16="http://schemas.microsoft.com/office/drawing/2014/main" id="{2652AD8A-55EF-6FE6-D2A4-302A432AEEBA}"/>
              </a:ext>
            </a:extLst>
          </p:cNvPr>
          <p:cNvSpPr>
            <a:spLocks noChangeArrowheads="1"/>
          </p:cNvSpPr>
          <p:nvPr/>
        </p:nvSpPr>
        <p:spPr bwMode="auto">
          <a:xfrm>
            <a:off x="533400"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51" name="Rectangle 1080">
            <a:extLst>
              <a:ext uri="{FF2B5EF4-FFF2-40B4-BE49-F238E27FC236}">
                <a16:creationId xmlns:a16="http://schemas.microsoft.com/office/drawing/2014/main" id="{CDED0E65-350F-1C20-3240-2C6EF51C2480}"/>
              </a:ext>
            </a:extLst>
          </p:cNvPr>
          <p:cNvSpPr>
            <a:spLocks noChangeArrowheads="1"/>
          </p:cNvSpPr>
          <p:nvPr/>
        </p:nvSpPr>
        <p:spPr bwMode="auto">
          <a:xfrm>
            <a:off x="11144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52" name="Rectangle 1081">
            <a:extLst>
              <a:ext uri="{FF2B5EF4-FFF2-40B4-BE49-F238E27FC236}">
                <a16:creationId xmlns:a16="http://schemas.microsoft.com/office/drawing/2014/main" id="{9FACFC2F-63CE-CC62-A9E1-8495A9C08615}"/>
              </a:ext>
            </a:extLst>
          </p:cNvPr>
          <p:cNvSpPr>
            <a:spLocks noChangeArrowheads="1"/>
          </p:cNvSpPr>
          <p:nvPr/>
        </p:nvSpPr>
        <p:spPr bwMode="auto">
          <a:xfrm>
            <a:off x="2427288"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53" name="Rectangle 1082">
            <a:extLst>
              <a:ext uri="{FF2B5EF4-FFF2-40B4-BE49-F238E27FC236}">
                <a16:creationId xmlns:a16="http://schemas.microsoft.com/office/drawing/2014/main" id="{AE121015-D92A-A9B6-8059-BD23F22348C5}"/>
              </a:ext>
            </a:extLst>
          </p:cNvPr>
          <p:cNvSpPr>
            <a:spLocks noChangeArrowheads="1"/>
          </p:cNvSpPr>
          <p:nvPr/>
        </p:nvSpPr>
        <p:spPr bwMode="auto">
          <a:xfrm>
            <a:off x="3008313"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54" name="Rectangle 1083">
            <a:extLst>
              <a:ext uri="{FF2B5EF4-FFF2-40B4-BE49-F238E27FC236}">
                <a16:creationId xmlns:a16="http://schemas.microsoft.com/office/drawing/2014/main" id="{35A085D2-45D4-BF8F-FEF2-33078ABE741A}"/>
              </a:ext>
            </a:extLst>
          </p:cNvPr>
          <p:cNvSpPr>
            <a:spLocks noChangeArrowheads="1"/>
          </p:cNvSpPr>
          <p:nvPr/>
        </p:nvSpPr>
        <p:spPr bwMode="auto">
          <a:xfrm>
            <a:off x="3589338"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55" name="Rectangle 1084">
            <a:extLst>
              <a:ext uri="{FF2B5EF4-FFF2-40B4-BE49-F238E27FC236}">
                <a16:creationId xmlns:a16="http://schemas.microsoft.com/office/drawing/2014/main" id="{6317EB59-BB75-5FA1-9716-F1496606F1F8}"/>
              </a:ext>
            </a:extLst>
          </p:cNvPr>
          <p:cNvSpPr>
            <a:spLocks noChangeArrowheads="1"/>
          </p:cNvSpPr>
          <p:nvPr/>
        </p:nvSpPr>
        <p:spPr bwMode="auto">
          <a:xfrm>
            <a:off x="4171950"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56" name="Rectangle 1085">
            <a:extLst>
              <a:ext uri="{FF2B5EF4-FFF2-40B4-BE49-F238E27FC236}">
                <a16:creationId xmlns:a16="http://schemas.microsoft.com/office/drawing/2014/main" id="{EDF6465D-C963-9176-89DE-19638547C89D}"/>
              </a:ext>
            </a:extLst>
          </p:cNvPr>
          <p:cNvSpPr>
            <a:spLocks noChangeArrowheads="1"/>
          </p:cNvSpPr>
          <p:nvPr/>
        </p:nvSpPr>
        <p:spPr bwMode="auto">
          <a:xfrm>
            <a:off x="4752975"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57" name="Rectangle 1086">
            <a:extLst>
              <a:ext uri="{FF2B5EF4-FFF2-40B4-BE49-F238E27FC236}">
                <a16:creationId xmlns:a16="http://schemas.microsoft.com/office/drawing/2014/main" id="{00B9A83B-FBC1-4AEB-B4B0-0B278820F296}"/>
              </a:ext>
            </a:extLst>
          </p:cNvPr>
          <p:cNvSpPr>
            <a:spLocks noChangeArrowheads="1"/>
          </p:cNvSpPr>
          <p:nvPr/>
        </p:nvSpPr>
        <p:spPr bwMode="auto">
          <a:xfrm>
            <a:off x="5334000" y="5778500"/>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I</a:t>
            </a:r>
            <a:endParaRPr lang="en-US" altLang="en-US" sz="2400">
              <a:latin typeface="Times New Roman" panose="02020603050405020304" pitchFamily="18" charset="0"/>
            </a:endParaRPr>
          </a:p>
        </p:txBody>
      </p:sp>
      <p:sp>
        <p:nvSpPr>
          <p:cNvPr id="157758" name="Rectangle 1087">
            <a:extLst>
              <a:ext uri="{FF2B5EF4-FFF2-40B4-BE49-F238E27FC236}">
                <a16:creationId xmlns:a16="http://schemas.microsoft.com/office/drawing/2014/main" id="{8C2A932B-1FCA-0316-76AB-B5DBD3B2138C}"/>
              </a:ext>
            </a:extLst>
          </p:cNvPr>
          <p:cNvSpPr>
            <a:spLocks noChangeArrowheads="1"/>
          </p:cNvSpPr>
          <p:nvPr/>
        </p:nvSpPr>
        <p:spPr bwMode="auto">
          <a:xfrm>
            <a:off x="5397500" y="5856288"/>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57759" name="Rectangle 1088">
            <a:extLst>
              <a:ext uri="{FF2B5EF4-FFF2-40B4-BE49-F238E27FC236}">
                <a16:creationId xmlns:a16="http://schemas.microsoft.com/office/drawing/2014/main" id="{49B9266F-2470-FEEA-E83F-6F4B6A16B9B9}"/>
              </a:ext>
            </a:extLst>
          </p:cNvPr>
          <p:cNvSpPr>
            <a:spLocks noChangeArrowheads="1"/>
          </p:cNvSpPr>
          <p:nvPr/>
        </p:nvSpPr>
        <p:spPr bwMode="auto">
          <a:xfrm>
            <a:off x="5594350"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60" name="Rectangle 1089">
            <a:extLst>
              <a:ext uri="{FF2B5EF4-FFF2-40B4-BE49-F238E27FC236}">
                <a16:creationId xmlns:a16="http://schemas.microsoft.com/office/drawing/2014/main" id="{49352E39-8E69-524E-0218-C50CDE4EB5C4}"/>
              </a:ext>
            </a:extLst>
          </p:cNvPr>
          <p:cNvSpPr>
            <a:spLocks noChangeArrowheads="1"/>
          </p:cNvSpPr>
          <p:nvPr/>
        </p:nvSpPr>
        <p:spPr bwMode="auto">
          <a:xfrm>
            <a:off x="4752975" y="5986463"/>
            <a:ext cx="2365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    I</a:t>
            </a:r>
            <a:endParaRPr lang="en-US" altLang="en-US" sz="2400">
              <a:latin typeface="Times New Roman" panose="02020603050405020304" pitchFamily="18" charset="0"/>
            </a:endParaRPr>
          </a:p>
        </p:txBody>
      </p:sp>
      <p:sp>
        <p:nvSpPr>
          <p:cNvPr id="157761" name="Rectangle 1090">
            <a:extLst>
              <a:ext uri="{FF2B5EF4-FFF2-40B4-BE49-F238E27FC236}">
                <a16:creationId xmlns:a16="http://schemas.microsoft.com/office/drawing/2014/main" id="{B1385990-AEBC-5C7A-1CB1-F1AB5ADD31CF}"/>
              </a:ext>
            </a:extLst>
          </p:cNvPr>
          <p:cNvSpPr>
            <a:spLocks noChangeArrowheads="1"/>
          </p:cNvSpPr>
          <p:nvPr/>
        </p:nvSpPr>
        <p:spPr bwMode="auto">
          <a:xfrm>
            <a:off x="5010150" y="6064250"/>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DR</a:t>
            </a:r>
            <a:endParaRPr lang="en-US" altLang="en-US" sz="2400">
              <a:latin typeface="Times New Roman" panose="02020603050405020304" pitchFamily="18" charset="0"/>
            </a:endParaRPr>
          </a:p>
        </p:txBody>
      </p:sp>
      <p:sp>
        <p:nvSpPr>
          <p:cNvPr id="157762" name="Rectangle 1091">
            <a:extLst>
              <a:ext uri="{FF2B5EF4-FFF2-40B4-BE49-F238E27FC236}">
                <a16:creationId xmlns:a16="http://schemas.microsoft.com/office/drawing/2014/main" id="{E638329C-618B-6948-047F-58C769D2BE92}"/>
              </a:ext>
            </a:extLst>
          </p:cNvPr>
          <p:cNvSpPr>
            <a:spLocks noChangeArrowheads="1"/>
          </p:cNvSpPr>
          <p:nvPr/>
        </p:nvSpPr>
        <p:spPr bwMode="auto">
          <a:xfrm>
            <a:off x="5191125" y="6015038"/>
            <a:ext cx="381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2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63" name="Rectangle 1092">
            <a:extLst>
              <a:ext uri="{FF2B5EF4-FFF2-40B4-BE49-F238E27FC236}">
                <a16:creationId xmlns:a16="http://schemas.microsoft.com/office/drawing/2014/main" id="{DAABEAB2-72EE-855C-8685-CEB0EF54A7B2}"/>
              </a:ext>
            </a:extLst>
          </p:cNvPr>
          <p:cNvSpPr>
            <a:spLocks noChangeArrowheads="1"/>
          </p:cNvSpPr>
          <p:nvPr/>
        </p:nvSpPr>
        <p:spPr bwMode="auto">
          <a:xfrm>
            <a:off x="5230813"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64" name="Rectangle 1093">
            <a:extLst>
              <a:ext uri="{FF2B5EF4-FFF2-40B4-BE49-F238E27FC236}">
                <a16:creationId xmlns:a16="http://schemas.microsoft.com/office/drawing/2014/main" id="{4BE51C71-7E48-49CD-420C-E5492B302261}"/>
              </a:ext>
            </a:extLst>
          </p:cNvPr>
          <p:cNvSpPr>
            <a:spLocks noChangeArrowheads="1"/>
          </p:cNvSpPr>
          <p:nvPr/>
        </p:nvSpPr>
        <p:spPr bwMode="auto">
          <a:xfrm>
            <a:off x="5334000"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65" name="Rectangle 1094">
            <a:extLst>
              <a:ext uri="{FF2B5EF4-FFF2-40B4-BE49-F238E27FC236}">
                <a16:creationId xmlns:a16="http://schemas.microsoft.com/office/drawing/2014/main" id="{C323A726-30D1-BF97-B688-4D040DB46E5E}"/>
              </a:ext>
            </a:extLst>
          </p:cNvPr>
          <p:cNvSpPr>
            <a:spLocks noChangeArrowheads="1"/>
          </p:cNvSpPr>
          <p:nvPr/>
        </p:nvSpPr>
        <p:spPr bwMode="auto">
          <a:xfrm>
            <a:off x="5915025"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66" name="Rectangle 1095">
            <a:extLst>
              <a:ext uri="{FF2B5EF4-FFF2-40B4-BE49-F238E27FC236}">
                <a16:creationId xmlns:a16="http://schemas.microsoft.com/office/drawing/2014/main" id="{8D3866AF-889C-4753-9E03-29D2790CB80A}"/>
              </a:ext>
            </a:extLst>
          </p:cNvPr>
          <p:cNvSpPr>
            <a:spLocks noChangeArrowheads="1"/>
          </p:cNvSpPr>
          <p:nvPr/>
        </p:nvSpPr>
        <p:spPr bwMode="auto">
          <a:xfrm>
            <a:off x="6497638"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67" name="Rectangle 1096">
            <a:extLst>
              <a:ext uri="{FF2B5EF4-FFF2-40B4-BE49-F238E27FC236}">
                <a16:creationId xmlns:a16="http://schemas.microsoft.com/office/drawing/2014/main" id="{812C1A7C-726D-B7F9-6A5A-4D9549FF0D96}"/>
              </a:ext>
            </a:extLst>
          </p:cNvPr>
          <p:cNvSpPr>
            <a:spLocks noChangeArrowheads="1"/>
          </p:cNvSpPr>
          <p:nvPr/>
        </p:nvSpPr>
        <p:spPr bwMode="auto">
          <a:xfrm>
            <a:off x="7078663"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68" name="Rectangle 1097">
            <a:extLst>
              <a:ext uri="{FF2B5EF4-FFF2-40B4-BE49-F238E27FC236}">
                <a16:creationId xmlns:a16="http://schemas.microsoft.com/office/drawing/2014/main" id="{C064BB0B-E956-BB2F-1ED8-386084FB5436}"/>
              </a:ext>
            </a:extLst>
          </p:cNvPr>
          <p:cNvSpPr>
            <a:spLocks noChangeArrowheads="1"/>
          </p:cNvSpPr>
          <p:nvPr/>
        </p:nvSpPr>
        <p:spPr bwMode="auto">
          <a:xfrm>
            <a:off x="4752975" y="61928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69" name="Rectangle 1098">
            <a:extLst>
              <a:ext uri="{FF2B5EF4-FFF2-40B4-BE49-F238E27FC236}">
                <a16:creationId xmlns:a16="http://schemas.microsoft.com/office/drawing/2014/main" id="{030F3F92-7E51-42D0-928A-CD35F7208ED2}"/>
              </a:ext>
            </a:extLst>
          </p:cNvPr>
          <p:cNvSpPr>
            <a:spLocks noChangeArrowheads="1"/>
          </p:cNvSpPr>
          <p:nvPr/>
        </p:nvSpPr>
        <p:spPr bwMode="auto">
          <a:xfrm>
            <a:off x="5334000" y="6192838"/>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70" name="Rectangle 1099">
            <a:extLst>
              <a:ext uri="{FF2B5EF4-FFF2-40B4-BE49-F238E27FC236}">
                <a16:creationId xmlns:a16="http://schemas.microsoft.com/office/drawing/2014/main" id="{78D9D673-C825-4739-E086-724C05477631}"/>
              </a:ext>
            </a:extLst>
          </p:cNvPr>
          <p:cNvSpPr>
            <a:spLocks noChangeArrowheads="1"/>
          </p:cNvSpPr>
          <p:nvPr/>
        </p:nvSpPr>
        <p:spPr bwMode="auto">
          <a:xfrm>
            <a:off x="5673725" y="61928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71" name="Rectangle 1100">
            <a:extLst>
              <a:ext uri="{FF2B5EF4-FFF2-40B4-BE49-F238E27FC236}">
                <a16:creationId xmlns:a16="http://schemas.microsoft.com/office/drawing/2014/main" id="{382F4C18-2A78-EA6F-4F2A-6974B9CAAD5F}"/>
              </a:ext>
            </a:extLst>
          </p:cNvPr>
          <p:cNvSpPr>
            <a:spLocks noChangeArrowheads="1"/>
          </p:cNvSpPr>
          <p:nvPr/>
        </p:nvSpPr>
        <p:spPr bwMode="auto">
          <a:xfrm>
            <a:off x="533400"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72" name="Rectangle 1101">
            <a:extLst>
              <a:ext uri="{FF2B5EF4-FFF2-40B4-BE49-F238E27FC236}">
                <a16:creationId xmlns:a16="http://schemas.microsoft.com/office/drawing/2014/main" id="{161095C0-0213-787F-E6C7-B7175C71A279}"/>
              </a:ext>
            </a:extLst>
          </p:cNvPr>
          <p:cNvSpPr>
            <a:spLocks noChangeArrowheads="1"/>
          </p:cNvSpPr>
          <p:nvPr/>
        </p:nvSpPr>
        <p:spPr bwMode="auto">
          <a:xfrm>
            <a:off x="111442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73" name="Rectangle 1102">
            <a:extLst>
              <a:ext uri="{FF2B5EF4-FFF2-40B4-BE49-F238E27FC236}">
                <a16:creationId xmlns:a16="http://schemas.microsoft.com/office/drawing/2014/main" id="{9E4C2729-F4FF-194F-F4E3-A55C3A58D4D8}"/>
              </a:ext>
            </a:extLst>
          </p:cNvPr>
          <p:cNvSpPr>
            <a:spLocks noChangeArrowheads="1"/>
          </p:cNvSpPr>
          <p:nvPr/>
        </p:nvSpPr>
        <p:spPr bwMode="auto">
          <a:xfrm>
            <a:off x="1905000" y="6324600"/>
            <a:ext cx="685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57774" name="Rectangle 1103">
            <a:extLst>
              <a:ext uri="{FF2B5EF4-FFF2-40B4-BE49-F238E27FC236}">
                <a16:creationId xmlns:a16="http://schemas.microsoft.com/office/drawing/2014/main" id="{4F74A189-F44D-F84B-9628-672906AD200F}"/>
              </a:ext>
            </a:extLst>
          </p:cNvPr>
          <p:cNvSpPr>
            <a:spLocks noChangeArrowheads="1"/>
          </p:cNvSpPr>
          <p:nvPr/>
        </p:nvSpPr>
        <p:spPr bwMode="auto">
          <a:xfrm>
            <a:off x="22336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75" name="Rectangle 1104">
            <a:extLst>
              <a:ext uri="{FF2B5EF4-FFF2-40B4-BE49-F238E27FC236}">
                <a16:creationId xmlns:a16="http://schemas.microsoft.com/office/drawing/2014/main" id="{357EC405-EE4F-FF3C-0F53-D34C93D559BF}"/>
              </a:ext>
            </a:extLst>
          </p:cNvPr>
          <p:cNvSpPr>
            <a:spLocks noChangeArrowheads="1"/>
          </p:cNvSpPr>
          <p:nvPr/>
        </p:nvSpPr>
        <p:spPr bwMode="auto">
          <a:xfrm>
            <a:off x="2427288"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76" name="Rectangle 1105">
            <a:extLst>
              <a:ext uri="{FF2B5EF4-FFF2-40B4-BE49-F238E27FC236}">
                <a16:creationId xmlns:a16="http://schemas.microsoft.com/office/drawing/2014/main" id="{809C22D4-B487-9B89-CA5F-E9559AFC15FB}"/>
              </a:ext>
            </a:extLst>
          </p:cNvPr>
          <p:cNvSpPr>
            <a:spLocks noChangeArrowheads="1"/>
          </p:cNvSpPr>
          <p:nvPr/>
        </p:nvSpPr>
        <p:spPr bwMode="auto">
          <a:xfrm>
            <a:off x="30083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77" name="Rectangle 1106">
            <a:extLst>
              <a:ext uri="{FF2B5EF4-FFF2-40B4-BE49-F238E27FC236}">
                <a16:creationId xmlns:a16="http://schemas.microsoft.com/office/drawing/2014/main" id="{832DE08E-FEE0-8D01-EFC0-C0A6CDDC694E}"/>
              </a:ext>
            </a:extLst>
          </p:cNvPr>
          <p:cNvSpPr>
            <a:spLocks noChangeArrowheads="1"/>
          </p:cNvSpPr>
          <p:nvPr/>
        </p:nvSpPr>
        <p:spPr bwMode="auto">
          <a:xfrm>
            <a:off x="3589338" y="64008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57778" name="Rectangle 1107">
            <a:extLst>
              <a:ext uri="{FF2B5EF4-FFF2-40B4-BE49-F238E27FC236}">
                <a16:creationId xmlns:a16="http://schemas.microsoft.com/office/drawing/2014/main" id="{F822D723-C3C7-1385-0D26-6ADE98C2A3C3}"/>
              </a:ext>
            </a:extLst>
          </p:cNvPr>
          <p:cNvSpPr>
            <a:spLocks noChangeArrowheads="1"/>
          </p:cNvSpPr>
          <p:nvPr/>
        </p:nvSpPr>
        <p:spPr bwMode="auto">
          <a:xfrm>
            <a:off x="37830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79" name="Rectangle 1108">
            <a:extLst>
              <a:ext uri="{FF2B5EF4-FFF2-40B4-BE49-F238E27FC236}">
                <a16:creationId xmlns:a16="http://schemas.microsoft.com/office/drawing/2014/main" id="{73AB244C-8069-B183-8002-5C5257E75572}"/>
              </a:ext>
            </a:extLst>
          </p:cNvPr>
          <p:cNvSpPr>
            <a:spLocks noChangeArrowheads="1"/>
          </p:cNvSpPr>
          <p:nvPr/>
        </p:nvSpPr>
        <p:spPr bwMode="auto">
          <a:xfrm>
            <a:off x="4171950"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80" name="Rectangle 1109">
            <a:extLst>
              <a:ext uri="{FF2B5EF4-FFF2-40B4-BE49-F238E27FC236}">
                <a16:creationId xmlns:a16="http://schemas.microsoft.com/office/drawing/2014/main" id="{6F743D05-5E35-BD3F-E5EC-3FA73D9EAF2D}"/>
              </a:ext>
            </a:extLst>
          </p:cNvPr>
          <p:cNvSpPr>
            <a:spLocks noChangeArrowheads="1"/>
          </p:cNvSpPr>
          <p:nvPr/>
        </p:nvSpPr>
        <p:spPr bwMode="auto">
          <a:xfrm>
            <a:off x="4752975" y="6400800"/>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57781" name="Rectangle 1110">
            <a:extLst>
              <a:ext uri="{FF2B5EF4-FFF2-40B4-BE49-F238E27FC236}">
                <a16:creationId xmlns:a16="http://schemas.microsoft.com/office/drawing/2014/main" id="{E9A70DC8-DBD0-D174-CF05-AE239740F178}"/>
              </a:ext>
            </a:extLst>
          </p:cNvPr>
          <p:cNvSpPr>
            <a:spLocks noChangeArrowheads="1"/>
          </p:cNvSpPr>
          <p:nvPr/>
        </p:nvSpPr>
        <p:spPr bwMode="auto">
          <a:xfrm>
            <a:off x="5043488"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82" name="Rectangle 1111">
            <a:extLst>
              <a:ext uri="{FF2B5EF4-FFF2-40B4-BE49-F238E27FC236}">
                <a16:creationId xmlns:a16="http://schemas.microsoft.com/office/drawing/2014/main" id="{12C60D62-ADA7-80A0-42C7-CB0166024DB2}"/>
              </a:ext>
            </a:extLst>
          </p:cNvPr>
          <p:cNvSpPr>
            <a:spLocks noChangeArrowheads="1"/>
          </p:cNvSpPr>
          <p:nvPr/>
        </p:nvSpPr>
        <p:spPr bwMode="auto">
          <a:xfrm>
            <a:off x="5334000"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83" name="Rectangle 1112">
            <a:extLst>
              <a:ext uri="{FF2B5EF4-FFF2-40B4-BE49-F238E27FC236}">
                <a16:creationId xmlns:a16="http://schemas.microsoft.com/office/drawing/2014/main" id="{D0985BB9-ECD0-3054-CE46-4C3339A9AC68}"/>
              </a:ext>
            </a:extLst>
          </p:cNvPr>
          <p:cNvSpPr>
            <a:spLocks noChangeArrowheads="1"/>
          </p:cNvSpPr>
          <p:nvPr/>
        </p:nvSpPr>
        <p:spPr bwMode="auto">
          <a:xfrm>
            <a:off x="5915025" y="6400800"/>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84" name="Rectangle 1113">
            <a:extLst>
              <a:ext uri="{FF2B5EF4-FFF2-40B4-BE49-F238E27FC236}">
                <a16:creationId xmlns:a16="http://schemas.microsoft.com/office/drawing/2014/main" id="{DE5E5180-0073-17AD-7ED8-A1B95B9F3A34}"/>
              </a:ext>
            </a:extLst>
          </p:cNvPr>
          <p:cNvSpPr>
            <a:spLocks noChangeArrowheads="1"/>
          </p:cNvSpPr>
          <p:nvPr/>
        </p:nvSpPr>
        <p:spPr bwMode="auto">
          <a:xfrm>
            <a:off x="654526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85" name="Rectangle 1114">
            <a:extLst>
              <a:ext uri="{FF2B5EF4-FFF2-40B4-BE49-F238E27FC236}">
                <a16:creationId xmlns:a16="http://schemas.microsoft.com/office/drawing/2014/main" id="{2D46263B-6FF5-2257-4F3B-E46850E91DC4}"/>
              </a:ext>
            </a:extLst>
          </p:cNvPr>
          <p:cNvSpPr>
            <a:spLocks noChangeArrowheads="1"/>
          </p:cNvSpPr>
          <p:nvPr/>
        </p:nvSpPr>
        <p:spPr bwMode="auto">
          <a:xfrm>
            <a:off x="533400" y="61372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86" name="Rectangle 1115">
            <a:extLst>
              <a:ext uri="{FF2B5EF4-FFF2-40B4-BE49-F238E27FC236}">
                <a16:creationId xmlns:a16="http://schemas.microsoft.com/office/drawing/2014/main" id="{31680554-3E8F-9754-FF68-D9C241299680}"/>
              </a:ext>
            </a:extLst>
          </p:cNvPr>
          <p:cNvSpPr>
            <a:spLocks noChangeArrowheads="1"/>
          </p:cNvSpPr>
          <p:nvPr/>
        </p:nvSpPr>
        <p:spPr bwMode="auto">
          <a:xfrm>
            <a:off x="533400" y="6345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87" name="Line 1116">
            <a:extLst>
              <a:ext uri="{FF2B5EF4-FFF2-40B4-BE49-F238E27FC236}">
                <a16:creationId xmlns:a16="http://schemas.microsoft.com/office/drawing/2014/main" id="{5DA0E6CA-CEF0-669D-4448-BD6DB2CFBC61}"/>
              </a:ext>
            </a:extLst>
          </p:cNvPr>
          <p:cNvSpPr>
            <a:spLocks noChangeShapeType="1"/>
          </p:cNvSpPr>
          <p:nvPr/>
        </p:nvSpPr>
        <p:spPr bwMode="auto">
          <a:xfrm>
            <a:off x="2281238" y="4187825"/>
            <a:ext cx="2616200"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88" name="Line 1117">
            <a:extLst>
              <a:ext uri="{FF2B5EF4-FFF2-40B4-BE49-F238E27FC236}">
                <a16:creationId xmlns:a16="http://schemas.microsoft.com/office/drawing/2014/main" id="{17621BCD-540D-0BD6-8904-E3E5B93D6A82}"/>
              </a:ext>
            </a:extLst>
          </p:cNvPr>
          <p:cNvSpPr>
            <a:spLocks noChangeShapeType="1"/>
          </p:cNvSpPr>
          <p:nvPr/>
        </p:nvSpPr>
        <p:spPr bwMode="auto">
          <a:xfrm>
            <a:off x="4752975" y="617537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89" name="Line 1118">
            <a:extLst>
              <a:ext uri="{FF2B5EF4-FFF2-40B4-BE49-F238E27FC236}">
                <a16:creationId xmlns:a16="http://schemas.microsoft.com/office/drawing/2014/main" id="{1CDDB935-10FA-68BF-ED95-D39A19FC0652}"/>
              </a:ext>
            </a:extLst>
          </p:cNvPr>
          <p:cNvSpPr>
            <a:spLocks noChangeShapeType="1"/>
          </p:cNvSpPr>
          <p:nvPr/>
        </p:nvSpPr>
        <p:spPr bwMode="auto">
          <a:xfrm>
            <a:off x="4897438" y="4187825"/>
            <a:ext cx="1587"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90" name="Line 1119">
            <a:extLst>
              <a:ext uri="{FF2B5EF4-FFF2-40B4-BE49-F238E27FC236}">
                <a16:creationId xmlns:a16="http://schemas.microsoft.com/office/drawing/2014/main" id="{B0A60D15-6D22-C61B-1ECD-BA17BAE79C2B}"/>
              </a:ext>
            </a:extLst>
          </p:cNvPr>
          <p:cNvSpPr>
            <a:spLocks noChangeShapeType="1"/>
          </p:cNvSpPr>
          <p:nvPr/>
        </p:nvSpPr>
        <p:spPr bwMode="auto">
          <a:xfrm>
            <a:off x="2281238" y="6356350"/>
            <a:ext cx="5961062"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91" name="Line 1120">
            <a:extLst>
              <a:ext uri="{FF2B5EF4-FFF2-40B4-BE49-F238E27FC236}">
                <a16:creationId xmlns:a16="http://schemas.microsoft.com/office/drawing/2014/main" id="{8FDBDAFE-A5AB-E146-7B60-A97BDD7F166B}"/>
              </a:ext>
            </a:extLst>
          </p:cNvPr>
          <p:cNvSpPr>
            <a:spLocks noChangeShapeType="1"/>
          </p:cNvSpPr>
          <p:nvPr/>
        </p:nvSpPr>
        <p:spPr bwMode="auto">
          <a:xfrm>
            <a:off x="3589338" y="5272088"/>
            <a:ext cx="1587" cy="1084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92" name="Line 1121">
            <a:extLst>
              <a:ext uri="{FF2B5EF4-FFF2-40B4-BE49-F238E27FC236}">
                <a16:creationId xmlns:a16="http://schemas.microsoft.com/office/drawing/2014/main" id="{B6A9CEAF-2828-C799-4892-82287DBC5301}"/>
              </a:ext>
            </a:extLst>
          </p:cNvPr>
          <p:cNvSpPr>
            <a:spLocks noChangeShapeType="1"/>
          </p:cNvSpPr>
          <p:nvPr/>
        </p:nvSpPr>
        <p:spPr bwMode="auto">
          <a:xfrm flipV="1">
            <a:off x="2281238" y="1749425"/>
            <a:ext cx="1587" cy="4606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994" name="Freeform 1122">
            <a:extLst>
              <a:ext uri="{FF2B5EF4-FFF2-40B4-BE49-F238E27FC236}">
                <a16:creationId xmlns:a16="http://schemas.microsoft.com/office/drawing/2014/main" id="{BD7129A9-0FF7-5EE6-3AAC-BEBA4DDD5DE9}"/>
              </a:ext>
            </a:extLst>
          </p:cNvPr>
          <p:cNvSpPr>
            <a:spLocks/>
          </p:cNvSpPr>
          <p:nvPr/>
        </p:nvSpPr>
        <p:spPr bwMode="auto">
          <a:xfrm>
            <a:off x="2290763" y="4043363"/>
            <a:ext cx="2743200" cy="2187575"/>
          </a:xfrm>
          <a:custGeom>
            <a:avLst/>
            <a:gdLst>
              <a:gd name="T0" fmla="*/ 2147483646 w 1728"/>
              <a:gd name="T1" fmla="*/ 2147483646 h 1378"/>
              <a:gd name="T2" fmla="*/ 2147483646 w 1728"/>
              <a:gd name="T3" fmla="*/ 2147483646 h 1378"/>
              <a:gd name="T4" fmla="*/ 2147483646 w 1728"/>
              <a:gd name="T5" fmla="*/ 2147483646 h 1378"/>
              <a:gd name="T6" fmla="*/ 2147483646 w 1728"/>
              <a:gd name="T7" fmla="*/ 2147483646 h 1378"/>
              <a:gd name="T8" fmla="*/ 2147483646 w 1728"/>
              <a:gd name="T9" fmla="*/ 2147483646 h 1378"/>
              <a:gd name="T10" fmla="*/ 2147483646 w 1728"/>
              <a:gd name="T11" fmla="*/ 2147483646 h 1378"/>
              <a:gd name="T12" fmla="*/ 2147483646 w 1728"/>
              <a:gd name="T13" fmla="*/ 2147483646 h 1378"/>
              <a:gd name="T14" fmla="*/ 2147483646 w 1728"/>
              <a:gd name="T15" fmla="*/ 2147483646 h 1378"/>
              <a:gd name="T16" fmla="*/ 2147483646 w 1728"/>
              <a:gd name="T17" fmla="*/ 2147483646 h 1378"/>
              <a:gd name="T18" fmla="*/ 2147483646 w 1728"/>
              <a:gd name="T19" fmla="*/ 2147483646 h 1378"/>
              <a:gd name="T20" fmla="*/ 2147483646 w 1728"/>
              <a:gd name="T21" fmla="*/ 2147483646 h 1378"/>
              <a:gd name="T22" fmla="*/ 2147483646 w 1728"/>
              <a:gd name="T23" fmla="*/ 2147483646 h 1378"/>
              <a:gd name="T24" fmla="*/ 2147483646 w 1728"/>
              <a:gd name="T25" fmla="*/ 2147483646 h 1378"/>
              <a:gd name="T26" fmla="*/ 2147483646 w 1728"/>
              <a:gd name="T27" fmla="*/ 2147483646 h 1378"/>
              <a:gd name="T28" fmla="*/ 2147483646 w 1728"/>
              <a:gd name="T29" fmla="*/ 2147483646 h 1378"/>
              <a:gd name="T30" fmla="*/ 2147483646 w 1728"/>
              <a:gd name="T31" fmla="*/ 2147483646 h 1378"/>
              <a:gd name="T32" fmla="*/ 2147483646 w 1728"/>
              <a:gd name="T33" fmla="*/ 2147483646 h 1378"/>
              <a:gd name="T34" fmla="*/ 2147483646 w 1728"/>
              <a:gd name="T35" fmla="*/ 2147483646 h 1378"/>
              <a:gd name="T36" fmla="*/ 2147483646 w 1728"/>
              <a:gd name="T37" fmla="*/ 2147483646 h 1378"/>
              <a:gd name="T38" fmla="*/ 2147483646 w 1728"/>
              <a:gd name="T39" fmla="*/ 2147483646 h 1378"/>
              <a:gd name="T40" fmla="*/ 2147483646 w 1728"/>
              <a:gd name="T41" fmla="*/ 2147483646 h 1378"/>
              <a:gd name="T42" fmla="*/ 2147483646 w 1728"/>
              <a:gd name="T43" fmla="*/ 2147483646 h 1378"/>
              <a:gd name="T44" fmla="*/ 2147483646 w 1728"/>
              <a:gd name="T45" fmla="*/ 2147483646 h 1378"/>
              <a:gd name="T46" fmla="*/ 2147483646 w 1728"/>
              <a:gd name="T47" fmla="*/ 2147483646 h 1378"/>
              <a:gd name="T48" fmla="*/ 2147483646 w 1728"/>
              <a:gd name="T49" fmla="*/ 2147483646 h 1378"/>
              <a:gd name="T50" fmla="*/ 2147483646 w 1728"/>
              <a:gd name="T51" fmla="*/ 2147483646 h 1378"/>
              <a:gd name="T52" fmla="*/ 2147483646 w 1728"/>
              <a:gd name="T53" fmla="*/ 2147483646 h 1378"/>
              <a:gd name="T54" fmla="*/ 2147483646 w 1728"/>
              <a:gd name="T55" fmla="*/ 2147483646 h 1378"/>
              <a:gd name="T56" fmla="*/ 2147483646 w 1728"/>
              <a:gd name="T57" fmla="*/ 2147483646 h 1378"/>
              <a:gd name="T58" fmla="*/ 2147483646 w 1728"/>
              <a:gd name="T59" fmla="*/ 2147483646 h 1378"/>
              <a:gd name="T60" fmla="*/ 2147483646 w 1728"/>
              <a:gd name="T61" fmla="*/ 2147483646 h 1378"/>
              <a:gd name="T62" fmla="*/ 2147483646 w 1728"/>
              <a:gd name="T63" fmla="*/ 2147483646 h 1378"/>
              <a:gd name="T64" fmla="*/ 0 w 1728"/>
              <a:gd name="T65" fmla="*/ 0 h 13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8"/>
              <a:gd name="T100" fmla="*/ 0 h 1378"/>
              <a:gd name="T101" fmla="*/ 1728 w 1728"/>
              <a:gd name="T102" fmla="*/ 1378 h 13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8" h="1378">
                <a:moveTo>
                  <a:pt x="1728" y="1378"/>
                </a:moveTo>
                <a:lnTo>
                  <a:pt x="1639" y="1376"/>
                </a:lnTo>
                <a:lnTo>
                  <a:pt x="1550" y="1370"/>
                </a:lnTo>
                <a:lnTo>
                  <a:pt x="1463" y="1360"/>
                </a:lnTo>
                <a:lnTo>
                  <a:pt x="1378" y="1348"/>
                </a:lnTo>
                <a:lnTo>
                  <a:pt x="1293" y="1332"/>
                </a:lnTo>
                <a:lnTo>
                  <a:pt x="1211" y="1312"/>
                </a:lnTo>
                <a:lnTo>
                  <a:pt x="1131" y="1291"/>
                </a:lnTo>
                <a:lnTo>
                  <a:pt x="1052" y="1266"/>
                </a:lnTo>
                <a:lnTo>
                  <a:pt x="975" y="1237"/>
                </a:lnTo>
                <a:lnTo>
                  <a:pt x="900" y="1207"/>
                </a:lnTo>
                <a:lnTo>
                  <a:pt x="828" y="1173"/>
                </a:lnTo>
                <a:lnTo>
                  <a:pt x="757" y="1137"/>
                </a:lnTo>
                <a:lnTo>
                  <a:pt x="690" y="1098"/>
                </a:lnTo>
                <a:lnTo>
                  <a:pt x="624" y="1057"/>
                </a:lnTo>
                <a:lnTo>
                  <a:pt x="562" y="1014"/>
                </a:lnTo>
                <a:lnTo>
                  <a:pt x="502" y="969"/>
                </a:lnTo>
                <a:lnTo>
                  <a:pt x="445" y="921"/>
                </a:lnTo>
                <a:lnTo>
                  <a:pt x="390" y="871"/>
                </a:lnTo>
                <a:lnTo>
                  <a:pt x="339" y="820"/>
                </a:lnTo>
                <a:lnTo>
                  <a:pt x="291" y="765"/>
                </a:lnTo>
                <a:lnTo>
                  <a:pt x="246" y="709"/>
                </a:lnTo>
                <a:lnTo>
                  <a:pt x="205" y="652"/>
                </a:lnTo>
                <a:lnTo>
                  <a:pt x="168" y="593"/>
                </a:lnTo>
                <a:lnTo>
                  <a:pt x="132" y="533"/>
                </a:lnTo>
                <a:lnTo>
                  <a:pt x="102" y="470"/>
                </a:lnTo>
                <a:lnTo>
                  <a:pt x="75" y="406"/>
                </a:lnTo>
                <a:lnTo>
                  <a:pt x="53" y="342"/>
                </a:lnTo>
                <a:lnTo>
                  <a:pt x="33" y="276"/>
                </a:lnTo>
                <a:lnTo>
                  <a:pt x="19" y="208"/>
                </a:lnTo>
                <a:lnTo>
                  <a:pt x="9" y="140"/>
                </a:lnTo>
                <a:lnTo>
                  <a:pt x="2" y="71"/>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94" name="Freeform 1123">
            <a:extLst>
              <a:ext uri="{FF2B5EF4-FFF2-40B4-BE49-F238E27FC236}">
                <a16:creationId xmlns:a16="http://schemas.microsoft.com/office/drawing/2014/main" id="{DE7320BD-44A0-CE1D-1BE6-466A9F29C381}"/>
              </a:ext>
            </a:extLst>
          </p:cNvPr>
          <p:cNvSpPr>
            <a:spLocks/>
          </p:cNvSpPr>
          <p:nvPr/>
        </p:nvSpPr>
        <p:spPr bwMode="auto">
          <a:xfrm>
            <a:off x="2878138" y="3633788"/>
            <a:ext cx="2443162" cy="2328862"/>
          </a:xfrm>
          <a:custGeom>
            <a:avLst/>
            <a:gdLst>
              <a:gd name="T0" fmla="*/ 2147483646 w 1539"/>
              <a:gd name="T1" fmla="*/ 2147483646 h 1467"/>
              <a:gd name="T2" fmla="*/ 2147483646 w 1539"/>
              <a:gd name="T3" fmla="*/ 2147483646 h 1467"/>
              <a:gd name="T4" fmla="*/ 2147483646 w 1539"/>
              <a:gd name="T5" fmla="*/ 2147483646 h 1467"/>
              <a:gd name="T6" fmla="*/ 2147483646 w 1539"/>
              <a:gd name="T7" fmla="*/ 2147483646 h 1467"/>
              <a:gd name="T8" fmla="*/ 2147483646 w 1539"/>
              <a:gd name="T9" fmla="*/ 2147483646 h 1467"/>
              <a:gd name="T10" fmla="*/ 2147483646 w 1539"/>
              <a:gd name="T11" fmla="*/ 2147483646 h 1467"/>
              <a:gd name="T12" fmla="*/ 2147483646 w 1539"/>
              <a:gd name="T13" fmla="*/ 2147483646 h 1467"/>
              <a:gd name="T14" fmla="*/ 2147483646 w 1539"/>
              <a:gd name="T15" fmla="*/ 2147483646 h 1467"/>
              <a:gd name="T16" fmla="*/ 2147483646 w 1539"/>
              <a:gd name="T17" fmla="*/ 2147483646 h 1467"/>
              <a:gd name="T18" fmla="*/ 2147483646 w 1539"/>
              <a:gd name="T19" fmla="*/ 2147483646 h 1467"/>
              <a:gd name="T20" fmla="*/ 2147483646 w 1539"/>
              <a:gd name="T21" fmla="*/ 2147483646 h 1467"/>
              <a:gd name="T22" fmla="*/ 2147483646 w 1539"/>
              <a:gd name="T23" fmla="*/ 2147483646 h 1467"/>
              <a:gd name="T24" fmla="*/ 2147483646 w 1539"/>
              <a:gd name="T25" fmla="*/ 2147483646 h 1467"/>
              <a:gd name="T26" fmla="*/ 2147483646 w 1539"/>
              <a:gd name="T27" fmla="*/ 2147483646 h 1467"/>
              <a:gd name="T28" fmla="*/ 2147483646 w 1539"/>
              <a:gd name="T29" fmla="*/ 2147483646 h 1467"/>
              <a:gd name="T30" fmla="*/ 2147483646 w 1539"/>
              <a:gd name="T31" fmla="*/ 2147483646 h 1467"/>
              <a:gd name="T32" fmla="*/ 2147483646 w 1539"/>
              <a:gd name="T33" fmla="*/ 2147483646 h 1467"/>
              <a:gd name="T34" fmla="*/ 2147483646 w 1539"/>
              <a:gd name="T35" fmla="*/ 2147483646 h 1467"/>
              <a:gd name="T36" fmla="*/ 2147483646 w 1539"/>
              <a:gd name="T37" fmla="*/ 2147483646 h 1467"/>
              <a:gd name="T38" fmla="*/ 2147483646 w 1539"/>
              <a:gd name="T39" fmla="*/ 2147483646 h 1467"/>
              <a:gd name="T40" fmla="*/ 2147483646 w 1539"/>
              <a:gd name="T41" fmla="*/ 2147483646 h 1467"/>
              <a:gd name="T42" fmla="*/ 2147483646 w 1539"/>
              <a:gd name="T43" fmla="*/ 2147483646 h 1467"/>
              <a:gd name="T44" fmla="*/ 2147483646 w 1539"/>
              <a:gd name="T45" fmla="*/ 2147483646 h 1467"/>
              <a:gd name="T46" fmla="*/ 2147483646 w 1539"/>
              <a:gd name="T47" fmla="*/ 2147483646 h 1467"/>
              <a:gd name="T48" fmla="*/ 2147483646 w 1539"/>
              <a:gd name="T49" fmla="*/ 2147483646 h 1467"/>
              <a:gd name="T50" fmla="*/ 2147483646 w 1539"/>
              <a:gd name="T51" fmla="*/ 2147483646 h 1467"/>
              <a:gd name="T52" fmla="*/ 2147483646 w 1539"/>
              <a:gd name="T53" fmla="*/ 2147483646 h 1467"/>
              <a:gd name="T54" fmla="*/ 2147483646 w 1539"/>
              <a:gd name="T55" fmla="*/ 2147483646 h 1467"/>
              <a:gd name="T56" fmla="*/ 2147483646 w 1539"/>
              <a:gd name="T57" fmla="*/ 2147483646 h 1467"/>
              <a:gd name="T58" fmla="*/ 2147483646 w 1539"/>
              <a:gd name="T59" fmla="*/ 2147483646 h 1467"/>
              <a:gd name="T60" fmla="*/ 2147483646 w 1539"/>
              <a:gd name="T61" fmla="*/ 2147483646 h 1467"/>
              <a:gd name="T62" fmla="*/ 2147483646 w 1539"/>
              <a:gd name="T63" fmla="*/ 2147483646 h 1467"/>
              <a:gd name="T64" fmla="*/ 0 w 1539"/>
              <a:gd name="T65" fmla="*/ 0 h 14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9"/>
              <a:gd name="T100" fmla="*/ 0 h 1467"/>
              <a:gd name="T101" fmla="*/ 1539 w 1539"/>
              <a:gd name="T102" fmla="*/ 1467 h 14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9" h="1467">
                <a:moveTo>
                  <a:pt x="1539" y="1467"/>
                </a:moveTo>
                <a:lnTo>
                  <a:pt x="1458" y="1465"/>
                </a:lnTo>
                <a:lnTo>
                  <a:pt x="1380" y="1458"/>
                </a:lnTo>
                <a:lnTo>
                  <a:pt x="1302" y="1447"/>
                </a:lnTo>
                <a:lnTo>
                  <a:pt x="1225" y="1434"/>
                </a:lnTo>
                <a:lnTo>
                  <a:pt x="1150" y="1417"/>
                </a:lnTo>
                <a:lnTo>
                  <a:pt x="1076" y="1396"/>
                </a:lnTo>
                <a:lnTo>
                  <a:pt x="1004" y="1373"/>
                </a:lnTo>
                <a:lnTo>
                  <a:pt x="934" y="1346"/>
                </a:lnTo>
                <a:lnTo>
                  <a:pt x="865" y="1317"/>
                </a:lnTo>
                <a:lnTo>
                  <a:pt x="799" y="1284"/>
                </a:lnTo>
                <a:lnTo>
                  <a:pt x="734" y="1248"/>
                </a:lnTo>
                <a:lnTo>
                  <a:pt x="671" y="1210"/>
                </a:lnTo>
                <a:lnTo>
                  <a:pt x="611" y="1169"/>
                </a:lnTo>
                <a:lnTo>
                  <a:pt x="552" y="1125"/>
                </a:lnTo>
                <a:lnTo>
                  <a:pt x="496" y="1079"/>
                </a:lnTo>
                <a:lnTo>
                  <a:pt x="442" y="1031"/>
                </a:lnTo>
                <a:lnTo>
                  <a:pt x="392" y="980"/>
                </a:lnTo>
                <a:lnTo>
                  <a:pt x="343" y="926"/>
                </a:lnTo>
                <a:lnTo>
                  <a:pt x="298" y="872"/>
                </a:lnTo>
                <a:lnTo>
                  <a:pt x="255" y="813"/>
                </a:lnTo>
                <a:lnTo>
                  <a:pt x="215" y="754"/>
                </a:lnTo>
                <a:lnTo>
                  <a:pt x="179" y="693"/>
                </a:lnTo>
                <a:lnTo>
                  <a:pt x="146" y="630"/>
                </a:lnTo>
                <a:lnTo>
                  <a:pt x="115" y="565"/>
                </a:lnTo>
                <a:lnTo>
                  <a:pt x="88" y="499"/>
                </a:lnTo>
                <a:lnTo>
                  <a:pt x="65" y="432"/>
                </a:lnTo>
                <a:lnTo>
                  <a:pt x="44" y="363"/>
                </a:lnTo>
                <a:lnTo>
                  <a:pt x="28" y="292"/>
                </a:lnTo>
                <a:lnTo>
                  <a:pt x="15" y="221"/>
                </a:lnTo>
                <a:lnTo>
                  <a:pt x="6" y="148"/>
                </a:lnTo>
                <a:lnTo>
                  <a:pt x="2" y="75"/>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7795" name="Line 1124">
            <a:extLst>
              <a:ext uri="{FF2B5EF4-FFF2-40B4-BE49-F238E27FC236}">
                <a16:creationId xmlns:a16="http://schemas.microsoft.com/office/drawing/2014/main" id="{581C10DD-4ACA-B723-E100-12BC2F118412}"/>
              </a:ext>
            </a:extLst>
          </p:cNvPr>
          <p:cNvSpPr>
            <a:spLocks noChangeShapeType="1"/>
          </p:cNvSpPr>
          <p:nvPr/>
        </p:nvSpPr>
        <p:spPr bwMode="auto">
          <a:xfrm>
            <a:off x="2281238" y="2155825"/>
            <a:ext cx="5524500" cy="4200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796" name="Rectangle 1125">
            <a:extLst>
              <a:ext uri="{FF2B5EF4-FFF2-40B4-BE49-F238E27FC236}">
                <a16:creationId xmlns:a16="http://schemas.microsoft.com/office/drawing/2014/main" id="{0EB5F0DE-4548-1CEE-BA41-1C545D3FD39C}"/>
              </a:ext>
            </a:extLst>
          </p:cNvPr>
          <p:cNvSpPr>
            <a:spLocks noGrp="1" noChangeArrowheads="1"/>
          </p:cNvSpPr>
          <p:nvPr>
            <p:ph type="title"/>
          </p:nvPr>
        </p:nvSpPr>
        <p:spPr>
          <a:xfrm>
            <a:off x="914400" y="0"/>
            <a:ext cx="8229600" cy="1143000"/>
          </a:xfrm>
        </p:spPr>
        <p:txBody>
          <a:bodyPr/>
          <a:lstStyle/>
          <a:p>
            <a:pPr eaLnBrk="1" hangingPunct="1"/>
            <a:r>
              <a:rPr lang="en-US" altLang="en-US">
                <a:solidFill>
                  <a:schemeClr val="tx1"/>
                </a:solidFill>
              </a:rPr>
              <a:t>A bad scenario: Detrimental Reliance:</a:t>
            </a:r>
            <a:r>
              <a:rPr lang="en-US" altLang="en-US" sz="2800">
                <a:solidFill>
                  <a:schemeClr val="tx1"/>
                </a:solidFill>
              </a:rPr>
              <a:t> </a:t>
            </a:r>
            <a:br>
              <a:rPr lang="en-US" altLang="en-US" sz="2800">
                <a:solidFill>
                  <a:schemeClr val="tx1"/>
                </a:solidFill>
              </a:rPr>
            </a:br>
            <a:r>
              <a:rPr lang="en-US" altLang="en-US" sz="2400">
                <a:solidFill>
                  <a:schemeClr val="tx1"/>
                </a:solidFill>
              </a:rPr>
              <a:t>David relies and Ebenezer breaches</a:t>
            </a:r>
          </a:p>
        </p:txBody>
      </p:sp>
      <p:sp>
        <p:nvSpPr>
          <p:cNvPr id="157797" name="Rectangle 1127">
            <a:extLst>
              <a:ext uri="{FF2B5EF4-FFF2-40B4-BE49-F238E27FC236}">
                <a16:creationId xmlns:a16="http://schemas.microsoft.com/office/drawing/2014/main" id="{8A200643-36B1-D15D-91D4-F385C351917E}"/>
              </a:ext>
            </a:extLst>
          </p:cNvPr>
          <p:cNvSpPr>
            <a:spLocks noChangeArrowheads="1"/>
          </p:cNvSpPr>
          <p:nvPr/>
        </p:nvSpPr>
        <p:spPr bwMode="auto">
          <a:xfrm>
            <a:off x="1697038" y="19827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98" name="Rectangle 1128">
            <a:extLst>
              <a:ext uri="{FF2B5EF4-FFF2-40B4-BE49-F238E27FC236}">
                <a16:creationId xmlns:a16="http://schemas.microsoft.com/office/drawing/2014/main" id="{75D04C4A-E1BF-CA32-31A7-AE07F81853B8}"/>
              </a:ext>
            </a:extLst>
          </p:cNvPr>
          <p:cNvSpPr>
            <a:spLocks noChangeArrowheads="1"/>
          </p:cNvSpPr>
          <p:nvPr/>
        </p:nvSpPr>
        <p:spPr bwMode="auto">
          <a:xfrm>
            <a:off x="2427288"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799" name="Rectangle 1129">
            <a:extLst>
              <a:ext uri="{FF2B5EF4-FFF2-40B4-BE49-F238E27FC236}">
                <a16:creationId xmlns:a16="http://schemas.microsoft.com/office/drawing/2014/main" id="{060BD3E6-827F-6358-5C22-3A38F9FED8A9}"/>
              </a:ext>
            </a:extLst>
          </p:cNvPr>
          <p:cNvSpPr>
            <a:spLocks noChangeArrowheads="1"/>
          </p:cNvSpPr>
          <p:nvPr/>
        </p:nvSpPr>
        <p:spPr bwMode="auto">
          <a:xfrm>
            <a:off x="3008313"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00" name="Rectangle 1130">
            <a:extLst>
              <a:ext uri="{FF2B5EF4-FFF2-40B4-BE49-F238E27FC236}">
                <a16:creationId xmlns:a16="http://schemas.microsoft.com/office/drawing/2014/main" id="{51703C99-09A0-5554-00C8-7F57CA3ABE50}"/>
              </a:ext>
            </a:extLst>
          </p:cNvPr>
          <p:cNvSpPr>
            <a:spLocks noChangeArrowheads="1"/>
          </p:cNvSpPr>
          <p:nvPr/>
        </p:nvSpPr>
        <p:spPr bwMode="auto">
          <a:xfrm>
            <a:off x="3984625"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01" name="Rectangle 1131">
            <a:extLst>
              <a:ext uri="{FF2B5EF4-FFF2-40B4-BE49-F238E27FC236}">
                <a16:creationId xmlns:a16="http://schemas.microsoft.com/office/drawing/2014/main" id="{1D7472FC-BD50-AFDA-FCCD-648918AF5B56}"/>
              </a:ext>
            </a:extLst>
          </p:cNvPr>
          <p:cNvSpPr>
            <a:spLocks noChangeArrowheads="1"/>
          </p:cNvSpPr>
          <p:nvPr/>
        </p:nvSpPr>
        <p:spPr bwMode="auto">
          <a:xfrm>
            <a:off x="1697038" y="30210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02" name="Rectangle 1132">
            <a:extLst>
              <a:ext uri="{FF2B5EF4-FFF2-40B4-BE49-F238E27FC236}">
                <a16:creationId xmlns:a16="http://schemas.microsoft.com/office/drawing/2014/main" id="{153CC801-746A-3D7E-3A44-4E5919239F6A}"/>
              </a:ext>
            </a:extLst>
          </p:cNvPr>
          <p:cNvSpPr>
            <a:spLocks noChangeArrowheads="1"/>
          </p:cNvSpPr>
          <p:nvPr/>
        </p:nvSpPr>
        <p:spPr bwMode="auto">
          <a:xfrm>
            <a:off x="2427288"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03" name="Rectangle 1133">
            <a:extLst>
              <a:ext uri="{FF2B5EF4-FFF2-40B4-BE49-F238E27FC236}">
                <a16:creationId xmlns:a16="http://schemas.microsoft.com/office/drawing/2014/main" id="{4C1D4642-2351-4D77-377D-974B90438FFC}"/>
              </a:ext>
            </a:extLst>
          </p:cNvPr>
          <p:cNvSpPr>
            <a:spLocks noChangeArrowheads="1"/>
          </p:cNvSpPr>
          <p:nvPr/>
        </p:nvSpPr>
        <p:spPr bwMode="auto">
          <a:xfrm>
            <a:off x="3008313"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04" name="Rectangle 1134">
            <a:extLst>
              <a:ext uri="{FF2B5EF4-FFF2-40B4-BE49-F238E27FC236}">
                <a16:creationId xmlns:a16="http://schemas.microsoft.com/office/drawing/2014/main" id="{5B165FD4-FD4E-2197-B4B3-26250CEA5366}"/>
              </a:ext>
            </a:extLst>
          </p:cNvPr>
          <p:cNvSpPr>
            <a:spLocks noChangeArrowheads="1"/>
          </p:cNvSpPr>
          <p:nvPr/>
        </p:nvSpPr>
        <p:spPr bwMode="auto">
          <a:xfrm>
            <a:off x="3589338"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05" name="Rectangle 1135">
            <a:extLst>
              <a:ext uri="{FF2B5EF4-FFF2-40B4-BE49-F238E27FC236}">
                <a16:creationId xmlns:a16="http://schemas.microsoft.com/office/drawing/2014/main" id="{42D5DB12-5AA7-E731-983D-0286B922DE2A}"/>
              </a:ext>
            </a:extLst>
          </p:cNvPr>
          <p:cNvSpPr>
            <a:spLocks noChangeArrowheads="1"/>
          </p:cNvSpPr>
          <p:nvPr/>
        </p:nvSpPr>
        <p:spPr bwMode="auto">
          <a:xfrm>
            <a:off x="4171950"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06" name="Rectangle 1136">
            <a:extLst>
              <a:ext uri="{FF2B5EF4-FFF2-40B4-BE49-F238E27FC236}">
                <a16:creationId xmlns:a16="http://schemas.microsoft.com/office/drawing/2014/main" id="{3008AC3E-6C18-590E-9713-CC7D0CE3087C}"/>
              </a:ext>
            </a:extLst>
          </p:cNvPr>
          <p:cNvSpPr>
            <a:spLocks noChangeArrowheads="1"/>
          </p:cNvSpPr>
          <p:nvPr/>
        </p:nvSpPr>
        <p:spPr bwMode="auto">
          <a:xfrm>
            <a:off x="2427288" y="3700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07" name="Rectangle 1137">
            <a:extLst>
              <a:ext uri="{FF2B5EF4-FFF2-40B4-BE49-F238E27FC236}">
                <a16:creationId xmlns:a16="http://schemas.microsoft.com/office/drawing/2014/main" id="{FE37C49D-6974-FDF9-BBB1-8C2FBD68F80F}"/>
              </a:ext>
            </a:extLst>
          </p:cNvPr>
          <p:cNvSpPr>
            <a:spLocks noChangeArrowheads="1"/>
          </p:cNvSpPr>
          <p:nvPr/>
        </p:nvSpPr>
        <p:spPr bwMode="auto">
          <a:xfrm>
            <a:off x="3008313" y="370046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08" name="Rectangle 1138">
            <a:extLst>
              <a:ext uri="{FF2B5EF4-FFF2-40B4-BE49-F238E27FC236}">
                <a16:creationId xmlns:a16="http://schemas.microsoft.com/office/drawing/2014/main" id="{32297D31-2410-FC3B-0409-BA8765FB6DBB}"/>
              </a:ext>
            </a:extLst>
          </p:cNvPr>
          <p:cNvSpPr>
            <a:spLocks noChangeArrowheads="1"/>
          </p:cNvSpPr>
          <p:nvPr/>
        </p:nvSpPr>
        <p:spPr bwMode="auto">
          <a:xfrm>
            <a:off x="3105150" y="3700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09" name="Rectangle 1139">
            <a:extLst>
              <a:ext uri="{FF2B5EF4-FFF2-40B4-BE49-F238E27FC236}">
                <a16:creationId xmlns:a16="http://schemas.microsoft.com/office/drawing/2014/main" id="{351F5E40-B5F0-4A0B-3E2E-D313FDBB908A}"/>
              </a:ext>
            </a:extLst>
          </p:cNvPr>
          <p:cNvSpPr>
            <a:spLocks noChangeArrowheads="1"/>
          </p:cNvSpPr>
          <p:nvPr/>
        </p:nvSpPr>
        <p:spPr bwMode="auto">
          <a:xfrm>
            <a:off x="2362200" y="3886200"/>
            <a:ext cx="5683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b="1">
                <a:solidFill>
                  <a:srgbClr val="FF0000"/>
                </a:solidFill>
                <a:latin typeface="Times New Roman" panose="02020603050405020304" pitchFamily="18" charset="0"/>
              </a:rPr>
              <a:t>C</a:t>
            </a:r>
            <a:r>
              <a:rPr lang="en-US" altLang="en-US" sz="1000" b="1">
                <a:solidFill>
                  <a:srgbClr val="FF0000"/>
                </a:solidFill>
                <a:latin typeface="Times New Roman" panose="02020603050405020304" pitchFamily="18" charset="0"/>
              </a:rPr>
              <a:t> 100,0</a:t>
            </a:r>
          </a:p>
        </p:txBody>
      </p:sp>
      <p:sp>
        <p:nvSpPr>
          <p:cNvPr id="157810" name="Rectangle 1140">
            <a:extLst>
              <a:ext uri="{FF2B5EF4-FFF2-40B4-BE49-F238E27FC236}">
                <a16:creationId xmlns:a16="http://schemas.microsoft.com/office/drawing/2014/main" id="{C5CB4B0E-BEFD-7E2B-FA81-BD265E8F5C46}"/>
              </a:ext>
            </a:extLst>
          </p:cNvPr>
          <p:cNvSpPr>
            <a:spLocks noChangeArrowheads="1"/>
          </p:cNvSpPr>
          <p:nvPr/>
        </p:nvSpPr>
        <p:spPr bwMode="auto">
          <a:xfrm>
            <a:off x="2782888" y="3908425"/>
            <a:ext cx="3063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D</a:t>
            </a:r>
            <a:endParaRPr lang="en-US" altLang="en-US" sz="2400">
              <a:latin typeface="Times New Roman" panose="02020603050405020304" pitchFamily="18" charset="0"/>
            </a:endParaRPr>
          </a:p>
        </p:txBody>
      </p:sp>
      <p:sp>
        <p:nvSpPr>
          <p:cNvPr id="157811" name="Rectangle 1141">
            <a:extLst>
              <a:ext uri="{FF2B5EF4-FFF2-40B4-BE49-F238E27FC236}">
                <a16:creationId xmlns:a16="http://schemas.microsoft.com/office/drawing/2014/main" id="{34D8E817-842E-48FF-1EB9-4B7479C1FAB3}"/>
              </a:ext>
            </a:extLst>
          </p:cNvPr>
          <p:cNvSpPr>
            <a:spLocks noChangeArrowheads="1"/>
          </p:cNvSpPr>
          <p:nvPr/>
        </p:nvSpPr>
        <p:spPr bwMode="auto">
          <a:xfrm>
            <a:off x="3116263"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12" name="Rectangle 1142">
            <a:extLst>
              <a:ext uri="{FF2B5EF4-FFF2-40B4-BE49-F238E27FC236}">
                <a16:creationId xmlns:a16="http://schemas.microsoft.com/office/drawing/2014/main" id="{AE744C83-16D4-A9B6-2D2A-5192181BC6F1}"/>
              </a:ext>
            </a:extLst>
          </p:cNvPr>
          <p:cNvSpPr>
            <a:spLocks noChangeArrowheads="1"/>
          </p:cNvSpPr>
          <p:nvPr/>
        </p:nvSpPr>
        <p:spPr bwMode="auto">
          <a:xfrm>
            <a:off x="3589338"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13" name="Rectangle 1143">
            <a:extLst>
              <a:ext uri="{FF2B5EF4-FFF2-40B4-BE49-F238E27FC236}">
                <a16:creationId xmlns:a16="http://schemas.microsoft.com/office/drawing/2014/main" id="{5FA442B4-B77E-2C00-32EB-AA113E60F4C2}"/>
              </a:ext>
            </a:extLst>
          </p:cNvPr>
          <p:cNvSpPr>
            <a:spLocks noChangeArrowheads="1"/>
          </p:cNvSpPr>
          <p:nvPr/>
        </p:nvSpPr>
        <p:spPr bwMode="auto">
          <a:xfrm>
            <a:off x="4171950" y="3908425"/>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14" name="Rectangle 1144">
            <a:extLst>
              <a:ext uri="{FF2B5EF4-FFF2-40B4-BE49-F238E27FC236}">
                <a16:creationId xmlns:a16="http://schemas.microsoft.com/office/drawing/2014/main" id="{B10F0A0B-C5A5-ECF4-3BD7-A67570CF07D8}"/>
              </a:ext>
            </a:extLst>
          </p:cNvPr>
          <p:cNvSpPr>
            <a:spLocks noChangeArrowheads="1"/>
          </p:cNvSpPr>
          <p:nvPr/>
        </p:nvSpPr>
        <p:spPr bwMode="auto">
          <a:xfrm>
            <a:off x="4413250"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15" name="Rectangle 1145">
            <a:extLst>
              <a:ext uri="{FF2B5EF4-FFF2-40B4-BE49-F238E27FC236}">
                <a16:creationId xmlns:a16="http://schemas.microsoft.com/office/drawing/2014/main" id="{58BBBAD3-522A-7C4C-0019-6077EABFABCD}"/>
              </a:ext>
            </a:extLst>
          </p:cNvPr>
          <p:cNvSpPr>
            <a:spLocks noChangeArrowheads="1"/>
          </p:cNvSpPr>
          <p:nvPr/>
        </p:nvSpPr>
        <p:spPr bwMode="auto">
          <a:xfrm>
            <a:off x="2233613" y="41163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16" name="Rectangle 1146">
            <a:extLst>
              <a:ext uri="{FF2B5EF4-FFF2-40B4-BE49-F238E27FC236}">
                <a16:creationId xmlns:a16="http://schemas.microsoft.com/office/drawing/2014/main" id="{752B6F68-5BD4-4559-60A5-2E557FB52F74}"/>
              </a:ext>
            </a:extLst>
          </p:cNvPr>
          <p:cNvSpPr>
            <a:spLocks noChangeArrowheads="1"/>
          </p:cNvSpPr>
          <p:nvPr/>
        </p:nvSpPr>
        <p:spPr bwMode="auto">
          <a:xfrm>
            <a:off x="2427288"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17" name="Rectangle 1147">
            <a:extLst>
              <a:ext uri="{FF2B5EF4-FFF2-40B4-BE49-F238E27FC236}">
                <a16:creationId xmlns:a16="http://schemas.microsoft.com/office/drawing/2014/main" id="{85503432-3DFF-3449-1B22-BE5E74B064C0}"/>
              </a:ext>
            </a:extLst>
          </p:cNvPr>
          <p:cNvSpPr>
            <a:spLocks noChangeArrowheads="1"/>
          </p:cNvSpPr>
          <p:nvPr/>
        </p:nvSpPr>
        <p:spPr bwMode="auto">
          <a:xfrm>
            <a:off x="3008313"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18" name="Rectangle 1148">
            <a:extLst>
              <a:ext uri="{FF2B5EF4-FFF2-40B4-BE49-F238E27FC236}">
                <a16:creationId xmlns:a16="http://schemas.microsoft.com/office/drawing/2014/main" id="{D6F8CB8A-A9C8-704F-6E52-3547718B9DBC}"/>
              </a:ext>
            </a:extLst>
          </p:cNvPr>
          <p:cNvSpPr>
            <a:spLocks noChangeArrowheads="1"/>
          </p:cNvSpPr>
          <p:nvPr/>
        </p:nvSpPr>
        <p:spPr bwMode="auto">
          <a:xfrm>
            <a:off x="3589338" y="4530725"/>
            <a:ext cx="1333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19" name="Rectangle 1149">
            <a:extLst>
              <a:ext uri="{FF2B5EF4-FFF2-40B4-BE49-F238E27FC236}">
                <a16:creationId xmlns:a16="http://schemas.microsoft.com/office/drawing/2014/main" id="{CD19D02E-38A9-1E00-524E-381776F28636}"/>
              </a:ext>
            </a:extLst>
          </p:cNvPr>
          <p:cNvSpPr>
            <a:spLocks noChangeArrowheads="1"/>
          </p:cNvSpPr>
          <p:nvPr/>
        </p:nvSpPr>
        <p:spPr bwMode="auto">
          <a:xfrm>
            <a:off x="3735388"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20" name="Rectangle 1150">
            <a:extLst>
              <a:ext uri="{FF2B5EF4-FFF2-40B4-BE49-F238E27FC236}">
                <a16:creationId xmlns:a16="http://schemas.microsoft.com/office/drawing/2014/main" id="{21172A07-11F2-F7FF-F8B8-9CA7C28E6139}"/>
              </a:ext>
            </a:extLst>
          </p:cNvPr>
          <p:cNvSpPr>
            <a:spLocks noChangeArrowheads="1"/>
          </p:cNvSpPr>
          <p:nvPr/>
        </p:nvSpPr>
        <p:spPr bwMode="auto">
          <a:xfrm>
            <a:off x="4171950" y="4530725"/>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21" name="Rectangle 1151">
            <a:extLst>
              <a:ext uri="{FF2B5EF4-FFF2-40B4-BE49-F238E27FC236}">
                <a16:creationId xmlns:a16="http://schemas.microsoft.com/office/drawing/2014/main" id="{42F142D6-BBEB-EECA-2D3B-90D8A15BF2C4}"/>
              </a:ext>
            </a:extLst>
          </p:cNvPr>
          <p:cNvSpPr>
            <a:spLocks noChangeArrowheads="1"/>
          </p:cNvSpPr>
          <p:nvPr/>
        </p:nvSpPr>
        <p:spPr bwMode="auto">
          <a:xfrm>
            <a:off x="4462463"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22" name="Rectangle 1152">
            <a:extLst>
              <a:ext uri="{FF2B5EF4-FFF2-40B4-BE49-F238E27FC236}">
                <a16:creationId xmlns:a16="http://schemas.microsoft.com/office/drawing/2014/main" id="{FB293A6C-00EF-536D-711E-9752F5A59076}"/>
              </a:ext>
            </a:extLst>
          </p:cNvPr>
          <p:cNvSpPr>
            <a:spLocks noChangeArrowheads="1"/>
          </p:cNvSpPr>
          <p:nvPr/>
        </p:nvSpPr>
        <p:spPr bwMode="auto">
          <a:xfrm>
            <a:off x="4752975"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23" name="Rectangle 1153">
            <a:extLst>
              <a:ext uri="{FF2B5EF4-FFF2-40B4-BE49-F238E27FC236}">
                <a16:creationId xmlns:a16="http://schemas.microsoft.com/office/drawing/2014/main" id="{3DE3AC61-6861-DDF2-417F-A2059BD8D929}"/>
              </a:ext>
            </a:extLst>
          </p:cNvPr>
          <p:cNvSpPr>
            <a:spLocks noChangeArrowheads="1"/>
          </p:cNvSpPr>
          <p:nvPr/>
        </p:nvSpPr>
        <p:spPr bwMode="auto">
          <a:xfrm>
            <a:off x="1697038" y="42672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24" name="Rectangle 1154">
            <a:extLst>
              <a:ext uri="{FF2B5EF4-FFF2-40B4-BE49-F238E27FC236}">
                <a16:creationId xmlns:a16="http://schemas.microsoft.com/office/drawing/2014/main" id="{F6CB452B-64C9-EEE1-635D-D27F1A2E4FEF}"/>
              </a:ext>
            </a:extLst>
          </p:cNvPr>
          <p:cNvSpPr>
            <a:spLocks noChangeArrowheads="1"/>
          </p:cNvSpPr>
          <p:nvPr/>
        </p:nvSpPr>
        <p:spPr bwMode="auto">
          <a:xfrm>
            <a:off x="2427288"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25" name="Rectangle 1155">
            <a:extLst>
              <a:ext uri="{FF2B5EF4-FFF2-40B4-BE49-F238E27FC236}">
                <a16:creationId xmlns:a16="http://schemas.microsoft.com/office/drawing/2014/main" id="{8B51CC6A-7413-9835-8150-6D4971E10E5E}"/>
              </a:ext>
            </a:extLst>
          </p:cNvPr>
          <p:cNvSpPr>
            <a:spLocks noChangeArrowheads="1"/>
          </p:cNvSpPr>
          <p:nvPr/>
        </p:nvSpPr>
        <p:spPr bwMode="auto">
          <a:xfrm>
            <a:off x="3008313"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26" name="Rectangle 1156">
            <a:extLst>
              <a:ext uri="{FF2B5EF4-FFF2-40B4-BE49-F238E27FC236}">
                <a16:creationId xmlns:a16="http://schemas.microsoft.com/office/drawing/2014/main" id="{9E1CFED9-9EC6-F1B5-9FDF-9F0B2626DBB3}"/>
              </a:ext>
            </a:extLst>
          </p:cNvPr>
          <p:cNvSpPr>
            <a:spLocks noChangeArrowheads="1"/>
          </p:cNvSpPr>
          <p:nvPr/>
        </p:nvSpPr>
        <p:spPr bwMode="auto">
          <a:xfrm>
            <a:off x="3589338"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27" name="Rectangle 1157">
            <a:extLst>
              <a:ext uri="{FF2B5EF4-FFF2-40B4-BE49-F238E27FC236}">
                <a16:creationId xmlns:a16="http://schemas.microsoft.com/office/drawing/2014/main" id="{FD1C18DF-A3C9-DB2B-0EC1-54ECA7F35436}"/>
              </a:ext>
            </a:extLst>
          </p:cNvPr>
          <p:cNvSpPr>
            <a:spLocks noChangeArrowheads="1"/>
          </p:cNvSpPr>
          <p:nvPr/>
        </p:nvSpPr>
        <p:spPr bwMode="auto">
          <a:xfrm>
            <a:off x="4171950"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28" name="Rectangle 1158">
            <a:extLst>
              <a:ext uri="{FF2B5EF4-FFF2-40B4-BE49-F238E27FC236}">
                <a16:creationId xmlns:a16="http://schemas.microsoft.com/office/drawing/2014/main" id="{B0DC7809-3D1A-5599-50A7-B6AED752A9A3}"/>
              </a:ext>
            </a:extLst>
          </p:cNvPr>
          <p:cNvSpPr>
            <a:spLocks noChangeArrowheads="1"/>
          </p:cNvSpPr>
          <p:nvPr/>
        </p:nvSpPr>
        <p:spPr bwMode="auto">
          <a:xfrm>
            <a:off x="4752975"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29" name="Rectangle 1159">
            <a:extLst>
              <a:ext uri="{FF2B5EF4-FFF2-40B4-BE49-F238E27FC236}">
                <a16:creationId xmlns:a16="http://schemas.microsoft.com/office/drawing/2014/main" id="{DC9EC6B8-9960-7D48-17E3-E1D763704A59}"/>
              </a:ext>
            </a:extLst>
          </p:cNvPr>
          <p:cNvSpPr>
            <a:spLocks noChangeArrowheads="1"/>
          </p:cNvSpPr>
          <p:nvPr/>
        </p:nvSpPr>
        <p:spPr bwMode="auto">
          <a:xfrm>
            <a:off x="1697038" y="4475163"/>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30" name="Rectangle 1160">
            <a:extLst>
              <a:ext uri="{FF2B5EF4-FFF2-40B4-BE49-F238E27FC236}">
                <a16:creationId xmlns:a16="http://schemas.microsoft.com/office/drawing/2014/main" id="{4FE3C4E0-5BDD-DC67-D305-993875EAE391}"/>
              </a:ext>
            </a:extLst>
          </p:cNvPr>
          <p:cNvSpPr>
            <a:spLocks noChangeArrowheads="1"/>
          </p:cNvSpPr>
          <p:nvPr/>
        </p:nvSpPr>
        <p:spPr bwMode="auto">
          <a:xfrm>
            <a:off x="203993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31" name="Rectangle 1161">
            <a:extLst>
              <a:ext uri="{FF2B5EF4-FFF2-40B4-BE49-F238E27FC236}">
                <a16:creationId xmlns:a16="http://schemas.microsoft.com/office/drawing/2014/main" id="{EEB190E1-D83A-6E8A-8B16-C7686CBA4A65}"/>
              </a:ext>
            </a:extLst>
          </p:cNvPr>
          <p:cNvSpPr>
            <a:spLocks noChangeArrowheads="1"/>
          </p:cNvSpPr>
          <p:nvPr/>
        </p:nvSpPr>
        <p:spPr bwMode="auto">
          <a:xfrm>
            <a:off x="242728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32" name="Rectangle 1162">
            <a:extLst>
              <a:ext uri="{FF2B5EF4-FFF2-40B4-BE49-F238E27FC236}">
                <a16:creationId xmlns:a16="http://schemas.microsoft.com/office/drawing/2014/main" id="{1F265CB8-D1AC-E4E9-3420-7CE07BC91280}"/>
              </a:ext>
            </a:extLst>
          </p:cNvPr>
          <p:cNvSpPr>
            <a:spLocks noChangeArrowheads="1"/>
          </p:cNvSpPr>
          <p:nvPr/>
        </p:nvSpPr>
        <p:spPr bwMode="auto">
          <a:xfrm>
            <a:off x="3008313"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33" name="Rectangle 1163">
            <a:extLst>
              <a:ext uri="{FF2B5EF4-FFF2-40B4-BE49-F238E27FC236}">
                <a16:creationId xmlns:a16="http://schemas.microsoft.com/office/drawing/2014/main" id="{8168EFAE-2209-72ED-A66C-0343FD4ED481}"/>
              </a:ext>
            </a:extLst>
          </p:cNvPr>
          <p:cNvSpPr>
            <a:spLocks noChangeArrowheads="1"/>
          </p:cNvSpPr>
          <p:nvPr/>
        </p:nvSpPr>
        <p:spPr bwMode="auto">
          <a:xfrm>
            <a:off x="3589338" y="4946650"/>
            <a:ext cx="128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A</a:t>
            </a:r>
            <a:endParaRPr lang="en-US" altLang="en-US" sz="2400">
              <a:latin typeface="Times New Roman" panose="02020603050405020304" pitchFamily="18" charset="0"/>
            </a:endParaRPr>
          </a:p>
        </p:txBody>
      </p:sp>
      <p:sp>
        <p:nvSpPr>
          <p:cNvPr id="157834" name="Rectangle 1164">
            <a:extLst>
              <a:ext uri="{FF2B5EF4-FFF2-40B4-BE49-F238E27FC236}">
                <a16:creationId xmlns:a16="http://schemas.microsoft.com/office/drawing/2014/main" id="{0CB756A4-74FA-A9DE-0B3F-590DBDE5D5E4}"/>
              </a:ext>
            </a:extLst>
          </p:cNvPr>
          <p:cNvSpPr>
            <a:spLocks noChangeArrowheads="1"/>
          </p:cNvSpPr>
          <p:nvPr/>
        </p:nvSpPr>
        <p:spPr bwMode="auto">
          <a:xfrm>
            <a:off x="3729038" y="5024438"/>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50, 50</a:t>
            </a:r>
            <a:endParaRPr lang="en-US" altLang="en-US" sz="2400">
              <a:latin typeface="Times New Roman" panose="02020603050405020304" pitchFamily="18" charset="0"/>
            </a:endParaRPr>
          </a:p>
        </p:txBody>
      </p:sp>
      <p:sp>
        <p:nvSpPr>
          <p:cNvPr id="157835" name="Rectangle 1165">
            <a:extLst>
              <a:ext uri="{FF2B5EF4-FFF2-40B4-BE49-F238E27FC236}">
                <a16:creationId xmlns:a16="http://schemas.microsoft.com/office/drawing/2014/main" id="{4FE03A32-46F7-2E9F-E9D7-A0DF6E5D6C3C}"/>
              </a:ext>
            </a:extLst>
          </p:cNvPr>
          <p:cNvSpPr>
            <a:spLocks noChangeArrowheads="1"/>
          </p:cNvSpPr>
          <p:nvPr/>
        </p:nvSpPr>
        <p:spPr bwMode="auto">
          <a:xfrm>
            <a:off x="405288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36" name="Rectangle 1166">
            <a:extLst>
              <a:ext uri="{FF2B5EF4-FFF2-40B4-BE49-F238E27FC236}">
                <a16:creationId xmlns:a16="http://schemas.microsoft.com/office/drawing/2014/main" id="{044D541B-6D34-0D6E-10C8-7B0CC4426EEA}"/>
              </a:ext>
            </a:extLst>
          </p:cNvPr>
          <p:cNvSpPr>
            <a:spLocks noChangeArrowheads="1"/>
          </p:cNvSpPr>
          <p:nvPr/>
        </p:nvSpPr>
        <p:spPr bwMode="auto">
          <a:xfrm>
            <a:off x="4171950"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37" name="Rectangle 1167">
            <a:extLst>
              <a:ext uri="{FF2B5EF4-FFF2-40B4-BE49-F238E27FC236}">
                <a16:creationId xmlns:a16="http://schemas.microsoft.com/office/drawing/2014/main" id="{86D72C23-E37D-984D-6A42-E052BEDA1637}"/>
              </a:ext>
            </a:extLst>
          </p:cNvPr>
          <p:cNvSpPr>
            <a:spLocks noChangeArrowheads="1"/>
          </p:cNvSpPr>
          <p:nvPr/>
        </p:nvSpPr>
        <p:spPr bwMode="auto">
          <a:xfrm>
            <a:off x="4752975"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38" name="Rectangle 1168">
            <a:extLst>
              <a:ext uri="{FF2B5EF4-FFF2-40B4-BE49-F238E27FC236}">
                <a16:creationId xmlns:a16="http://schemas.microsoft.com/office/drawing/2014/main" id="{08935A4B-40BD-8E98-D410-BBD2D903423F}"/>
              </a:ext>
            </a:extLst>
          </p:cNvPr>
          <p:cNvSpPr>
            <a:spLocks noChangeArrowheads="1"/>
          </p:cNvSpPr>
          <p:nvPr/>
        </p:nvSpPr>
        <p:spPr bwMode="auto">
          <a:xfrm>
            <a:off x="2087563" y="5154613"/>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57839" name="Rectangle 1169">
            <a:extLst>
              <a:ext uri="{FF2B5EF4-FFF2-40B4-BE49-F238E27FC236}">
                <a16:creationId xmlns:a16="http://schemas.microsoft.com/office/drawing/2014/main" id="{5F0C9C1B-B334-5A76-9D86-BC01E098FC1E}"/>
              </a:ext>
            </a:extLst>
          </p:cNvPr>
          <p:cNvSpPr>
            <a:spLocks noChangeArrowheads="1"/>
          </p:cNvSpPr>
          <p:nvPr/>
        </p:nvSpPr>
        <p:spPr bwMode="auto">
          <a:xfrm>
            <a:off x="228123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40" name="Rectangle 1170">
            <a:extLst>
              <a:ext uri="{FF2B5EF4-FFF2-40B4-BE49-F238E27FC236}">
                <a16:creationId xmlns:a16="http://schemas.microsoft.com/office/drawing/2014/main" id="{D55ECCD3-0F81-8E8B-586A-5D1C1AD29903}"/>
              </a:ext>
            </a:extLst>
          </p:cNvPr>
          <p:cNvSpPr>
            <a:spLocks noChangeArrowheads="1"/>
          </p:cNvSpPr>
          <p:nvPr/>
        </p:nvSpPr>
        <p:spPr bwMode="auto">
          <a:xfrm>
            <a:off x="242728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41" name="Rectangle 1171">
            <a:extLst>
              <a:ext uri="{FF2B5EF4-FFF2-40B4-BE49-F238E27FC236}">
                <a16:creationId xmlns:a16="http://schemas.microsoft.com/office/drawing/2014/main" id="{B73189F9-0F10-33CD-D9DD-1F4C2908D1B9}"/>
              </a:ext>
            </a:extLst>
          </p:cNvPr>
          <p:cNvSpPr>
            <a:spLocks noChangeArrowheads="1"/>
          </p:cNvSpPr>
          <p:nvPr/>
        </p:nvSpPr>
        <p:spPr bwMode="auto">
          <a:xfrm>
            <a:off x="3008313" y="5154613"/>
            <a:ext cx="5334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42" name="Rectangle 1172">
            <a:extLst>
              <a:ext uri="{FF2B5EF4-FFF2-40B4-BE49-F238E27FC236}">
                <a16:creationId xmlns:a16="http://schemas.microsoft.com/office/drawing/2014/main" id="{1C06CDB1-5502-7712-FBF7-E5DDA9895BCE}"/>
              </a:ext>
            </a:extLst>
          </p:cNvPr>
          <p:cNvSpPr>
            <a:spLocks noChangeArrowheads="1"/>
          </p:cNvSpPr>
          <p:nvPr/>
        </p:nvSpPr>
        <p:spPr bwMode="auto">
          <a:xfrm>
            <a:off x="363855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43" name="Rectangle 1173">
            <a:extLst>
              <a:ext uri="{FF2B5EF4-FFF2-40B4-BE49-F238E27FC236}">
                <a16:creationId xmlns:a16="http://schemas.microsoft.com/office/drawing/2014/main" id="{826DA9E5-E802-7C75-6301-E127BEFCC0AE}"/>
              </a:ext>
            </a:extLst>
          </p:cNvPr>
          <p:cNvSpPr>
            <a:spLocks noChangeArrowheads="1"/>
          </p:cNvSpPr>
          <p:nvPr/>
        </p:nvSpPr>
        <p:spPr bwMode="auto">
          <a:xfrm>
            <a:off x="417195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44" name="Rectangle 1174">
            <a:extLst>
              <a:ext uri="{FF2B5EF4-FFF2-40B4-BE49-F238E27FC236}">
                <a16:creationId xmlns:a16="http://schemas.microsoft.com/office/drawing/2014/main" id="{6EBEE3B8-E6FE-02E6-1652-4248F629298C}"/>
              </a:ext>
            </a:extLst>
          </p:cNvPr>
          <p:cNvSpPr>
            <a:spLocks noChangeArrowheads="1"/>
          </p:cNvSpPr>
          <p:nvPr/>
        </p:nvSpPr>
        <p:spPr bwMode="auto">
          <a:xfrm>
            <a:off x="4752975"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45" name="Rectangle 1175">
            <a:extLst>
              <a:ext uri="{FF2B5EF4-FFF2-40B4-BE49-F238E27FC236}">
                <a16:creationId xmlns:a16="http://schemas.microsoft.com/office/drawing/2014/main" id="{36759AFD-5D79-582A-6CE7-CEE8D480BF7E}"/>
              </a:ext>
            </a:extLst>
          </p:cNvPr>
          <p:cNvSpPr>
            <a:spLocks noChangeArrowheads="1"/>
          </p:cNvSpPr>
          <p:nvPr/>
        </p:nvSpPr>
        <p:spPr bwMode="auto">
          <a:xfrm>
            <a:off x="1697038" y="48910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46" name="Rectangle 1176">
            <a:extLst>
              <a:ext uri="{FF2B5EF4-FFF2-40B4-BE49-F238E27FC236}">
                <a16:creationId xmlns:a16="http://schemas.microsoft.com/office/drawing/2014/main" id="{6AF70594-BFF1-D531-7728-ABF072A85102}"/>
              </a:ext>
            </a:extLst>
          </p:cNvPr>
          <p:cNvSpPr>
            <a:spLocks noChangeArrowheads="1"/>
          </p:cNvSpPr>
          <p:nvPr/>
        </p:nvSpPr>
        <p:spPr bwMode="auto">
          <a:xfrm>
            <a:off x="2427288"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47" name="Rectangle 1177">
            <a:extLst>
              <a:ext uri="{FF2B5EF4-FFF2-40B4-BE49-F238E27FC236}">
                <a16:creationId xmlns:a16="http://schemas.microsoft.com/office/drawing/2014/main" id="{437833F1-96B7-67AA-9F7E-12F28F84E73B}"/>
              </a:ext>
            </a:extLst>
          </p:cNvPr>
          <p:cNvSpPr>
            <a:spLocks noChangeArrowheads="1"/>
          </p:cNvSpPr>
          <p:nvPr/>
        </p:nvSpPr>
        <p:spPr bwMode="auto">
          <a:xfrm>
            <a:off x="3008313"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48" name="Rectangle 1178">
            <a:extLst>
              <a:ext uri="{FF2B5EF4-FFF2-40B4-BE49-F238E27FC236}">
                <a16:creationId xmlns:a16="http://schemas.microsoft.com/office/drawing/2014/main" id="{3213E511-3A18-1C6E-3972-F85494EB257D}"/>
              </a:ext>
            </a:extLst>
          </p:cNvPr>
          <p:cNvSpPr>
            <a:spLocks noChangeArrowheads="1"/>
          </p:cNvSpPr>
          <p:nvPr/>
        </p:nvSpPr>
        <p:spPr bwMode="auto">
          <a:xfrm>
            <a:off x="3589338"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49" name="Rectangle 1179">
            <a:extLst>
              <a:ext uri="{FF2B5EF4-FFF2-40B4-BE49-F238E27FC236}">
                <a16:creationId xmlns:a16="http://schemas.microsoft.com/office/drawing/2014/main" id="{9562A041-C7CE-00DB-F0C5-2106230D3793}"/>
              </a:ext>
            </a:extLst>
          </p:cNvPr>
          <p:cNvSpPr>
            <a:spLocks noChangeArrowheads="1"/>
          </p:cNvSpPr>
          <p:nvPr/>
        </p:nvSpPr>
        <p:spPr bwMode="auto">
          <a:xfrm>
            <a:off x="1697038" y="50990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50" name="Rectangle 1180">
            <a:extLst>
              <a:ext uri="{FF2B5EF4-FFF2-40B4-BE49-F238E27FC236}">
                <a16:creationId xmlns:a16="http://schemas.microsoft.com/office/drawing/2014/main" id="{EB3EDED5-4B7B-5A71-FCB0-B071D07D1E5A}"/>
              </a:ext>
            </a:extLst>
          </p:cNvPr>
          <p:cNvSpPr>
            <a:spLocks noChangeArrowheads="1"/>
          </p:cNvSpPr>
          <p:nvPr/>
        </p:nvSpPr>
        <p:spPr bwMode="auto">
          <a:xfrm>
            <a:off x="1697038" y="53070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7851" name="Line 1181">
            <a:extLst>
              <a:ext uri="{FF2B5EF4-FFF2-40B4-BE49-F238E27FC236}">
                <a16:creationId xmlns:a16="http://schemas.microsoft.com/office/drawing/2014/main" id="{2E8211F4-8B12-ABF8-1BD5-9812F960A9E3}"/>
              </a:ext>
            </a:extLst>
          </p:cNvPr>
          <p:cNvSpPr>
            <a:spLocks noChangeShapeType="1"/>
          </p:cNvSpPr>
          <p:nvPr/>
        </p:nvSpPr>
        <p:spPr bwMode="auto">
          <a:xfrm>
            <a:off x="2286000" y="4191000"/>
            <a:ext cx="26162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852" name="Line 1182">
            <a:extLst>
              <a:ext uri="{FF2B5EF4-FFF2-40B4-BE49-F238E27FC236}">
                <a16:creationId xmlns:a16="http://schemas.microsoft.com/office/drawing/2014/main" id="{CE41FC3A-9027-C9E5-43C7-32E5DFABC526}"/>
              </a:ext>
            </a:extLst>
          </p:cNvPr>
          <p:cNvSpPr>
            <a:spLocks noChangeShapeType="1"/>
          </p:cNvSpPr>
          <p:nvPr/>
        </p:nvSpPr>
        <p:spPr bwMode="auto">
          <a:xfrm>
            <a:off x="2282825" y="5272088"/>
            <a:ext cx="1295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7853" name="Text Box 1184">
            <a:extLst>
              <a:ext uri="{FF2B5EF4-FFF2-40B4-BE49-F238E27FC236}">
                <a16:creationId xmlns:a16="http://schemas.microsoft.com/office/drawing/2014/main" id="{D85BF670-9449-7810-744B-EF5A9B0C504C}"/>
              </a:ext>
            </a:extLst>
          </p:cNvPr>
          <p:cNvSpPr txBox="1">
            <a:spLocks noChangeArrowheads="1"/>
          </p:cNvSpPr>
          <p:nvPr/>
        </p:nvSpPr>
        <p:spPr bwMode="auto">
          <a:xfrm>
            <a:off x="1524000" y="1676400"/>
            <a:ext cx="7667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Time 1</a:t>
            </a:r>
          </a:p>
        </p:txBody>
      </p:sp>
      <p:sp>
        <p:nvSpPr>
          <p:cNvPr id="157854" name="AutoShape 1185">
            <a:hlinkClick r:id="" action="ppaction://hlinkshowjump?jump=firstslide" highlightClick="1"/>
            <a:extLst>
              <a:ext uri="{FF2B5EF4-FFF2-40B4-BE49-F238E27FC236}">
                <a16:creationId xmlns:a16="http://schemas.microsoft.com/office/drawing/2014/main" id="{BAC539BA-7E7D-CCD6-16F5-588B1E6F6B58}"/>
              </a:ext>
            </a:extLst>
          </p:cNvPr>
          <p:cNvSpPr>
            <a:spLocks noChangeArrowheads="1"/>
          </p:cNvSpPr>
          <p:nvPr/>
        </p:nvSpPr>
        <p:spPr bwMode="auto">
          <a:xfrm>
            <a:off x="60960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7855" name="AutoShape 1187">
            <a:hlinkClick r:id="" action="ppaction://hlinkshowjump?jump=nextslide" highlightClick="1"/>
            <a:extLst>
              <a:ext uri="{FF2B5EF4-FFF2-40B4-BE49-F238E27FC236}">
                <a16:creationId xmlns:a16="http://schemas.microsoft.com/office/drawing/2014/main" id="{D7D9AEB4-777F-C908-3EE2-E8501D01529E}"/>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7856" name="Text Box 1189">
            <a:extLst>
              <a:ext uri="{FF2B5EF4-FFF2-40B4-BE49-F238E27FC236}">
                <a16:creationId xmlns:a16="http://schemas.microsoft.com/office/drawing/2014/main" id="{72EFE0C8-F5AC-32E6-3BC1-61E1E8B958C2}"/>
              </a:ext>
            </a:extLst>
          </p:cNvPr>
          <p:cNvSpPr txBox="1">
            <a:spLocks noChangeArrowheads="1"/>
          </p:cNvSpPr>
          <p:nvPr/>
        </p:nvSpPr>
        <p:spPr bwMode="auto">
          <a:xfrm>
            <a:off x="3581400" y="1371600"/>
            <a:ext cx="5334000" cy="1570038"/>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olidFill>
                  <a:srgbClr val="C00000"/>
                </a:solidFill>
                <a:latin typeface="Verdana" panose="020B0604030504040204" pitchFamily="34" charset="0"/>
              </a:rPr>
              <a:t>What do we need to give David to make him as well off as he would have been </a:t>
            </a:r>
            <a:r>
              <a:rPr lang="en-US" altLang="en-US" sz="2400" b="1">
                <a:solidFill>
                  <a:srgbClr val="C00000"/>
                </a:solidFill>
                <a:latin typeface="Verdana" panose="020B0604030504040204" pitchFamily="34" charset="0"/>
              </a:rPr>
              <a:t>had the promise been performed</a:t>
            </a:r>
            <a:r>
              <a:rPr lang="en-US" altLang="en-US" sz="2400">
                <a:solidFill>
                  <a:srgbClr val="C00000"/>
                </a:solidFill>
                <a:latin typeface="Verdana" panose="020B0604030504040204" pitchFamily="34" charset="0"/>
              </a:rPr>
              <a:t>? </a:t>
            </a:r>
          </a:p>
        </p:txBody>
      </p:sp>
      <p:sp>
        <p:nvSpPr>
          <p:cNvPr id="157857" name="AutoShape 1190">
            <a:hlinkClick r:id="" action="ppaction://hlinkshowjump?jump=previousslide" highlightClick="1"/>
            <a:extLst>
              <a:ext uri="{FF2B5EF4-FFF2-40B4-BE49-F238E27FC236}">
                <a16:creationId xmlns:a16="http://schemas.microsoft.com/office/drawing/2014/main" id="{CFB9DA2D-C001-FCD7-14D7-C66775D19A39}"/>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7858" name="Slide Number Placeholder 162">
            <a:extLst>
              <a:ext uri="{FF2B5EF4-FFF2-40B4-BE49-F238E27FC236}">
                <a16:creationId xmlns:a16="http://schemas.microsoft.com/office/drawing/2014/main" id="{8AED090C-C80F-3DE5-5516-3271916F690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A15078E9-739C-1442-8324-AAE11F909D17}" type="slidenum">
              <a:rPr lang="en-US" altLang="en-US" sz="1200" smtClean="0">
                <a:latin typeface="Verdana" panose="020B0604030504040204" pitchFamily="34" charset="0"/>
              </a:rPr>
              <a:pPr>
                <a:spcBef>
                  <a:spcPct val="0"/>
                </a:spcBef>
                <a:buFontTx/>
                <a:buNone/>
              </a:pPr>
              <a:t>66</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336994"/>
                                        </p:tgtEl>
                                      </p:cBhvr>
                                    </p:animEffect>
                                    <p:animScale>
                                      <p:cBhvr>
                                        <p:cTn id="7" dur="250" autoRev="1" fill="hold"/>
                                        <p:tgtEl>
                                          <p:spTgt spid="33699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5" name="Rectangle 1026">
            <a:extLst>
              <a:ext uri="{FF2B5EF4-FFF2-40B4-BE49-F238E27FC236}">
                <a16:creationId xmlns:a16="http://schemas.microsoft.com/office/drawing/2014/main" id="{74000AC6-1A51-252F-9395-9E556877B9AD}"/>
              </a:ext>
            </a:extLst>
          </p:cNvPr>
          <p:cNvSpPr>
            <a:spLocks noChangeArrowheads="1"/>
          </p:cNvSpPr>
          <p:nvPr/>
        </p:nvSpPr>
        <p:spPr bwMode="auto">
          <a:xfrm>
            <a:off x="533400" y="1154113"/>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46" name="Rectangle 1027">
            <a:extLst>
              <a:ext uri="{FF2B5EF4-FFF2-40B4-BE49-F238E27FC236}">
                <a16:creationId xmlns:a16="http://schemas.microsoft.com/office/drawing/2014/main" id="{B4479746-1413-1B40-AEA0-36851476821C}"/>
              </a:ext>
            </a:extLst>
          </p:cNvPr>
          <p:cNvSpPr>
            <a:spLocks noChangeArrowheads="1"/>
          </p:cNvSpPr>
          <p:nvPr/>
        </p:nvSpPr>
        <p:spPr bwMode="auto">
          <a:xfrm>
            <a:off x="533400" y="1362075"/>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47" name="Rectangle 1028">
            <a:extLst>
              <a:ext uri="{FF2B5EF4-FFF2-40B4-BE49-F238E27FC236}">
                <a16:creationId xmlns:a16="http://schemas.microsoft.com/office/drawing/2014/main" id="{B11E6DF0-9AE5-3B68-BC7D-980B74B91267}"/>
              </a:ext>
            </a:extLst>
          </p:cNvPr>
          <p:cNvSpPr>
            <a:spLocks noChangeArrowheads="1"/>
          </p:cNvSpPr>
          <p:nvPr/>
        </p:nvSpPr>
        <p:spPr bwMode="auto">
          <a:xfrm>
            <a:off x="533400" y="1570038"/>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48" name="Rectangle 1029">
            <a:extLst>
              <a:ext uri="{FF2B5EF4-FFF2-40B4-BE49-F238E27FC236}">
                <a16:creationId xmlns:a16="http://schemas.microsoft.com/office/drawing/2014/main" id="{4B43A0C3-FF1C-47E0-8C51-5C8E07BBD2FB}"/>
              </a:ext>
            </a:extLst>
          </p:cNvPr>
          <p:cNvSpPr>
            <a:spLocks noChangeArrowheads="1"/>
          </p:cNvSpPr>
          <p:nvPr/>
        </p:nvSpPr>
        <p:spPr bwMode="auto">
          <a:xfrm>
            <a:off x="533400" y="1778000"/>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49" name="Rectangle 1030">
            <a:extLst>
              <a:ext uri="{FF2B5EF4-FFF2-40B4-BE49-F238E27FC236}">
                <a16:creationId xmlns:a16="http://schemas.microsoft.com/office/drawing/2014/main" id="{9E6D86B9-213D-E8D3-42C4-8A78342E2033}"/>
              </a:ext>
            </a:extLst>
          </p:cNvPr>
          <p:cNvSpPr>
            <a:spLocks noChangeArrowheads="1"/>
          </p:cNvSpPr>
          <p:nvPr/>
        </p:nvSpPr>
        <p:spPr bwMode="auto">
          <a:xfrm>
            <a:off x="533400"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50" name="Rectangle 1031">
            <a:extLst>
              <a:ext uri="{FF2B5EF4-FFF2-40B4-BE49-F238E27FC236}">
                <a16:creationId xmlns:a16="http://schemas.microsoft.com/office/drawing/2014/main" id="{C05C929D-2C45-3386-5207-EC061C2FD685}"/>
              </a:ext>
            </a:extLst>
          </p:cNvPr>
          <p:cNvSpPr>
            <a:spLocks noChangeArrowheads="1"/>
          </p:cNvSpPr>
          <p:nvPr/>
        </p:nvSpPr>
        <p:spPr bwMode="auto">
          <a:xfrm>
            <a:off x="1114425"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51" name="Rectangle 1032">
            <a:extLst>
              <a:ext uri="{FF2B5EF4-FFF2-40B4-BE49-F238E27FC236}">
                <a16:creationId xmlns:a16="http://schemas.microsoft.com/office/drawing/2014/main" id="{CBFEB9C8-F26D-5389-FD5F-62CEA89828E6}"/>
              </a:ext>
            </a:extLst>
          </p:cNvPr>
          <p:cNvSpPr>
            <a:spLocks noChangeArrowheads="1"/>
          </p:cNvSpPr>
          <p:nvPr/>
        </p:nvSpPr>
        <p:spPr bwMode="auto">
          <a:xfrm>
            <a:off x="533400" y="2189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52" name="Rectangle 1033">
            <a:extLst>
              <a:ext uri="{FF2B5EF4-FFF2-40B4-BE49-F238E27FC236}">
                <a16:creationId xmlns:a16="http://schemas.microsoft.com/office/drawing/2014/main" id="{58E96C7A-555B-B7B6-24A1-186290493C49}"/>
              </a:ext>
            </a:extLst>
          </p:cNvPr>
          <p:cNvSpPr>
            <a:spLocks noChangeArrowheads="1"/>
          </p:cNvSpPr>
          <p:nvPr/>
        </p:nvSpPr>
        <p:spPr bwMode="auto">
          <a:xfrm>
            <a:off x="533400" y="2397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53" name="Rectangle 1034">
            <a:extLst>
              <a:ext uri="{FF2B5EF4-FFF2-40B4-BE49-F238E27FC236}">
                <a16:creationId xmlns:a16="http://schemas.microsoft.com/office/drawing/2014/main" id="{CEB04B7D-708C-06C5-70F8-0D7367D8BBEB}"/>
              </a:ext>
            </a:extLst>
          </p:cNvPr>
          <p:cNvSpPr>
            <a:spLocks noChangeArrowheads="1"/>
          </p:cNvSpPr>
          <p:nvPr/>
        </p:nvSpPr>
        <p:spPr bwMode="auto">
          <a:xfrm>
            <a:off x="533400" y="2605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54" name="Rectangle 1035">
            <a:extLst>
              <a:ext uri="{FF2B5EF4-FFF2-40B4-BE49-F238E27FC236}">
                <a16:creationId xmlns:a16="http://schemas.microsoft.com/office/drawing/2014/main" id="{D13C9AC8-0914-FA66-BC2C-44F1C733D969}"/>
              </a:ext>
            </a:extLst>
          </p:cNvPr>
          <p:cNvSpPr>
            <a:spLocks noChangeArrowheads="1"/>
          </p:cNvSpPr>
          <p:nvPr/>
        </p:nvSpPr>
        <p:spPr bwMode="auto">
          <a:xfrm>
            <a:off x="582613" y="2605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55" name="Rectangle 1036">
            <a:extLst>
              <a:ext uri="{FF2B5EF4-FFF2-40B4-BE49-F238E27FC236}">
                <a16:creationId xmlns:a16="http://schemas.microsoft.com/office/drawing/2014/main" id="{8C5DEA93-1D25-1ACC-5D6E-BFEC0353D8A1}"/>
              </a:ext>
            </a:extLst>
          </p:cNvPr>
          <p:cNvSpPr>
            <a:spLocks noChangeArrowheads="1"/>
          </p:cNvSpPr>
          <p:nvPr/>
        </p:nvSpPr>
        <p:spPr bwMode="auto">
          <a:xfrm>
            <a:off x="533400" y="2813050"/>
            <a:ext cx="3333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56" name="Rectangle 1037">
            <a:extLst>
              <a:ext uri="{FF2B5EF4-FFF2-40B4-BE49-F238E27FC236}">
                <a16:creationId xmlns:a16="http://schemas.microsoft.com/office/drawing/2014/main" id="{9915D8A2-81AA-6A06-40EE-190F339EF99D}"/>
              </a:ext>
            </a:extLst>
          </p:cNvPr>
          <p:cNvSpPr>
            <a:spLocks noChangeArrowheads="1"/>
          </p:cNvSpPr>
          <p:nvPr/>
        </p:nvSpPr>
        <p:spPr bwMode="auto">
          <a:xfrm>
            <a:off x="776288" y="2813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57" name="Rectangle 1038">
            <a:extLst>
              <a:ext uri="{FF2B5EF4-FFF2-40B4-BE49-F238E27FC236}">
                <a16:creationId xmlns:a16="http://schemas.microsoft.com/office/drawing/2014/main" id="{041EBCED-68FE-EA34-4D7D-AA8402DCC749}"/>
              </a:ext>
            </a:extLst>
          </p:cNvPr>
          <p:cNvSpPr>
            <a:spLocks noChangeArrowheads="1"/>
          </p:cNvSpPr>
          <p:nvPr/>
        </p:nvSpPr>
        <p:spPr bwMode="auto">
          <a:xfrm>
            <a:off x="533400"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58" name="Rectangle 1039">
            <a:extLst>
              <a:ext uri="{FF2B5EF4-FFF2-40B4-BE49-F238E27FC236}">
                <a16:creationId xmlns:a16="http://schemas.microsoft.com/office/drawing/2014/main" id="{2EAF39C9-5F18-DF98-8D71-C38E64075101}"/>
              </a:ext>
            </a:extLst>
          </p:cNvPr>
          <p:cNvSpPr>
            <a:spLocks noChangeArrowheads="1"/>
          </p:cNvSpPr>
          <p:nvPr/>
        </p:nvSpPr>
        <p:spPr bwMode="auto">
          <a:xfrm>
            <a:off x="1114425"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59" name="Rectangle 1040">
            <a:extLst>
              <a:ext uri="{FF2B5EF4-FFF2-40B4-BE49-F238E27FC236}">
                <a16:creationId xmlns:a16="http://schemas.microsoft.com/office/drawing/2014/main" id="{80CFB475-0BE1-6683-4BE2-0A8FA4978AE3}"/>
              </a:ext>
            </a:extLst>
          </p:cNvPr>
          <p:cNvSpPr>
            <a:spLocks noChangeArrowheads="1"/>
          </p:cNvSpPr>
          <p:nvPr/>
        </p:nvSpPr>
        <p:spPr bwMode="auto">
          <a:xfrm>
            <a:off x="533400"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60" name="Rectangle 1041">
            <a:extLst>
              <a:ext uri="{FF2B5EF4-FFF2-40B4-BE49-F238E27FC236}">
                <a16:creationId xmlns:a16="http://schemas.microsoft.com/office/drawing/2014/main" id="{17D4957D-28F9-EF9D-CAB7-0A9D39ADA4A6}"/>
              </a:ext>
            </a:extLst>
          </p:cNvPr>
          <p:cNvSpPr>
            <a:spLocks noChangeArrowheads="1"/>
          </p:cNvSpPr>
          <p:nvPr/>
        </p:nvSpPr>
        <p:spPr bwMode="auto">
          <a:xfrm>
            <a:off x="1114425"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61" name="Rectangle 1042">
            <a:extLst>
              <a:ext uri="{FF2B5EF4-FFF2-40B4-BE49-F238E27FC236}">
                <a16:creationId xmlns:a16="http://schemas.microsoft.com/office/drawing/2014/main" id="{DD5228B8-3305-71D8-0251-456ECA2A417E}"/>
              </a:ext>
            </a:extLst>
          </p:cNvPr>
          <p:cNvSpPr>
            <a:spLocks noChangeArrowheads="1"/>
          </p:cNvSpPr>
          <p:nvPr/>
        </p:nvSpPr>
        <p:spPr bwMode="auto">
          <a:xfrm>
            <a:off x="1143000" y="3352800"/>
            <a:ext cx="914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endParaRPr lang="en-US" altLang="en-US" sz="2400">
              <a:latin typeface="Times New Roman" panose="02020603050405020304" pitchFamily="18" charset="0"/>
            </a:endParaRPr>
          </a:p>
        </p:txBody>
      </p:sp>
      <p:sp>
        <p:nvSpPr>
          <p:cNvPr id="159762" name="Rectangle 1043">
            <a:extLst>
              <a:ext uri="{FF2B5EF4-FFF2-40B4-BE49-F238E27FC236}">
                <a16:creationId xmlns:a16="http://schemas.microsoft.com/office/drawing/2014/main" id="{5882C65C-FE5A-E220-41DE-3B72AEB7B382}"/>
              </a:ext>
            </a:extLst>
          </p:cNvPr>
          <p:cNvSpPr>
            <a:spLocks noChangeArrowheads="1"/>
          </p:cNvSpPr>
          <p:nvPr/>
        </p:nvSpPr>
        <p:spPr bwMode="auto">
          <a:xfrm>
            <a:off x="4752975" y="3908425"/>
            <a:ext cx="2524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B</a:t>
            </a:r>
            <a:endParaRPr lang="en-US" altLang="en-US" sz="2400">
              <a:latin typeface="Times New Roman" panose="02020603050405020304" pitchFamily="18" charset="0"/>
            </a:endParaRPr>
          </a:p>
        </p:txBody>
      </p:sp>
      <p:sp>
        <p:nvSpPr>
          <p:cNvPr id="159763" name="Rectangle 1044">
            <a:extLst>
              <a:ext uri="{FF2B5EF4-FFF2-40B4-BE49-F238E27FC236}">
                <a16:creationId xmlns:a16="http://schemas.microsoft.com/office/drawing/2014/main" id="{27DBC3AA-B3F7-303A-4A49-6FC056D0F025}"/>
              </a:ext>
            </a:extLst>
          </p:cNvPr>
          <p:cNvSpPr>
            <a:spLocks noChangeArrowheads="1"/>
          </p:cNvSpPr>
          <p:nvPr/>
        </p:nvSpPr>
        <p:spPr bwMode="auto">
          <a:xfrm>
            <a:off x="5026025" y="3986213"/>
            <a:ext cx="444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100, 100</a:t>
            </a:r>
            <a:endParaRPr lang="en-US" altLang="en-US" sz="2400">
              <a:latin typeface="Times New Roman" panose="02020603050405020304" pitchFamily="18" charset="0"/>
            </a:endParaRPr>
          </a:p>
        </p:txBody>
      </p:sp>
      <p:sp>
        <p:nvSpPr>
          <p:cNvPr id="159764" name="Rectangle 1045">
            <a:extLst>
              <a:ext uri="{FF2B5EF4-FFF2-40B4-BE49-F238E27FC236}">
                <a16:creationId xmlns:a16="http://schemas.microsoft.com/office/drawing/2014/main" id="{E76AB8C7-6810-9651-36CA-A60A7D20715A}"/>
              </a:ext>
            </a:extLst>
          </p:cNvPr>
          <p:cNvSpPr>
            <a:spLocks noChangeArrowheads="1"/>
          </p:cNvSpPr>
          <p:nvPr/>
        </p:nvSpPr>
        <p:spPr bwMode="auto">
          <a:xfrm>
            <a:off x="5481638"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65" name="Rectangle 1046">
            <a:extLst>
              <a:ext uri="{FF2B5EF4-FFF2-40B4-BE49-F238E27FC236}">
                <a16:creationId xmlns:a16="http://schemas.microsoft.com/office/drawing/2014/main" id="{D2DA2B1D-17D6-D7B4-ECF9-1A61698413EF}"/>
              </a:ext>
            </a:extLst>
          </p:cNvPr>
          <p:cNvSpPr>
            <a:spLocks noChangeArrowheads="1"/>
          </p:cNvSpPr>
          <p:nvPr/>
        </p:nvSpPr>
        <p:spPr bwMode="auto">
          <a:xfrm>
            <a:off x="533400"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66" name="Rectangle 1047">
            <a:extLst>
              <a:ext uri="{FF2B5EF4-FFF2-40B4-BE49-F238E27FC236}">
                <a16:creationId xmlns:a16="http://schemas.microsoft.com/office/drawing/2014/main" id="{369E0AB6-FD65-A805-3286-BD17399B1AF2}"/>
              </a:ext>
            </a:extLst>
          </p:cNvPr>
          <p:cNvSpPr>
            <a:spLocks noChangeArrowheads="1"/>
          </p:cNvSpPr>
          <p:nvPr/>
        </p:nvSpPr>
        <p:spPr bwMode="auto">
          <a:xfrm>
            <a:off x="1114425"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67" name="Rectangle 1048">
            <a:extLst>
              <a:ext uri="{FF2B5EF4-FFF2-40B4-BE49-F238E27FC236}">
                <a16:creationId xmlns:a16="http://schemas.microsoft.com/office/drawing/2014/main" id="{76C3C66B-FC41-FFD3-0045-9EC68549EB59}"/>
              </a:ext>
            </a:extLst>
          </p:cNvPr>
          <p:cNvSpPr>
            <a:spLocks noChangeArrowheads="1"/>
          </p:cNvSpPr>
          <p:nvPr/>
        </p:nvSpPr>
        <p:spPr bwMode="auto">
          <a:xfrm>
            <a:off x="533400" y="38528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68" name="Rectangle 1049">
            <a:extLst>
              <a:ext uri="{FF2B5EF4-FFF2-40B4-BE49-F238E27FC236}">
                <a16:creationId xmlns:a16="http://schemas.microsoft.com/office/drawing/2014/main" id="{8431F2FD-85A0-EE4A-9E8F-5CD6D15F2448}"/>
              </a:ext>
            </a:extLst>
          </p:cNvPr>
          <p:cNvSpPr>
            <a:spLocks noChangeArrowheads="1"/>
          </p:cNvSpPr>
          <p:nvPr/>
        </p:nvSpPr>
        <p:spPr bwMode="auto">
          <a:xfrm>
            <a:off x="53340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69" name="Rectangle 1050">
            <a:extLst>
              <a:ext uri="{FF2B5EF4-FFF2-40B4-BE49-F238E27FC236}">
                <a16:creationId xmlns:a16="http://schemas.microsoft.com/office/drawing/2014/main" id="{C3E6DE4C-9925-8EE7-086F-5B2735E323D6}"/>
              </a:ext>
            </a:extLst>
          </p:cNvPr>
          <p:cNvSpPr>
            <a:spLocks noChangeArrowheads="1"/>
          </p:cNvSpPr>
          <p:nvPr/>
        </p:nvSpPr>
        <p:spPr bwMode="auto">
          <a:xfrm>
            <a:off x="1114425"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70" name="Rectangle 1051">
            <a:extLst>
              <a:ext uri="{FF2B5EF4-FFF2-40B4-BE49-F238E27FC236}">
                <a16:creationId xmlns:a16="http://schemas.microsoft.com/office/drawing/2014/main" id="{420B1528-B42C-03D1-E073-45F0044043B4}"/>
              </a:ext>
            </a:extLst>
          </p:cNvPr>
          <p:cNvSpPr>
            <a:spLocks noChangeArrowheads="1"/>
          </p:cNvSpPr>
          <p:nvPr/>
        </p:nvSpPr>
        <p:spPr bwMode="auto">
          <a:xfrm>
            <a:off x="5334000"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71" name="Rectangle 1052">
            <a:extLst>
              <a:ext uri="{FF2B5EF4-FFF2-40B4-BE49-F238E27FC236}">
                <a16:creationId xmlns:a16="http://schemas.microsoft.com/office/drawing/2014/main" id="{68FE572C-0C1D-8A4A-2793-0523537DF31D}"/>
              </a:ext>
            </a:extLst>
          </p:cNvPr>
          <p:cNvSpPr>
            <a:spLocks noChangeArrowheads="1"/>
          </p:cNvSpPr>
          <p:nvPr/>
        </p:nvSpPr>
        <p:spPr bwMode="auto">
          <a:xfrm>
            <a:off x="533400"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72" name="Rectangle 1053">
            <a:extLst>
              <a:ext uri="{FF2B5EF4-FFF2-40B4-BE49-F238E27FC236}">
                <a16:creationId xmlns:a16="http://schemas.microsoft.com/office/drawing/2014/main" id="{381252D5-4EEA-8741-ECA0-D5B8F3C6EE7B}"/>
              </a:ext>
            </a:extLst>
          </p:cNvPr>
          <p:cNvSpPr>
            <a:spLocks noChangeArrowheads="1"/>
          </p:cNvSpPr>
          <p:nvPr/>
        </p:nvSpPr>
        <p:spPr bwMode="auto">
          <a:xfrm>
            <a:off x="11144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73" name="Rectangle 1054">
            <a:extLst>
              <a:ext uri="{FF2B5EF4-FFF2-40B4-BE49-F238E27FC236}">
                <a16:creationId xmlns:a16="http://schemas.microsoft.com/office/drawing/2014/main" id="{47F96A26-5B10-A245-10A4-F46883ABACD6}"/>
              </a:ext>
            </a:extLst>
          </p:cNvPr>
          <p:cNvSpPr>
            <a:spLocks noChangeArrowheads="1"/>
          </p:cNvSpPr>
          <p:nvPr/>
        </p:nvSpPr>
        <p:spPr bwMode="auto">
          <a:xfrm>
            <a:off x="5334000" y="4738688"/>
            <a:ext cx="1822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74" name="Rectangle 1055">
            <a:extLst>
              <a:ext uri="{FF2B5EF4-FFF2-40B4-BE49-F238E27FC236}">
                <a16:creationId xmlns:a16="http://schemas.microsoft.com/office/drawing/2014/main" id="{18C61C58-F265-EE51-6C7F-B5EA0D0C34C5}"/>
              </a:ext>
            </a:extLst>
          </p:cNvPr>
          <p:cNvSpPr>
            <a:spLocks noChangeArrowheads="1"/>
          </p:cNvSpPr>
          <p:nvPr/>
        </p:nvSpPr>
        <p:spPr bwMode="auto">
          <a:xfrm>
            <a:off x="7321550"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75" name="Rectangle 1056">
            <a:extLst>
              <a:ext uri="{FF2B5EF4-FFF2-40B4-BE49-F238E27FC236}">
                <a16:creationId xmlns:a16="http://schemas.microsoft.com/office/drawing/2014/main" id="{5880BF92-948B-54A6-ED31-2D6160A45A73}"/>
              </a:ext>
            </a:extLst>
          </p:cNvPr>
          <p:cNvSpPr>
            <a:spLocks noChangeArrowheads="1"/>
          </p:cNvSpPr>
          <p:nvPr/>
        </p:nvSpPr>
        <p:spPr bwMode="auto">
          <a:xfrm>
            <a:off x="53340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76" name="Rectangle 1057">
            <a:extLst>
              <a:ext uri="{FF2B5EF4-FFF2-40B4-BE49-F238E27FC236}">
                <a16:creationId xmlns:a16="http://schemas.microsoft.com/office/drawing/2014/main" id="{446B630A-14FD-47F0-7DCD-3BCA759F33EB}"/>
              </a:ext>
            </a:extLst>
          </p:cNvPr>
          <p:cNvSpPr>
            <a:spLocks noChangeArrowheads="1"/>
          </p:cNvSpPr>
          <p:nvPr/>
        </p:nvSpPr>
        <p:spPr bwMode="auto">
          <a:xfrm>
            <a:off x="111442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77" name="Rectangle 1058">
            <a:extLst>
              <a:ext uri="{FF2B5EF4-FFF2-40B4-BE49-F238E27FC236}">
                <a16:creationId xmlns:a16="http://schemas.microsoft.com/office/drawing/2014/main" id="{BA15E05B-9923-E029-BCD2-7045A70EB662}"/>
              </a:ext>
            </a:extLst>
          </p:cNvPr>
          <p:cNvSpPr>
            <a:spLocks noChangeArrowheads="1"/>
          </p:cNvSpPr>
          <p:nvPr/>
        </p:nvSpPr>
        <p:spPr bwMode="auto">
          <a:xfrm>
            <a:off x="5334000"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78" name="Rectangle 1059">
            <a:extLst>
              <a:ext uri="{FF2B5EF4-FFF2-40B4-BE49-F238E27FC236}">
                <a16:creationId xmlns:a16="http://schemas.microsoft.com/office/drawing/2014/main" id="{F23CD472-ADC7-9E9A-B515-667CD712D0D4}"/>
              </a:ext>
            </a:extLst>
          </p:cNvPr>
          <p:cNvSpPr>
            <a:spLocks noChangeArrowheads="1"/>
          </p:cNvSpPr>
          <p:nvPr/>
        </p:nvSpPr>
        <p:spPr bwMode="auto">
          <a:xfrm>
            <a:off x="5915025"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79" name="Rectangle 1060">
            <a:extLst>
              <a:ext uri="{FF2B5EF4-FFF2-40B4-BE49-F238E27FC236}">
                <a16:creationId xmlns:a16="http://schemas.microsoft.com/office/drawing/2014/main" id="{2B689FBA-34BF-8980-287E-0705FE63E61C}"/>
              </a:ext>
            </a:extLst>
          </p:cNvPr>
          <p:cNvSpPr>
            <a:spLocks noChangeArrowheads="1"/>
          </p:cNvSpPr>
          <p:nvPr/>
        </p:nvSpPr>
        <p:spPr bwMode="auto">
          <a:xfrm>
            <a:off x="533400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80" name="Rectangle 1061">
            <a:extLst>
              <a:ext uri="{FF2B5EF4-FFF2-40B4-BE49-F238E27FC236}">
                <a16:creationId xmlns:a16="http://schemas.microsoft.com/office/drawing/2014/main" id="{49E995BA-0DAD-9546-42DD-D4CC069AC6BB}"/>
              </a:ext>
            </a:extLst>
          </p:cNvPr>
          <p:cNvSpPr>
            <a:spLocks noChangeArrowheads="1"/>
          </p:cNvSpPr>
          <p:nvPr/>
        </p:nvSpPr>
        <p:spPr bwMode="auto">
          <a:xfrm>
            <a:off x="5915025"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81" name="Rectangle 1062">
            <a:extLst>
              <a:ext uri="{FF2B5EF4-FFF2-40B4-BE49-F238E27FC236}">
                <a16:creationId xmlns:a16="http://schemas.microsoft.com/office/drawing/2014/main" id="{A10350B2-F9E2-8263-AAB2-7E5F0B479A2A}"/>
              </a:ext>
            </a:extLst>
          </p:cNvPr>
          <p:cNvSpPr>
            <a:spLocks noChangeArrowheads="1"/>
          </p:cNvSpPr>
          <p:nvPr/>
        </p:nvSpPr>
        <p:spPr bwMode="auto">
          <a:xfrm>
            <a:off x="649763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82" name="Rectangle 1063">
            <a:extLst>
              <a:ext uri="{FF2B5EF4-FFF2-40B4-BE49-F238E27FC236}">
                <a16:creationId xmlns:a16="http://schemas.microsoft.com/office/drawing/2014/main" id="{0A61376F-DEA5-D597-FF33-7E5A367AB8A4}"/>
              </a:ext>
            </a:extLst>
          </p:cNvPr>
          <p:cNvSpPr>
            <a:spLocks noChangeArrowheads="1"/>
          </p:cNvSpPr>
          <p:nvPr/>
        </p:nvSpPr>
        <p:spPr bwMode="auto">
          <a:xfrm>
            <a:off x="7078663"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83" name="Rectangle 1064">
            <a:extLst>
              <a:ext uri="{FF2B5EF4-FFF2-40B4-BE49-F238E27FC236}">
                <a16:creationId xmlns:a16="http://schemas.microsoft.com/office/drawing/2014/main" id="{2BA98E25-2DB6-17EF-E20A-D766F14A6C7B}"/>
              </a:ext>
            </a:extLst>
          </p:cNvPr>
          <p:cNvSpPr>
            <a:spLocks noChangeArrowheads="1"/>
          </p:cNvSpPr>
          <p:nvPr/>
        </p:nvSpPr>
        <p:spPr bwMode="auto">
          <a:xfrm>
            <a:off x="7659688" y="5154613"/>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84" name="Rectangle 1065">
            <a:extLst>
              <a:ext uri="{FF2B5EF4-FFF2-40B4-BE49-F238E27FC236}">
                <a16:creationId xmlns:a16="http://schemas.microsoft.com/office/drawing/2014/main" id="{5DA4454F-FB7E-2C3A-F2D3-47A1BE68678C}"/>
              </a:ext>
            </a:extLst>
          </p:cNvPr>
          <p:cNvSpPr>
            <a:spLocks noChangeArrowheads="1"/>
          </p:cNvSpPr>
          <p:nvPr/>
        </p:nvSpPr>
        <p:spPr bwMode="auto">
          <a:xfrm>
            <a:off x="1114425" y="4891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85" name="Rectangle 1066">
            <a:extLst>
              <a:ext uri="{FF2B5EF4-FFF2-40B4-BE49-F238E27FC236}">
                <a16:creationId xmlns:a16="http://schemas.microsoft.com/office/drawing/2014/main" id="{0B723575-CFBF-1C94-3611-B2C77DEB8081}"/>
              </a:ext>
            </a:extLst>
          </p:cNvPr>
          <p:cNvSpPr>
            <a:spLocks noChangeArrowheads="1"/>
          </p:cNvSpPr>
          <p:nvPr/>
        </p:nvSpPr>
        <p:spPr bwMode="auto">
          <a:xfrm>
            <a:off x="4171950" y="5362575"/>
            <a:ext cx="8445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86" name="Rectangle 1067">
            <a:extLst>
              <a:ext uri="{FF2B5EF4-FFF2-40B4-BE49-F238E27FC236}">
                <a16:creationId xmlns:a16="http://schemas.microsoft.com/office/drawing/2014/main" id="{8B4C9658-5B1D-7085-9F50-B28C489B9EE2}"/>
              </a:ext>
            </a:extLst>
          </p:cNvPr>
          <p:cNvSpPr>
            <a:spLocks noChangeArrowheads="1"/>
          </p:cNvSpPr>
          <p:nvPr/>
        </p:nvSpPr>
        <p:spPr bwMode="auto">
          <a:xfrm>
            <a:off x="5599113" y="5362575"/>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87" name="Rectangle 1068">
            <a:extLst>
              <a:ext uri="{FF2B5EF4-FFF2-40B4-BE49-F238E27FC236}">
                <a16:creationId xmlns:a16="http://schemas.microsoft.com/office/drawing/2014/main" id="{D6AF67A9-C2C7-A1B7-A156-36FA72E4AAE5}"/>
              </a:ext>
            </a:extLst>
          </p:cNvPr>
          <p:cNvSpPr>
            <a:spLocks noChangeArrowheads="1"/>
          </p:cNvSpPr>
          <p:nvPr/>
        </p:nvSpPr>
        <p:spPr bwMode="auto">
          <a:xfrm>
            <a:off x="5988050"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88" name="Rectangle 1069">
            <a:extLst>
              <a:ext uri="{FF2B5EF4-FFF2-40B4-BE49-F238E27FC236}">
                <a16:creationId xmlns:a16="http://schemas.microsoft.com/office/drawing/2014/main" id="{DD116FB7-C75F-F2C2-120C-C958FA1D79AB}"/>
              </a:ext>
            </a:extLst>
          </p:cNvPr>
          <p:cNvSpPr>
            <a:spLocks noChangeArrowheads="1"/>
          </p:cNvSpPr>
          <p:nvPr/>
        </p:nvSpPr>
        <p:spPr bwMode="auto">
          <a:xfrm>
            <a:off x="533400"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89" name="Rectangle 1070">
            <a:extLst>
              <a:ext uri="{FF2B5EF4-FFF2-40B4-BE49-F238E27FC236}">
                <a16:creationId xmlns:a16="http://schemas.microsoft.com/office/drawing/2014/main" id="{DB1165CD-C734-484A-9034-BAC327AF7125}"/>
              </a:ext>
            </a:extLst>
          </p:cNvPr>
          <p:cNvSpPr>
            <a:spLocks noChangeArrowheads="1"/>
          </p:cNvSpPr>
          <p:nvPr/>
        </p:nvSpPr>
        <p:spPr bwMode="auto">
          <a:xfrm>
            <a:off x="111442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90" name="Rectangle 1071">
            <a:extLst>
              <a:ext uri="{FF2B5EF4-FFF2-40B4-BE49-F238E27FC236}">
                <a16:creationId xmlns:a16="http://schemas.microsoft.com/office/drawing/2014/main" id="{5B9809B8-7A5E-5736-614B-E69FB731F8F0}"/>
              </a:ext>
            </a:extLst>
          </p:cNvPr>
          <p:cNvSpPr>
            <a:spLocks noChangeArrowheads="1"/>
          </p:cNvSpPr>
          <p:nvPr/>
        </p:nvSpPr>
        <p:spPr bwMode="auto">
          <a:xfrm>
            <a:off x="242728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91" name="Rectangle 1072">
            <a:extLst>
              <a:ext uri="{FF2B5EF4-FFF2-40B4-BE49-F238E27FC236}">
                <a16:creationId xmlns:a16="http://schemas.microsoft.com/office/drawing/2014/main" id="{60197E66-EBEF-8ECD-43D0-BB5D3BC6AF7C}"/>
              </a:ext>
            </a:extLst>
          </p:cNvPr>
          <p:cNvSpPr>
            <a:spLocks noChangeArrowheads="1"/>
          </p:cNvSpPr>
          <p:nvPr/>
        </p:nvSpPr>
        <p:spPr bwMode="auto">
          <a:xfrm>
            <a:off x="3008313"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92" name="Rectangle 1073">
            <a:extLst>
              <a:ext uri="{FF2B5EF4-FFF2-40B4-BE49-F238E27FC236}">
                <a16:creationId xmlns:a16="http://schemas.microsoft.com/office/drawing/2014/main" id="{4F273671-55FE-F643-D600-1C975FA6DC6E}"/>
              </a:ext>
            </a:extLst>
          </p:cNvPr>
          <p:cNvSpPr>
            <a:spLocks noChangeArrowheads="1"/>
          </p:cNvSpPr>
          <p:nvPr/>
        </p:nvSpPr>
        <p:spPr bwMode="auto">
          <a:xfrm>
            <a:off x="358933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93" name="Rectangle 1074">
            <a:extLst>
              <a:ext uri="{FF2B5EF4-FFF2-40B4-BE49-F238E27FC236}">
                <a16:creationId xmlns:a16="http://schemas.microsoft.com/office/drawing/2014/main" id="{8FDEF937-3258-6278-C6F9-40CE4EB2F18C}"/>
              </a:ext>
            </a:extLst>
          </p:cNvPr>
          <p:cNvSpPr>
            <a:spLocks noChangeArrowheads="1"/>
          </p:cNvSpPr>
          <p:nvPr/>
        </p:nvSpPr>
        <p:spPr bwMode="auto">
          <a:xfrm>
            <a:off x="4171950"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94" name="Rectangle 1075">
            <a:extLst>
              <a:ext uri="{FF2B5EF4-FFF2-40B4-BE49-F238E27FC236}">
                <a16:creationId xmlns:a16="http://schemas.microsoft.com/office/drawing/2014/main" id="{E7428F27-1D60-E826-37F2-F63DF66AE664}"/>
              </a:ext>
            </a:extLst>
          </p:cNvPr>
          <p:cNvSpPr>
            <a:spLocks noChangeArrowheads="1"/>
          </p:cNvSpPr>
          <p:nvPr/>
        </p:nvSpPr>
        <p:spPr bwMode="auto">
          <a:xfrm>
            <a:off x="4752975"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95" name="Rectangle 1076">
            <a:extLst>
              <a:ext uri="{FF2B5EF4-FFF2-40B4-BE49-F238E27FC236}">
                <a16:creationId xmlns:a16="http://schemas.microsoft.com/office/drawing/2014/main" id="{6CA7D0C1-9063-4D87-3332-6F0278B65519}"/>
              </a:ext>
            </a:extLst>
          </p:cNvPr>
          <p:cNvSpPr>
            <a:spLocks noChangeArrowheads="1"/>
          </p:cNvSpPr>
          <p:nvPr/>
        </p:nvSpPr>
        <p:spPr bwMode="auto">
          <a:xfrm>
            <a:off x="5334000"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96" name="Rectangle 1077">
            <a:extLst>
              <a:ext uri="{FF2B5EF4-FFF2-40B4-BE49-F238E27FC236}">
                <a16:creationId xmlns:a16="http://schemas.microsoft.com/office/drawing/2014/main" id="{70A3C830-F891-9D17-87D1-9A296342A5C5}"/>
              </a:ext>
            </a:extLst>
          </p:cNvPr>
          <p:cNvSpPr>
            <a:spLocks noChangeArrowheads="1"/>
          </p:cNvSpPr>
          <p:nvPr/>
        </p:nvSpPr>
        <p:spPr bwMode="auto">
          <a:xfrm>
            <a:off x="5915025"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97" name="Rectangle 1078">
            <a:extLst>
              <a:ext uri="{FF2B5EF4-FFF2-40B4-BE49-F238E27FC236}">
                <a16:creationId xmlns:a16="http://schemas.microsoft.com/office/drawing/2014/main" id="{F7C0616F-E866-0C70-849B-B183960E8401}"/>
              </a:ext>
            </a:extLst>
          </p:cNvPr>
          <p:cNvSpPr>
            <a:spLocks noChangeArrowheads="1"/>
          </p:cNvSpPr>
          <p:nvPr/>
        </p:nvSpPr>
        <p:spPr bwMode="auto">
          <a:xfrm>
            <a:off x="649763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98" name="Rectangle 1079">
            <a:extLst>
              <a:ext uri="{FF2B5EF4-FFF2-40B4-BE49-F238E27FC236}">
                <a16:creationId xmlns:a16="http://schemas.microsoft.com/office/drawing/2014/main" id="{9C0A085D-51E3-CF6A-89B9-5E3D415A14B5}"/>
              </a:ext>
            </a:extLst>
          </p:cNvPr>
          <p:cNvSpPr>
            <a:spLocks noChangeArrowheads="1"/>
          </p:cNvSpPr>
          <p:nvPr/>
        </p:nvSpPr>
        <p:spPr bwMode="auto">
          <a:xfrm>
            <a:off x="533400"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799" name="Rectangle 1080">
            <a:extLst>
              <a:ext uri="{FF2B5EF4-FFF2-40B4-BE49-F238E27FC236}">
                <a16:creationId xmlns:a16="http://schemas.microsoft.com/office/drawing/2014/main" id="{CFAB2DB1-1044-B07E-998B-BA7839038D00}"/>
              </a:ext>
            </a:extLst>
          </p:cNvPr>
          <p:cNvSpPr>
            <a:spLocks noChangeArrowheads="1"/>
          </p:cNvSpPr>
          <p:nvPr/>
        </p:nvSpPr>
        <p:spPr bwMode="auto">
          <a:xfrm>
            <a:off x="11144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00" name="Rectangle 1081">
            <a:extLst>
              <a:ext uri="{FF2B5EF4-FFF2-40B4-BE49-F238E27FC236}">
                <a16:creationId xmlns:a16="http://schemas.microsoft.com/office/drawing/2014/main" id="{E94268A6-DE2E-7623-8FDC-7160C332CC23}"/>
              </a:ext>
            </a:extLst>
          </p:cNvPr>
          <p:cNvSpPr>
            <a:spLocks noChangeArrowheads="1"/>
          </p:cNvSpPr>
          <p:nvPr/>
        </p:nvSpPr>
        <p:spPr bwMode="auto">
          <a:xfrm>
            <a:off x="2427288"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01" name="Rectangle 1082">
            <a:extLst>
              <a:ext uri="{FF2B5EF4-FFF2-40B4-BE49-F238E27FC236}">
                <a16:creationId xmlns:a16="http://schemas.microsoft.com/office/drawing/2014/main" id="{D4642F27-B78C-055D-4551-B93F797AE406}"/>
              </a:ext>
            </a:extLst>
          </p:cNvPr>
          <p:cNvSpPr>
            <a:spLocks noChangeArrowheads="1"/>
          </p:cNvSpPr>
          <p:nvPr/>
        </p:nvSpPr>
        <p:spPr bwMode="auto">
          <a:xfrm>
            <a:off x="3008313"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02" name="Rectangle 1083">
            <a:extLst>
              <a:ext uri="{FF2B5EF4-FFF2-40B4-BE49-F238E27FC236}">
                <a16:creationId xmlns:a16="http://schemas.microsoft.com/office/drawing/2014/main" id="{8B0DB689-534F-20D5-A36F-21D088A5D8A5}"/>
              </a:ext>
            </a:extLst>
          </p:cNvPr>
          <p:cNvSpPr>
            <a:spLocks noChangeArrowheads="1"/>
          </p:cNvSpPr>
          <p:nvPr/>
        </p:nvSpPr>
        <p:spPr bwMode="auto">
          <a:xfrm>
            <a:off x="3589338"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03" name="Rectangle 1084">
            <a:extLst>
              <a:ext uri="{FF2B5EF4-FFF2-40B4-BE49-F238E27FC236}">
                <a16:creationId xmlns:a16="http://schemas.microsoft.com/office/drawing/2014/main" id="{95D44A26-D23E-67DF-B672-48648C8576BB}"/>
              </a:ext>
            </a:extLst>
          </p:cNvPr>
          <p:cNvSpPr>
            <a:spLocks noChangeArrowheads="1"/>
          </p:cNvSpPr>
          <p:nvPr/>
        </p:nvSpPr>
        <p:spPr bwMode="auto">
          <a:xfrm>
            <a:off x="4171950"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04" name="Rectangle 1085">
            <a:extLst>
              <a:ext uri="{FF2B5EF4-FFF2-40B4-BE49-F238E27FC236}">
                <a16:creationId xmlns:a16="http://schemas.microsoft.com/office/drawing/2014/main" id="{50C541C5-6CC4-0749-CE0C-B09ED53C4A6D}"/>
              </a:ext>
            </a:extLst>
          </p:cNvPr>
          <p:cNvSpPr>
            <a:spLocks noChangeArrowheads="1"/>
          </p:cNvSpPr>
          <p:nvPr/>
        </p:nvSpPr>
        <p:spPr bwMode="auto">
          <a:xfrm>
            <a:off x="4752975"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05" name="Rectangle 1086">
            <a:extLst>
              <a:ext uri="{FF2B5EF4-FFF2-40B4-BE49-F238E27FC236}">
                <a16:creationId xmlns:a16="http://schemas.microsoft.com/office/drawing/2014/main" id="{70035FC9-F1ED-338E-A5E0-DF6E562E4196}"/>
              </a:ext>
            </a:extLst>
          </p:cNvPr>
          <p:cNvSpPr>
            <a:spLocks noChangeArrowheads="1"/>
          </p:cNvSpPr>
          <p:nvPr/>
        </p:nvSpPr>
        <p:spPr bwMode="auto">
          <a:xfrm>
            <a:off x="5334000" y="5778500"/>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I</a:t>
            </a:r>
            <a:endParaRPr lang="en-US" altLang="en-US" sz="2400">
              <a:latin typeface="Times New Roman" panose="02020603050405020304" pitchFamily="18" charset="0"/>
            </a:endParaRPr>
          </a:p>
        </p:txBody>
      </p:sp>
      <p:sp>
        <p:nvSpPr>
          <p:cNvPr id="159806" name="Rectangle 1087">
            <a:extLst>
              <a:ext uri="{FF2B5EF4-FFF2-40B4-BE49-F238E27FC236}">
                <a16:creationId xmlns:a16="http://schemas.microsoft.com/office/drawing/2014/main" id="{E9CB0294-CF35-1782-02F6-BE59570C6F1F}"/>
              </a:ext>
            </a:extLst>
          </p:cNvPr>
          <p:cNvSpPr>
            <a:spLocks noChangeArrowheads="1"/>
          </p:cNvSpPr>
          <p:nvPr/>
        </p:nvSpPr>
        <p:spPr bwMode="auto">
          <a:xfrm>
            <a:off x="5397500" y="5856288"/>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59807" name="Rectangle 1088">
            <a:extLst>
              <a:ext uri="{FF2B5EF4-FFF2-40B4-BE49-F238E27FC236}">
                <a16:creationId xmlns:a16="http://schemas.microsoft.com/office/drawing/2014/main" id="{87E6FB7D-AD42-0E64-4AB2-DD5A61866C7E}"/>
              </a:ext>
            </a:extLst>
          </p:cNvPr>
          <p:cNvSpPr>
            <a:spLocks noChangeArrowheads="1"/>
          </p:cNvSpPr>
          <p:nvPr/>
        </p:nvSpPr>
        <p:spPr bwMode="auto">
          <a:xfrm>
            <a:off x="5594350"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08" name="Rectangle 1089">
            <a:extLst>
              <a:ext uri="{FF2B5EF4-FFF2-40B4-BE49-F238E27FC236}">
                <a16:creationId xmlns:a16="http://schemas.microsoft.com/office/drawing/2014/main" id="{4636E3DD-7153-153C-630F-B9D979E6FD4F}"/>
              </a:ext>
            </a:extLst>
          </p:cNvPr>
          <p:cNvSpPr>
            <a:spLocks noChangeArrowheads="1"/>
          </p:cNvSpPr>
          <p:nvPr/>
        </p:nvSpPr>
        <p:spPr bwMode="auto">
          <a:xfrm>
            <a:off x="4752975" y="5986463"/>
            <a:ext cx="2365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    I</a:t>
            </a:r>
            <a:endParaRPr lang="en-US" altLang="en-US" sz="2400">
              <a:latin typeface="Times New Roman" panose="02020603050405020304" pitchFamily="18" charset="0"/>
            </a:endParaRPr>
          </a:p>
        </p:txBody>
      </p:sp>
      <p:sp>
        <p:nvSpPr>
          <p:cNvPr id="159809" name="Rectangle 1090">
            <a:extLst>
              <a:ext uri="{FF2B5EF4-FFF2-40B4-BE49-F238E27FC236}">
                <a16:creationId xmlns:a16="http://schemas.microsoft.com/office/drawing/2014/main" id="{9EA30A84-2F94-B868-87C7-C232C2D9ECBF}"/>
              </a:ext>
            </a:extLst>
          </p:cNvPr>
          <p:cNvSpPr>
            <a:spLocks noChangeArrowheads="1"/>
          </p:cNvSpPr>
          <p:nvPr/>
        </p:nvSpPr>
        <p:spPr bwMode="auto">
          <a:xfrm>
            <a:off x="5010150" y="6064250"/>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DR</a:t>
            </a:r>
            <a:endParaRPr lang="en-US" altLang="en-US" sz="2400">
              <a:latin typeface="Times New Roman" panose="02020603050405020304" pitchFamily="18" charset="0"/>
            </a:endParaRPr>
          </a:p>
        </p:txBody>
      </p:sp>
      <p:sp>
        <p:nvSpPr>
          <p:cNvPr id="159810" name="Rectangle 1091">
            <a:extLst>
              <a:ext uri="{FF2B5EF4-FFF2-40B4-BE49-F238E27FC236}">
                <a16:creationId xmlns:a16="http://schemas.microsoft.com/office/drawing/2014/main" id="{18C009A5-1CF5-5D1F-F298-2AC3431015B4}"/>
              </a:ext>
            </a:extLst>
          </p:cNvPr>
          <p:cNvSpPr>
            <a:spLocks noChangeArrowheads="1"/>
          </p:cNvSpPr>
          <p:nvPr/>
        </p:nvSpPr>
        <p:spPr bwMode="auto">
          <a:xfrm>
            <a:off x="5191125" y="6015038"/>
            <a:ext cx="381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2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11" name="Rectangle 1092">
            <a:extLst>
              <a:ext uri="{FF2B5EF4-FFF2-40B4-BE49-F238E27FC236}">
                <a16:creationId xmlns:a16="http://schemas.microsoft.com/office/drawing/2014/main" id="{8303E404-5E5B-0BBD-3CCD-8A3407FE285F}"/>
              </a:ext>
            </a:extLst>
          </p:cNvPr>
          <p:cNvSpPr>
            <a:spLocks noChangeArrowheads="1"/>
          </p:cNvSpPr>
          <p:nvPr/>
        </p:nvSpPr>
        <p:spPr bwMode="auto">
          <a:xfrm>
            <a:off x="5230813"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12" name="Rectangle 1093">
            <a:extLst>
              <a:ext uri="{FF2B5EF4-FFF2-40B4-BE49-F238E27FC236}">
                <a16:creationId xmlns:a16="http://schemas.microsoft.com/office/drawing/2014/main" id="{2322DF31-0DA7-BB47-CEE0-23AC5DBA0389}"/>
              </a:ext>
            </a:extLst>
          </p:cNvPr>
          <p:cNvSpPr>
            <a:spLocks noChangeArrowheads="1"/>
          </p:cNvSpPr>
          <p:nvPr/>
        </p:nvSpPr>
        <p:spPr bwMode="auto">
          <a:xfrm>
            <a:off x="5334000"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13" name="Rectangle 1094">
            <a:extLst>
              <a:ext uri="{FF2B5EF4-FFF2-40B4-BE49-F238E27FC236}">
                <a16:creationId xmlns:a16="http://schemas.microsoft.com/office/drawing/2014/main" id="{C2CFFC31-837C-FD9E-EA27-F855B18ECB0F}"/>
              </a:ext>
            </a:extLst>
          </p:cNvPr>
          <p:cNvSpPr>
            <a:spLocks noChangeArrowheads="1"/>
          </p:cNvSpPr>
          <p:nvPr/>
        </p:nvSpPr>
        <p:spPr bwMode="auto">
          <a:xfrm>
            <a:off x="5915025"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14" name="Rectangle 1095">
            <a:extLst>
              <a:ext uri="{FF2B5EF4-FFF2-40B4-BE49-F238E27FC236}">
                <a16:creationId xmlns:a16="http://schemas.microsoft.com/office/drawing/2014/main" id="{BD1113EB-327F-D12C-2788-ED02A0B83E5E}"/>
              </a:ext>
            </a:extLst>
          </p:cNvPr>
          <p:cNvSpPr>
            <a:spLocks noChangeArrowheads="1"/>
          </p:cNvSpPr>
          <p:nvPr/>
        </p:nvSpPr>
        <p:spPr bwMode="auto">
          <a:xfrm>
            <a:off x="6497638"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15" name="Rectangle 1096">
            <a:extLst>
              <a:ext uri="{FF2B5EF4-FFF2-40B4-BE49-F238E27FC236}">
                <a16:creationId xmlns:a16="http://schemas.microsoft.com/office/drawing/2014/main" id="{7B5B7FD7-5E0C-D870-6502-9FF92636A2F9}"/>
              </a:ext>
            </a:extLst>
          </p:cNvPr>
          <p:cNvSpPr>
            <a:spLocks noChangeArrowheads="1"/>
          </p:cNvSpPr>
          <p:nvPr/>
        </p:nvSpPr>
        <p:spPr bwMode="auto">
          <a:xfrm>
            <a:off x="7078663"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16" name="Rectangle 1097">
            <a:extLst>
              <a:ext uri="{FF2B5EF4-FFF2-40B4-BE49-F238E27FC236}">
                <a16:creationId xmlns:a16="http://schemas.microsoft.com/office/drawing/2014/main" id="{CE78CDD2-99C6-1ECF-D74B-E13F700FA429}"/>
              </a:ext>
            </a:extLst>
          </p:cNvPr>
          <p:cNvSpPr>
            <a:spLocks noChangeArrowheads="1"/>
          </p:cNvSpPr>
          <p:nvPr/>
        </p:nvSpPr>
        <p:spPr bwMode="auto">
          <a:xfrm>
            <a:off x="4752975" y="61928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17" name="Rectangle 1098">
            <a:extLst>
              <a:ext uri="{FF2B5EF4-FFF2-40B4-BE49-F238E27FC236}">
                <a16:creationId xmlns:a16="http://schemas.microsoft.com/office/drawing/2014/main" id="{8FDC0FDC-A67E-2835-0DFF-8E83C19BC953}"/>
              </a:ext>
            </a:extLst>
          </p:cNvPr>
          <p:cNvSpPr>
            <a:spLocks noChangeArrowheads="1"/>
          </p:cNvSpPr>
          <p:nvPr/>
        </p:nvSpPr>
        <p:spPr bwMode="auto">
          <a:xfrm>
            <a:off x="5334000" y="6192838"/>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18" name="Rectangle 1099">
            <a:extLst>
              <a:ext uri="{FF2B5EF4-FFF2-40B4-BE49-F238E27FC236}">
                <a16:creationId xmlns:a16="http://schemas.microsoft.com/office/drawing/2014/main" id="{CB0A846F-5B11-10B0-79D5-83B0443106D7}"/>
              </a:ext>
            </a:extLst>
          </p:cNvPr>
          <p:cNvSpPr>
            <a:spLocks noChangeArrowheads="1"/>
          </p:cNvSpPr>
          <p:nvPr/>
        </p:nvSpPr>
        <p:spPr bwMode="auto">
          <a:xfrm>
            <a:off x="5673725" y="61928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19" name="Rectangle 1100">
            <a:extLst>
              <a:ext uri="{FF2B5EF4-FFF2-40B4-BE49-F238E27FC236}">
                <a16:creationId xmlns:a16="http://schemas.microsoft.com/office/drawing/2014/main" id="{66E1D0FD-0255-9749-B13A-F1A84DBECAD7}"/>
              </a:ext>
            </a:extLst>
          </p:cNvPr>
          <p:cNvSpPr>
            <a:spLocks noChangeArrowheads="1"/>
          </p:cNvSpPr>
          <p:nvPr/>
        </p:nvSpPr>
        <p:spPr bwMode="auto">
          <a:xfrm>
            <a:off x="533400"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20" name="Rectangle 1101">
            <a:extLst>
              <a:ext uri="{FF2B5EF4-FFF2-40B4-BE49-F238E27FC236}">
                <a16:creationId xmlns:a16="http://schemas.microsoft.com/office/drawing/2014/main" id="{BE4FF50B-2583-36CD-D577-F85AC83F0DB8}"/>
              </a:ext>
            </a:extLst>
          </p:cNvPr>
          <p:cNvSpPr>
            <a:spLocks noChangeArrowheads="1"/>
          </p:cNvSpPr>
          <p:nvPr/>
        </p:nvSpPr>
        <p:spPr bwMode="auto">
          <a:xfrm>
            <a:off x="111442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21" name="Rectangle 1102">
            <a:extLst>
              <a:ext uri="{FF2B5EF4-FFF2-40B4-BE49-F238E27FC236}">
                <a16:creationId xmlns:a16="http://schemas.microsoft.com/office/drawing/2014/main" id="{1F386FC3-171F-CC9C-19D5-E5495288D026}"/>
              </a:ext>
            </a:extLst>
          </p:cNvPr>
          <p:cNvSpPr>
            <a:spLocks noChangeArrowheads="1"/>
          </p:cNvSpPr>
          <p:nvPr/>
        </p:nvSpPr>
        <p:spPr bwMode="auto">
          <a:xfrm>
            <a:off x="1905000" y="6324600"/>
            <a:ext cx="685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59822" name="Rectangle 1103">
            <a:extLst>
              <a:ext uri="{FF2B5EF4-FFF2-40B4-BE49-F238E27FC236}">
                <a16:creationId xmlns:a16="http://schemas.microsoft.com/office/drawing/2014/main" id="{146BEECE-57AE-73B4-048E-E0E32C6ED08B}"/>
              </a:ext>
            </a:extLst>
          </p:cNvPr>
          <p:cNvSpPr>
            <a:spLocks noChangeArrowheads="1"/>
          </p:cNvSpPr>
          <p:nvPr/>
        </p:nvSpPr>
        <p:spPr bwMode="auto">
          <a:xfrm>
            <a:off x="22336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23" name="Rectangle 1104">
            <a:extLst>
              <a:ext uri="{FF2B5EF4-FFF2-40B4-BE49-F238E27FC236}">
                <a16:creationId xmlns:a16="http://schemas.microsoft.com/office/drawing/2014/main" id="{6F2F5CE3-5C20-FAD4-6926-237CC6FC0800}"/>
              </a:ext>
            </a:extLst>
          </p:cNvPr>
          <p:cNvSpPr>
            <a:spLocks noChangeArrowheads="1"/>
          </p:cNvSpPr>
          <p:nvPr/>
        </p:nvSpPr>
        <p:spPr bwMode="auto">
          <a:xfrm>
            <a:off x="2427288"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24" name="Rectangle 1105">
            <a:extLst>
              <a:ext uri="{FF2B5EF4-FFF2-40B4-BE49-F238E27FC236}">
                <a16:creationId xmlns:a16="http://schemas.microsoft.com/office/drawing/2014/main" id="{EF465B02-6ED3-6749-C32A-F188FEAC0B71}"/>
              </a:ext>
            </a:extLst>
          </p:cNvPr>
          <p:cNvSpPr>
            <a:spLocks noChangeArrowheads="1"/>
          </p:cNvSpPr>
          <p:nvPr/>
        </p:nvSpPr>
        <p:spPr bwMode="auto">
          <a:xfrm>
            <a:off x="30083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25" name="Rectangle 1106">
            <a:extLst>
              <a:ext uri="{FF2B5EF4-FFF2-40B4-BE49-F238E27FC236}">
                <a16:creationId xmlns:a16="http://schemas.microsoft.com/office/drawing/2014/main" id="{4E28D288-59F2-B2F7-86E7-DD7132A54B29}"/>
              </a:ext>
            </a:extLst>
          </p:cNvPr>
          <p:cNvSpPr>
            <a:spLocks noChangeArrowheads="1"/>
          </p:cNvSpPr>
          <p:nvPr/>
        </p:nvSpPr>
        <p:spPr bwMode="auto">
          <a:xfrm>
            <a:off x="3589338" y="64008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59826" name="Rectangle 1107">
            <a:extLst>
              <a:ext uri="{FF2B5EF4-FFF2-40B4-BE49-F238E27FC236}">
                <a16:creationId xmlns:a16="http://schemas.microsoft.com/office/drawing/2014/main" id="{468F633A-1EFB-4236-665B-3B85E78F875F}"/>
              </a:ext>
            </a:extLst>
          </p:cNvPr>
          <p:cNvSpPr>
            <a:spLocks noChangeArrowheads="1"/>
          </p:cNvSpPr>
          <p:nvPr/>
        </p:nvSpPr>
        <p:spPr bwMode="auto">
          <a:xfrm>
            <a:off x="37830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27" name="Rectangle 1108">
            <a:extLst>
              <a:ext uri="{FF2B5EF4-FFF2-40B4-BE49-F238E27FC236}">
                <a16:creationId xmlns:a16="http://schemas.microsoft.com/office/drawing/2014/main" id="{BF445C5F-FBCA-FCE8-FF5B-72A4EC4C0A0C}"/>
              </a:ext>
            </a:extLst>
          </p:cNvPr>
          <p:cNvSpPr>
            <a:spLocks noChangeArrowheads="1"/>
          </p:cNvSpPr>
          <p:nvPr/>
        </p:nvSpPr>
        <p:spPr bwMode="auto">
          <a:xfrm>
            <a:off x="4171950"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28" name="Rectangle 1109">
            <a:extLst>
              <a:ext uri="{FF2B5EF4-FFF2-40B4-BE49-F238E27FC236}">
                <a16:creationId xmlns:a16="http://schemas.microsoft.com/office/drawing/2014/main" id="{7406671B-B016-19CB-5C30-FD301B3C24B9}"/>
              </a:ext>
            </a:extLst>
          </p:cNvPr>
          <p:cNvSpPr>
            <a:spLocks noChangeArrowheads="1"/>
          </p:cNvSpPr>
          <p:nvPr/>
        </p:nvSpPr>
        <p:spPr bwMode="auto">
          <a:xfrm>
            <a:off x="4752975" y="6400800"/>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59829" name="Rectangle 1110">
            <a:extLst>
              <a:ext uri="{FF2B5EF4-FFF2-40B4-BE49-F238E27FC236}">
                <a16:creationId xmlns:a16="http://schemas.microsoft.com/office/drawing/2014/main" id="{0212DE41-CD98-C187-A8FD-6167F28E8517}"/>
              </a:ext>
            </a:extLst>
          </p:cNvPr>
          <p:cNvSpPr>
            <a:spLocks noChangeArrowheads="1"/>
          </p:cNvSpPr>
          <p:nvPr/>
        </p:nvSpPr>
        <p:spPr bwMode="auto">
          <a:xfrm>
            <a:off x="5043488"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30" name="Rectangle 1111">
            <a:extLst>
              <a:ext uri="{FF2B5EF4-FFF2-40B4-BE49-F238E27FC236}">
                <a16:creationId xmlns:a16="http://schemas.microsoft.com/office/drawing/2014/main" id="{B0071FBD-2AE6-17C4-6C24-7D4A83583A63}"/>
              </a:ext>
            </a:extLst>
          </p:cNvPr>
          <p:cNvSpPr>
            <a:spLocks noChangeArrowheads="1"/>
          </p:cNvSpPr>
          <p:nvPr/>
        </p:nvSpPr>
        <p:spPr bwMode="auto">
          <a:xfrm>
            <a:off x="5334000"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31" name="Rectangle 1112">
            <a:extLst>
              <a:ext uri="{FF2B5EF4-FFF2-40B4-BE49-F238E27FC236}">
                <a16:creationId xmlns:a16="http://schemas.microsoft.com/office/drawing/2014/main" id="{2FCA0A67-90D0-A7A6-9059-093626D076AB}"/>
              </a:ext>
            </a:extLst>
          </p:cNvPr>
          <p:cNvSpPr>
            <a:spLocks noChangeArrowheads="1"/>
          </p:cNvSpPr>
          <p:nvPr/>
        </p:nvSpPr>
        <p:spPr bwMode="auto">
          <a:xfrm>
            <a:off x="5915025" y="6400800"/>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32" name="Rectangle 1113">
            <a:extLst>
              <a:ext uri="{FF2B5EF4-FFF2-40B4-BE49-F238E27FC236}">
                <a16:creationId xmlns:a16="http://schemas.microsoft.com/office/drawing/2014/main" id="{B844CAEB-576A-8E6C-0B58-84D9FF9A1A3E}"/>
              </a:ext>
            </a:extLst>
          </p:cNvPr>
          <p:cNvSpPr>
            <a:spLocks noChangeArrowheads="1"/>
          </p:cNvSpPr>
          <p:nvPr/>
        </p:nvSpPr>
        <p:spPr bwMode="auto">
          <a:xfrm>
            <a:off x="654526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33" name="Rectangle 1114">
            <a:extLst>
              <a:ext uri="{FF2B5EF4-FFF2-40B4-BE49-F238E27FC236}">
                <a16:creationId xmlns:a16="http://schemas.microsoft.com/office/drawing/2014/main" id="{43B2F72B-CE9D-E9B8-D0AB-C6F11912EC56}"/>
              </a:ext>
            </a:extLst>
          </p:cNvPr>
          <p:cNvSpPr>
            <a:spLocks noChangeArrowheads="1"/>
          </p:cNvSpPr>
          <p:nvPr/>
        </p:nvSpPr>
        <p:spPr bwMode="auto">
          <a:xfrm>
            <a:off x="533400" y="61372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34" name="Rectangle 1115">
            <a:extLst>
              <a:ext uri="{FF2B5EF4-FFF2-40B4-BE49-F238E27FC236}">
                <a16:creationId xmlns:a16="http://schemas.microsoft.com/office/drawing/2014/main" id="{D3993C46-9A8D-4714-67FD-F9FCE67711AB}"/>
              </a:ext>
            </a:extLst>
          </p:cNvPr>
          <p:cNvSpPr>
            <a:spLocks noChangeArrowheads="1"/>
          </p:cNvSpPr>
          <p:nvPr/>
        </p:nvSpPr>
        <p:spPr bwMode="auto">
          <a:xfrm>
            <a:off x="533400" y="6345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35" name="Line 1116">
            <a:extLst>
              <a:ext uri="{FF2B5EF4-FFF2-40B4-BE49-F238E27FC236}">
                <a16:creationId xmlns:a16="http://schemas.microsoft.com/office/drawing/2014/main" id="{A6AA38B3-3A50-6437-84A8-6C70539161EE}"/>
              </a:ext>
            </a:extLst>
          </p:cNvPr>
          <p:cNvSpPr>
            <a:spLocks noChangeShapeType="1"/>
          </p:cNvSpPr>
          <p:nvPr/>
        </p:nvSpPr>
        <p:spPr bwMode="auto">
          <a:xfrm>
            <a:off x="2281238" y="4187825"/>
            <a:ext cx="2616200"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836" name="Line 1117">
            <a:extLst>
              <a:ext uri="{FF2B5EF4-FFF2-40B4-BE49-F238E27FC236}">
                <a16:creationId xmlns:a16="http://schemas.microsoft.com/office/drawing/2014/main" id="{4A876294-8C13-F1D3-8F05-483F2A200D01}"/>
              </a:ext>
            </a:extLst>
          </p:cNvPr>
          <p:cNvSpPr>
            <a:spLocks noChangeShapeType="1"/>
          </p:cNvSpPr>
          <p:nvPr/>
        </p:nvSpPr>
        <p:spPr bwMode="auto">
          <a:xfrm>
            <a:off x="4752975" y="617537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837" name="Line 1118">
            <a:extLst>
              <a:ext uri="{FF2B5EF4-FFF2-40B4-BE49-F238E27FC236}">
                <a16:creationId xmlns:a16="http://schemas.microsoft.com/office/drawing/2014/main" id="{1D775383-8023-0A0A-0E33-FAD584F57881}"/>
              </a:ext>
            </a:extLst>
          </p:cNvPr>
          <p:cNvSpPr>
            <a:spLocks noChangeShapeType="1"/>
          </p:cNvSpPr>
          <p:nvPr/>
        </p:nvSpPr>
        <p:spPr bwMode="auto">
          <a:xfrm>
            <a:off x="4897438" y="4187825"/>
            <a:ext cx="1587"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838" name="Line 1119">
            <a:extLst>
              <a:ext uri="{FF2B5EF4-FFF2-40B4-BE49-F238E27FC236}">
                <a16:creationId xmlns:a16="http://schemas.microsoft.com/office/drawing/2014/main" id="{50EF0306-B3BB-F672-25C5-611DDF5E3219}"/>
              </a:ext>
            </a:extLst>
          </p:cNvPr>
          <p:cNvSpPr>
            <a:spLocks noChangeShapeType="1"/>
          </p:cNvSpPr>
          <p:nvPr/>
        </p:nvSpPr>
        <p:spPr bwMode="auto">
          <a:xfrm>
            <a:off x="2281238" y="6356350"/>
            <a:ext cx="5961062"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839" name="Line 1120">
            <a:extLst>
              <a:ext uri="{FF2B5EF4-FFF2-40B4-BE49-F238E27FC236}">
                <a16:creationId xmlns:a16="http://schemas.microsoft.com/office/drawing/2014/main" id="{AA43F519-FA73-8EEB-E82B-CCD0FE60C2E0}"/>
              </a:ext>
            </a:extLst>
          </p:cNvPr>
          <p:cNvSpPr>
            <a:spLocks noChangeShapeType="1"/>
          </p:cNvSpPr>
          <p:nvPr/>
        </p:nvSpPr>
        <p:spPr bwMode="auto">
          <a:xfrm>
            <a:off x="3589338" y="5272088"/>
            <a:ext cx="1587" cy="1084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840" name="Line 1121">
            <a:extLst>
              <a:ext uri="{FF2B5EF4-FFF2-40B4-BE49-F238E27FC236}">
                <a16:creationId xmlns:a16="http://schemas.microsoft.com/office/drawing/2014/main" id="{067B600C-11A6-1AB2-B167-909E8F5424A8}"/>
              </a:ext>
            </a:extLst>
          </p:cNvPr>
          <p:cNvSpPr>
            <a:spLocks noChangeShapeType="1"/>
          </p:cNvSpPr>
          <p:nvPr/>
        </p:nvSpPr>
        <p:spPr bwMode="auto">
          <a:xfrm flipV="1">
            <a:off x="2281238" y="1749425"/>
            <a:ext cx="1587" cy="4606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994" name="Freeform 1122">
            <a:extLst>
              <a:ext uri="{FF2B5EF4-FFF2-40B4-BE49-F238E27FC236}">
                <a16:creationId xmlns:a16="http://schemas.microsoft.com/office/drawing/2014/main" id="{E90CB0C4-E6B4-C88B-4DAC-83D25E4EB7C1}"/>
              </a:ext>
            </a:extLst>
          </p:cNvPr>
          <p:cNvSpPr>
            <a:spLocks/>
          </p:cNvSpPr>
          <p:nvPr/>
        </p:nvSpPr>
        <p:spPr bwMode="auto">
          <a:xfrm>
            <a:off x="2290763" y="4043363"/>
            <a:ext cx="2743200" cy="2187575"/>
          </a:xfrm>
          <a:custGeom>
            <a:avLst/>
            <a:gdLst>
              <a:gd name="T0" fmla="*/ 2147483646 w 1728"/>
              <a:gd name="T1" fmla="*/ 2147483646 h 1378"/>
              <a:gd name="T2" fmla="*/ 2147483646 w 1728"/>
              <a:gd name="T3" fmla="*/ 2147483646 h 1378"/>
              <a:gd name="T4" fmla="*/ 2147483646 w 1728"/>
              <a:gd name="T5" fmla="*/ 2147483646 h 1378"/>
              <a:gd name="T6" fmla="*/ 2147483646 w 1728"/>
              <a:gd name="T7" fmla="*/ 2147483646 h 1378"/>
              <a:gd name="T8" fmla="*/ 2147483646 w 1728"/>
              <a:gd name="T9" fmla="*/ 2147483646 h 1378"/>
              <a:gd name="T10" fmla="*/ 2147483646 w 1728"/>
              <a:gd name="T11" fmla="*/ 2147483646 h 1378"/>
              <a:gd name="T12" fmla="*/ 2147483646 w 1728"/>
              <a:gd name="T13" fmla="*/ 2147483646 h 1378"/>
              <a:gd name="T14" fmla="*/ 2147483646 w 1728"/>
              <a:gd name="T15" fmla="*/ 2147483646 h 1378"/>
              <a:gd name="T16" fmla="*/ 2147483646 w 1728"/>
              <a:gd name="T17" fmla="*/ 2147483646 h 1378"/>
              <a:gd name="T18" fmla="*/ 2147483646 w 1728"/>
              <a:gd name="T19" fmla="*/ 2147483646 h 1378"/>
              <a:gd name="T20" fmla="*/ 2147483646 w 1728"/>
              <a:gd name="T21" fmla="*/ 2147483646 h 1378"/>
              <a:gd name="T22" fmla="*/ 2147483646 w 1728"/>
              <a:gd name="T23" fmla="*/ 2147483646 h 1378"/>
              <a:gd name="T24" fmla="*/ 2147483646 w 1728"/>
              <a:gd name="T25" fmla="*/ 2147483646 h 1378"/>
              <a:gd name="T26" fmla="*/ 2147483646 w 1728"/>
              <a:gd name="T27" fmla="*/ 2147483646 h 1378"/>
              <a:gd name="T28" fmla="*/ 2147483646 w 1728"/>
              <a:gd name="T29" fmla="*/ 2147483646 h 1378"/>
              <a:gd name="T30" fmla="*/ 2147483646 w 1728"/>
              <a:gd name="T31" fmla="*/ 2147483646 h 1378"/>
              <a:gd name="T32" fmla="*/ 2147483646 w 1728"/>
              <a:gd name="T33" fmla="*/ 2147483646 h 1378"/>
              <a:gd name="T34" fmla="*/ 2147483646 w 1728"/>
              <a:gd name="T35" fmla="*/ 2147483646 h 1378"/>
              <a:gd name="T36" fmla="*/ 2147483646 w 1728"/>
              <a:gd name="T37" fmla="*/ 2147483646 h 1378"/>
              <a:gd name="T38" fmla="*/ 2147483646 w 1728"/>
              <a:gd name="T39" fmla="*/ 2147483646 h 1378"/>
              <a:gd name="T40" fmla="*/ 2147483646 w 1728"/>
              <a:gd name="T41" fmla="*/ 2147483646 h 1378"/>
              <a:gd name="T42" fmla="*/ 2147483646 w 1728"/>
              <a:gd name="T43" fmla="*/ 2147483646 h 1378"/>
              <a:gd name="T44" fmla="*/ 2147483646 w 1728"/>
              <a:gd name="T45" fmla="*/ 2147483646 h 1378"/>
              <a:gd name="T46" fmla="*/ 2147483646 w 1728"/>
              <a:gd name="T47" fmla="*/ 2147483646 h 1378"/>
              <a:gd name="T48" fmla="*/ 2147483646 w 1728"/>
              <a:gd name="T49" fmla="*/ 2147483646 h 1378"/>
              <a:gd name="T50" fmla="*/ 2147483646 w 1728"/>
              <a:gd name="T51" fmla="*/ 2147483646 h 1378"/>
              <a:gd name="T52" fmla="*/ 2147483646 w 1728"/>
              <a:gd name="T53" fmla="*/ 2147483646 h 1378"/>
              <a:gd name="T54" fmla="*/ 2147483646 w 1728"/>
              <a:gd name="T55" fmla="*/ 2147483646 h 1378"/>
              <a:gd name="T56" fmla="*/ 2147483646 w 1728"/>
              <a:gd name="T57" fmla="*/ 2147483646 h 1378"/>
              <a:gd name="T58" fmla="*/ 2147483646 w 1728"/>
              <a:gd name="T59" fmla="*/ 2147483646 h 1378"/>
              <a:gd name="T60" fmla="*/ 2147483646 w 1728"/>
              <a:gd name="T61" fmla="*/ 2147483646 h 1378"/>
              <a:gd name="T62" fmla="*/ 2147483646 w 1728"/>
              <a:gd name="T63" fmla="*/ 2147483646 h 1378"/>
              <a:gd name="T64" fmla="*/ 0 w 1728"/>
              <a:gd name="T65" fmla="*/ 0 h 13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8"/>
              <a:gd name="T100" fmla="*/ 0 h 1378"/>
              <a:gd name="T101" fmla="*/ 1728 w 1728"/>
              <a:gd name="T102" fmla="*/ 1378 h 13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8" h="1378">
                <a:moveTo>
                  <a:pt x="1728" y="1378"/>
                </a:moveTo>
                <a:lnTo>
                  <a:pt x="1639" y="1376"/>
                </a:lnTo>
                <a:lnTo>
                  <a:pt x="1550" y="1370"/>
                </a:lnTo>
                <a:lnTo>
                  <a:pt x="1463" y="1360"/>
                </a:lnTo>
                <a:lnTo>
                  <a:pt x="1378" y="1348"/>
                </a:lnTo>
                <a:lnTo>
                  <a:pt x="1293" y="1332"/>
                </a:lnTo>
                <a:lnTo>
                  <a:pt x="1211" y="1312"/>
                </a:lnTo>
                <a:lnTo>
                  <a:pt x="1131" y="1291"/>
                </a:lnTo>
                <a:lnTo>
                  <a:pt x="1052" y="1266"/>
                </a:lnTo>
                <a:lnTo>
                  <a:pt x="975" y="1237"/>
                </a:lnTo>
                <a:lnTo>
                  <a:pt x="900" y="1207"/>
                </a:lnTo>
                <a:lnTo>
                  <a:pt x="828" y="1173"/>
                </a:lnTo>
                <a:lnTo>
                  <a:pt x="757" y="1137"/>
                </a:lnTo>
                <a:lnTo>
                  <a:pt x="690" y="1098"/>
                </a:lnTo>
                <a:lnTo>
                  <a:pt x="624" y="1057"/>
                </a:lnTo>
                <a:lnTo>
                  <a:pt x="562" y="1014"/>
                </a:lnTo>
                <a:lnTo>
                  <a:pt x="502" y="969"/>
                </a:lnTo>
                <a:lnTo>
                  <a:pt x="445" y="921"/>
                </a:lnTo>
                <a:lnTo>
                  <a:pt x="390" y="871"/>
                </a:lnTo>
                <a:lnTo>
                  <a:pt x="339" y="820"/>
                </a:lnTo>
                <a:lnTo>
                  <a:pt x="291" y="765"/>
                </a:lnTo>
                <a:lnTo>
                  <a:pt x="246" y="709"/>
                </a:lnTo>
                <a:lnTo>
                  <a:pt x="205" y="652"/>
                </a:lnTo>
                <a:lnTo>
                  <a:pt x="168" y="593"/>
                </a:lnTo>
                <a:lnTo>
                  <a:pt x="132" y="533"/>
                </a:lnTo>
                <a:lnTo>
                  <a:pt x="102" y="470"/>
                </a:lnTo>
                <a:lnTo>
                  <a:pt x="75" y="406"/>
                </a:lnTo>
                <a:lnTo>
                  <a:pt x="53" y="342"/>
                </a:lnTo>
                <a:lnTo>
                  <a:pt x="33" y="276"/>
                </a:lnTo>
                <a:lnTo>
                  <a:pt x="19" y="208"/>
                </a:lnTo>
                <a:lnTo>
                  <a:pt x="9" y="140"/>
                </a:lnTo>
                <a:lnTo>
                  <a:pt x="2" y="71"/>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42" name="Freeform 1123">
            <a:extLst>
              <a:ext uri="{FF2B5EF4-FFF2-40B4-BE49-F238E27FC236}">
                <a16:creationId xmlns:a16="http://schemas.microsoft.com/office/drawing/2014/main" id="{A129C103-E744-164E-FC3B-502F107665C6}"/>
              </a:ext>
            </a:extLst>
          </p:cNvPr>
          <p:cNvSpPr>
            <a:spLocks/>
          </p:cNvSpPr>
          <p:nvPr/>
        </p:nvSpPr>
        <p:spPr bwMode="auto">
          <a:xfrm>
            <a:off x="2878138" y="3633788"/>
            <a:ext cx="2443162" cy="2328862"/>
          </a:xfrm>
          <a:custGeom>
            <a:avLst/>
            <a:gdLst>
              <a:gd name="T0" fmla="*/ 2147483646 w 1539"/>
              <a:gd name="T1" fmla="*/ 2147483646 h 1467"/>
              <a:gd name="T2" fmla="*/ 2147483646 w 1539"/>
              <a:gd name="T3" fmla="*/ 2147483646 h 1467"/>
              <a:gd name="T4" fmla="*/ 2147483646 w 1539"/>
              <a:gd name="T5" fmla="*/ 2147483646 h 1467"/>
              <a:gd name="T6" fmla="*/ 2147483646 w 1539"/>
              <a:gd name="T7" fmla="*/ 2147483646 h 1467"/>
              <a:gd name="T8" fmla="*/ 2147483646 w 1539"/>
              <a:gd name="T9" fmla="*/ 2147483646 h 1467"/>
              <a:gd name="T10" fmla="*/ 2147483646 w 1539"/>
              <a:gd name="T11" fmla="*/ 2147483646 h 1467"/>
              <a:gd name="T12" fmla="*/ 2147483646 w 1539"/>
              <a:gd name="T13" fmla="*/ 2147483646 h 1467"/>
              <a:gd name="T14" fmla="*/ 2147483646 w 1539"/>
              <a:gd name="T15" fmla="*/ 2147483646 h 1467"/>
              <a:gd name="T16" fmla="*/ 2147483646 w 1539"/>
              <a:gd name="T17" fmla="*/ 2147483646 h 1467"/>
              <a:gd name="T18" fmla="*/ 2147483646 w 1539"/>
              <a:gd name="T19" fmla="*/ 2147483646 h 1467"/>
              <a:gd name="T20" fmla="*/ 2147483646 w 1539"/>
              <a:gd name="T21" fmla="*/ 2147483646 h 1467"/>
              <a:gd name="T22" fmla="*/ 2147483646 w 1539"/>
              <a:gd name="T23" fmla="*/ 2147483646 h 1467"/>
              <a:gd name="T24" fmla="*/ 2147483646 w 1539"/>
              <a:gd name="T25" fmla="*/ 2147483646 h 1467"/>
              <a:gd name="T26" fmla="*/ 2147483646 w 1539"/>
              <a:gd name="T27" fmla="*/ 2147483646 h 1467"/>
              <a:gd name="T28" fmla="*/ 2147483646 w 1539"/>
              <a:gd name="T29" fmla="*/ 2147483646 h 1467"/>
              <a:gd name="T30" fmla="*/ 2147483646 w 1539"/>
              <a:gd name="T31" fmla="*/ 2147483646 h 1467"/>
              <a:gd name="T32" fmla="*/ 2147483646 w 1539"/>
              <a:gd name="T33" fmla="*/ 2147483646 h 1467"/>
              <a:gd name="T34" fmla="*/ 2147483646 w 1539"/>
              <a:gd name="T35" fmla="*/ 2147483646 h 1467"/>
              <a:gd name="T36" fmla="*/ 2147483646 w 1539"/>
              <a:gd name="T37" fmla="*/ 2147483646 h 1467"/>
              <a:gd name="T38" fmla="*/ 2147483646 w 1539"/>
              <a:gd name="T39" fmla="*/ 2147483646 h 1467"/>
              <a:gd name="T40" fmla="*/ 2147483646 w 1539"/>
              <a:gd name="T41" fmla="*/ 2147483646 h 1467"/>
              <a:gd name="T42" fmla="*/ 2147483646 w 1539"/>
              <a:gd name="T43" fmla="*/ 2147483646 h 1467"/>
              <a:gd name="T44" fmla="*/ 2147483646 w 1539"/>
              <a:gd name="T45" fmla="*/ 2147483646 h 1467"/>
              <a:gd name="T46" fmla="*/ 2147483646 w 1539"/>
              <a:gd name="T47" fmla="*/ 2147483646 h 1467"/>
              <a:gd name="T48" fmla="*/ 2147483646 w 1539"/>
              <a:gd name="T49" fmla="*/ 2147483646 h 1467"/>
              <a:gd name="T50" fmla="*/ 2147483646 w 1539"/>
              <a:gd name="T51" fmla="*/ 2147483646 h 1467"/>
              <a:gd name="T52" fmla="*/ 2147483646 w 1539"/>
              <a:gd name="T53" fmla="*/ 2147483646 h 1467"/>
              <a:gd name="T54" fmla="*/ 2147483646 w 1539"/>
              <a:gd name="T55" fmla="*/ 2147483646 h 1467"/>
              <a:gd name="T56" fmla="*/ 2147483646 w 1539"/>
              <a:gd name="T57" fmla="*/ 2147483646 h 1467"/>
              <a:gd name="T58" fmla="*/ 2147483646 w 1539"/>
              <a:gd name="T59" fmla="*/ 2147483646 h 1467"/>
              <a:gd name="T60" fmla="*/ 2147483646 w 1539"/>
              <a:gd name="T61" fmla="*/ 2147483646 h 1467"/>
              <a:gd name="T62" fmla="*/ 2147483646 w 1539"/>
              <a:gd name="T63" fmla="*/ 2147483646 h 1467"/>
              <a:gd name="T64" fmla="*/ 0 w 1539"/>
              <a:gd name="T65" fmla="*/ 0 h 14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9"/>
              <a:gd name="T100" fmla="*/ 0 h 1467"/>
              <a:gd name="T101" fmla="*/ 1539 w 1539"/>
              <a:gd name="T102" fmla="*/ 1467 h 14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9" h="1467">
                <a:moveTo>
                  <a:pt x="1539" y="1467"/>
                </a:moveTo>
                <a:lnTo>
                  <a:pt x="1458" y="1465"/>
                </a:lnTo>
                <a:lnTo>
                  <a:pt x="1380" y="1458"/>
                </a:lnTo>
                <a:lnTo>
                  <a:pt x="1302" y="1447"/>
                </a:lnTo>
                <a:lnTo>
                  <a:pt x="1225" y="1434"/>
                </a:lnTo>
                <a:lnTo>
                  <a:pt x="1150" y="1417"/>
                </a:lnTo>
                <a:lnTo>
                  <a:pt x="1076" y="1396"/>
                </a:lnTo>
                <a:lnTo>
                  <a:pt x="1004" y="1373"/>
                </a:lnTo>
                <a:lnTo>
                  <a:pt x="934" y="1346"/>
                </a:lnTo>
                <a:lnTo>
                  <a:pt x="865" y="1317"/>
                </a:lnTo>
                <a:lnTo>
                  <a:pt x="799" y="1284"/>
                </a:lnTo>
                <a:lnTo>
                  <a:pt x="734" y="1248"/>
                </a:lnTo>
                <a:lnTo>
                  <a:pt x="671" y="1210"/>
                </a:lnTo>
                <a:lnTo>
                  <a:pt x="611" y="1169"/>
                </a:lnTo>
                <a:lnTo>
                  <a:pt x="552" y="1125"/>
                </a:lnTo>
                <a:lnTo>
                  <a:pt x="496" y="1079"/>
                </a:lnTo>
                <a:lnTo>
                  <a:pt x="442" y="1031"/>
                </a:lnTo>
                <a:lnTo>
                  <a:pt x="392" y="980"/>
                </a:lnTo>
                <a:lnTo>
                  <a:pt x="343" y="926"/>
                </a:lnTo>
                <a:lnTo>
                  <a:pt x="298" y="872"/>
                </a:lnTo>
                <a:lnTo>
                  <a:pt x="255" y="813"/>
                </a:lnTo>
                <a:lnTo>
                  <a:pt x="215" y="754"/>
                </a:lnTo>
                <a:lnTo>
                  <a:pt x="179" y="693"/>
                </a:lnTo>
                <a:lnTo>
                  <a:pt x="146" y="630"/>
                </a:lnTo>
                <a:lnTo>
                  <a:pt x="115" y="565"/>
                </a:lnTo>
                <a:lnTo>
                  <a:pt x="88" y="499"/>
                </a:lnTo>
                <a:lnTo>
                  <a:pt x="65" y="432"/>
                </a:lnTo>
                <a:lnTo>
                  <a:pt x="44" y="363"/>
                </a:lnTo>
                <a:lnTo>
                  <a:pt x="28" y="292"/>
                </a:lnTo>
                <a:lnTo>
                  <a:pt x="15" y="221"/>
                </a:lnTo>
                <a:lnTo>
                  <a:pt x="6" y="148"/>
                </a:lnTo>
                <a:lnTo>
                  <a:pt x="2" y="75"/>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59843" name="Line 1124">
            <a:extLst>
              <a:ext uri="{FF2B5EF4-FFF2-40B4-BE49-F238E27FC236}">
                <a16:creationId xmlns:a16="http://schemas.microsoft.com/office/drawing/2014/main" id="{C2283342-8522-397B-3207-9BD6D405AFCD}"/>
              </a:ext>
            </a:extLst>
          </p:cNvPr>
          <p:cNvSpPr>
            <a:spLocks noChangeShapeType="1"/>
          </p:cNvSpPr>
          <p:nvPr/>
        </p:nvSpPr>
        <p:spPr bwMode="auto">
          <a:xfrm>
            <a:off x="2281238" y="2155825"/>
            <a:ext cx="5524500" cy="4200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844" name="Rectangle 1125">
            <a:extLst>
              <a:ext uri="{FF2B5EF4-FFF2-40B4-BE49-F238E27FC236}">
                <a16:creationId xmlns:a16="http://schemas.microsoft.com/office/drawing/2014/main" id="{B7F4E21C-F9CB-5FCB-29D3-B736C5BB99F8}"/>
              </a:ext>
            </a:extLst>
          </p:cNvPr>
          <p:cNvSpPr>
            <a:spLocks noGrp="1" noChangeArrowheads="1"/>
          </p:cNvSpPr>
          <p:nvPr>
            <p:ph type="title" idx="4294967295"/>
          </p:nvPr>
        </p:nvSpPr>
        <p:spPr>
          <a:xfrm>
            <a:off x="914400" y="0"/>
            <a:ext cx="8229600" cy="1143000"/>
          </a:xfrm>
        </p:spPr>
        <p:txBody>
          <a:bodyPr/>
          <a:lstStyle/>
          <a:p>
            <a:pPr eaLnBrk="1" hangingPunct="1"/>
            <a:r>
              <a:rPr lang="en-US" altLang="en-US">
                <a:solidFill>
                  <a:schemeClr val="tx1"/>
                </a:solidFill>
              </a:rPr>
              <a:t>A bad scenario: Detrimental Reliance:</a:t>
            </a:r>
            <a:r>
              <a:rPr lang="en-US" altLang="en-US" sz="2800">
                <a:solidFill>
                  <a:schemeClr val="tx1"/>
                </a:solidFill>
              </a:rPr>
              <a:t> </a:t>
            </a:r>
            <a:br>
              <a:rPr lang="en-US" altLang="en-US" sz="2800">
                <a:solidFill>
                  <a:schemeClr val="tx1"/>
                </a:solidFill>
              </a:rPr>
            </a:br>
            <a:r>
              <a:rPr lang="en-US" altLang="en-US" sz="2400">
                <a:solidFill>
                  <a:schemeClr val="tx1"/>
                </a:solidFill>
              </a:rPr>
              <a:t>David relies and Ebenezer breaches</a:t>
            </a:r>
          </a:p>
        </p:txBody>
      </p:sp>
      <p:sp>
        <p:nvSpPr>
          <p:cNvPr id="159845" name="Rectangle 1127">
            <a:extLst>
              <a:ext uri="{FF2B5EF4-FFF2-40B4-BE49-F238E27FC236}">
                <a16:creationId xmlns:a16="http://schemas.microsoft.com/office/drawing/2014/main" id="{1AAAF8F4-CC0C-A17B-A8EC-4CB9294E7690}"/>
              </a:ext>
            </a:extLst>
          </p:cNvPr>
          <p:cNvSpPr>
            <a:spLocks noChangeArrowheads="1"/>
          </p:cNvSpPr>
          <p:nvPr/>
        </p:nvSpPr>
        <p:spPr bwMode="auto">
          <a:xfrm>
            <a:off x="1697038" y="19827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46" name="Rectangle 1128">
            <a:extLst>
              <a:ext uri="{FF2B5EF4-FFF2-40B4-BE49-F238E27FC236}">
                <a16:creationId xmlns:a16="http://schemas.microsoft.com/office/drawing/2014/main" id="{990EFBC2-2F99-20BE-DF32-18EC74E2A3E6}"/>
              </a:ext>
            </a:extLst>
          </p:cNvPr>
          <p:cNvSpPr>
            <a:spLocks noChangeArrowheads="1"/>
          </p:cNvSpPr>
          <p:nvPr/>
        </p:nvSpPr>
        <p:spPr bwMode="auto">
          <a:xfrm>
            <a:off x="2427288"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47" name="Rectangle 1129">
            <a:extLst>
              <a:ext uri="{FF2B5EF4-FFF2-40B4-BE49-F238E27FC236}">
                <a16:creationId xmlns:a16="http://schemas.microsoft.com/office/drawing/2014/main" id="{38132932-E76C-A7E6-9FB9-C237586EB988}"/>
              </a:ext>
            </a:extLst>
          </p:cNvPr>
          <p:cNvSpPr>
            <a:spLocks noChangeArrowheads="1"/>
          </p:cNvSpPr>
          <p:nvPr/>
        </p:nvSpPr>
        <p:spPr bwMode="auto">
          <a:xfrm>
            <a:off x="3008313"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48" name="Rectangle 1130">
            <a:extLst>
              <a:ext uri="{FF2B5EF4-FFF2-40B4-BE49-F238E27FC236}">
                <a16:creationId xmlns:a16="http://schemas.microsoft.com/office/drawing/2014/main" id="{641649EC-DA83-F82B-84F4-8F6A7877275B}"/>
              </a:ext>
            </a:extLst>
          </p:cNvPr>
          <p:cNvSpPr>
            <a:spLocks noChangeArrowheads="1"/>
          </p:cNvSpPr>
          <p:nvPr/>
        </p:nvSpPr>
        <p:spPr bwMode="auto">
          <a:xfrm>
            <a:off x="3984625"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49" name="Rectangle 1131">
            <a:extLst>
              <a:ext uri="{FF2B5EF4-FFF2-40B4-BE49-F238E27FC236}">
                <a16:creationId xmlns:a16="http://schemas.microsoft.com/office/drawing/2014/main" id="{B3C6F628-BC27-92E7-43AD-2F108AFCF05F}"/>
              </a:ext>
            </a:extLst>
          </p:cNvPr>
          <p:cNvSpPr>
            <a:spLocks noChangeArrowheads="1"/>
          </p:cNvSpPr>
          <p:nvPr/>
        </p:nvSpPr>
        <p:spPr bwMode="auto">
          <a:xfrm>
            <a:off x="1697038" y="30210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50" name="Rectangle 1132">
            <a:extLst>
              <a:ext uri="{FF2B5EF4-FFF2-40B4-BE49-F238E27FC236}">
                <a16:creationId xmlns:a16="http://schemas.microsoft.com/office/drawing/2014/main" id="{464BDBBD-ED2F-64B7-ADD4-F0882845764D}"/>
              </a:ext>
            </a:extLst>
          </p:cNvPr>
          <p:cNvSpPr>
            <a:spLocks noChangeArrowheads="1"/>
          </p:cNvSpPr>
          <p:nvPr/>
        </p:nvSpPr>
        <p:spPr bwMode="auto">
          <a:xfrm>
            <a:off x="2427288"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51" name="Rectangle 1133">
            <a:extLst>
              <a:ext uri="{FF2B5EF4-FFF2-40B4-BE49-F238E27FC236}">
                <a16:creationId xmlns:a16="http://schemas.microsoft.com/office/drawing/2014/main" id="{386F42B4-352C-DC1C-5B69-7B0D2FF1390E}"/>
              </a:ext>
            </a:extLst>
          </p:cNvPr>
          <p:cNvSpPr>
            <a:spLocks noChangeArrowheads="1"/>
          </p:cNvSpPr>
          <p:nvPr/>
        </p:nvSpPr>
        <p:spPr bwMode="auto">
          <a:xfrm>
            <a:off x="3008313"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52" name="Rectangle 1134">
            <a:extLst>
              <a:ext uri="{FF2B5EF4-FFF2-40B4-BE49-F238E27FC236}">
                <a16:creationId xmlns:a16="http://schemas.microsoft.com/office/drawing/2014/main" id="{8E262B38-1EBB-6327-03E3-80DC5F601C74}"/>
              </a:ext>
            </a:extLst>
          </p:cNvPr>
          <p:cNvSpPr>
            <a:spLocks noChangeArrowheads="1"/>
          </p:cNvSpPr>
          <p:nvPr/>
        </p:nvSpPr>
        <p:spPr bwMode="auto">
          <a:xfrm>
            <a:off x="3589338"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53" name="Rectangle 1135">
            <a:extLst>
              <a:ext uri="{FF2B5EF4-FFF2-40B4-BE49-F238E27FC236}">
                <a16:creationId xmlns:a16="http://schemas.microsoft.com/office/drawing/2014/main" id="{A1319D6F-B3EE-410D-B57A-CD71F8637EC4}"/>
              </a:ext>
            </a:extLst>
          </p:cNvPr>
          <p:cNvSpPr>
            <a:spLocks noChangeArrowheads="1"/>
          </p:cNvSpPr>
          <p:nvPr/>
        </p:nvSpPr>
        <p:spPr bwMode="auto">
          <a:xfrm>
            <a:off x="4171950"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54" name="Rectangle 1136">
            <a:extLst>
              <a:ext uri="{FF2B5EF4-FFF2-40B4-BE49-F238E27FC236}">
                <a16:creationId xmlns:a16="http://schemas.microsoft.com/office/drawing/2014/main" id="{B51126D7-39B3-6629-AA2B-8D57019F9126}"/>
              </a:ext>
            </a:extLst>
          </p:cNvPr>
          <p:cNvSpPr>
            <a:spLocks noChangeArrowheads="1"/>
          </p:cNvSpPr>
          <p:nvPr/>
        </p:nvSpPr>
        <p:spPr bwMode="auto">
          <a:xfrm>
            <a:off x="2427288" y="3700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55" name="Rectangle 1137">
            <a:extLst>
              <a:ext uri="{FF2B5EF4-FFF2-40B4-BE49-F238E27FC236}">
                <a16:creationId xmlns:a16="http://schemas.microsoft.com/office/drawing/2014/main" id="{7C56371B-12B4-B950-D34B-969B601B9E6E}"/>
              </a:ext>
            </a:extLst>
          </p:cNvPr>
          <p:cNvSpPr>
            <a:spLocks noChangeArrowheads="1"/>
          </p:cNvSpPr>
          <p:nvPr/>
        </p:nvSpPr>
        <p:spPr bwMode="auto">
          <a:xfrm>
            <a:off x="3008313" y="370046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56" name="Rectangle 1138">
            <a:extLst>
              <a:ext uri="{FF2B5EF4-FFF2-40B4-BE49-F238E27FC236}">
                <a16:creationId xmlns:a16="http://schemas.microsoft.com/office/drawing/2014/main" id="{16DF5C6D-725D-BF9D-3874-9C4470BA7DE7}"/>
              </a:ext>
            </a:extLst>
          </p:cNvPr>
          <p:cNvSpPr>
            <a:spLocks noChangeArrowheads="1"/>
          </p:cNvSpPr>
          <p:nvPr/>
        </p:nvSpPr>
        <p:spPr bwMode="auto">
          <a:xfrm>
            <a:off x="3105150" y="3700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57" name="Rectangle 1139">
            <a:extLst>
              <a:ext uri="{FF2B5EF4-FFF2-40B4-BE49-F238E27FC236}">
                <a16:creationId xmlns:a16="http://schemas.microsoft.com/office/drawing/2014/main" id="{E6CC3C7F-41BA-72F1-E1AA-F72DC1DD3E15}"/>
              </a:ext>
            </a:extLst>
          </p:cNvPr>
          <p:cNvSpPr>
            <a:spLocks noChangeArrowheads="1"/>
          </p:cNvSpPr>
          <p:nvPr/>
        </p:nvSpPr>
        <p:spPr bwMode="auto">
          <a:xfrm>
            <a:off x="2362200" y="3886200"/>
            <a:ext cx="5683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b="1">
                <a:solidFill>
                  <a:srgbClr val="FF0000"/>
                </a:solidFill>
                <a:latin typeface="Times New Roman" panose="02020603050405020304" pitchFamily="18" charset="0"/>
              </a:rPr>
              <a:t>C</a:t>
            </a:r>
            <a:r>
              <a:rPr lang="en-US" altLang="en-US" sz="1000" b="1">
                <a:solidFill>
                  <a:srgbClr val="FF0000"/>
                </a:solidFill>
                <a:latin typeface="Times New Roman" panose="02020603050405020304" pitchFamily="18" charset="0"/>
              </a:rPr>
              <a:t> 100,0</a:t>
            </a:r>
          </a:p>
        </p:txBody>
      </p:sp>
      <p:sp>
        <p:nvSpPr>
          <p:cNvPr id="159858" name="Rectangle 1140">
            <a:extLst>
              <a:ext uri="{FF2B5EF4-FFF2-40B4-BE49-F238E27FC236}">
                <a16:creationId xmlns:a16="http://schemas.microsoft.com/office/drawing/2014/main" id="{F0496327-FC88-E5B6-49E7-E1BE7184755B}"/>
              </a:ext>
            </a:extLst>
          </p:cNvPr>
          <p:cNvSpPr>
            <a:spLocks noChangeArrowheads="1"/>
          </p:cNvSpPr>
          <p:nvPr/>
        </p:nvSpPr>
        <p:spPr bwMode="auto">
          <a:xfrm>
            <a:off x="2782888" y="3908425"/>
            <a:ext cx="3063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D</a:t>
            </a:r>
            <a:endParaRPr lang="en-US" altLang="en-US" sz="2400">
              <a:latin typeface="Times New Roman" panose="02020603050405020304" pitchFamily="18" charset="0"/>
            </a:endParaRPr>
          </a:p>
        </p:txBody>
      </p:sp>
      <p:sp>
        <p:nvSpPr>
          <p:cNvPr id="159859" name="Rectangle 1141">
            <a:extLst>
              <a:ext uri="{FF2B5EF4-FFF2-40B4-BE49-F238E27FC236}">
                <a16:creationId xmlns:a16="http://schemas.microsoft.com/office/drawing/2014/main" id="{9EC88E1F-2754-A63B-213C-6DC54400D458}"/>
              </a:ext>
            </a:extLst>
          </p:cNvPr>
          <p:cNvSpPr>
            <a:spLocks noChangeArrowheads="1"/>
          </p:cNvSpPr>
          <p:nvPr/>
        </p:nvSpPr>
        <p:spPr bwMode="auto">
          <a:xfrm>
            <a:off x="3116263"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60" name="Rectangle 1142">
            <a:extLst>
              <a:ext uri="{FF2B5EF4-FFF2-40B4-BE49-F238E27FC236}">
                <a16:creationId xmlns:a16="http://schemas.microsoft.com/office/drawing/2014/main" id="{E534F05D-47F9-D493-99F0-4C157E23FFDD}"/>
              </a:ext>
            </a:extLst>
          </p:cNvPr>
          <p:cNvSpPr>
            <a:spLocks noChangeArrowheads="1"/>
          </p:cNvSpPr>
          <p:nvPr/>
        </p:nvSpPr>
        <p:spPr bwMode="auto">
          <a:xfrm>
            <a:off x="3589338"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61" name="Rectangle 1143">
            <a:extLst>
              <a:ext uri="{FF2B5EF4-FFF2-40B4-BE49-F238E27FC236}">
                <a16:creationId xmlns:a16="http://schemas.microsoft.com/office/drawing/2014/main" id="{F7D27F2E-2BC6-406E-0334-358F50B35B55}"/>
              </a:ext>
            </a:extLst>
          </p:cNvPr>
          <p:cNvSpPr>
            <a:spLocks noChangeArrowheads="1"/>
          </p:cNvSpPr>
          <p:nvPr/>
        </p:nvSpPr>
        <p:spPr bwMode="auto">
          <a:xfrm>
            <a:off x="4171950" y="3908425"/>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62" name="Rectangle 1144">
            <a:extLst>
              <a:ext uri="{FF2B5EF4-FFF2-40B4-BE49-F238E27FC236}">
                <a16:creationId xmlns:a16="http://schemas.microsoft.com/office/drawing/2014/main" id="{338E8E4B-0BBA-E3B1-E8E4-0D6862DCF363}"/>
              </a:ext>
            </a:extLst>
          </p:cNvPr>
          <p:cNvSpPr>
            <a:spLocks noChangeArrowheads="1"/>
          </p:cNvSpPr>
          <p:nvPr/>
        </p:nvSpPr>
        <p:spPr bwMode="auto">
          <a:xfrm>
            <a:off x="4413250"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63" name="Rectangle 1145">
            <a:extLst>
              <a:ext uri="{FF2B5EF4-FFF2-40B4-BE49-F238E27FC236}">
                <a16:creationId xmlns:a16="http://schemas.microsoft.com/office/drawing/2014/main" id="{46627DAB-0DCB-E262-4E61-A94B79DD41C9}"/>
              </a:ext>
            </a:extLst>
          </p:cNvPr>
          <p:cNvSpPr>
            <a:spLocks noChangeArrowheads="1"/>
          </p:cNvSpPr>
          <p:nvPr/>
        </p:nvSpPr>
        <p:spPr bwMode="auto">
          <a:xfrm>
            <a:off x="2233613" y="41163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64" name="Rectangle 1146">
            <a:extLst>
              <a:ext uri="{FF2B5EF4-FFF2-40B4-BE49-F238E27FC236}">
                <a16:creationId xmlns:a16="http://schemas.microsoft.com/office/drawing/2014/main" id="{5548CB34-786A-C959-AD22-4D1A68C5BF3C}"/>
              </a:ext>
            </a:extLst>
          </p:cNvPr>
          <p:cNvSpPr>
            <a:spLocks noChangeArrowheads="1"/>
          </p:cNvSpPr>
          <p:nvPr/>
        </p:nvSpPr>
        <p:spPr bwMode="auto">
          <a:xfrm>
            <a:off x="2427288"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65" name="Rectangle 1147">
            <a:extLst>
              <a:ext uri="{FF2B5EF4-FFF2-40B4-BE49-F238E27FC236}">
                <a16:creationId xmlns:a16="http://schemas.microsoft.com/office/drawing/2014/main" id="{24337F2F-8887-CCDC-BCD9-36E473395B58}"/>
              </a:ext>
            </a:extLst>
          </p:cNvPr>
          <p:cNvSpPr>
            <a:spLocks noChangeArrowheads="1"/>
          </p:cNvSpPr>
          <p:nvPr/>
        </p:nvSpPr>
        <p:spPr bwMode="auto">
          <a:xfrm>
            <a:off x="3008313"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66" name="Rectangle 1148">
            <a:extLst>
              <a:ext uri="{FF2B5EF4-FFF2-40B4-BE49-F238E27FC236}">
                <a16:creationId xmlns:a16="http://schemas.microsoft.com/office/drawing/2014/main" id="{47A312C3-2306-6774-FED0-5310138CE5A0}"/>
              </a:ext>
            </a:extLst>
          </p:cNvPr>
          <p:cNvSpPr>
            <a:spLocks noChangeArrowheads="1"/>
          </p:cNvSpPr>
          <p:nvPr/>
        </p:nvSpPr>
        <p:spPr bwMode="auto">
          <a:xfrm>
            <a:off x="3589338" y="4530725"/>
            <a:ext cx="1333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67" name="Rectangle 1149">
            <a:extLst>
              <a:ext uri="{FF2B5EF4-FFF2-40B4-BE49-F238E27FC236}">
                <a16:creationId xmlns:a16="http://schemas.microsoft.com/office/drawing/2014/main" id="{4212BFE8-B9FC-67C3-5902-2D15CD664FCF}"/>
              </a:ext>
            </a:extLst>
          </p:cNvPr>
          <p:cNvSpPr>
            <a:spLocks noChangeArrowheads="1"/>
          </p:cNvSpPr>
          <p:nvPr/>
        </p:nvSpPr>
        <p:spPr bwMode="auto">
          <a:xfrm>
            <a:off x="3735388"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68" name="Rectangle 1150">
            <a:extLst>
              <a:ext uri="{FF2B5EF4-FFF2-40B4-BE49-F238E27FC236}">
                <a16:creationId xmlns:a16="http://schemas.microsoft.com/office/drawing/2014/main" id="{5C2B7909-EF9C-EE00-C359-06FBA91693B0}"/>
              </a:ext>
            </a:extLst>
          </p:cNvPr>
          <p:cNvSpPr>
            <a:spLocks noChangeArrowheads="1"/>
          </p:cNvSpPr>
          <p:nvPr/>
        </p:nvSpPr>
        <p:spPr bwMode="auto">
          <a:xfrm>
            <a:off x="4171950" y="4530725"/>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69" name="Rectangle 1151">
            <a:extLst>
              <a:ext uri="{FF2B5EF4-FFF2-40B4-BE49-F238E27FC236}">
                <a16:creationId xmlns:a16="http://schemas.microsoft.com/office/drawing/2014/main" id="{BC998110-1507-E12E-5696-65CF67A6992F}"/>
              </a:ext>
            </a:extLst>
          </p:cNvPr>
          <p:cNvSpPr>
            <a:spLocks noChangeArrowheads="1"/>
          </p:cNvSpPr>
          <p:nvPr/>
        </p:nvSpPr>
        <p:spPr bwMode="auto">
          <a:xfrm>
            <a:off x="4462463"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70" name="Rectangle 1152">
            <a:extLst>
              <a:ext uri="{FF2B5EF4-FFF2-40B4-BE49-F238E27FC236}">
                <a16:creationId xmlns:a16="http://schemas.microsoft.com/office/drawing/2014/main" id="{DD99C933-E5A1-270F-7E6E-4320E181931A}"/>
              </a:ext>
            </a:extLst>
          </p:cNvPr>
          <p:cNvSpPr>
            <a:spLocks noChangeArrowheads="1"/>
          </p:cNvSpPr>
          <p:nvPr/>
        </p:nvSpPr>
        <p:spPr bwMode="auto">
          <a:xfrm>
            <a:off x="4752975"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71" name="Rectangle 1153">
            <a:extLst>
              <a:ext uri="{FF2B5EF4-FFF2-40B4-BE49-F238E27FC236}">
                <a16:creationId xmlns:a16="http://schemas.microsoft.com/office/drawing/2014/main" id="{02DB5256-CA02-9043-14D6-E800EA4346FB}"/>
              </a:ext>
            </a:extLst>
          </p:cNvPr>
          <p:cNvSpPr>
            <a:spLocks noChangeArrowheads="1"/>
          </p:cNvSpPr>
          <p:nvPr/>
        </p:nvSpPr>
        <p:spPr bwMode="auto">
          <a:xfrm>
            <a:off x="1697038" y="42672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72" name="Rectangle 1154">
            <a:extLst>
              <a:ext uri="{FF2B5EF4-FFF2-40B4-BE49-F238E27FC236}">
                <a16:creationId xmlns:a16="http://schemas.microsoft.com/office/drawing/2014/main" id="{0D4B9FDE-3D7D-C582-7CFA-2D891EC4D96E}"/>
              </a:ext>
            </a:extLst>
          </p:cNvPr>
          <p:cNvSpPr>
            <a:spLocks noChangeArrowheads="1"/>
          </p:cNvSpPr>
          <p:nvPr/>
        </p:nvSpPr>
        <p:spPr bwMode="auto">
          <a:xfrm>
            <a:off x="2427288"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73" name="Rectangle 1155">
            <a:extLst>
              <a:ext uri="{FF2B5EF4-FFF2-40B4-BE49-F238E27FC236}">
                <a16:creationId xmlns:a16="http://schemas.microsoft.com/office/drawing/2014/main" id="{E1821DF1-0DBE-7655-D52E-0FE3575EC154}"/>
              </a:ext>
            </a:extLst>
          </p:cNvPr>
          <p:cNvSpPr>
            <a:spLocks noChangeArrowheads="1"/>
          </p:cNvSpPr>
          <p:nvPr/>
        </p:nvSpPr>
        <p:spPr bwMode="auto">
          <a:xfrm>
            <a:off x="3008313"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74" name="Rectangle 1156">
            <a:extLst>
              <a:ext uri="{FF2B5EF4-FFF2-40B4-BE49-F238E27FC236}">
                <a16:creationId xmlns:a16="http://schemas.microsoft.com/office/drawing/2014/main" id="{81FA6772-DE67-0E93-7162-20D3F0E8B2A6}"/>
              </a:ext>
            </a:extLst>
          </p:cNvPr>
          <p:cNvSpPr>
            <a:spLocks noChangeArrowheads="1"/>
          </p:cNvSpPr>
          <p:nvPr/>
        </p:nvSpPr>
        <p:spPr bwMode="auto">
          <a:xfrm>
            <a:off x="3589338"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75" name="Rectangle 1157">
            <a:extLst>
              <a:ext uri="{FF2B5EF4-FFF2-40B4-BE49-F238E27FC236}">
                <a16:creationId xmlns:a16="http://schemas.microsoft.com/office/drawing/2014/main" id="{315012BD-EDF2-DDB9-498A-6124D47AC064}"/>
              </a:ext>
            </a:extLst>
          </p:cNvPr>
          <p:cNvSpPr>
            <a:spLocks noChangeArrowheads="1"/>
          </p:cNvSpPr>
          <p:nvPr/>
        </p:nvSpPr>
        <p:spPr bwMode="auto">
          <a:xfrm>
            <a:off x="4171950"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76" name="Rectangle 1158">
            <a:extLst>
              <a:ext uri="{FF2B5EF4-FFF2-40B4-BE49-F238E27FC236}">
                <a16:creationId xmlns:a16="http://schemas.microsoft.com/office/drawing/2014/main" id="{71520568-3B97-0814-9A2E-A3BF80E09EDB}"/>
              </a:ext>
            </a:extLst>
          </p:cNvPr>
          <p:cNvSpPr>
            <a:spLocks noChangeArrowheads="1"/>
          </p:cNvSpPr>
          <p:nvPr/>
        </p:nvSpPr>
        <p:spPr bwMode="auto">
          <a:xfrm>
            <a:off x="4752975"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77" name="Rectangle 1159">
            <a:extLst>
              <a:ext uri="{FF2B5EF4-FFF2-40B4-BE49-F238E27FC236}">
                <a16:creationId xmlns:a16="http://schemas.microsoft.com/office/drawing/2014/main" id="{576B97FA-DE6E-10D2-28A1-B83731146ECF}"/>
              </a:ext>
            </a:extLst>
          </p:cNvPr>
          <p:cNvSpPr>
            <a:spLocks noChangeArrowheads="1"/>
          </p:cNvSpPr>
          <p:nvPr/>
        </p:nvSpPr>
        <p:spPr bwMode="auto">
          <a:xfrm>
            <a:off x="1697038" y="4475163"/>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78" name="Rectangle 1160">
            <a:extLst>
              <a:ext uri="{FF2B5EF4-FFF2-40B4-BE49-F238E27FC236}">
                <a16:creationId xmlns:a16="http://schemas.microsoft.com/office/drawing/2014/main" id="{F82DA06E-7418-202F-4266-B1CC536E9682}"/>
              </a:ext>
            </a:extLst>
          </p:cNvPr>
          <p:cNvSpPr>
            <a:spLocks noChangeArrowheads="1"/>
          </p:cNvSpPr>
          <p:nvPr/>
        </p:nvSpPr>
        <p:spPr bwMode="auto">
          <a:xfrm>
            <a:off x="203993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79" name="Rectangle 1161">
            <a:extLst>
              <a:ext uri="{FF2B5EF4-FFF2-40B4-BE49-F238E27FC236}">
                <a16:creationId xmlns:a16="http://schemas.microsoft.com/office/drawing/2014/main" id="{16C43E2D-1D5B-3E42-85A4-5E527EB46538}"/>
              </a:ext>
            </a:extLst>
          </p:cNvPr>
          <p:cNvSpPr>
            <a:spLocks noChangeArrowheads="1"/>
          </p:cNvSpPr>
          <p:nvPr/>
        </p:nvSpPr>
        <p:spPr bwMode="auto">
          <a:xfrm>
            <a:off x="242728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80" name="Rectangle 1162">
            <a:extLst>
              <a:ext uri="{FF2B5EF4-FFF2-40B4-BE49-F238E27FC236}">
                <a16:creationId xmlns:a16="http://schemas.microsoft.com/office/drawing/2014/main" id="{E0126692-2636-CFFE-F0C1-63B691ACF1B9}"/>
              </a:ext>
            </a:extLst>
          </p:cNvPr>
          <p:cNvSpPr>
            <a:spLocks noChangeArrowheads="1"/>
          </p:cNvSpPr>
          <p:nvPr/>
        </p:nvSpPr>
        <p:spPr bwMode="auto">
          <a:xfrm>
            <a:off x="3008313"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81" name="Rectangle 1163">
            <a:extLst>
              <a:ext uri="{FF2B5EF4-FFF2-40B4-BE49-F238E27FC236}">
                <a16:creationId xmlns:a16="http://schemas.microsoft.com/office/drawing/2014/main" id="{BD42C909-EFAB-8443-0D57-DB55DB903479}"/>
              </a:ext>
            </a:extLst>
          </p:cNvPr>
          <p:cNvSpPr>
            <a:spLocks noChangeArrowheads="1"/>
          </p:cNvSpPr>
          <p:nvPr/>
        </p:nvSpPr>
        <p:spPr bwMode="auto">
          <a:xfrm>
            <a:off x="3589338" y="4946650"/>
            <a:ext cx="128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A</a:t>
            </a:r>
            <a:endParaRPr lang="en-US" altLang="en-US" sz="2400">
              <a:latin typeface="Times New Roman" panose="02020603050405020304" pitchFamily="18" charset="0"/>
            </a:endParaRPr>
          </a:p>
        </p:txBody>
      </p:sp>
      <p:sp>
        <p:nvSpPr>
          <p:cNvPr id="159882" name="Rectangle 1164">
            <a:extLst>
              <a:ext uri="{FF2B5EF4-FFF2-40B4-BE49-F238E27FC236}">
                <a16:creationId xmlns:a16="http://schemas.microsoft.com/office/drawing/2014/main" id="{767620F7-7F4F-CA72-A2DF-9CE3418A6D21}"/>
              </a:ext>
            </a:extLst>
          </p:cNvPr>
          <p:cNvSpPr>
            <a:spLocks noChangeArrowheads="1"/>
          </p:cNvSpPr>
          <p:nvPr/>
        </p:nvSpPr>
        <p:spPr bwMode="auto">
          <a:xfrm>
            <a:off x="3729038" y="5024438"/>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50, 50</a:t>
            </a:r>
            <a:endParaRPr lang="en-US" altLang="en-US" sz="2400">
              <a:latin typeface="Times New Roman" panose="02020603050405020304" pitchFamily="18" charset="0"/>
            </a:endParaRPr>
          </a:p>
        </p:txBody>
      </p:sp>
      <p:sp>
        <p:nvSpPr>
          <p:cNvPr id="159883" name="Rectangle 1165">
            <a:extLst>
              <a:ext uri="{FF2B5EF4-FFF2-40B4-BE49-F238E27FC236}">
                <a16:creationId xmlns:a16="http://schemas.microsoft.com/office/drawing/2014/main" id="{15E13AE8-E33C-6803-48E5-65359D2079AA}"/>
              </a:ext>
            </a:extLst>
          </p:cNvPr>
          <p:cNvSpPr>
            <a:spLocks noChangeArrowheads="1"/>
          </p:cNvSpPr>
          <p:nvPr/>
        </p:nvSpPr>
        <p:spPr bwMode="auto">
          <a:xfrm>
            <a:off x="405288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84" name="Rectangle 1166">
            <a:extLst>
              <a:ext uri="{FF2B5EF4-FFF2-40B4-BE49-F238E27FC236}">
                <a16:creationId xmlns:a16="http://schemas.microsoft.com/office/drawing/2014/main" id="{BCF8B798-0698-8953-D9B2-86922D08BC7A}"/>
              </a:ext>
            </a:extLst>
          </p:cNvPr>
          <p:cNvSpPr>
            <a:spLocks noChangeArrowheads="1"/>
          </p:cNvSpPr>
          <p:nvPr/>
        </p:nvSpPr>
        <p:spPr bwMode="auto">
          <a:xfrm>
            <a:off x="4171950"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85" name="Rectangle 1167">
            <a:extLst>
              <a:ext uri="{FF2B5EF4-FFF2-40B4-BE49-F238E27FC236}">
                <a16:creationId xmlns:a16="http://schemas.microsoft.com/office/drawing/2014/main" id="{88BAE725-91A3-B368-988E-D84D89580E2D}"/>
              </a:ext>
            </a:extLst>
          </p:cNvPr>
          <p:cNvSpPr>
            <a:spLocks noChangeArrowheads="1"/>
          </p:cNvSpPr>
          <p:nvPr/>
        </p:nvSpPr>
        <p:spPr bwMode="auto">
          <a:xfrm>
            <a:off x="4752975"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86" name="Rectangle 1168">
            <a:extLst>
              <a:ext uri="{FF2B5EF4-FFF2-40B4-BE49-F238E27FC236}">
                <a16:creationId xmlns:a16="http://schemas.microsoft.com/office/drawing/2014/main" id="{BB878A42-BEC6-6145-8B05-5755DD30355E}"/>
              </a:ext>
            </a:extLst>
          </p:cNvPr>
          <p:cNvSpPr>
            <a:spLocks noChangeArrowheads="1"/>
          </p:cNvSpPr>
          <p:nvPr/>
        </p:nvSpPr>
        <p:spPr bwMode="auto">
          <a:xfrm>
            <a:off x="2087563" y="5154613"/>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59887" name="Rectangle 1169">
            <a:extLst>
              <a:ext uri="{FF2B5EF4-FFF2-40B4-BE49-F238E27FC236}">
                <a16:creationId xmlns:a16="http://schemas.microsoft.com/office/drawing/2014/main" id="{D11CE30A-BF2C-08F9-C981-E822C562A04F}"/>
              </a:ext>
            </a:extLst>
          </p:cNvPr>
          <p:cNvSpPr>
            <a:spLocks noChangeArrowheads="1"/>
          </p:cNvSpPr>
          <p:nvPr/>
        </p:nvSpPr>
        <p:spPr bwMode="auto">
          <a:xfrm>
            <a:off x="228123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88" name="Rectangle 1170">
            <a:extLst>
              <a:ext uri="{FF2B5EF4-FFF2-40B4-BE49-F238E27FC236}">
                <a16:creationId xmlns:a16="http://schemas.microsoft.com/office/drawing/2014/main" id="{A375FF20-8FEB-BCE4-5B1B-34FAFEAF2CBE}"/>
              </a:ext>
            </a:extLst>
          </p:cNvPr>
          <p:cNvSpPr>
            <a:spLocks noChangeArrowheads="1"/>
          </p:cNvSpPr>
          <p:nvPr/>
        </p:nvSpPr>
        <p:spPr bwMode="auto">
          <a:xfrm>
            <a:off x="242728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89" name="Rectangle 1171">
            <a:extLst>
              <a:ext uri="{FF2B5EF4-FFF2-40B4-BE49-F238E27FC236}">
                <a16:creationId xmlns:a16="http://schemas.microsoft.com/office/drawing/2014/main" id="{31C99084-AD77-0D4F-E759-DB46231F9371}"/>
              </a:ext>
            </a:extLst>
          </p:cNvPr>
          <p:cNvSpPr>
            <a:spLocks noChangeArrowheads="1"/>
          </p:cNvSpPr>
          <p:nvPr/>
        </p:nvSpPr>
        <p:spPr bwMode="auto">
          <a:xfrm>
            <a:off x="3008313" y="5154613"/>
            <a:ext cx="5334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90" name="Rectangle 1172">
            <a:extLst>
              <a:ext uri="{FF2B5EF4-FFF2-40B4-BE49-F238E27FC236}">
                <a16:creationId xmlns:a16="http://schemas.microsoft.com/office/drawing/2014/main" id="{188FAC88-1208-EBFA-1FE7-4D93927F8644}"/>
              </a:ext>
            </a:extLst>
          </p:cNvPr>
          <p:cNvSpPr>
            <a:spLocks noChangeArrowheads="1"/>
          </p:cNvSpPr>
          <p:nvPr/>
        </p:nvSpPr>
        <p:spPr bwMode="auto">
          <a:xfrm>
            <a:off x="363855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91" name="Rectangle 1173">
            <a:extLst>
              <a:ext uri="{FF2B5EF4-FFF2-40B4-BE49-F238E27FC236}">
                <a16:creationId xmlns:a16="http://schemas.microsoft.com/office/drawing/2014/main" id="{90E4BD7C-F695-2396-F465-D9E1A8782EF8}"/>
              </a:ext>
            </a:extLst>
          </p:cNvPr>
          <p:cNvSpPr>
            <a:spLocks noChangeArrowheads="1"/>
          </p:cNvSpPr>
          <p:nvPr/>
        </p:nvSpPr>
        <p:spPr bwMode="auto">
          <a:xfrm>
            <a:off x="417195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92" name="Rectangle 1174">
            <a:extLst>
              <a:ext uri="{FF2B5EF4-FFF2-40B4-BE49-F238E27FC236}">
                <a16:creationId xmlns:a16="http://schemas.microsoft.com/office/drawing/2014/main" id="{439AA62F-DB15-61B5-2438-D14A9D525E90}"/>
              </a:ext>
            </a:extLst>
          </p:cNvPr>
          <p:cNvSpPr>
            <a:spLocks noChangeArrowheads="1"/>
          </p:cNvSpPr>
          <p:nvPr/>
        </p:nvSpPr>
        <p:spPr bwMode="auto">
          <a:xfrm>
            <a:off x="4752975"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93" name="Rectangle 1175">
            <a:extLst>
              <a:ext uri="{FF2B5EF4-FFF2-40B4-BE49-F238E27FC236}">
                <a16:creationId xmlns:a16="http://schemas.microsoft.com/office/drawing/2014/main" id="{C028F6A6-CD54-9FA5-2135-0C6DC94213B1}"/>
              </a:ext>
            </a:extLst>
          </p:cNvPr>
          <p:cNvSpPr>
            <a:spLocks noChangeArrowheads="1"/>
          </p:cNvSpPr>
          <p:nvPr/>
        </p:nvSpPr>
        <p:spPr bwMode="auto">
          <a:xfrm>
            <a:off x="1697038" y="48910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94" name="Rectangle 1176">
            <a:extLst>
              <a:ext uri="{FF2B5EF4-FFF2-40B4-BE49-F238E27FC236}">
                <a16:creationId xmlns:a16="http://schemas.microsoft.com/office/drawing/2014/main" id="{2E376A06-9DB8-BA3A-5844-9E22AD28E309}"/>
              </a:ext>
            </a:extLst>
          </p:cNvPr>
          <p:cNvSpPr>
            <a:spLocks noChangeArrowheads="1"/>
          </p:cNvSpPr>
          <p:nvPr/>
        </p:nvSpPr>
        <p:spPr bwMode="auto">
          <a:xfrm>
            <a:off x="2427288"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95" name="Rectangle 1177">
            <a:extLst>
              <a:ext uri="{FF2B5EF4-FFF2-40B4-BE49-F238E27FC236}">
                <a16:creationId xmlns:a16="http://schemas.microsoft.com/office/drawing/2014/main" id="{82AA4AEF-86FB-CBE4-0594-44258428D6B3}"/>
              </a:ext>
            </a:extLst>
          </p:cNvPr>
          <p:cNvSpPr>
            <a:spLocks noChangeArrowheads="1"/>
          </p:cNvSpPr>
          <p:nvPr/>
        </p:nvSpPr>
        <p:spPr bwMode="auto">
          <a:xfrm>
            <a:off x="3008313"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96" name="Rectangle 1178">
            <a:extLst>
              <a:ext uri="{FF2B5EF4-FFF2-40B4-BE49-F238E27FC236}">
                <a16:creationId xmlns:a16="http://schemas.microsoft.com/office/drawing/2014/main" id="{AF1D7AE6-2533-FAC6-B60E-77777F3413BB}"/>
              </a:ext>
            </a:extLst>
          </p:cNvPr>
          <p:cNvSpPr>
            <a:spLocks noChangeArrowheads="1"/>
          </p:cNvSpPr>
          <p:nvPr/>
        </p:nvSpPr>
        <p:spPr bwMode="auto">
          <a:xfrm>
            <a:off x="3589338"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97" name="Rectangle 1179">
            <a:extLst>
              <a:ext uri="{FF2B5EF4-FFF2-40B4-BE49-F238E27FC236}">
                <a16:creationId xmlns:a16="http://schemas.microsoft.com/office/drawing/2014/main" id="{9D4BFFF0-4E5B-0A5F-9681-1E9CF650B57E}"/>
              </a:ext>
            </a:extLst>
          </p:cNvPr>
          <p:cNvSpPr>
            <a:spLocks noChangeArrowheads="1"/>
          </p:cNvSpPr>
          <p:nvPr/>
        </p:nvSpPr>
        <p:spPr bwMode="auto">
          <a:xfrm>
            <a:off x="1697038" y="50990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98" name="Rectangle 1180">
            <a:extLst>
              <a:ext uri="{FF2B5EF4-FFF2-40B4-BE49-F238E27FC236}">
                <a16:creationId xmlns:a16="http://schemas.microsoft.com/office/drawing/2014/main" id="{33690610-AD28-4EFD-2B4D-AB87DEB7CDBB}"/>
              </a:ext>
            </a:extLst>
          </p:cNvPr>
          <p:cNvSpPr>
            <a:spLocks noChangeArrowheads="1"/>
          </p:cNvSpPr>
          <p:nvPr/>
        </p:nvSpPr>
        <p:spPr bwMode="auto">
          <a:xfrm>
            <a:off x="1697038" y="53070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59899" name="Line 1181">
            <a:extLst>
              <a:ext uri="{FF2B5EF4-FFF2-40B4-BE49-F238E27FC236}">
                <a16:creationId xmlns:a16="http://schemas.microsoft.com/office/drawing/2014/main" id="{B973BCC9-D3A4-421C-B42E-B17B5455397F}"/>
              </a:ext>
            </a:extLst>
          </p:cNvPr>
          <p:cNvSpPr>
            <a:spLocks noChangeShapeType="1"/>
          </p:cNvSpPr>
          <p:nvPr/>
        </p:nvSpPr>
        <p:spPr bwMode="auto">
          <a:xfrm>
            <a:off x="2286000" y="4191000"/>
            <a:ext cx="26162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900" name="Line 1182">
            <a:extLst>
              <a:ext uri="{FF2B5EF4-FFF2-40B4-BE49-F238E27FC236}">
                <a16:creationId xmlns:a16="http://schemas.microsoft.com/office/drawing/2014/main" id="{C89C26DD-D8F8-D64B-3113-48509A1E0A86}"/>
              </a:ext>
            </a:extLst>
          </p:cNvPr>
          <p:cNvSpPr>
            <a:spLocks noChangeShapeType="1"/>
          </p:cNvSpPr>
          <p:nvPr/>
        </p:nvSpPr>
        <p:spPr bwMode="auto">
          <a:xfrm>
            <a:off x="2282825" y="5272088"/>
            <a:ext cx="1295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59901" name="Text Box 1184">
            <a:extLst>
              <a:ext uri="{FF2B5EF4-FFF2-40B4-BE49-F238E27FC236}">
                <a16:creationId xmlns:a16="http://schemas.microsoft.com/office/drawing/2014/main" id="{623CAD21-2D4D-5AEE-1D2B-5C358E26A7FD}"/>
              </a:ext>
            </a:extLst>
          </p:cNvPr>
          <p:cNvSpPr txBox="1">
            <a:spLocks noChangeArrowheads="1"/>
          </p:cNvSpPr>
          <p:nvPr/>
        </p:nvSpPr>
        <p:spPr bwMode="auto">
          <a:xfrm>
            <a:off x="1524000" y="1676400"/>
            <a:ext cx="7667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Time 1</a:t>
            </a:r>
          </a:p>
        </p:txBody>
      </p:sp>
      <p:sp>
        <p:nvSpPr>
          <p:cNvPr id="159902" name="AutoShape 1185">
            <a:hlinkClick r:id="" action="ppaction://hlinkshowjump?jump=firstslide" highlightClick="1"/>
            <a:extLst>
              <a:ext uri="{FF2B5EF4-FFF2-40B4-BE49-F238E27FC236}">
                <a16:creationId xmlns:a16="http://schemas.microsoft.com/office/drawing/2014/main" id="{E32B6053-43DE-7E9D-986B-37A672A1DD0A}"/>
              </a:ext>
            </a:extLst>
          </p:cNvPr>
          <p:cNvSpPr>
            <a:spLocks noChangeArrowheads="1"/>
          </p:cNvSpPr>
          <p:nvPr/>
        </p:nvSpPr>
        <p:spPr bwMode="auto">
          <a:xfrm>
            <a:off x="60960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9903" name="AutoShape 1187">
            <a:hlinkClick r:id="" action="ppaction://hlinkshowjump?jump=nextslide" highlightClick="1"/>
            <a:extLst>
              <a:ext uri="{FF2B5EF4-FFF2-40B4-BE49-F238E27FC236}">
                <a16:creationId xmlns:a16="http://schemas.microsoft.com/office/drawing/2014/main" id="{178669C3-6183-6A6B-739C-E8CF0EBA2ED4}"/>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9904" name="Text Box 1189">
            <a:extLst>
              <a:ext uri="{FF2B5EF4-FFF2-40B4-BE49-F238E27FC236}">
                <a16:creationId xmlns:a16="http://schemas.microsoft.com/office/drawing/2014/main" id="{08883877-0EE8-7D41-F01B-D58C723B93C4}"/>
              </a:ext>
            </a:extLst>
          </p:cNvPr>
          <p:cNvSpPr txBox="1">
            <a:spLocks noChangeArrowheads="1"/>
          </p:cNvSpPr>
          <p:nvPr/>
        </p:nvSpPr>
        <p:spPr bwMode="auto">
          <a:xfrm>
            <a:off x="3505200" y="1828800"/>
            <a:ext cx="5181600" cy="830263"/>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olidFill>
                  <a:srgbClr val="C00000"/>
                </a:solidFill>
                <a:latin typeface="Verdana" panose="020B0604030504040204" pitchFamily="34" charset="0"/>
              </a:rPr>
              <a:t>The </a:t>
            </a:r>
            <a:r>
              <a:rPr lang="en-US" altLang="en-US" sz="2400" b="1">
                <a:solidFill>
                  <a:srgbClr val="C00000"/>
                </a:solidFill>
                <a:latin typeface="Verdana" panose="020B0604030504040204" pitchFamily="34" charset="0"/>
              </a:rPr>
              <a:t>Expectation Interest</a:t>
            </a:r>
            <a:r>
              <a:rPr lang="en-US" altLang="en-US" sz="2400">
                <a:solidFill>
                  <a:srgbClr val="C00000"/>
                </a:solidFill>
                <a:latin typeface="Verdana" panose="020B0604030504040204" pitchFamily="34" charset="0"/>
              </a:rPr>
              <a:t> is CB, or $100 </a:t>
            </a:r>
          </a:p>
        </p:txBody>
      </p:sp>
      <p:sp>
        <p:nvSpPr>
          <p:cNvPr id="159905" name="AutoShape 1190">
            <a:hlinkClick r:id="" action="ppaction://hlinkshowjump?jump=previousslide" highlightClick="1"/>
            <a:extLst>
              <a:ext uri="{FF2B5EF4-FFF2-40B4-BE49-F238E27FC236}">
                <a16:creationId xmlns:a16="http://schemas.microsoft.com/office/drawing/2014/main" id="{7EA04921-0D97-5BA2-6616-112410C6D4D3}"/>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59906" name="Slide Number Placeholder 162">
            <a:extLst>
              <a:ext uri="{FF2B5EF4-FFF2-40B4-BE49-F238E27FC236}">
                <a16:creationId xmlns:a16="http://schemas.microsoft.com/office/drawing/2014/main" id="{D2230065-22A3-3B7F-2AFE-9519B7071D6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758CCC07-0AEB-354D-B5EF-2B30D235C8D4}" type="slidenum">
              <a:rPr lang="en-US" altLang="en-US" sz="1200" smtClean="0">
                <a:latin typeface="Verdana" panose="020B0604030504040204" pitchFamily="34" charset="0"/>
              </a:rPr>
              <a:pPr>
                <a:spcBef>
                  <a:spcPct val="0"/>
                </a:spcBef>
                <a:buFontTx/>
                <a:buNone/>
              </a:pPr>
              <a:t>67</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336994"/>
                                        </p:tgtEl>
                                      </p:cBhvr>
                                    </p:animEffect>
                                    <p:animScale>
                                      <p:cBhvr>
                                        <p:cTn id="7" dur="250" autoRev="1" fill="hold"/>
                                        <p:tgtEl>
                                          <p:spTgt spid="33699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61793" name="Rectangle 1026">
            <a:extLst>
              <a:ext uri="{FF2B5EF4-FFF2-40B4-BE49-F238E27FC236}">
                <a16:creationId xmlns:a16="http://schemas.microsoft.com/office/drawing/2014/main" id="{A17F8E20-F98D-B243-82D6-BDB2AAD8DEBA}"/>
              </a:ext>
            </a:extLst>
          </p:cNvPr>
          <p:cNvSpPr>
            <a:spLocks noChangeArrowheads="1"/>
          </p:cNvSpPr>
          <p:nvPr/>
        </p:nvSpPr>
        <p:spPr bwMode="auto">
          <a:xfrm>
            <a:off x="533400" y="1154113"/>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794" name="Rectangle 1027">
            <a:extLst>
              <a:ext uri="{FF2B5EF4-FFF2-40B4-BE49-F238E27FC236}">
                <a16:creationId xmlns:a16="http://schemas.microsoft.com/office/drawing/2014/main" id="{FE0A796B-04B7-9556-E147-417FEFC4C308}"/>
              </a:ext>
            </a:extLst>
          </p:cNvPr>
          <p:cNvSpPr>
            <a:spLocks noChangeArrowheads="1"/>
          </p:cNvSpPr>
          <p:nvPr/>
        </p:nvSpPr>
        <p:spPr bwMode="auto">
          <a:xfrm>
            <a:off x="533400" y="1362075"/>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795" name="Rectangle 1028">
            <a:extLst>
              <a:ext uri="{FF2B5EF4-FFF2-40B4-BE49-F238E27FC236}">
                <a16:creationId xmlns:a16="http://schemas.microsoft.com/office/drawing/2014/main" id="{CB695E93-2DF4-2191-9ADD-7B0688436048}"/>
              </a:ext>
            </a:extLst>
          </p:cNvPr>
          <p:cNvSpPr>
            <a:spLocks noChangeArrowheads="1"/>
          </p:cNvSpPr>
          <p:nvPr/>
        </p:nvSpPr>
        <p:spPr bwMode="auto">
          <a:xfrm>
            <a:off x="533400" y="1570038"/>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796" name="Rectangle 1029">
            <a:extLst>
              <a:ext uri="{FF2B5EF4-FFF2-40B4-BE49-F238E27FC236}">
                <a16:creationId xmlns:a16="http://schemas.microsoft.com/office/drawing/2014/main" id="{11F7E31D-E929-F770-5A66-5B7FDF98F360}"/>
              </a:ext>
            </a:extLst>
          </p:cNvPr>
          <p:cNvSpPr>
            <a:spLocks noChangeArrowheads="1"/>
          </p:cNvSpPr>
          <p:nvPr/>
        </p:nvSpPr>
        <p:spPr bwMode="auto">
          <a:xfrm>
            <a:off x="533400" y="1778000"/>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797" name="Rectangle 1030">
            <a:extLst>
              <a:ext uri="{FF2B5EF4-FFF2-40B4-BE49-F238E27FC236}">
                <a16:creationId xmlns:a16="http://schemas.microsoft.com/office/drawing/2014/main" id="{5A8C127C-4F38-8635-8FF6-86ABAEEC25B9}"/>
              </a:ext>
            </a:extLst>
          </p:cNvPr>
          <p:cNvSpPr>
            <a:spLocks noChangeArrowheads="1"/>
          </p:cNvSpPr>
          <p:nvPr/>
        </p:nvSpPr>
        <p:spPr bwMode="auto">
          <a:xfrm>
            <a:off x="533400"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798" name="Rectangle 1031">
            <a:extLst>
              <a:ext uri="{FF2B5EF4-FFF2-40B4-BE49-F238E27FC236}">
                <a16:creationId xmlns:a16="http://schemas.microsoft.com/office/drawing/2014/main" id="{EEC90F01-2752-4877-7C5B-8D9CC2C63ABE}"/>
              </a:ext>
            </a:extLst>
          </p:cNvPr>
          <p:cNvSpPr>
            <a:spLocks noChangeArrowheads="1"/>
          </p:cNvSpPr>
          <p:nvPr/>
        </p:nvSpPr>
        <p:spPr bwMode="auto">
          <a:xfrm>
            <a:off x="1114425"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799" name="Rectangle 1032">
            <a:extLst>
              <a:ext uri="{FF2B5EF4-FFF2-40B4-BE49-F238E27FC236}">
                <a16:creationId xmlns:a16="http://schemas.microsoft.com/office/drawing/2014/main" id="{61539074-B6B2-D125-1EAA-D07536F1FAD9}"/>
              </a:ext>
            </a:extLst>
          </p:cNvPr>
          <p:cNvSpPr>
            <a:spLocks noChangeArrowheads="1"/>
          </p:cNvSpPr>
          <p:nvPr/>
        </p:nvSpPr>
        <p:spPr bwMode="auto">
          <a:xfrm>
            <a:off x="533400" y="2189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00" name="Rectangle 1033">
            <a:extLst>
              <a:ext uri="{FF2B5EF4-FFF2-40B4-BE49-F238E27FC236}">
                <a16:creationId xmlns:a16="http://schemas.microsoft.com/office/drawing/2014/main" id="{747CDD65-E344-652E-439E-C571B78D233B}"/>
              </a:ext>
            </a:extLst>
          </p:cNvPr>
          <p:cNvSpPr>
            <a:spLocks noChangeArrowheads="1"/>
          </p:cNvSpPr>
          <p:nvPr/>
        </p:nvSpPr>
        <p:spPr bwMode="auto">
          <a:xfrm>
            <a:off x="533400" y="2397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01" name="Rectangle 1034">
            <a:extLst>
              <a:ext uri="{FF2B5EF4-FFF2-40B4-BE49-F238E27FC236}">
                <a16:creationId xmlns:a16="http://schemas.microsoft.com/office/drawing/2014/main" id="{5E660297-5F52-8F58-207C-01F8E3C83608}"/>
              </a:ext>
            </a:extLst>
          </p:cNvPr>
          <p:cNvSpPr>
            <a:spLocks noChangeArrowheads="1"/>
          </p:cNvSpPr>
          <p:nvPr/>
        </p:nvSpPr>
        <p:spPr bwMode="auto">
          <a:xfrm>
            <a:off x="533400" y="2605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02" name="Rectangle 1035">
            <a:extLst>
              <a:ext uri="{FF2B5EF4-FFF2-40B4-BE49-F238E27FC236}">
                <a16:creationId xmlns:a16="http://schemas.microsoft.com/office/drawing/2014/main" id="{3BE68845-29E5-42CC-FE99-22EF453615F3}"/>
              </a:ext>
            </a:extLst>
          </p:cNvPr>
          <p:cNvSpPr>
            <a:spLocks noChangeArrowheads="1"/>
          </p:cNvSpPr>
          <p:nvPr/>
        </p:nvSpPr>
        <p:spPr bwMode="auto">
          <a:xfrm>
            <a:off x="582613" y="2605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03" name="Rectangle 1036">
            <a:extLst>
              <a:ext uri="{FF2B5EF4-FFF2-40B4-BE49-F238E27FC236}">
                <a16:creationId xmlns:a16="http://schemas.microsoft.com/office/drawing/2014/main" id="{CED06AA6-FF4B-4A02-FAE7-3363E852BD36}"/>
              </a:ext>
            </a:extLst>
          </p:cNvPr>
          <p:cNvSpPr>
            <a:spLocks noChangeArrowheads="1"/>
          </p:cNvSpPr>
          <p:nvPr/>
        </p:nvSpPr>
        <p:spPr bwMode="auto">
          <a:xfrm>
            <a:off x="533400" y="2813050"/>
            <a:ext cx="3333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04" name="Rectangle 1037">
            <a:extLst>
              <a:ext uri="{FF2B5EF4-FFF2-40B4-BE49-F238E27FC236}">
                <a16:creationId xmlns:a16="http://schemas.microsoft.com/office/drawing/2014/main" id="{47F7F702-B9FE-8153-11E0-D0111E8224D3}"/>
              </a:ext>
            </a:extLst>
          </p:cNvPr>
          <p:cNvSpPr>
            <a:spLocks noChangeArrowheads="1"/>
          </p:cNvSpPr>
          <p:nvPr/>
        </p:nvSpPr>
        <p:spPr bwMode="auto">
          <a:xfrm>
            <a:off x="776288" y="2813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05" name="Rectangle 1038">
            <a:extLst>
              <a:ext uri="{FF2B5EF4-FFF2-40B4-BE49-F238E27FC236}">
                <a16:creationId xmlns:a16="http://schemas.microsoft.com/office/drawing/2014/main" id="{6A6DFE26-3151-1447-BBE0-E78315AC5590}"/>
              </a:ext>
            </a:extLst>
          </p:cNvPr>
          <p:cNvSpPr>
            <a:spLocks noChangeArrowheads="1"/>
          </p:cNvSpPr>
          <p:nvPr/>
        </p:nvSpPr>
        <p:spPr bwMode="auto">
          <a:xfrm>
            <a:off x="533400"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06" name="Rectangle 1039">
            <a:extLst>
              <a:ext uri="{FF2B5EF4-FFF2-40B4-BE49-F238E27FC236}">
                <a16:creationId xmlns:a16="http://schemas.microsoft.com/office/drawing/2014/main" id="{6ED0F1E9-383C-DAC4-9A26-D8977DDF79AC}"/>
              </a:ext>
            </a:extLst>
          </p:cNvPr>
          <p:cNvSpPr>
            <a:spLocks noChangeArrowheads="1"/>
          </p:cNvSpPr>
          <p:nvPr/>
        </p:nvSpPr>
        <p:spPr bwMode="auto">
          <a:xfrm>
            <a:off x="1114425"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07" name="Rectangle 1040">
            <a:extLst>
              <a:ext uri="{FF2B5EF4-FFF2-40B4-BE49-F238E27FC236}">
                <a16:creationId xmlns:a16="http://schemas.microsoft.com/office/drawing/2014/main" id="{53D166F2-38BE-ED4C-37E1-4B363A0C17D5}"/>
              </a:ext>
            </a:extLst>
          </p:cNvPr>
          <p:cNvSpPr>
            <a:spLocks noChangeArrowheads="1"/>
          </p:cNvSpPr>
          <p:nvPr/>
        </p:nvSpPr>
        <p:spPr bwMode="auto">
          <a:xfrm>
            <a:off x="533400"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08" name="Rectangle 1041">
            <a:extLst>
              <a:ext uri="{FF2B5EF4-FFF2-40B4-BE49-F238E27FC236}">
                <a16:creationId xmlns:a16="http://schemas.microsoft.com/office/drawing/2014/main" id="{46AE7E20-91A6-9FF0-9F5B-5C0838AA706D}"/>
              </a:ext>
            </a:extLst>
          </p:cNvPr>
          <p:cNvSpPr>
            <a:spLocks noChangeArrowheads="1"/>
          </p:cNvSpPr>
          <p:nvPr/>
        </p:nvSpPr>
        <p:spPr bwMode="auto">
          <a:xfrm>
            <a:off x="1114425"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09" name="Rectangle 1042">
            <a:extLst>
              <a:ext uri="{FF2B5EF4-FFF2-40B4-BE49-F238E27FC236}">
                <a16:creationId xmlns:a16="http://schemas.microsoft.com/office/drawing/2014/main" id="{CD81E6A5-27A7-1A0C-514B-A7635B7B2056}"/>
              </a:ext>
            </a:extLst>
          </p:cNvPr>
          <p:cNvSpPr>
            <a:spLocks noChangeArrowheads="1"/>
          </p:cNvSpPr>
          <p:nvPr/>
        </p:nvSpPr>
        <p:spPr bwMode="auto">
          <a:xfrm>
            <a:off x="1143000" y="3352800"/>
            <a:ext cx="914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endParaRPr lang="en-US" altLang="en-US" sz="2400">
              <a:latin typeface="Times New Roman" panose="02020603050405020304" pitchFamily="18" charset="0"/>
            </a:endParaRPr>
          </a:p>
        </p:txBody>
      </p:sp>
      <p:sp>
        <p:nvSpPr>
          <p:cNvPr id="161810" name="Rectangle 1043">
            <a:extLst>
              <a:ext uri="{FF2B5EF4-FFF2-40B4-BE49-F238E27FC236}">
                <a16:creationId xmlns:a16="http://schemas.microsoft.com/office/drawing/2014/main" id="{3C8874AE-0690-4F0E-2C95-684D8B0FD0B9}"/>
              </a:ext>
            </a:extLst>
          </p:cNvPr>
          <p:cNvSpPr>
            <a:spLocks noChangeArrowheads="1"/>
          </p:cNvSpPr>
          <p:nvPr/>
        </p:nvSpPr>
        <p:spPr bwMode="auto">
          <a:xfrm>
            <a:off x="4752975" y="3908425"/>
            <a:ext cx="2524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B</a:t>
            </a:r>
            <a:endParaRPr lang="en-US" altLang="en-US" sz="2400">
              <a:latin typeface="Times New Roman" panose="02020603050405020304" pitchFamily="18" charset="0"/>
            </a:endParaRPr>
          </a:p>
        </p:txBody>
      </p:sp>
      <p:sp>
        <p:nvSpPr>
          <p:cNvPr id="161811" name="Rectangle 1044">
            <a:extLst>
              <a:ext uri="{FF2B5EF4-FFF2-40B4-BE49-F238E27FC236}">
                <a16:creationId xmlns:a16="http://schemas.microsoft.com/office/drawing/2014/main" id="{E215D9BF-0AB5-CDEE-D259-CCF4BFFEC9A5}"/>
              </a:ext>
            </a:extLst>
          </p:cNvPr>
          <p:cNvSpPr>
            <a:spLocks noChangeArrowheads="1"/>
          </p:cNvSpPr>
          <p:nvPr/>
        </p:nvSpPr>
        <p:spPr bwMode="auto">
          <a:xfrm>
            <a:off x="5026025" y="3986213"/>
            <a:ext cx="444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100, 100</a:t>
            </a:r>
            <a:endParaRPr lang="en-US" altLang="en-US" sz="2400">
              <a:latin typeface="Times New Roman" panose="02020603050405020304" pitchFamily="18" charset="0"/>
            </a:endParaRPr>
          </a:p>
        </p:txBody>
      </p:sp>
      <p:sp>
        <p:nvSpPr>
          <p:cNvPr id="161812" name="Rectangle 1045">
            <a:extLst>
              <a:ext uri="{FF2B5EF4-FFF2-40B4-BE49-F238E27FC236}">
                <a16:creationId xmlns:a16="http://schemas.microsoft.com/office/drawing/2014/main" id="{83E2673E-3688-2571-A024-5BE3952ACDAB}"/>
              </a:ext>
            </a:extLst>
          </p:cNvPr>
          <p:cNvSpPr>
            <a:spLocks noChangeArrowheads="1"/>
          </p:cNvSpPr>
          <p:nvPr/>
        </p:nvSpPr>
        <p:spPr bwMode="auto">
          <a:xfrm>
            <a:off x="5481638"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13" name="Rectangle 1046">
            <a:extLst>
              <a:ext uri="{FF2B5EF4-FFF2-40B4-BE49-F238E27FC236}">
                <a16:creationId xmlns:a16="http://schemas.microsoft.com/office/drawing/2014/main" id="{6667144A-93A8-F9F7-9052-87774DE7C7ED}"/>
              </a:ext>
            </a:extLst>
          </p:cNvPr>
          <p:cNvSpPr>
            <a:spLocks noChangeArrowheads="1"/>
          </p:cNvSpPr>
          <p:nvPr/>
        </p:nvSpPr>
        <p:spPr bwMode="auto">
          <a:xfrm>
            <a:off x="533400"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14" name="Rectangle 1047">
            <a:extLst>
              <a:ext uri="{FF2B5EF4-FFF2-40B4-BE49-F238E27FC236}">
                <a16:creationId xmlns:a16="http://schemas.microsoft.com/office/drawing/2014/main" id="{67403F72-989D-4F68-C268-808D20509E1E}"/>
              </a:ext>
            </a:extLst>
          </p:cNvPr>
          <p:cNvSpPr>
            <a:spLocks noChangeArrowheads="1"/>
          </p:cNvSpPr>
          <p:nvPr/>
        </p:nvSpPr>
        <p:spPr bwMode="auto">
          <a:xfrm>
            <a:off x="1114425"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15" name="Rectangle 1048">
            <a:extLst>
              <a:ext uri="{FF2B5EF4-FFF2-40B4-BE49-F238E27FC236}">
                <a16:creationId xmlns:a16="http://schemas.microsoft.com/office/drawing/2014/main" id="{51B3D294-41EF-FBD4-B349-E178EEF78D2C}"/>
              </a:ext>
            </a:extLst>
          </p:cNvPr>
          <p:cNvSpPr>
            <a:spLocks noChangeArrowheads="1"/>
          </p:cNvSpPr>
          <p:nvPr/>
        </p:nvSpPr>
        <p:spPr bwMode="auto">
          <a:xfrm>
            <a:off x="533400" y="38528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16" name="Rectangle 1049">
            <a:extLst>
              <a:ext uri="{FF2B5EF4-FFF2-40B4-BE49-F238E27FC236}">
                <a16:creationId xmlns:a16="http://schemas.microsoft.com/office/drawing/2014/main" id="{E528A7E2-D2F0-8312-457A-50A252046691}"/>
              </a:ext>
            </a:extLst>
          </p:cNvPr>
          <p:cNvSpPr>
            <a:spLocks noChangeArrowheads="1"/>
          </p:cNvSpPr>
          <p:nvPr/>
        </p:nvSpPr>
        <p:spPr bwMode="auto">
          <a:xfrm>
            <a:off x="53340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17" name="Rectangle 1050">
            <a:extLst>
              <a:ext uri="{FF2B5EF4-FFF2-40B4-BE49-F238E27FC236}">
                <a16:creationId xmlns:a16="http://schemas.microsoft.com/office/drawing/2014/main" id="{528BDDE2-0B89-4DA8-7FF6-0DE1870A11D7}"/>
              </a:ext>
            </a:extLst>
          </p:cNvPr>
          <p:cNvSpPr>
            <a:spLocks noChangeArrowheads="1"/>
          </p:cNvSpPr>
          <p:nvPr/>
        </p:nvSpPr>
        <p:spPr bwMode="auto">
          <a:xfrm>
            <a:off x="1114425"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18" name="Rectangle 1051">
            <a:extLst>
              <a:ext uri="{FF2B5EF4-FFF2-40B4-BE49-F238E27FC236}">
                <a16:creationId xmlns:a16="http://schemas.microsoft.com/office/drawing/2014/main" id="{3F7F26C2-34DD-2B8F-AA07-B7430F6CA2A6}"/>
              </a:ext>
            </a:extLst>
          </p:cNvPr>
          <p:cNvSpPr>
            <a:spLocks noChangeArrowheads="1"/>
          </p:cNvSpPr>
          <p:nvPr/>
        </p:nvSpPr>
        <p:spPr bwMode="auto">
          <a:xfrm>
            <a:off x="5334000"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19" name="Rectangle 1052">
            <a:extLst>
              <a:ext uri="{FF2B5EF4-FFF2-40B4-BE49-F238E27FC236}">
                <a16:creationId xmlns:a16="http://schemas.microsoft.com/office/drawing/2014/main" id="{D840C92D-F267-C052-FB9A-BB36014A57B1}"/>
              </a:ext>
            </a:extLst>
          </p:cNvPr>
          <p:cNvSpPr>
            <a:spLocks noChangeArrowheads="1"/>
          </p:cNvSpPr>
          <p:nvPr/>
        </p:nvSpPr>
        <p:spPr bwMode="auto">
          <a:xfrm>
            <a:off x="533400"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20" name="Rectangle 1053">
            <a:extLst>
              <a:ext uri="{FF2B5EF4-FFF2-40B4-BE49-F238E27FC236}">
                <a16:creationId xmlns:a16="http://schemas.microsoft.com/office/drawing/2014/main" id="{3F677A95-7926-5D24-F919-82BF9E45C9B7}"/>
              </a:ext>
            </a:extLst>
          </p:cNvPr>
          <p:cNvSpPr>
            <a:spLocks noChangeArrowheads="1"/>
          </p:cNvSpPr>
          <p:nvPr/>
        </p:nvSpPr>
        <p:spPr bwMode="auto">
          <a:xfrm>
            <a:off x="11144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21" name="Rectangle 1054">
            <a:extLst>
              <a:ext uri="{FF2B5EF4-FFF2-40B4-BE49-F238E27FC236}">
                <a16:creationId xmlns:a16="http://schemas.microsoft.com/office/drawing/2014/main" id="{5D09AB7E-A2AF-E174-9958-D46AF1D41B23}"/>
              </a:ext>
            </a:extLst>
          </p:cNvPr>
          <p:cNvSpPr>
            <a:spLocks noChangeArrowheads="1"/>
          </p:cNvSpPr>
          <p:nvPr/>
        </p:nvSpPr>
        <p:spPr bwMode="auto">
          <a:xfrm>
            <a:off x="5334000" y="4738688"/>
            <a:ext cx="1822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22" name="Rectangle 1055">
            <a:extLst>
              <a:ext uri="{FF2B5EF4-FFF2-40B4-BE49-F238E27FC236}">
                <a16:creationId xmlns:a16="http://schemas.microsoft.com/office/drawing/2014/main" id="{4ED3129C-1B99-A525-CA31-96F80CA39211}"/>
              </a:ext>
            </a:extLst>
          </p:cNvPr>
          <p:cNvSpPr>
            <a:spLocks noChangeArrowheads="1"/>
          </p:cNvSpPr>
          <p:nvPr/>
        </p:nvSpPr>
        <p:spPr bwMode="auto">
          <a:xfrm>
            <a:off x="7321550"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23" name="Rectangle 1056">
            <a:extLst>
              <a:ext uri="{FF2B5EF4-FFF2-40B4-BE49-F238E27FC236}">
                <a16:creationId xmlns:a16="http://schemas.microsoft.com/office/drawing/2014/main" id="{24FF19F0-617D-0B8C-1D18-2B61D01F702A}"/>
              </a:ext>
            </a:extLst>
          </p:cNvPr>
          <p:cNvSpPr>
            <a:spLocks noChangeArrowheads="1"/>
          </p:cNvSpPr>
          <p:nvPr/>
        </p:nvSpPr>
        <p:spPr bwMode="auto">
          <a:xfrm>
            <a:off x="53340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24" name="Rectangle 1057">
            <a:extLst>
              <a:ext uri="{FF2B5EF4-FFF2-40B4-BE49-F238E27FC236}">
                <a16:creationId xmlns:a16="http://schemas.microsoft.com/office/drawing/2014/main" id="{3029BF4B-0231-2598-D2A6-BA02DBF71F0E}"/>
              </a:ext>
            </a:extLst>
          </p:cNvPr>
          <p:cNvSpPr>
            <a:spLocks noChangeArrowheads="1"/>
          </p:cNvSpPr>
          <p:nvPr/>
        </p:nvSpPr>
        <p:spPr bwMode="auto">
          <a:xfrm>
            <a:off x="111442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25" name="Rectangle 1058">
            <a:extLst>
              <a:ext uri="{FF2B5EF4-FFF2-40B4-BE49-F238E27FC236}">
                <a16:creationId xmlns:a16="http://schemas.microsoft.com/office/drawing/2014/main" id="{EC278619-8314-8F8A-3141-4B5605736B6B}"/>
              </a:ext>
            </a:extLst>
          </p:cNvPr>
          <p:cNvSpPr>
            <a:spLocks noChangeArrowheads="1"/>
          </p:cNvSpPr>
          <p:nvPr/>
        </p:nvSpPr>
        <p:spPr bwMode="auto">
          <a:xfrm>
            <a:off x="5334000"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26" name="Rectangle 1059">
            <a:extLst>
              <a:ext uri="{FF2B5EF4-FFF2-40B4-BE49-F238E27FC236}">
                <a16:creationId xmlns:a16="http://schemas.microsoft.com/office/drawing/2014/main" id="{66563ACE-BFE4-C94D-D8F4-9D91521AEE7A}"/>
              </a:ext>
            </a:extLst>
          </p:cNvPr>
          <p:cNvSpPr>
            <a:spLocks noChangeArrowheads="1"/>
          </p:cNvSpPr>
          <p:nvPr/>
        </p:nvSpPr>
        <p:spPr bwMode="auto">
          <a:xfrm>
            <a:off x="5915025"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27" name="Rectangle 1060">
            <a:extLst>
              <a:ext uri="{FF2B5EF4-FFF2-40B4-BE49-F238E27FC236}">
                <a16:creationId xmlns:a16="http://schemas.microsoft.com/office/drawing/2014/main" id="{A62D9170-CCD1-EFBA-7D18-C7E27CD7343B}"/>
              </a:ext>
            </a:extLst>
          </p:cNvPr>
          <p:cNvSpPr>
            <a:spLocks noChangeArrowheads="1"/>
          </p:cNvSpPr>
          <p:nvPr/>
        </p:nvSpPr>
        <p:spPr bwMode="auto">
          <a:xfrm>
            <a:off x="533400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28" name="Rectangle 1061">
            <a:extLst>
              <a:ext uri="{FF2B5EF4-FFF2-40B4-BE49-F238E27FC236}">
                <a16:creationId xmlns:a16="http://schemas.microsoft.com/office/drawing/2014/main" id="{154D05EE-D00D-32B9-4E13-9E3BEEC1253D}"/>
              </a:ext>
            </a:extLst>
          </p:cNvPr>
          <p:cNvSpPr>
            <a:spLocks noChangeArrowheads="1"/>
          </p:cNvSpPr>
          <p:nvPr/>
        </p:nvSpPr>
        <p:spPr bwMode="auto">
          <a:xfrm>
            <a:off x="5915025"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29" name="Rectangle 1062">
            <a:extLst>
              <a:ext uri="{FF2B5EF4-FFF2-40B4-BE49-F238E27FC236}">
                <a16:creationId xmlns:a16="http://schemas.microsoft.com/office/drawing/2014/main" id="{5DD0290D-CE95-3447-EE53-F436C6D5A645}"/>
              </a:ext>
            </a:extLst>
          </p:cNvPr>
          <p:cNvSpPr>
            <a:spLocks noChangeArrowheads="1"/>
          </p:cNvSpPr>
          <p:nvPr/>
        </p:nvSpPr>
        <p:spPr bwMode="auto">
          <a:xfrm>
            <a:off x="649763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30" name="Rectangle 1063">
            <a:extLst>
              <a:ext uri="{FF2B5EF4-FFF2-40B4-BE49-F238E27FC236}">
                <a16:creationId xmlns:a16="http://schemas.microsoft.com/office/drawing/2014/main" id="{4292A617-93B9-EAEB-2289-68ABF01717A2}"/>
              </a:ext>
            </a:extLst>
          </p:cNvPr>
          <p:cNvSpPr>
            <a:spLocks noChangeArrowheads="1"/>
          </p:cNvSpPr>
          <p:nvPr/>
        </p:nvSpPr>
        <p:spPr bwMode="auto">
          <a:xfrm>
            <a:off x="7078663"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31" name="Rectangle 1064">
            <a:extLst>
              <a:ext uri="{FF2B5EF4-FFF2-40B4-BE49-F238E27FC236}">
                <a16:creationId xmlns:a16="http://schemas.microsoft.com/office/drawing/2014/main" id="{BBE88D8D-1214-C77C-4967-B9DC91C81518}"/>
              </a:ext>
            </a:extLst>
          </p:cNvPr>
          <p:cNvSpPr>
            <a:spLocks noChangeArrowheads="1"/>
          </p:cNvSpPr>
          <p:nvPr/>
        </p:nvSpPr>
        <p:spPr bwMode="auto">
          <a:xfrm>
            <a:off x="7659688" y="5154613"/>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32" name="Rectangle 1065">
            <a:extLst>
              <a:ext uri="{FF2B5EF4-FFF2-40B4-BE49-F238E27FC236}">
                <a16:creationId xmlns:a16="http://schemas.microsoft.com/office/drawing/2014/main" id="{417E3194-A19B-4318-9BB5-6522872F3E96}"/>
              </a:ext>
            </a:extLst>
          </p:cNvPr>
          <p:cNvSpPr>
            <a:spLocks noChangeArrowheads="1"/>
          </p:cNvSpPr>
          <p:nvPr/>
        </p:nvSpPr>
        <p:spPr bwMode="auto">
          <a:xfrm>
            <a:off x="1114425" y="4891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33" name="Rectangle 1066">
            <a:extLst>
              <a:ext uri="{FF2B5EF4-FFF2-40B4-BE49-F238E27FC236}">
                <a16:creationId xmlns:a16="http://schemas.microsoft.com/office/drawing/2014/main" id="{E7FC2852-2A43-E672-B86E-68713DE99AD4}"/>
              </a:ext>
            </a:extLst>
          </p:cNvPr>
          <p:cNvSpPr>
            <a:spLocks noChangeArrowheads="1"/>
          </p:cNvSpPr>
          <p:nvPr/>
        </p:nvSpPr>
        <p:spPr bwMode="auto">
          <a:xfrm>
            <a:off x="4171950" y="5362575"/>
            <a:ext cx="8445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34" name="Rectangle 1067">
            <a:extLst>
              <a:ext uri="{FF2B5EF4-FFF2-40B4-BE49-F238E27FC236}">
                <a16:creationId xmlns:a16="http://schemas.microsoft.com/office/drawing/2014/main" id="{19D50978-2EC6-7C2C-FE35-370F224C9558}"/>
              </a:ext>
            </a:extLst>
          </p:cNvPr>
          <p:cNvSpPr>
            <a:spLocks noChangeArrowheads="1"/>
          </p:cNvSpPr>
          <p:nvPr/>
        </p:nvSpPr>
        <p:spPr bwMode="auto">
          <a:xfrm>
            <a:off x="5599113" y="5362575"/>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35" name="Rectangle 1068">
            <a:extLst>
              <a:ext uri="{FF2B5EF4-FFF2-40B4-BE49-F238E27FC236}">
                <a16:creationId xmlns:a16="http://schemas.microsoft.com/office/drawing/2014/main" id="{EE6B1153-CE8E-5204-1BA6-9EFAB43B77AD}"/>
              </a:ext>
            </a:extLst>
          </p:cNvPr>
          <p:cNvSpPr>
            <a:spLocks noChangeArrowheads="1"/>
          </p:cNvSpPr>
          <p:nvPr/>
        </p:nvSpPr>
        <p:spPr bwMode="auto">
          <a:xfrm>
            <a:off x="5988050"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36" name="Rectangle 1069">
            <a:extLst>
              <a:ext uri="{FF2B5EF4-FFF2-40B4-BE49-F238E27FC236}">
                <a16:creationId xmlns:a16="http://schemas.microsoft.com/office/drawing/2014/main" id="{312135AC-6747-20EB-87FF-9919EB7C6A94}"/>
              </a:ext>
            </a:extLst>
          </p:cNvPr>
          <p:cNvSpPr>
            <a:spLocks noChangeArrowheads="1"/>
          </p:cNvSpPr>
          <p:nvPr/>
        </p:nvSpPr>
        <p:spPr bwMode="auto">
          <a:xfrm>
            <a:off x="533400"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37" name="Rectangle 1070">
            <a:extLst>
              <a:ext uri="{FF2B5EF4-FFF2-40B4-BE49-F238E27FC236}">
                <a16:creationId xmlns:a16="http://schemas.microsoft.com/office/drawing/2014/main" id="{7D6E6468-49E5-0C46-5E3D-C2BD53D6227E}"/>
              </a:ext>
            </a:extLst>
          </p:cNvPr>
          <p:cNvSpPr>
            <a:spLocks noChangeArrowheads="1"/>
          </p:cNvSpPr>
          <p:nvPr/>
        </p:nvSpPr>
        <p:spPr bwMode="auto">
          <a:xfrm>
            <a:off x="111442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38" name="Rectangle 1071">
            <a:extLst>
              <a:ext uri="{FF2B5EF4-FFF2-40B4-BE49-F238E27FC236}">
                <a16:creationId xmlns:a16="http://schemas.microsoft.com/office/drawing/2014/main" id="{06A46B7C-D5F0-A11C-3C00-AC448CB56AB4}"/>
              </a:ext>
            </a:extLst>
          </p:cNvPr>
          <p:cNvSpPr>
            <a:spLocks noChangeArrowheads="1"/>
          </p:cNvSpPr>
          <p:nvPr/>
        </p:nvSpPr>
        <p:spPr bwMode="auto">
          <a:xfrm>
            <a:off x="242728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39" name="Rectangle 1072">
            <a:extLst>
              <a:ext uri="{FF2B5EF4-FFF2-40B4-BE49-F238E27FC236}">
                <a16:creationId xmlns:a16="http://schemas.microsoft.com/office/drawing/2014/main" id="{075AC983-BDFB-F642-77F2-1D0EF78BD5E8}"/>
              </a:ext>
            </a:extLst>
          </p:cNvPr>
          <p:cNvSpPr>
            <a:spLocks noChangeArrowheads="1"/>
          </p:cNvSpPr>
          <p:nvPr/>
        </p:nvSpPr>
        <p:spPr bwMode="auto">
          <a:xfrm>
            <a:off x="3008313"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40" name="Rectangle 1073">
            <a:extLst>
              <a:ext uri="{FF2B5EF4-FFF2-40B4-BE49-F238E27FC236}">
                <a16:creationId xmlns:a16="http://schemas.microsoft.com/office/drawing/2014/main" id="{BB0CBF93-AC7D-6940-144A-D76033B6800D}"/>
              </a:ext>
            </a:extLst>
          </p:cNvPr>
          <p:cNvSpPr>
            <a:spLocks noChangeArrowheads="1"/>
          </p:cNvSpPr>
          <p:nvPr/>
        </p:nvSpPr>
        <p:spPr bwMode="auto">
          <a:xfrm>
            <a:off x="358933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41" name="Rectangle 1074">
            <a:extLst>
              <a:ext uri="{FF2B5EF4-FFF2-40B4-BE49-F238E27FC236}">
                <a16:creationId xmlns:a16="http://schemas.microsoft.com/office/drawing/2014/main" id="{EFEDB134-05DE-7C31-E2E4-5AB621882DC5}"/>
              </a:ext>
            </a:extLst>
          </p:cNvPr>
          <p:cNvSpPr>
            <a:spLocks noChangeArrowheads="1"/>
          </p:cNvSpPr>
          <p:nvPr/>
        </p:nvSpPr>
        <p:spPr bwMode="auto">
          <a:xfrm>
            <a:off x="4171950"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42" name="Rectangle 1075">
            <a:extLst>
              <a:ext uri="{FF2B5EF4-FFF2-40B4-BE49-F238E27FC236}">
                <a16:creationId xmlns:a16="http://schemas.microsoft.com/office/drawing/2014/main" id="{B4BBBA71-F5BB-8A76-BCE7-710123403F62}"/>
              </a:ext>
            </a:extLst>
          </p:cNvPr>
          <p:cNvSpPr>
            <a:spLocks noChangeArrowheads="1"/>
          </p:cNvSpPr>
          <p:nvPr/>
        </p:nvSpPr>
        <p:spPr bwMode="auto">
          <a:xfrm>
            <a:off x="4752975"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43" name="Rectangle 1076">
            <a:extLst>
              <a:ext uri="{FF2B5EF4-FFF2-40B4-BE49-F238E27FC236}">
                <a16:creationId xmlns:a16="http://schemas.microsoft.com/office/drawing/2014/main" id="{1CC0CDB8-7C43-F691-450D-3DD43AAC058A}"/>
              </a:ext>
            </a:extLst>
          </p:cNvPr>
          <p:cNvSpPr>
            <a:spLocks noChangeArrowheads="1"/>
          </p:cNvSpPr>
          <p:nvPr/>
        </p:nvSpPr>
        <p:spPr bwMode="auto">
          <a:xfrm>
            <a:off x="5334000"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44" name="Rectangle 1077">
            <a:extLst>
              <a:ext uri="{FF2B5EF4-FFF2-40B4-BE49-F238E27FC236}">
                <a16:creationId xmlns:a16="http://schemas.microsoft.com/office/drawing/2014/main" id="{5E18A510-BF0C-3326-5E82-E439E770B1F0}"/>
              </a:ext>
            </a:extLst>
          </p:cNvPr>
          <p:cNvSpPr>
            <a:spLocks noChangeArrowheads="1"/>
          </p:cNvSpPr>
          <p:nvPr/>
        </p:nvSpPr>
        <p:spPr bwMode="auto">
          <a:xfrm>
            <a:off x="5915025"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45" name="Rectangle 1078">
            <a:extLst>
              <a:ext uri="{FF2B5EF4-FFF2-40B4-BE49-F238E27FC236}">
                <a16:creationId xmlns:a16="http://schemas.microsoft.com/office/drawing/2014/main" id="{EF2AFDA6-F0A7-2E42-3D01-CE889D39CD82}"/>
              </a:ext>
            </a:extLst>
          </p:cNvPr>
          <p:cNvSpPr>
            <a:spLocks noChangeArrowheads="1"/>
          </p:cNvSpPr>
          <p:nvPr/>
        </p:nvSpPr>
        <p:spPr bwMode="auto">
          <a:xfrm>
            <a:off x="649763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46" name="Rectangle 1079">
            <a:extLst>
              <a:ext uri="{FF2B5EF4-FFF2-40B4-BE49-F238E27FC236}">
                <a16:creationId xmlns:a16="http://schemas.microsoft.com/office/drawing/2014/main" id="{8BBA1D02-BB55-4041-CBB9-085C1AD7422B}"/>
              </a:ext>
            </a:extLst>
          </p:cNvPr>
          <p:cNvSpPr>
            <a:spLocks noChangeArrowheads="1"/>
          </p:cNvSpPr>
          <p:nvPr/>
        </p:nvSpPr>
        <p:spPr bwMode="auto">
          <a:xfrm>
            <a:off x="533400"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47" name="Rectangle 1080">
            <a:extLst>
              <a:ext uri="{FF2B5EF4-FFF2-40B4-BE49-F238E27FC236}">
                <a16:creationId xmlns:a16="http://schemas.microsoft.com/office/drawing/2014/main" id="{597DCAF7-8AFF-763C-1C50-C833AF804C04}"/>
              </a:ext>
            </a:extLst>
          </p:cNvPr>
          <p:cNvSpPr>
            <a:spLocks noChangeArrowheads="1"/>
          </p:cNvSpPr>
          <p:nvPr/>
        </p:nvSpPr>
        <p:spPr bwMode="auto">
          <a:xfrm>
            <a:off x="11144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48" name="Rectangle 1081">
            <a:extLst>
              <a:ext uri="{FF2B5EF4-FFF2-40B4-BE49-F238E27FC236}">
                <a16:creationId xmlns:a16="http://schemas.microsoft.com/office/drawing/2014/main" id="{DB7C43F5-D96C-C059-9AC7-89BFA90BFF71}"/>
              </a:ext>
            </a:extLst>
          </p:cNvPr>
          <p:cNvSpPr>
            <a:spLocks noChangeArrowheads="1"/>
          </p:cNvSpPr>
          <p:nvPr/>
        </p:nvSpPr>
        <p:spPr bwMode="auto">
          <a:xfrm>
            <a:off x="2427288"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49" name="Rectangle 1082">
            <a:extLst>
              <a:ext uri="{FF2B5EF4-FFF2-40B4-BE49-F238E27FC236}">
                <a16:creationId xmlns:a16="http://schemas.microsoft.com/office/drawing/2014/main" id="{4D3C57DA-DDCA-0050-D4D1-CCF397C0F0E3}"/>
              </a:ext>
            </a:extLst>
          </p:cNvPr>
          <p:cNvSpPr>
            <a:spLocks noChangeArrowheads="1"/>
          </p:cNvSpPr>
          <p:nvPr/>
        </p:nvSpPr>
        <p:spPr bwMode="auto">
          <a:xfrm>
            <a:off x="3008313"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50" name="Rectangle 1083">
            <a:extLst>
              <a:ext uri="{FF2B5EF4-FFF2-40B4-BE49-F238E27FC236}">
                <a16:creationId xmlns:a16="http://schemas.microsoft.com/office/drawing/2014/main" id="{5F9FB45E-D339-B585-4103-809EDE965544}"/>
              </a:ext>
            </a:extLst>
          </p:cNvPr>
          <p:cNvSpPr>
            <a:spLocks noChangeArrowheads="1"/>
          </p:cNvSpPr>
          <p:nvPr/>
        </p:nvSpPr>
        <p:spPr bwMode="auto">
          <a:xfrm>
            <a:off x="3589338"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51" name="Rectangle 1084">
            <a:extLst>
              <a:ext uri="{FF2B5EF4-FFF2-40B4-BE49-F238E27FC236}">
                <a16:creationId xmlns:a16="http://schemas.microsoft.com/office/drawing/2014/main" id="{69171A4A-1618-1688-FF6F-8519D9930D74}"/>
              </a:ext>
            </a:extLst>
          </p:cNvPr>
          <p:cNvSpPr>
            <a:spLocks noChangeArrowheads="1"/>
          </p:cNvSpPr>
          <p:nvPr/>
        </p:nvSpPr>
        <p:spPr bwMode="auto">
          <a:xfrm>
            <a:off x="4171950"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52" name="Rectangle 1085">
            <a:extLst>
              <a:ext uri="{FF2B5EF4-FFF2-40B4-BE49-F238E27FC236}">
                <a16:creationId xmlns:a16="http://schemas.microsoft.com/office/drawing/2014/main" id="{377E7132-30E0-659E-437B-E49157C6A865}"/>
              </a:ext>
            </a:extLst>
          </p:cNvPr>
          <p:cNvSpPr>
            <a:spLocks noChangeArrowheads="1"/>
          </p:cNvSpPr>
          <p:nvPr/>
        </p:nvSpPr>
        <p:spPr bwMode="auto">
          <a:xfrm>
            <a:off x="4752975"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53" name="Rectangle 1086">
            <a:extLst>
              <a:ext uri="{FF2B5EF4-FFF2-40B4-BE49-F238E27FC236}">
                <a16:creationId xmlns:a16="http://schemas.microsoft.com/office/drawing/2014/main" id="{E8683D0D-AC39-B0A0-60DA-405F8484C55F}"/>
              </a:ext>
            </a:extLst>
          </p:cNvPr>
          <p:cNvSpPr>
            <a:spLocks noChangeArrowheads="1"/>
          </p:cNvSpPr>
          <p:nvPr/>
        </p:nvSpPr>
        <p:spPr bwMode="auto">
          <a:xfrm>
            <a:off x="5334000" y="5778500"/>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I</a:t>
            </a:r>
            <a:endParaRPr lang="en-US" altLang="en-US" sz="2400">
              <a:latin typeface="Times New Roman" panose="02020603050405020304" pitchFamily="18" charset="0"/>
            </a:endParaRPr>
          </a:p>
        </p:txBody>
      </p:sp>
      <p:sp>
        <p:nvSpPr>
          <p:cNvPr id="161854" name="Rectangle 1087">
            <a:extLst>
              <a:ext uri="{FF2B5EF4-FFF2-40B4-BE49-F238E27FC236}">
                <a16:creationId xmlns:a16="http://schemas.microsoft.com/office/drawing/2014/main" id="{97432657-7651-C214-8BD5-D0D5FD4B6DD0}"/>
              </a:ext>
            </a:extLst>
          </p:cNvPr>
          <p:cNvSpPr>
            <a:spLocks noChangeArrowheads="1"/>
          </p:cNvSpPr>
          <p:nvPr/>
        </p:nvSpPr>
        <p:spPr bwMode="auto">
          <a:xfrm>
            <a:off x="5397500" y="5856288"/>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61855" name="Rectangle 1088">
            <a:extLst>
              <a:ext uri="{FF2B5EF4-FFF2-40B4-BE49-F238E27FC236}">
                <a16:creationId xmlns:a16="http://schemas.microsoft.com/office/drawing/2014/main" id="{2E23BADC-F7C3-6390-CD9E-787E99C4AE39}"/>
              </a:ext>
            </a:extLst>
          </p:cNvPr>
          <p:cNvSpPr>
            <a:spLocks noChangeArrowheads="1"/>
          </p:cNvSpPr>
          <p:nvPr/>
        </p:nvSpPr>
        <p:spPr bwMode="auto">
          <a:xfrm>
            <a:off x="5594350"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56" name="Rectangle 1089">
            <a:extLst>
              <a:ext uri="{FF2B5EF4-FFF2-40B4-BE49-F238E27FC236}">
                <a16:creationId xmlns:a16="http://schemas.microsoft.com/office/drawing/2014/main" id="{43C64B26-5658-0B83-263A-141C0D576B41}"/>
              </a:ext>
            </a:extLst>
          </p:cNvPr>
          <p:cNvSpPr>
            <a:spLocks noChangeArrowheads="1"/>
          </p:cNvSpPr>
          <p:nvPr/>
        </p:nvSpPr>
        <p:spPr bwMode="auto">
          <a:xfrm>
            <a:off x="4752975" y="5986463"/>
            <a:ext cx="2365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    I</a:t>
            </a:r>
            <a:endParaRPr lang="en-US" altLang="en-US" sz="2400">
              <a:latin typeface="Times New Roman" panose="02020603050405020304" pitchFamily="18" charset="0"/>
            </a:endParaRPr>
          </a:p>
        </p:txBody>
      </p:sp>
      <p:sp>
        <p:nvSpPr>
          <p:cNvPr id="161857" name="Rectangle 1090">
            <a:extLst>
              <a:ext uri="{FF2B5EF4-FFF2-40B4-BE49-F238E27FC236}">
                <a16:creationId xmlns:a16="http://schemas.microsoft.com/office/drawing/2014/main" id="{65CFE1F2-F8A8-02E6-A0EC-07FFF8E1F4D2}"/>
              </a:ext>
            </a:extLst>
          </p:cNvPr>
          <p:cNvSpPr>
            <a:spLocks noChangeArrowheads="1"/>
          </p:cNvSpPr>
          <p:nvPr/>
        </p:nvSpPr>
        <p:spPr bwMode="auto">
          <a:xfrm>
            <a:off x="5010150" y="6064250"/>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DR</a:t>
            </a:r>
            <a:endParaRPr lang="en-US" altLang="en-US" sz="2400">
              <a:latin typeface="Times New Roman" panose="02020603050405020304" pitchFamily="18" charset="0"/>
            </a:endParaRPr>
          </a:p>
        </p:txBody>
      </p:sp>
      <p:sp>
        <p:nvSpPr>
          <p:cNvPr id="161858" name="Rectangle 1091">
            <a:extLst>
              <a:ext uri="{FF2B5EF4-FFF2-40B4-BE49-F238E27FC236}">
                <a16:creationId xmlns:a16="http://schemas.microsoft.com/office/drawing/2014/main" id="{FC4E0E9B-D5B6-B68C-2501-EEDB7A87A75A}"/>
              </a:ext>
            </a:extLst>
          </p:cNvPr>
          <p:cNvSpPr>
            <a:spLocks noChangeArrowheads="1"/>
          </p:cNvSpPr>
          <p:nvPr/>
        </p:nvSpPr>
        <p:spPr bwMode="auto">
          <a:xfrm>
            <a:off x="5191125" y="6015038"/>
            <a:ext cx="381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2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59" name="Rectangle 1092">
            <a:extLst>
              <a:ext uri="{FF2B5EF4-FFF2-40B4-BE49-F238E27FC236}">
                <a16:creationId xmlns:a16="http://schemas.microsoft.com/office/drawing/2014/main" id="{CAC9BD21-EAFF-1366-4B81-A8760F8646E6}"/>
              </a:ext>
            </a:extLst>
          </p:cNvPr>
          <p:cNvSpPr>
            <a:spLocks noChangeArrowheads="1"/>
          </p:cNvSpPr>
          <p:nvPr/>
        </p:nvSpPr>
        <p:spPr bwMode="auto">
          <a:xfrm>
            <a:off x="5230813"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60" name="Rectangle 1093">
            <a:extLst>
              <a:ext uri="{FF2B5EF4-FFF2-40B4-BE49-F238E27FC236}">
                <a16:creationId xmlns:a16="http://schemas.microsoft.com/office/drawing/2014/main" id="{BF05C618-A8AA-4D08-3550-45719887539E}"/>
              </a:ext>
            </a:extLst>
          </p:cNvPr>
          <p:cNvSpPr>
            <a:spLocks noChangeArrowheads="1"/>
          </p:cNvSpPr>
          <p:nvPr/>
        </p:nvSpPr>
        <p:spPr bwMode="auto">
          <a:xfrm>
            <a:off x="5334000"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61" name="Rectangle 1094">
            <a:extLst>
              <a:ext uri="{FF2B5EF4-FFF2-40B4-BE49-F238E27FC236}">
                <a16:creationId xmlns:a16="http://schemas.microsoft.com/office/drawing/2014/main" id="{A675CEF7-C8F7-5883-2821-DDC89E0A8EC5}"/>
              </a:ext>
            </a:extLst>
          </p:cNvPr>
          <p:cNvSpPr>
            <a:spLocks noChangeArrowheads="1"/>
          </p:cNvSpPr>
          <p:nvPr/>
        </p:nvSpPr>
        <p:spPr bwMode="auto">
          <a:xfrm>
            <a:off x="5915025"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62" name="Rectangle 1095">
            <a:extLst>
              <a:ext uri="{FF2B5EF4-FFF2-40B4-BE49-F238E27FC236}">
                <a16:creationId xmlns:a16="http://schemas.microsoft.com/office/drawing/2014/main" id="{B8080E4A-43E2-5CC5-1508-FFD40027B219}"/>
              </a:ext>
            </a:extLst>
          </p:cNvPr>
          <p:cNvSpPr>
            <a:spLocks noChangeArrowheads="1"/>
          </p:cNvSpPr>
          <p:nvPr/>
        </p:nvSpPr>
        <p:spPr bwMode="auto">
          <a:xfrm>
            <a:off x="6497638"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63" name="Rectangle 1096">
            <a:extLst>
              <a:ext uri="{FF2B5EF4-FFF2-40B4-BE49-F238E27FC236}">
                <a16:creationId xmlns:a16="http://schemas.microsoft.com/office/drawing/2014/main" id="{73E1CF93-FDB6-9030-E6B4-7E776AF3EC3B}"/>
              </a:ext>
            </a:extLst>
          </p:cNvPr>
          <p:cNvSpPr>
            <a:spLocks noChangeArrowheads="1"/>
          </p:cNvSpPr>
          <p:nvPr/>
        </p:nvSpPr>
        <p:spPr bwMode="auto">
          <a:xfrm>
            <a:off x="7078663"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64" name="Rectangle 1097">
            <a:extLst>
              <a:ext uri="{FF2B5EF4-FFF2-40B4-BE49-F238E27FC236}">
                <a16:creationId xmlns:a16="http://schemas.microsoft.com/office/drawing/2014/main" id="{FB14F146-139D-6383-0478-8C16B05689A1}"/>
              </a:ext>
            </a:extLst>
          </p:cNvPr>
          <p:cNvSpPr>
            <a:spLocks noChangeArrowheads="1"/>
          </p:cNvSpPr>
          <p:nvPr/>
        </p:nvSpPr>
        <p:spPr bwMode="auto">
          <a:xfrm>
            <a:off x="4752975" y="61928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65" name="Rectangle 1098">
            <a:extLst>
              <a:ext uri="{FF2B5EF4-FFF2-40B4-BE49-F238E27FC236}">
                <a16:creationId xmlns:a16="http://schemas.microsoft.com/office/drawing/2014/main" id="{AEECB34F-2BF1-1CA0-23EA-3B810EBFB8B1}"/>
              </a:ext>
            </a:extLst>
          </p:cNvPr>
          <p:cNvSpPr>
            <a:spLocks noChangeArrowheads="1"/>
          </p:cNvSpPr>
          <p:nvPr/>
        </p:nvSpPr>
        <p:spPr bwMode="auto">
          <a:xfrm>
            <a:off x="5334000" y="6192838"/>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66" name="Rectangle 1099">
            <a:extLst>
              <a:ext uri="{FF2B5EF4-FFF2-40B4-BE49-F238E27FC236}">
                <a16:creationId xmlns:a16="http://schemas.microsoft.com/office/drawing/2014/main" id="{E02B0ECB-444D-49EF-D409-D638D98D51E1}"/>
              </a:ext>
            </a:extLst>
          </p:cNvPr>
          <p:cNvSpPr>
            <a:spLocks noChangeArrowheads="1"/>
          </p:cNvSpPr>
          <p:nvPr/>
        </p:nvSpPr>
        <p:spPr bwMode="auto">
          <a:xfrm>
            <a:off x="5673725" y="61928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67" name="Rectangle 1100">
            <a:extLst>
              <a:ext uri="{FF2B5EF4-FFF2-40B4-BE49-F238E27FC236}">
                <a16:creationId xmlns:a16="http://schemas.microsoft.com/office/drawing/2014/main" id="{A322AE93-CE4A-97C4-576B-8864737201F6}"/>
              </a:ext>
            </a:extLst>
          </p:cNvPr>
          <p:cNvSpPr>
            <a:spLocks noChangeArrowheads="1"/>
          </p:cNvSpPr>
          <p:nvPr/>
        </p:nvSpPr>
        <p:spPr bwMode="auto">
          <a:xfrm>
            <a:off x="533400"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68" name="Rectangle 1101">
            <a:extLst>
              <a:ext uri="{FF2B5EF4-FFF2-40B4-BE49-F238E27FC236}">
                <a16:creationId xmlns:a16="http://schemas.microsoft.com/office/drawing/2014/main" id="{3C0261C0-45D5-D570-D247-49564D1DA85D}"/>
              </a:ext>
            </a:extLst>
          </p:cNvPr>
          <p:cNvSpPr>
            <a:spLocks noChangeArrowheads="1"/>
          </p:cNvSpPr>
          <p:nvPr/>
        </p:nvSpPr>
        <p:spPr bwMode="auto">
          <a:xfrm>
            <a:off x="111442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69" name="Rectangle 1102">
            <a:extLst>
              <a:ext uri="{FF2B5EF4-FFF2-40B4-BE49-F238E27FC236}">
                <a16:creationId xmlns:a16="http://schemas.microsoft.com/office/drawing/2014/main" id="{18E2836F-2BF0-B9BF-0B0C-5E85B11CF1A8}"/>
              </a:ext>
            </a:extLst>
          </p:cNvPr>
          <p:cNvSpPr>
            <a:spLocks noChangeArrowheads="1"/>
          </p:cNvSpPr>
          <p:nvPr/>
        </p:nvSpPr>
        <p:spPr bwMode="auto">
          <a:xfrm>
            <a:off x="1905000" y="6324600"/>
            <a:ext cx="685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61870" name="Rectangle 1103">
            <a:extLst>
              <a:ext uri="{FF2B5EF4-FFF2-40B4-BE49-F238E27FC236}">
                <a16:creationId xmlns:a16="http://schemas.microsoft.com/office/drawing/2014/main" id="{F3C2E599-829F-E7BF-4272-4E210CF00C8B}"/>
              </a:ext>
            </a:extLst>
          </p:cNvPr>
          <p:cNvSpPr>
            <a:spLocks noChangeArrowheads="1"/>
          </p:cNvSpPr>
          <p:nvPr/>
        </p:nvSpPr>
        <p:spPr bwMode="auto">
          <a:xfrm>
            <a:off x="22336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71" name="Rectangle 1104">
            <a:extLst>
              <a:ext uri="{FF2B5EF4-FFF2-40B4-BE49-F238E27FC236}">
                <a16:creationId xmlns:a16="http://schemas.microsoft.com/office/drawing/2014/main" id="{FF020250-9CFA-7386-8E99-A3C461F03B0E}"/>
              </a:ext>
            </a:extLst>
          </p:cNvPr>
          <p:cNvSpPr>
            <a:spLocks noChangeArrowheads="1"/>
          </p:cNvSpPr>
          <p:nvPr/>
        </p:nvSpPr>
        <p:spPr bwMode="auto">
          <a:xfrm>
            <a:off x="2427288"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72" name="Rectangle 1105">
            <a:extLst>
              <a:ext uri="{FF2B5EF4-FFF2-40B4-BE49-F238E27FC236}">
                <a16:creationId xmlns:a16="http://schemas.microsoft.com/office/drawing/2014/main" id="{94DFB0E6-FA88-BBF2-1208-C3027E28E5EC}"/>
              </a:ext>
            </a:extLst>
          </p:cNvPr>
          <p:cNvSpPr>
            <a:spLocks noChangeArrowheads="1"/>
          </p:cNvSpPr>
          <p:nvPr/>
        </p:nvSpPr>
        <p:spPr bwMode="auto">
          <a:xfrm>
            <a:off x="30083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73" name="Rectangle 1106">
            <a:extLst>
              <a:ext uri="{FF2B5EF4-FFF2-40B4-BE49-F238E27FC236}">
                <a16:creationId xmlns:a16="http://schemas.microsoft.com/office/drawing/2014/main" id="{4325BED4-50E1-0F09-B090-6F8246D3629C}"/>
              </a:ext>
            </a:extLst>
          </p:cNvPr>
          <p:cNvSpPr>
            <a:spLocks noChangeArrowheads="1"/>
          </p:cNvSpPr>
          <p:nvPr/>
        </p:nvSpPr>
        <p:spPr bwMode="auto">
          <a:xfrm>
            <a:off x="3589338" y="64008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61874" name="Rectangle 1107">
            <a:extLst>
              <a:ext uri="{FF2B5EF4-FFF2-40B4-BE49-F238E27FC236}">
                <a16:creationId xmlns:a16="http://schemas.microsoft.com/office/drawing/2014/main" id="{E544D66F-E76B-DE53-8F71-35032822E956}"/>
              </a:ext>
            </a:extLst>
          </p:cNvPr>
          <p:cNvSpPr>
            <a:spLocks noChangeArrowheads="1"/>
          </p:cNvSpPr>
          <p:nvPr/>
        </p:nvSpPr>
        <p:spPr bwMode="auto">
          <a:xfrm>
            <a:off x="37830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75" name="Rectangle 1108">
            <a:extLst>
              <a:ext uri="{FF2B5EF4-FFF2-40B4-BE49-F238E27FC236}">
                <a16:creationId xmlns:a16="http://schemas.microsoft.com/office/drawing/2014/main" id="{7F7453BD-6D85-6BBB-02FF-2FA94B982A03}"/>
              </a:ext>
            </a:extLst>
          </p:cNvPr>
          <p:cNvSpPr>
            <a:spLocks noChangeArrowheads="1"/>
          </p:cNvSpPr>
          <p:nvPr/>
        </p:nvSpPr>
        <p:spPr bwMode="auto">
          <a:xfrm>
            <a:off x="4171950"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76" name="Rectangle 1109">
            <a:extLst>
              <a:ext uri="{FF2B5EF4-FFF2-40B4-BE49-F238E27FC236}">
                <a16:creationId xmlns:a16="http://schemas.microsoft.com/office/drawing/2014/main" id="{4609B394-9361-C634-7F6A-FE56E904477A}"/>
              </a:ext>
            </a:extLst>
          </p:cNvPr>
          <p:cNvSpPr>
            <a:spLocks noChangeArrowheads="1"/>
          </p:cNvSpPr>
          <p:nvPr/>
        </p:nvSpPr>
        <p:spPr bwMode="auto">
          <a:xfrm>
            <a:off x="4752975" y="6400800"/>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61877" name="Rectangle 1110">
            <a:extLst>
              <a:ext uri="{FF2B5EF4-FFF2-40B4-BE49-F238E27FC236}">
                <a16:creationId xmlns:a16="http://schemas.microsoft.com/office/drawing/2014/main" id="{3D8E6882-4E26-4654-7822-ED618DDE7A1B}"/>
              </a:ext>
            </a:extLst>
          </p:cNvPr>
          <p:cNvSpPr>
            <a:spLocks noChangeArrowheads="1"/>
          </p:cNvSpPr>
          <p:nvPr/>
        </p:nvSpPr>
        <p:spPr bwMode="auto">
          <a:xfrm>
            <a:off x="5043488"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78" name="Rectangle 1111">
            <a:extLst>
              <a:ext uri="{FF2B5EF4-FFF2-40B4-BE49-F238E27FC236}">
                <a16:creationId xmlns:a16="http://schemas.microsoft.com/office/drawing/2014/main" id="{5CB34366-8111-7763-14F7-6D4EF27958DA}"/>
              </a:ext>
            </a:extLst>
          </p:cNvPr>
          <p:cNvSpPr>
            <a:spLocks noChangeArrowheads="1"/>
          </p:cNvSpPr>
          <p:nvPr/>
        </p:nvSpPr>
        <p:spPr bwMode="auto">
          <a:xfrm>
            <a:off x="5334000"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79" name="Rectangle 1112">
            <a:extLst>
              <a:ext uri="{FF2B5EF4-FFF2-40B4-BE49-F238E27FC236}">
                <a16:creationId xmlns:a16="http://schemas.microsoft.com/office/drawing/2014/main" id="{0E2D8FA1-61D9-1220-5383-B62763E3F48A}"/>
              </a:ext>
            </a:extLst>
          </p:cNvPr>
          <p:cNvSpPr>
            <a:spLocks noChangeArrowheads="1"/>
          </p:cNvSpPr>
          <p:nvPr/>
        </p:nvSpPr>
        <p:spPr bwMode="auto">
          <a:xfrm>
            <a:off x="5915025" y="6400800"/>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80" name="Rectangle 1113">
            <a:extLst>
              <a:ext uri="{FF2B5EF4-FFF2-40B4-BE49-F238E27FC236}">
                <a16:creationId xmlns:a16="http://schemas.microsoft.com/office/drawing/2014/main" id="{E32AA054-35E2-8CE1-5CCD-B38B3904664E}"/>
              </a:ext>
            </a:extLst>
          </p:cNvPr>
          <p:cNvSpPr>
            <a:spLocks noChangeArrowheads="1"/>
          </p:cNvSpPr>
          <p:nvPr/>
        </p:nvSpPr>
        <p:spPr bwMode="auto">
          <a:xfrm>
            <a:off x="654526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81" name="Rectangle 1114">
            <a:extLst>
              <a:ext uri="{FF2B5EF4-FFF2-40B4-BE49-F238E27FC236}">
                <a16:creationId xmlns:a16="http://schemas.microsoft.com/office/drawing/2014/main" id="{D7FA4161-5398-276C-4039-61717A203E7D}"/>
              </a:ext>
            </a:extLst>
          </p:cNvPr>
          <p:cNvSpPr>
            <a:spLocks noChangeArrowheads="1"/>
          </p:cNvSpPr>
          <p:nvPr/>
        </p:nvSpPr>
        <p:spPr bwMode="auto">
          <a:xfrm>
            <a:off x="533400" y="61372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82" name="Rectangle 1115">
            <a:extLst>
              <a:ext uri="{FF2B5EF4-FFF2-40B4-BE49-F238E27FC236}">
                <a16:creationId xmlns:a16="http://schemas.microsoft.com/office/drawing/2014/main" id="{2DB76B9F-1D32-78CF-0796-E2C3466CB801}"/>
              </a:ext>
            </a:extLst>
          </p:cNvPr>
          <p:cNvSpPr>
            <a:spLocks noChangeArrowheads="1"/>
          </p:cNvSpPr>
          <p:nvPr/>
        </p:nvSpPr>
        <p:spPr bwMode="auto">
          <a:xfrm>
            <a:off x="533400" y="6345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83" name="Line 1116">
            <a:extLst>
              <a:ext uri="{FF2B5EF4-FFF2-40B4-BE49-F238E27FC236}">
                <a16:creationId xmlns:a16="http://schemas.microsoft.com/office/drawing/2014/main" id="{A9E44982-E28B-E1CA-8931-D1D57A3B712D}"/>
              </a:ext>
            </a:extLst>
          </p:cNvPr>
          <p:cNvSpPr>
            <a:spLocks noChangeShapeType="1"/>
          </p:cNvSpPr>
          <p:nvPr/>
        </p:nvSpPr>
        <p:spPr bwMode="auto">
          <a:xfrm>
            <a:off x="2281238" y="4187825"/>
            <a:ext cx="2616200"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84" name="Line 1117">
            <a:extLst>
              <a:ext uri="{FF2B5EF4-FFF2-40B4-BE49-F238E27FC236}">
                <a16:creationId xmlns:a16="http://schemas.microsoft.com/office/drawing/2014/main" id="{48B8A028-62EE-2553-CB8B-95C9F76D25E9}"/>
              </a:ext>
            </a:extLst>
          </p:cNvPr>
          <p:cNvSpPr>
            <a:spLocks noChangeShapeType="1"/>
          </p:cNvSpPr>
          <p:nvPr/>
        </p:nvSpPr>
        <p:spPr bwMode="auto">
          <a:xfrm>
            <a:off x="4752975" y="617537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85" name="Line 1118">
            <a:extLst>
              <a:ext uri="{FF2B5EF4-FFF2-40B4-BE49-F238E27FC236}">
                <a16:creationId xmlns:a16="http://schemas.microsoft.com/office/drawing/2014/main" id="{0428EC2C-8154-9278-F1D3-DCD824778EE4}"/>
              </a:ext>
            </a:extLst>
          </p:cNvPr>
          <p:cNvSpPr>
            <a:spLocks noChangeShapeType="1"/>
          </p:cNvSpPr>
          <p:nvPr/>
        </p:nvSpPr>
        <p:spPr bwMode="auto">
          <a:xfrm>
            <a:off x="4897438" y="4187825"/>
            <a:ext cx="1587"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86" name="Line 1119">
            <a:extLst>
              <a:ext uri="{FF2B5EF4-FFF2-40B4-BE49-F238E27FC236}">
                <a16:creationId xmlns:a16="http://schemas.microsoft.com/office/drawing/2014/main" id="{9FCBE740-E6F0-4B3E-3D8D-724CB4640EC6}"/>
              </a:ext>
            </a:extLst>
          </p:cNvPr>
          <p:cNvSpPr>
            <a:spLocks noChangeShapeType="1"/>
          </p:cNvSpPr>
          <p:nvPr/>
        </p:nvSpPr>
        <p:spPr bwMode="auto">
          <a:xfrm>
            <a:off x="2281238" y="6356350"/>
            <a:ext cx="5961062"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87" name="Line 1120">
            <a:extLst>
              <a:ext uri="{FF2B5EF4-FFF2-40B4-BE49-F238E27FC236}">
                <a16:creationId xmlns:a16="http://schemas.microsoft.com/office/drawing/2014/main" id="{5249741F-F79F-1E9F-D3E7-62D89833C74B}"/>
              </a:ext>
            </a:extLst>
          </p:cNvPr>
          <p:cNvSpPr>
            <a:spLocks noChangeShapeType="1"/>
          </p:cNvSpPr>
          <p:nvPr/>
        </p:nvSpPr>
        <p:spPr bwMode="auto">
          <a:xfrm>
            <a:off x="3589338" y="5272088"/>
            <a:ext cx="1587" cy="1084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88" name="Line 1121">
            <a:extLst>
              <a:ext uri="{FF2B5EF4-FFF2-40B4-BE49-F238E27FC236}">
                <a16:creationId xmlns:a16="http://schemas.microsoft.com/office/drawing/2014/main" id="{082BED22-F070-0278-2CA7-60A2DD359E5B}"/>
              </a:ext>
            </a:extLst>
          </p:cNvPr>
          <p:cNvSpPr>
            <a:spLocks noChangeShapeType="1"/>
          </p:cNvSpPr>
          <p:nvPr/>
        </p:nvSpPr>
        <p:spPr bwMode="auto">
          <a:xfrm flipV="1">
            <a:off x="2281238" y="1749425"/>
            <a:ext cx="1587" cy="4606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994" name="Freeform 1122">
            <a:extLst>
              <a:ext uri="{FF2B5EF4-FFF2-40B4-BE49-F238E27FC236}">
                <a16:creationId xmlns:a16="http://schemas.microsoft.com/office/drawing/2014/main" id="{7F9D4436-AFF8-6AAE-3FFB-2F633D3E4824}"/>
              </a:ext>
            </a:extLst>
          </p:cNvPr>
          <p:cNvSpPr>
            <a:spLocks/>
          </p:cNvSpPr>
          <p:nvPr/>
        </p:nvSpPr>
        <p:spPr bwMode="auto">
          <a:xfrm>
            <a:off x="2290763" y="4043363"/>
            <a:ext cx="2743200" cy="2187575"/>
          </a:xfrm>
          <a:custGeom>
            <a:avLst/>
            <a:gdLst>
              <a:gd name="T0" fmla="*/ 2147483646 w 1728"/>
              <a:gd name="T1" fmla="*/ 2147483646 h 1378"/>
              <a:gd name="T2" fmla="*/ 2147483646 w 1728"/>
              <a:gd name="T3" fmla="*/ 2147483646 h 1378"/>
              <a:gd name="T4" fmla="*/ 2147483646 w 1728"/>
              <a:gd name="T5" fmla="*/ 2147483646 h 1378"/>
              <a:gd name="T6" fmla="*/ 2147483646 w 1728"/>
              <a:gd name="T7" fmla="*/ 2147483646 h 1378"/>
              <a:gd name="T8" fmla="*/ 2147483646 w 1728"/>
              <a:gd name="T9" fmla="*/ 2147483646 h 1378"/>
              <a:gd name="T10" fmla="*/ 2147483646 w 1728"/>
              <a:gd name="T11" fmla="*/ 2147483646 h 1378"/>
              <a:gd name="T12" fmla="*/ 2147483646 w 1728"/>
              <a:gd name="T13" fmla="*/ 2147483646 h 1378"/>
              <a:gd name="T14" fmla="*/ 2147483646 w 1728"/>
              <a:gd name="T15" fmla="*/ 2147483646 h 1378"/>
              <a:gd name="T16" fmla="*/ 2147483646 w 1728"/>
              <a:gd name="T17" fmla="*/ 2147483646 h 1378"/>
              <a:gd name="T18" fmla="*/ 2147483646 w 1728"/>
              <a:gd name="T19" fmla="*/ 2147483646 h 1378"/>
              <a:gd name="T20" fmla="*/ 2147483646 w 1728"/>
              <a:gd name="T21" fmla="*/ 2147483646 h 1378"/>
              <a:gd name="T22" fmla="*/ 2147483646 w 1728"/>
              <a:gd name="T23" fmla="*/ 2147483646 h 1378"/>
              <a:gd name="T24" fmla="*/ 2147483646 w 1728"/>
              <a:gd name="T25" fmla="*/ 2147483646 h 1378"/>
              <a:gd name="T26" fmla="*/ 2147483646 w 1728"/>
              <a:gd name="T27" fmla="*/ 2147483646 h 1378"/>
              <a:gd name="T28" fmla="*/ 2147483646 w 1728"/>
              <a:gd name="T29" fmla="*/ 2147483646 h 1378"/>
              <a:gd name="T30" fmla="*/ 2147483646 w 1728"/>
              <a:gd name="T31" fmla="*/ 2147483646 h 1378"/>
              <a:gd name="T32" fmla="*/ 2147483646 w 1728"/>
              <a:gd name="T33" fmla="*/ 2147483646 h 1378"/>
              <a:gd name="T34" fmla="*/ 2147483646 w 1728"/>
              <a:gd name="T35" fmla="*/ 2147483646 h 1378"/>
              <a:gd name="T36" fmla="*/ 2147483646 w 1728"/>
              <a:gd name="T37" fmla="*/ 2147483646 h 1378"/>
              <a:gd name="T38" fmla="*/ 2147483646 w 1728"/>
              <a:gd name="T39" fmla="*/ 2147483646 h 1378"/>
              <a:gd name="T40" fmla="*/ 2147483646 w 1728"/>
              <a:gd name="T41" fmla="*/ 2147483646 h 1378"/>
              <a:gd name="T42" fmla="*/ 2147483646 w 1728"/>
              <a:gd name="T43" fmla="*/ 2147483646 h 1378"/>
              <a:gd name="T44" fmla="*/ 2147483646 w 1728"/>
              <a:gd name="T45" fmla="*/ 2147483646 h 1378"/>
              <a:gd name="T46" fmla="*/ 2147483646 w 1728"/>
              <a:gd name="T47" fmla="*/ 2147483646 h 1378"/>
              <a:gd name="T48" fmla="*/ 2147483646 w 1728"/>
              <a:gd name="T49" fmla="*/ 2147483646 h 1378"/>
              <a:gd name="T50" fmla="*/ 2147483646 w 1728"/>
              <a:gd name="T51" fmla="*/ 2147483646 h 1378"/>
              <a:gd name="T52" fmla="*/ 2147483646 w 1728"/>
              <a:gd name="T53" fmla="*/ 2147483646 h 1378"/>
              <a:gd name="T54" fmla="*/ 2147483646 w 1728"/>
              <a:gd name="T55" fmla="*/ 2147483646 h 1378"/>
              <a:gd name="T56" fmla="*/ 2147483646 w 1728"/>
              <a:gd name="T57" fmla="*/ 2147483646 h 1378"/>
              <a:gd name="T58" fmla="*/ 2147483646 w 1728"/>
              <a:gd name="T59" fmla="*/ 2147483646 h 1378"/>
              <a:gd name="T60" fmla="*/ 2147483646 w 1728"/>
              <a:gd name="T61" fmla="*/ 2147483646 h 1378"/>
              <a:gd name="T62" fmla="*/ 2147483646 w 1728"/>
              <a:gd name="T63" fmla="*/ 2147483646 h 1378"/>
              <a:gd name="T64" fmla="*/ 0 w 1728"/>
              <a:gd name="T65" fmla="*/ 0 h 13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8"/>
              <a:gd name="T100" fmla="*/ 0 h 1378"/>
              <a:gd name="T101" fmla="*/ 1728 w 1728"/>
              <a:gd name="T102" fmla="*/ 1378 h 13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8" h="1378">
                <a:moveTo>
                  <a:pt x="1728" y="1378"/>
                </a:moveTo>
                <a:lnTo>
                  <a:pt x="1639" y="1376"/>
                </a:lnTo>
                <a:lnTo>
                  <a:pt x="1550" y="1370"/>
                </a:lnTo>
                <a:lnTo>
                  <a:pt x="1463" y="1360"/>
                </a:lnTo>
                <a:lnTo>
                  <a:pt x="1378" y="1348"/>
                </a:lnTo>
                <a:lnTo>
                  <a:pt x="1293" y="1332"/>
                </a:lnTo>
                <a:lnTo>
                  <a:pt x="1211" y="1312"/>
                </a:lnTo>
                <a:lnTo>
                  <a:pt x="1131" y="1291"/>
                </a:lnTo>
                <a:lnTo>
                  <a:pt x="1052" y="1266"/>
                </a:lnTo>
                <a:lnTo>
                  <a:pt x="975" y="1237"/>
                </a:lnTo>
                <a:lnTo>
                  <a:pt x="900" y="1207"/>
                </a:lnTo>
                <a:lnTo>
                  <a:pt x="828" y="1173"/>
                </a:lnTo>
                <a:lnTo>
                  <a:pt x="757" y="1137"/>
                </a:lnTo>
                <a:lnTo>
                  <a:pt x="690" y="1098"/>
                </a:lnTo>
                <a:lnTo>
                  <a:pt x="624" y="1057"/>
                </a:lnTo>
                <a:lnTo>
                  <a:pt x="562" y="1014"/>
                </a:lnTo>
                <a:lnTo>
                  <a:pt x="502" y="969"/>
                </a:lnTo>
                <a:lnTo>
                  <a:pt x="445" y="921"/>
                </a:lnTo>
                <a:lnTo>
                  <a:pt x="390" y="871"/>
                </a:lnTo>
                <a:lnTo>
                  <a:pt x="339" y="820"/>
                </a:lnTo>
                <a:lnTo>
                  <a:pt x="291" y="765"/>
                </a:lnTo>
                <a:lnTo>
                  <a:pt x="246" y="709"/>
                </a:lnTo>
                <a:lnTo>
                  <a:pt x="205" y="652"/>
                </a:lnTo>
                <a:lnTo>
                  <a:pt x="168" y="593"/>
                </a:lnTo>
                <a:lnTo>
                  <a:pt x="132" y="533"/>
                </a:lnTo>
                <a:lnTo>
                  <a:pt x="102" y="470"/>
                </a:lnTo>
                <a:lnTo>
                  <a:pt x="75" y="406"/>
                </a:lnTo>
                <a:lnTo>
                  <a:pt x="53" y="342"/>
                </a:lnTo>
                <a:lnTo>
                  <a:pt x="33" y="276"/>
                </a:lnTo>
                <a:lnTo>
                  <a:pt x="19" y="208"/>
                </a:lnTo>
                <a:lnTo>
                  <a:pt x="9" y="140"/>
                </a:lnTo>
                <a:lnTo>
                  <a:pt x="2" y="71"/>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90" name="Freeform 1123">
            <a:extLst>
              <a:ext uri="{FF2B5EF4-FFF2-40B4-BE49-F238E27FC236}">
                <a16:creationId xmlns:a16="http://schemas.microsoft.com/office/drawing/2014/main" id="{3669CE69-BB46-9482-BAFE-44A9A8A75279}"/>
              </a:ext>
            </a:extLst>
          </p:cNvPr>
          <p:cNvSpPr>
            <a:spLocks/>
          </p:cNvSpPr>
          <p:nvPr/>
        </p:nvSpPr>
        <p:spPr bwMode="auto">
          <a:xfrm>
            <a:off x="2878138" y="3633788"/>
            <a:ext cx="2443162" cy="2328862"/>
          </a:xfrm>
          <a:custGeom>
            <a:avLst/>
            <a:gdLst>
              <a:gd name="T0" fmla="*/ 2147483646 w 1539"/>
              <a:gd name="T1" fmla="*/ 2147483646 h 1467"/>
              <a:gd name="T2" fmla="*/ 2147483646 w 1539"/>
              <a:gd name="T3" fmla="*/ 2147483646 h 1467"/>
              <a:gd name="T4" fmla="*/ 2147483646 w 1539"/>
              <a:gd name="T5" fmla="*/ 2147483646 h 1467"/>
              <a:gd name="T6" fmla="*/ 2147483646 w 1539"/>
              <a:gd name="T7" fmla="*/ 2147483646 h 1467"/>
              <a:gd name="T8" fmla="*/ 2147483646 w 1539"/>
              <a:gd name="T9" fmla="*/ 2147483646 h 1467"/>
              <a:gd name="T10" fmla="*/ 2147483646 w 1539"/>
              <a:gd name="T11" fmla="*/ 2147483646 h 1467"/>
              <a:gd name="T12" fmla="*/ 2147483646 w 1539"/>
              <a:gd name="T13" fmla="*/ 2147483646 h 1467"/>
              <a:gd name="T14" fmla="*/ 2147483646 w 1539"/>
              <a:gd name="T15" fmla="*/ 2147483646 h 1467"/>
              <a:gd name="T16" fmla="*/ 2147483646 w 1539"/>
              <a:gd name="T17" fmla="*/ 2147483646 h 1467"/>
              <a:gd name="T18" fmla="*/ 2147483646 w 1539"/>
              <a:gd name="T19" fmla="*/ 2147483646 h 1467"/>
              <a:gd name="T20" fmla="*/ 2147483646 w 1539"/>
              <a:gd name="T21" fmla="*/ 2147483646 h 1467"/>
              <a:gd name="T22" fmla="*/ 2147483646 w 1539"/>
              <a:gd name="T23" fmla="*/ 2147483646 h 1467"/>
              <a:gd name="T24" fmla="*/ 2147483646 w 1539"/>
              <a:gd name="T25" fmla="*/ 2147483646 h 1467"/>
              <a:gd name="T26" fmla="*/ 2147483646 w 1539"/>
              <a:gd name="T27" fmla="*/ 2147483646 h 1467"/>
              <a:gd name="T28" fmla="*/ 2147483646 w 1539"/>
              <a:gd name="T29" fmla="*/ 2147483646 h 1467"/>
              <a:gd name="T30" fmla="*/ 2147483646 w 1539"/>
              <a:gd name="T31" fmla="*/ 2147483646 h 1467"/>
              <a:gd name="T32" fmla="*/ 2147483646 w 1539"/>
              <a:gd name="T33" fmla="*/ 2147483646 h 1467"/>
              <a:gd name="T34" fmla="*/ 2147483646 w 1539"/>
              <a:gd name="T35" fmla="*/ 2147483646 h 1467"/>
              <a:gd name="T36" fmla="*/ 2147483646 w 1539"/>
              <a:gd name="T37" fmla="*/ 2147483646 h 1467"/>
              <a:gd name="T38" fmla="*/ 2147483646 w 1539"/>
              <a:gd name="T39" fmla="*/ 2147483646 h 1467"/>
              <a:gd name="T40" fmla="*/ 2147483646 w 1539"/>
              <a:gd name="T41" fmla="*/ 2147483646 h 1467"/>
              <a:gd name="T42" fmla="*/ 2147483646 w 1539"/>
              <a:gd name="T43" fmla="*/ 2147483646 h 1467"/>
              <a:gd name="T44" fmla="*/ 2147483646 w 1539"/>
              <a:gd name="T45" fmla="*/ 2147483646 h 1467"/>
              <a:gd name="T46" fmla="*/ 2147483646 w 1539"/>
              <a:gd name="T47" fmla="*/ 2147483646 h 1467"/>
              <a:gd name="T48" fmla="*/ 2147483646 w 1539"/>
              <a:gd name="T49" fmla="*/ 2147483646 h 1467"/>
              <a:gd name="T50" fmla="*/ 2147483646 w 1539"/>
              <a:gd name="T51" fmla="*/ 2147483646 h 1467"/>
              <a:gd name="T52" fmla="*/ 2147483646 w 1539"/>
              <a:gd name="T53" fmla="*/ 2147483646 h 1467"/>
              <a:gd name="T54" fmla="*/ 2147483646 w 1539"/>
              <a:gd name="T55" fmla="*/ 2147483646 h 1467"/>
              <a:gd name="T56" fmla="*/ 2147483646 w 1539"/>
              <a:gd name="T57" fmla="*/ 2147483646 h 1467"/>
              <a:gd name="T58" fmla="*/ 2147483646 w 1539"/>
              <a:gd name="T59" fmla="*/ 2147483646 h 1467"/>
              <a:gd name="T60" fmla="*/ 2147483646 w 1539"/>
              <a:gd name="T61" fmla="*/ 2147483646 h 1467"/>
              <a:gd name="T62" fmla="*/ 2147483646 w 1539"/>
              <a:gd name="T63" fmla="*/ 2147483646 h 1467"/>
              <a:gd name="T64" fmla="*/ 0 w 1539"/>
              <a:gd name="T65" fmla="*/ 0 h 14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9"/>
              <a:gd name="T100" fmla="*/ 0 h 1467"/>
              <a:gd name="T101" fmla="*/ 1539 w 1539"/>
              <a:gd name="T102" fmla="*/ 1467 h 14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9" h="1467">
                <a:moveTo>
                  <a:pt x="1539" y="1467"/>
                </a:moveTo>
                <a:lnTo>
                  <a:pt x="1458" y="1465"/>
                </a:lnTo>
                <a:lnTo>
                  <a:pt x="1380" y="1458"/>
                </a:lnTo>
                <a:lnTo>
                  <a:pt x="1302" y="1447"/>
                </a:lnTo>
                <a:lnTo>
                  <a:pt x="1225" y="1434"/>
                </a:lnTo>
                <a:lnTo>
                  <a:pt x="1150" y="1417"/>
                </a:lnTo>
                <a:lnTo>
                  <a:pt x="1076" y="1396"/>
                </a:lnTo>
                <a:lnTo>
                  <a:pt x="1004" y="1373"/>
                </a:lnTo>
                <a:lnTo>
                  <a:pt x="934" y="1346"/>
                </a:lnTo>
                <a:lnTo>
                  <a:pt x="865" y="1317"/>
                </a:lnTo>
                <a:lnTo>
                  <a:pt x="799" y="1284"/>
                </a:lnTo>
                <a:lnTo>
                  <a:pt x="734" y="1248"/>
                </a:lnTo>
                <a:lnTo>
                  <a:pt x="671" y="1210"/>
                </a:lnTo>
                <a:lnTo>
                  <a:pt x="611" y="1169"/>
                </a:lnTo>
                <a:lnTo>
                  <a:pt x="552" y="1125"/>
                </a:lnTo>
                <a:lnTo>
                  <a:pt x="496" y="1079"/>
                </a:lnTo>
                <a:lnTo>
                  <a:pt x="442" y="1031"/>
                </a:lnTo>
                <a:lnTo>
                  <a:pt x="392" y="980"/>
                </a:lnTo>
                <a:lnTo>
                  <a:pt x="343" y="926"/>
                </a:lnTo>
                <a:lnTo>
                  <a:pt x="298" y="872"/>
                </a:lnTo>
                <a:lnTo>
                  <a:pt x="255" y="813"/>
                </a:lnTo>
                <a:lnTo>
                  <a:pt x="215" y="754"/>
                </a:lnTo>
                <a:lnTo>
                  <a:pt x="179" y="693"/>
                </a:lnTo>
                <a:lnTo>
                  <a:pt x="146" y="630"/>
                </a:lnTo>
                <a:lnTo>
                  <a:pt x="115" y="565"/>
                </a:lnTo>
                <a:lnTo>
                  <a:pt x="88" y="499"/>
                </a:lnTo>
                <a:lnTo>
                  <a:pt x="65" y="432"/>
                </a:lnTo>
                <a:lnTo>
                  <a:pt x="44" y="363"/>
                </a:lnTo>
                <a:lnTo>
                  <a:pt x="28" y="292"/>
                </a:lnTo>
                <a:lnTo>
                  <a:pt x="15" y="221"/>
                </a:lnTo>
                <a:lnTo>
                  <a:pt x="6" y="148"/>
                </a:lnTo>
                <a:lnTo>
                  <a:pt x="2" y="75"/>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1891" name="Line 1124">
            <a:extLst>
              <a:ext uri="{FF2B5EF4-FFF2-40B4-BE49-F238E27FC236}">
                <a16:creationId xmlns:a16="http://schemas.microsoft.com/office/drawing/2014/main" id="{6651250F-1F07-AC84-0A58-0A69F50C7878}"/>
              </a:ext>
            </a:extLst>
          </p:cNvPr>
          <p:cNvSpPr>
            <a:spLocks noChangeShapeType="1"/>
          </p:cNvSpPr>
          <p:nvPr/>
        </p:nvSpPr>
        <p:spPr bwMode="auto">
          <a:xfrm>
            <a:off x="2281238" y="2155825"/>
            <a:ext cx="5524500" cy="4200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892" name="Rectangle 1125">
            <a:extLst>
              <a:ext uri="{FF2B5EF4-FFF2-40B4-BE49-F238E27FC236}">
                <a16:creationId xmlns:a16="http://schemas.microsoft.com/office/drawing/2014/main" id="{E56E3741-088A-4C6E-F19B-9125C4FFF300}"/>
              </a:ext>
            </a:extLst>
          </p:cNvPr>
          <p:cNvSpPr>
            <a:spLocks noGrp="1" noChangeArrowheads="1"/>
          </p:cNvSpPr>
          <p:nvPr>
            <p:ph type="title"/>
          </p:nvPr>
        </p:nvSpPr>
        <p:spPr>
          <a:xfrm>
            <a:off x="914400" y="0"/>
            <a:ext cx="8229600" cy="1143000"/>
          </a:xfrm>
        </p:spPr>
        <p:txBody>
          <a:bodyPr/>
          <a:lstStyle/>
          <a:p>
            <a:pPr eaLnBrk="1" hangingPunct="1"/>
            <a:r>
              <a:rPr lang="en-US" altLang="en-US">
                <a:solidFill>
                  <a:schemeClr val="tx1"/>
                </a:solidFill>
              </a:rPr>
              <a:t>A bad scenario: Detrimental Reliance:</a:t>
            </a:r>
            <a:r>
              <a:rPr lang="en-US" altLang="en-US" sz="2800">
                <a:solidFill>
                  <a:schemeClr val="tx1"/>
                </a:solidFill>
              </a:rPr>
              <a:t> </a:t>
            </a:r>
            <a:br>
              <a:rPr lang="en-US" altLang="en-US" sz="2800">
                <a:solidFill>
                  <a:schemeClr val="tx1"/>
                </a:solidFill>
              </a:rPr>
            </a:br>
            <a:r>
              <a:rPr lang="en-US" altLang="en-US" sz="2400">
                <a:solidFill>
                  <a:schemeClr val="tx1"/>
                </a:solidFill>
              </a:rPr>
              <a:t>David relies and Ebenezer breaches</a:t>
            </a:r>
          </a:p>
        </p:txBody>
      </p:sp>
      <p:sp>
        <p:nvSpPr>
          <p:cNvPr id="161893" name="Rectangle 1127">
            <a:extLst>
              <a:ext uri="{FF2B5EF4-FFF2-40B4-BE49-F238E27FC236}">
                <a16:creationId xmlns:a16="http://schemas.microsoft.com/office/drawing/2014/main" id="{A5A8A356-968E-CD88-100E-AC62E1F47FA6}"/>
              </a:ext>
            </a:extLst>
          </p:cNvPr>
          <p:cNvSpPr>
            <a:spLocks noChangeArrowheads="1"/>
          </p:cNvSpPr>
          <p:nvPr/>
        </p:nvSpPr>
        <p:spPr bwMode="auto">
          <a:xfrm>
            <a:off x="1697038" y="19827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94" name="Rectangle 1128">
            <a:extLst>
              <a:ext uri="{FF2B5EF4-FFF2-40B4-BE49-F238E27FC236}">
                <a16:creationId xmlns:a16="http://schemas.microsoft.com/office/drawing/2014/main" id="{C1949255-BD21-3D20-993E-73789FA3B13C}"/>
              </a:ext>
            </a:extLst>
          </p:cNvPr>
          <p:cNvSpPr>
            <a:spLocks noChangeArrowheads="1"/>
          </p:cNvSpPr>
          <p:nvPr/>
        </p:nvSpPr>
        <p:spPr bwMode="auto">
          <a:xfrm>
            <a:off x="2427288"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95" name="Rectangle 1129">
            <a:extLst>
              <a:ext uri="{FF2B5EF4-FFF2-40B4-BE49-F238E27FC236}">
                <a16:creationId xmlns:a16="http://schemas.microsoft.com/office/drawing/2014/main" id="{8F4BBA4E-06C4-C909-2726-FD1FF34DAB6B}"/>
              </a:ext>
            </a:extLst>
          </p:cNvPr>
          <p:cNvSpPr>
            <a:spLocks noChangeArrowheads="1"/>
          </p:cNvSpPr>
          <p:nvPr/>
        </p:nvSpPr>
        <p:spPr bwMode="auto">
          <a:xfrm>
            <a:off x="3008313"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96" name="Rectangle 1130">
            <a:extLst>
              <a:ext uri="{FF2B5EF4-FFF2-40B4-BE49-F238E27FC236}">
                <a16:creationId xmlns:a16="http://schemas.microsoft.com/office/drawing/2014/main" id="{E19B316B-F79F-C020-F876-13F751DEE59B}"/>
              </a:ext>
            </a:extLst>
          </p:cNvPr>
          <p:cNvSpPr>
            <a:spLocks noChangeArrowheads="1"/>
          </p:cNvSpPr>
          <p:nvPr/>
        </p:nvSpPr>
        <p:spPr bwMode="auto">
          <a:xfrm>
            <a:off x="3984625"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97" name="Rectangle 1131">
            <a:extLst>
              <a:ext uri="{FF2B5EF4-FFF2-40B4-BE49-F238E27FC236}">
                <a16:creationId xmlns:a16="http://schemas.microsoft.com/office/drawing/2014/main" id="{E61B22DE-8FAF-17C8-9C49-3875C97660DD}"/>
              </a:ext>
            </a:extLst>
          </p:cNvPr>
          <p:cNvSpPr>
            <a:spLocks noChangeArrowheads="1"/>
          </p:cNvSpPr>
          <p:nvPr/>
        </p:nvSpPr>
        <p:spPr bwMode="auto">
          <a:xfrm>
            <a:off x="1697038" y="30210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98" name="Rectangle 1132">
            <a:extLst>
              <a:ext uri="{FF2B5EF4-FFF2-40B4-BE49-F238E27FC236}">
                <a16:creationId xmlns:a16="http://schemas.microsoft.com/office/drawing/2014/main" id="{F726143B-D37C-0CB1-5D3D-96D37E292B40}"/>
              </a:ext>
            </a:extLst>
          </p:cNvPr>
          <p:cNvSpPr>
            <a:spLocks noChangeArrowheads="1"/>
          </p:cNvSpPr>
          <p:nvPr/>
        </p:nvSpPr>
        <p:spPr bwMode="auto">
          <a:xfrm>
            <a:off x="2427288"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899" name="Rectangle 1133">
            <a:extLst>
              <a:ext uri="{FF2B5EF4-FFF2-40B4-BE49-F238E27FC236}">
                <a16:creationId xmlns:a16="http://schemas.microsoft.com/office/drawing/2014/main" id="{4EA360C4-5C2B-47D5-0B83-99CEBADCF322}"/>
              </a:ext>
            </a:extLst>
          </p:cNvPr>
          <p:cNvSpPr>
            <a:spLocks noChangeArrowheads="1"/>
          </p:cNvSpPr>
          <p:nvPr/>
        </p:nvSpPr>
        <p:spPr bwMode="auto">
          <a:xfrm>
            <a:off x="3008313"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00" name="Rectangle 1134">
            <a:extLst>
              <a:ext uri="{FF2B5EF4-FFF2-40B4-BE49-F238E27FC236}">
                <a16:creationId xmlns:a16="http://schemas.microsoft.com/office/drawing/2014/main" id="{D22B7A1D-AC19-B42D-8C43-5E67C0DB72BC}"/>
              </a:ext>
            </a:extLst>
          </p:cNvPr>
          <p:cNvSpPr>
            <a:spLocks noChangeArrowheads="1"/>
          </p:cNvSpPr>
          <p:nvPr/>
        </p:nvSpPr>
        <p:spPr bwMode="auto">
          <a:xfrm>
            <a:off x="3589338"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01" name="Rectangle 1135">
            <a:extLst>
              <a:ext uri="{FF2B5EF4-FFF2-40B4-BE49-F238E27FC236}">
                <a16:creationId xmlns:a16="http://schemas.microsoft.com/office/drawing/2014/main" id="{5395D76B-1522-C02B-B83F-2A48EBC531ED}"/>
              </a:ext>
            </a:extLst>
          </p:cNvPr>
          <p:cNvSpPr>
            <a:spLocks noChangeArrowheads="1"/>
          </p:cNvSpPr>
          <p:nvPr/>
        </p:nvSpPr>
        <p:spPr bwMode="auto">
          <a:xfrm>
            <a:off x="4171950"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02" name="Rectangle 1136">
            <a:extLst>
              <a:ext uri="{FF2B5EF4-FFF2-40B4-BE49-F238E27FC236}">
                <a16:creationId xmlns:a16="http://schemas.microsoft.com/office/drawing/2014/main" id="{1C40D141-B65C-C9E3-78AB-E036E43A3212}"/>
              </a:ext>
            </a:extLst>
          </p:cNvPr>
          <p:cNvSpPr>
            <a:spLocks noChangeArrowheads="1"/>
          </p:cNvSpPr>
          <p:nvPr/>
        </p:nvSpPr>
        <p:spPr bwMode="auto">
          <a:xfrm>
            <a:off x="2427288" y="3700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03" name="Rectangle 1137">
            <a:extLst>
              <a:ext uri="{FF2B5EF4-FFF2-40B4-BE49-F238E27FC236}">
                <a16:creationId xmlns:a16="http://schemas.microsoft.com/office/drawing/2014/main" id="{578DD82F-F268-4EE7-D47E-B832722EEB48}"/>
              </a:ext>
            </a:extLst>
          </p:cNvPr>
          <p:cNvSpPr>
            <a:spLocks noChangeArrowheads="1"/>
          </p:cNvSpPr>
          <p:nvPr/>
        </p:nvSpPr>
        <p:spPr bwMode="auto">
          <a:xfrm>
            <a:off x="3008313" y="370046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04" name="Rectangle 1138">
            <a:extLst>
              <a:ext uri="{FF2B5EF4-FFF2-40B4-BE49-F238E27FC236}">
                <a16:creationId xmlns:a16="http://schemas.microsoft.com/office/drawing/2014/main" id="{E9FD539E-C9D4-58F0-A435-8B0947794278}"/>
              </a:ext>
            </a:extLst>
          </p:cNvPr>
          <p:cNvSpPr>
            <a:spLocks noChangeArrowheads="1"/>
          </p:cNvSpPr>
          <p:nvPr/>
        </p:nvSpPr>
        <p:spPr bwMode="auto">
          <a:xfrm>
            <a:off x="3105150" y="3700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05" name="Rectangle 1139">
            <a:extLst>
              <a:ext uri="{FF2B5EF4-FFF2-40B4-BE49-F238E27FC236}">
                <a16:creationId xmlns:a16="http://schemas.microsoft.com/office/drawing/2014/main" id="{51704943-64C6-6E1F-6A70-09DAF537A878}"/>
              </a:ext>
            </a:extLst>
          </p:cNvPr>
          <p:cNvSpPr>
            <a:spLocks noChangeArrowheads="1"/>
          </p:cNvSpPr>
          <p:nvPr/>
        </p:nvSpPr>
        <p:spPr bwMode="auto">
          <a:xfrm>
            <a:off x="2362200" y="3886200"/>
            <a:ext cx="5683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b="1">
                <a:solidFill>
                  <a:srgbClr val="FF0000"/>
                </a:solidFill>
                <a:latin typeface="Times New Roman" panose="02020603050405020304" pitchFamily="18" charset="0"/>
              </a:rPr>
              <a:t>C</a:t>
            </a:r>
            <a:r>
              <a:rPr lang="en-US" altLang="en-US" sz="1000" b="1">
                <a:solidFill>
                  <a:srgbClr val="FF0000"/>
                </a:solidFill>
                <a:latin typeface="Times New Roman" panose="02020603050405020304" pitchFamily="18" charset="0"/>
              </a:rPr>
              <a:t> 100,0</a:t>
            </a:r>
          </a:p>
        </p:txBody>
      </p:sp>
      <p:sp>
        <p:nvSpPr>
          <p:cNvPr id="161906" name="Rectangle 1140">
            <a:extLst>
              <a:ext uri="{FF2B5EF4-FFF2-40B4-BE49-F238E27FC236}">
                <a16:creationId xmlns:a16="http://schemas.microsoft.com/office/drawing/2014/main" id="{E35FEAC0-52C1-D33D-4656-C3F9A145EEBE}"/>
              </a:ext>
            </a:extLst>
          </p:cNvPr>
          <p:cNvSpPr>
            <a:spLocks noChangeArrowheads="1"/>
          </p:cNvSpPr>
          <p:nvPr/>
        </p:nvSpPr>
        <p:spPr bwMode="auto">
          <a:xfrm>
            <a:off x="2782888" y="3908425"/>
            <a:ext cx="3063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D</a:t>
            </a:r>
            <a:endParaRPr lang="en-US" altLang="en-US" sz="2400">
              <a:latin typeface="Times New Roman" panose="02020603050405020304" pitchFamily="18" charset="0"/>
            </a:endParaRPr>
          </a:p>
        </p:txBody>
      </p:sp>
      <p:sp>
        <p:nvSpPr>
          <p:cNvPr id="161907" name="Rectangle 1141">
            <a:extLst>
              <a:ext uri="{FF2B5EF4-FFF2-40B4-BE49-F238E27FC236}">
                <a16:creationId xmlns:a16="http://schemas.microsoft.com/office/drawing/2014/main" id="{A953880E-30F6-2095-A29A-F74D9DEDA344}"/>
              </a:ext>
            </a:extLst>
          </p:cNvPr>
          <p:cNvSpPr>
            <a:spLocks noChangeArrowheads="1"/>
          </p:cNvSpPr>
          <p:nvPr/>
        </p:nvSpPr>
        <p:spPr bwMode="auto">
          <a:xfrm>
            <a:off x="3116263"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08" name="Rectangle 1142">
            <a:extLst>
              <a:ext uri="{FF2B5EF4-FFF2-40B4-BE49-F238E27FC236}">
                <a16:creationId xmlns:a16="http://schemas.microsoft.com/office/drawing/2014/main" id="{F99C8EB2-DCF1-E6CB-19E5-6592F4169A3D}"/>
              </a:ext>
            </a:extLst>
          </p:cNvPr>
          <p:cNvSpPr>
            <a:spLocks noChangeArrowheads="1"/>
          </p:cNvSpPr>
          <p:nvPr/>
        </p:nvSpPr>
        <p:spPr bwMode="auto">
          <a:xfrm>
            <a:off x="3589338"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09" name="Rectangle 1143">
            <a:extLst>
              <a:ext uri="{FF2B5EF4-FFF2-40B4-BE49-F238E27FC236}">
                <a16:creationId xmlns:a16="http://schemas.microsoft.com/office/drawing/2014/main" id="{BB9CF838-444D-23CE-0BBA-08914C53FA73}"/>
              </a:ext>
            </a:extLst>
          </p:cNvPr>
          <p:cNvSpPr>
            <a:spLocks noChangeArrowheads="1"/>
          </p:cNvSpPr>
          <p:nvPr/>
        </p:nvSpPr>
        <p:spPr bwMode="auto">
          <a:xfrm>
            <a:off x="4171950" y="3908425"/>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10" name="Rectangle 1144">
            <a:extLst>
              <a:ext uri="{FF2B5EF4-FFF2-40B4-BE49-F238E27FC236}">
                <a16:creationId xmlns:a16="http://schemas.microsoft.com/office/drawing/2014/main" id="{F285338D-7401-85F2-F41E-F5997AE7068E}"/>
              </a:ext>
            </a:extLst>
          </p:cNvPr>
          <p:cNvSpPr>
            <a:spLocks noChangeArrowheads="1"/>
          </p:cNvSpPr>
          <p:nvPr/>
        </p:nvSpPr>
        <p:spPr bwMode="auto">
          <a:xfrm>
            <a:off x="4413250"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11" name="Rectangle 1145">
            <a:extLst>
              <a:ext uri="{FF2B5EF4-FFF2-40B4-BE49-F238E27FC236}">
                <a16:creationId xmlns:a16="http://schemas.microsoft.com/office/drawing/2014/main" id="{5C820831-D792-3330-EB06-C7836355C8C4}"/>
              </a:ext>
            </a:extLst>
          </p:cNvPr>
          <p:cNvSpPr>
            <a:spLocks noChangeArrowheads="1"/>
          </p:cNvSpPr>
          <p:nvPr/>
        </p:nvSpPr>
        <p:spPr bwMode="auto">
          <a:xfrm>
            <a:off x="2233613" y="41163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12" name="Rectangle 1146">
            <a:extLst>
              <a:ext uri="{FF2B5EF4-FFF2-40B4-BE49-F238E27FC236}">
                <a16:creationId xmlns:a16="http://schemas.microsoft.com/office/drawing/2014/main" id="{A334FA8A-A0E5-AC74-C20B-CA024F4EC893}"/>
              </a:ext>
            </a:extLst>
          </p:cNvPr>
          <p:cNvSpPr>
            <a:spLocks noChangeArrowheads="1"/>
          </p:cNvSpPr>
          <p:nvPr/>
        </p:nvSpPr>
        <p:spPr bwMode="auto">
          <a:xfrm>
            <a:off x="2427288"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13" name="Rectangle 1147">
            <a:extLst>
              <a:ext uri="{FF2B5EF4-FFF2-40B4-BE49-F238E27FC236}">
                <a16:creationId xmlns:a16="http://schemas.microsoft.com/office/drawing/2014/main" id="{A4E5CCDB-F3A9-0D26-4FC7-F0874CEB9479}"/>
              </a:ext>
            </a:extLst>
          </p:cNvPr>
          <p:cNvSpPr>
            <a:spLocks noChangeArrowheads="1"/>
          </p:cNvSpPr>
          <p:nvPr/>
        </p:nvSpPr>
        <p:spPr bwMode="auto">
          <a:xfrm>
            <a:off x="3008313"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14" name="Rectangle 1148">
            <a:extLst>
              <a:ext uri="{FF2B5EF4-FFF2-40B4-BE49-F238E27FC236}">
                <a16:creationId xmlns:a16="http://schemas.microsoft.com/office/drawing/2014/main" id="{D461E92F-796E-6008-82D7-11CBCBA946AB}"/>
              </a:ext>
            </a:extLst>
          </p:cNvPr>
          <p:cNvSpPr>
            <a:spLocks noChangeArrowheads="1"/>
          </p:cNvSpPr>
          <p:nvPr/>
        </p:nvSpPr>
        <p:spPr bwMode="auto">
          <a:xfrm>
            <a:off x="3589338" y="4530725"/>
            <a:ext cx="1333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15" name="Rectangle 1149">
            <a:extLst>
              <a:ext uri="{FF2B5EF4-FFF2-40B4-BE49-F238E27FC236}">
                <a16:creationId xmlns:a16="http://schemas.microsoft.com/office/drawing/2014/main" id="{43D60037-E71B-419C-A094-D2E50F4F1049}"/>
              </a:ext>
            </a:extLst>
          </p:cNvPr>
          <p:cNvSpPr>
            <a:spLocks noChangeArrowheads="1"/>
          </p:cNvSpPr>
          <p:nvPr/>
        </p:nvSpPr>
        <p:spPr bwMode="auto">
          <a:xfrm>
            <a:off x="3735388"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16" name="Rectangle 1150">
            <a:extLst>
              <a:ext uri="{FF2B5EF4-FFF2-40B4-BE49-F238E27FC236}">
                <a16:creationId xmlns:a16="http://schemas.microsoft.com/office/drawing/2014/main" id="{90DFA016-4B1D-E97B-A3F5-0AB6905D19FD}"/>
              </a:ext>
            </a:extLst>
          </p:cNvPr>
          <p:cNvSpPr>
            <a:spLocks noChangeArrowheads="1"/>
          </p:cNvSpPr>
          <p:nvPr/>
        </p:nvSpPr>
        <p:spPr bwMode="auto">
          <a:xfrm>
            <a:off x="4171950" y="4530725"/>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17" name="Rectangle 1151">
            <a:extLst>
              <a:ext uri="{FF2B5EF4-FFF2-40B4-BE49-F238E27FC236}">
                <a16:creationId xmlns:a16="http://schemas.microsoft.com/office/drawing/2014/main" id="{4E445F5D-5309-E3DC-9E77-5C7F04C3925E}"/>
              </a:ext>
            </a:extLst>
          </p:cNvPr>
          <p:cNvSpPr>
            <a:spLocks noChangeArrowheads="1"/>
          </p:cNvSpPr>
          <p:nvPr/>
        </p:nvSpPr>
        <p:spPr bwMode="auto">
          <a:xfrm>
            <a:off x="4462463"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18" name="Rectangle 1152">
            <a:extLst>
              <a:ext uri="{FF2B5EF4-FFF2-40B4-BE49-F238E27FC236}">
                <a16:creationId xmlns:a16="http://schemas.microsoft.com/office/drawing/2014/main" id="{B6F941D4-CD4E-F2C0-29EF-A989C3D536C1}"/>
              </a:ext>
            </a:extLst>
          </p:cNvPr>
          <p:cNvSpPr>
            <a:spLocks noChangeArrowheads="1"/>
          </p:cNvSpPr>
          <p:nvPr/>
        </p:nvSpPr>
        <p:spPr bwMode="auto">
          <a:xfrm>
            <a:off x="4752975"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19" name="Rectangle 1153">
            <a:extLst>
              <a:ext uri="{FF2B5EF4-FFF2-40B4-BE49-F238E27FC236}">
                <a16:creationId xmlns:a16="http://schemas.microsoft.com/office/drawing/2014/main" id="{84AFAB34-CA12-A164-5DFD-BA8E7E327341}"/>
              </a:ext>
            </a:extLst>
          </p:cNvPr>
          <p:cNvSpPr>
            <a:spLocks noChangeArrowheads="1"/>
          </p:cNvSpPr>
          <p:nvPr/>
        </p:nvSpPr>
        <p:spPr bwMode="auto">
          <a:xfrm>
            <a:off x="1697038" y="42672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20" name="Rectangle 1154">
            <a:extLst>
              <a:ext uri="{FF2B5EF4-FFF2-40B4-BE49-F238E27FC236}">
                <a16:creationId xmlns:a16="http://schemas.microsoft.com/office/drawing/2014/main" id="{6809155C-4BA0-E180-B226-2488BFB4CEA5}"/>
              </a:ext>
            </a:extLst>
          </p:cNvPr>
          <p:cNvSpPr>
            <a:spLocks noChangeArrowheads="1"/>
          </p:cNvSpPr>
          <p:nvPr/>
        </p:nvSpPr>
        <p:spPr bwMode="auto">
          <a:xfrm>
            <a:off x="2427288"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21" name="Rectangle 1155">
            <a:extLst>
              <a:ext uri="{FF2B5EF4-FFF2-40B4-BE49-F238E27FC236}">
                <a16:creationId xmlns:a16="http://schemas.microsoft.com/office/drawing/2014/main" id="{D331F323-3140-11DD-1E3B-20FC0E1F1F87}"/>
              </a:ext>
            </a:extLst>
          </p:cNvPr>
          <p:cNvSpPr>
            <a:spLocks noChangeArrowheads="1"/>
          </p:cNvSpPr>
          <p:nvPr/>
        </p:nvSpPr>
        <p:spPr bwMode="auto">
          <a:xfrm>
            <a:off x="3008313"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22" name="Rectangle 1156">
            <a:extLst>
              <a:ext uri="{FF2B5EF4-FFF2-40B4-BE49-F238E27FC236}">
                <a16:creationId xmlns:a16="http://schemas.microsoft.com/office/drawing/2014/main" id="{30027FE1-144D-A9C7-44CB-3E0A7C56822E}"/>
              </a:ext>
            </a:extLst>
          </p:cNvPr>
          <p:cNvSpPr>
            <a:spLocks noChangeArrowheads="1"/>
          </p:cNvSpPr>
          <p:nvPr/>
        </p:nvSpPr>
        <p:spPr bwMode="auto">
          <a:xfrm>
            <a:off x="3589338"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23" name="Rectangle 1157">
            <a:extLst>
              <a:ext uri="{FF2B5EF4-FFF2-40B4-BE49-F238E27FC236}">
                <a16:creationId xmlns:a16="http://schemas.microsoft.com/office/drawing/2014/main" id="{2396A098-B0D9-AFD9-E8A8-E76C5C4F0D3E}"/>
              </a:ext>
            </a:extLst>
          </p:cNvPr>
          <p:cNvSpPr>
            <a:spLocks noChangeArrowheads="1"/>
          </p:cNvSpPr>
          <p:nvPr/>
        </p:nvSpPr>
        <p:spPr bwMode="auto">
          <a:xfrm>
            <a:off x="4171950"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24" name="Rectangle 1158">
            <a:extLst>
              <a:ext uri="{FF2B5EF4-FFF2-40B4-BE49-F238E27FC236}">
                <a16:creationId xmlns:a16="http://schemas.microsoft.com/office/drawing/2014/main" id="{286D778B-884A-7DFE-09DC-013B83D6EF3A}"/>
              </a:ext>
            </a:extLst>
          </p:cNvPr>
          <p:cNvSpPr>
            <a:spLocks noChangeArrowheads="1"/>
          </p:cNvSpPr>
          <p:nvPr/>
        </p:nvSpPr>
        <p:spPr bwMode="auto">
          <a:xfrm>
            <a:off x="4752975"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25" name="Rectangle 1159">
            <a:extLst>
              <a:ext uri="{FF2B5EF4-FFF2-40B4-BE49-F238E27FC236}">
                <a16:creationId xmlns:a16="http://schemas.microsoft.com/office/drawing/2014/main" id="{D50846AF-4E18-C51B-B4C1-15158A0BE036}"/>
              </a:ext>
            </a:extLst>
          </p:cNvPr>
          <p:cNvSpPr>
            <a:spLocks noChangeArrowheads="1"/>
          </p:cNvSpPr>
          <p:nvPr/>
        </p:nvSpPr>
        <p:spPr bwMode="auto">
          <a:xfrm>
            <a:off x="1697038" y="4475163"/>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26" name="Rectangle 1160">
            <a:extLst>
              <a:ext uri="{FF2B5EF4-FFF2-40B4-BE49-F238E27FC236}">
                <a16:creationId xmlns:a16="http://schemas.microsoft.com/office/drawing/2014/main" id="{EC45DB74-EF59-196C-B73F-2FD8339A9AD6}"/>
              </a:ext>
            </a:extLst>
          </p:cNvPr>
          <p:cNvSpPr>
            <a:spLocks noChangeArrowheads="1"/>
          </p:cNvSpPr>
          <p:nvPr/>
        </p:nvSpPr>
        <p:spPr bwMode="auto">
          <a:xfrm>
            <a:off x="203993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27" name="Rectangle 1161">
            <a:extLst>
              <a:ext uri="{FF2B5EF4-FFF2-40B4-BE49-F238E27FC236}">
                <a16:creationId xmlns:a16="http://schemas.microsoft.com/office/drawing/2014/main" id="{9257319E-A324-C88E-8885-0E4B619C513E}"/>
              </a:ext>
            </a:extLst>
          </p:cNvPr>
          <p:cNvSpPr>
            <a:spLocks noChangeArrowheads="1"/>
          </p:cNvSpPr>
          <p:nvPr/>
        </p:nvSpPr>
        <p:spPr bwMode="auto">
          <a:xfrm>
            <a:off x="242728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28" name="Rectangle 1162">
            <a:extLst>
              <a:ext uri="{FF2B5EF4-FFF2-40B4-BE49-F238E27FC236}">
                <a16:creationId xmlns:a16="http://schemas.microsoft.com/office/drawing/2014/main" id="{E4C097FF-E509-86BB-99CC-D63689558CD7}"/>
              </a:ext>
            </a:extLst>
          </p:cNvPr>
          <p:cNvSpPr>
            <a:spLocks noChangeArrowheads="1"/>
          </p:cNvSpPr>
          <p:nvPr/>
        </p:nvSpPr>
        <p:spPr bwMode="auto">
          <a:xfrm>
            <a:off x="3008313"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29" name="Rectangle 1163">
            <a:extLst>
              <a:ext uri="{FF2B5EF4-FFF2-40B4-BE49-F238E27FC236}">
                <a16:creationId xmlns:a16="http://schemas.microsoft.com/office/drawing/2014/main" id="{4EDC7835-4E51-5260-7841-B3F04EFF601C}"/>
              </a:ext>
            </a:extLst>
          </p:cNvPr>
          <p:cNvSpPr>
            <a:spLocks noChangeArrowheads="1"/>
          </p:cNvSpPr>
          <p:nvPr/>
        </p:nvSpPr>
        <p:spPr bwMode="auto">
          <a:xfrm>
            <a:off x="3589338" y="4946650"/>
            <a:ext cx="128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A</a:t>
            </a:r>
            <a:endParaRPr lang="en-US" altLang="en-US" sz="2400">
              <a:latin typeface="Times New Roman" panose="02020603050405020304" pitchFamily="18" charset="0"/>
            </a:endParaRPr>
          </a:p>
        </p:txBody>
      </p:sp>
      <p:sp>
        <p:nvSpPr>
          <p:cNvPr id="161930" name="Rectangle 1164">
            <a:extLst>
              <a:ext uri="{FF2B5EF4-FFF2-40B4-BE49-F238E27FC236}">
                <a16:creationId xmlns:a16="http://schemas.microsoft.com/office/drawing/2014/main" id="{15ABE616-1008-20B0-6EFC-72F32CEB2703}"/>
              </a:ext>
            </a:extLst>
          </p:cNvPr>
          <p:cNvSpPr>
            <a:spLocks noChangeArrowheads="1"/>
          </p:cNvSpPr>
          <p:nvPr/>
        </p:nvSpPr>
        <p:spPr bwMode="auto">
          <a:xfrm>
            <a:off x="3729038" y="5024438"/>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50, 50</a:t>
            </a:r>
            <a:endParaRPr lang="en-US" altLang="en-US" sz="2400">
              <a:latin typeface="Times New Roman" panose="02020603050405020304" pitchFamily="18" charset="0"/>
            </a:endParaRPr>
          </a:p>
        </p:txBody>
      </p:sp>
      <p:sp>
        <p:nvSpPr>
          <p:cNvPr id="161931" name="Rectangle 1165">
            <a:extLst>
              <a:ext uri="{FF2B5EF4-FFF2-40B4-BE49-F238E27FC236}">
                <a16:creationId xmlns:a16="http://schemas.microsoft.com/office/drawing/2014/main" id="{1056D5C0-568E-1912-112E-518D88B1BD50}"/>
              </a:ext>
            </a:extLst>
          </p:cNvPr>
          <p:cNvSpPr>
            <a:spLocks noChangeArrowheads="1"/>
          </p:cNvSpPr>
          <p:nvPr/>
        </p:nvSpPr>
        <p:spPr bwMode="auto">
          <a:xfrm>
            <a:off x="405288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32" name="Rectangle 1166">
            <a:extLst>
              <a:ext uri="{FF2B5EF4-FFF2-40B4-BE49-F238E27FC236}">
                <a16:creationId xmlns:a16="http://schemas.microsoft.com/office/drawing/2014/main" id="{E445E526-C61D-4113-E98F-83E861C3ECAA}"/>
              </a:ext>
            </a:extLst>
          </p:cNvPr>
          <p:cNvSpPr>
            <a:spLocks noChangeArrowheads="1"/>
          </p:cNvSpPr>
          <p:nvPr/>
        </p:nvSpPr>
        <p:spPr bwMode="auto">
          <a:xfrm>
            <a:off x="4171950"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33" name="Rectangle 1167">
            <a:extLst>
              <a:ext uri="{FF2B5EF4-FFF2-40B4-BE49-F238E27FC236}">
                <a16:creationId xmlns:a16="http://schemas.microsoft.com/office/drawing/2014/main" id="{3BB1C0C4-0D82-0EB0-6A19-DEF6BA8EB4EA}"/>
              </a:ext>
            </a:extLst>
          </p:cNvPr>
          <p:cNvSpPr>
            <a:spLocks noChangeArrowheads="1"/>
          </p:cNvSpPr>
          <p:nvPr/>
        </p:nvSpPr>
        <p:spPr bwMode="auto">
          <a:xfrm>
            <a:off x="4752975"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34" name="Rectangle 1168">
            <a:extLst>
              <a:ext uri="{FF2B5EF4-FFF2-40B4-BE49-F238E27FC236}">
                <a16:creationId xmlns:a16="http://schemas.microsoft.com/office/drawing/2014/main" id="{D399A85A-D262-C7C8-3F30-D85B0947E7A9}"/>
              </a:ext>
            </a:extLst>
          </p:cNvPr>
          <p:cNvSpPr>
            <a:spLocks noChangeArrowheads="1"/>
          </p:cNvSpPr>
          <p:nvPr/>
        </p:nvSpPr>
        <p:spPr bwMode="auto">
          <a:xfrm>
            <a:off x="2087563" y="5154613"/>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61935" name="Rectangle 1169">
            <a:extLst>
              <a:ext uri="{FF2B5EF4-FFF2-40B4-BE49-F238E27FC236}">
                <a16:creationId xmlns:a16="http://schemas.microsoft.com/office/drawing/2014/main" id="{A2D8A40F-E8FD-1B4C-BFBF-7DF1E1E51711}"/>
              </a:ext>
            </a:extLst>
          </p:cNvPr>
          <p:cNvSpPr>
            <a:spLocks noChangeArrowheads="1"/>
          </p:cNvSpPr>
          <p:nvPr/>
        </p:nvSpPr>
        <p:spPr bwMode="auto">
          <a:xfrm>
            <a:off x="228123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36" name="Rectangle 1170">
            <a:extLst>
              <a:ext uri="{FF2B5EF4-FFF2-40B4-BE49-F238E27FC236}">
                <a16:creationId xmlns:a16="http://schemas.microsoft.com/office/drawing/2014/main" id="{C89DD469-D5EF-13ED-239F-D1030932A267}"/>
              </a:ext>
            </a:extLst>
          </p:cNvPr>
          <p:cNvSpPr>
            <a:spLocks noChangeArrowheads="1"/>
          </p:cNvSpPr>
          <p:nvPr/>
        </p:nvSpPr>
        <p:spPr bwMode="auto">
          <a:xfrm>
            <a:off x="242728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37" name="Rectangle 1171">
            <a:extLst>
              <a:ext uri="{FF2B5EF4-FFF2-40B4-BE49-F238E27FC236}">
                <a16:creationId xmlns:a16="http://schemas.microsoft.com/office/drawing/2014/main" id="{BB10E8C5-A78C-A07C-ADA3-48A7CD7F4EB9}"/>
              </a:ext>
            </a:extLst>
          </p:cNvPr>
          <p:cNvSpPr>
            <a:spLocks noChangeArrowheads="1"/>
          </p:cNvSpPr>
          <p:nvPr/>
        </p:nvSpPr>
        <p:spPr bwMode="auto">
          <a:xfrm>
            <a:off x="3008313" y="5154613"/>
            <a:ext cx="5334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38" name="Rectangle 1172">
            <a:extLst>
              <a:ext uri="{FF2B5EF4-FFF2-40B4-BE49-F238E27FC236}">
                <a16:creationId xmlns:a16="http://schemas.microsoft.com/office/drawing/2014/main" id="{E9EF4F72-08D6-D004-4827-A83455A8FEEC}"/>
              </a:ext>
            </a:extLst>
          </p:cNvPr>
          <p:cNvSpPr>
            <a:spLocks noChangeArrowheads="1"/>
          </p:cNvSpPr>
          <p:nvPr/>
        </p:nvSpPr>
        <p:spPr bwMode="auto">
          <a:xfrm>
            <a:off x="363855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39" name="Rectangle 1173">
            <a:extLst>
              <a:ext uri="{FF2B5EF4-FFF2-40B4-BE49-F238E27FC236}">
                <a16:creationId xmlns:a16="http://schemas.microsoft.com/office/drawing/2014/main" id="{A4712B1F-64A9-061C-70CF-3DACE864AB21}"/>
              </a:ext>
            </a:extLst>
          </p:cNvPr>
          <p:cNvSpPr>
            <a:spLocks noChangeArrowheads="1"/>
          </p:cNvSpPr>
          <p:nvPr/>
        </p:nvSpPr>
        <p:spPr bwMode="auto">
          <a:xfrm>
            <a:off x="417195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40" name="Rectangle 1174">
            <a:extLst>
              <a:ext uri="{FF2B5EF4-FFF2-40B4-BE49-F238E27FC236}">
                <a16:creationId xmlns:a16="http://schemas.microsoft.com/office/drawing/2014/main" id="{C8991400-8477-76F2-0F93-53FE6CEBA604}"/>
              </a:ext>
            </a:extLst>
          </p:cNvPr>
          <p:cNvSpPr>
            <a:spLocks noChangeArrowheads="1"/>
          </p:cNvSpPr>
          <p:nvPr/>
        </p:nvSpPr>
        <p:spPr bwMode="auto">
          <a:xfrm>
            <a:off x="4752975"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41" name="Rectangle 1175">
            <a:extLst>
              <a:ext uri="{FF2B5EF4-FFF2-40B4-BE49-F238E27FC236}">
                <a16:creationId xmlns:a16="http://schemas.microsoft.com/office/drawing/2014/main" id="{7E4FE10E-83C2-DCF1-A4A9-DE0DA1B26D2E}"/>
              </a:ext>
            </a:extLst>
          </p:cNvPr>
          <p:cNvSpPr>
            <a:spLocks noChangeArrowheads="1"/>
          </p:cNvSpPr>
          <p:nvPr/>
        </p:nvSpPr>
        <p:spPr bwMode="auto">
          <a:xfrm>
            <a:off x="1697038" y="48910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42" name="Rectangle 1176">
            <a:extLst>
              <a:ext uri="{FF2B5EF4-FFF2-40B4-BE49-F238E27FC236}">
                <a16:creationId xmlns:a16="http://schemas.microsoft.com/office/drawing/2014/main" id="{6BB6D692-212F-EA25-3738-C0924092B706}"/>
              </a:ext>
            </a:extLst>
          </p:cNvPr>
          <p:cNvSpPr>
            <a:spLocks noChangeArrowheads="1"/>
          </p:cNvSpPr>
          <p:nvPr/>
        </p:nvSpPr>
        <p:spPr bwMode="auto">
          <a:xfrm>
            <a:off x="2427288"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43" name="Rectangle 1177">
            <a:extLst>
              <a:ext uri="{FF2B5EF4-FFF2-40B4-BE49-F238E27FC236}">
                <a16:creationId xmlns:a16="http://schemas.microsoft.com/office/drawing/2014/main" id="{EE329D10-FAE7-AB7B-34EB-C204B7D2E6EE}"/>
              </a:ext>
            </a:extLst>
          </p:cNvPr>
          <p:cNvSpPr>
            <a:spLocks noChangeArrowheads="1"/>
          </p:cNvSpPr>
          <p:nvPr/>
        </p:nvSpPr>
        <p:spPr bwMode="auto">
          <a:xfrm>
            <a:off x="3008313"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44" name="Rectangle 1178">
            <a:extLst>
              <a:ext uri="{FF2B5EF4-FFF2-40B4-BE49-F238E27FC236}">
                <a16:creationId xmlns:a16="http://schemas.microsoft.com/office/drawing/2014/main" id="{F11A9CB2-9DED-4618-528B-9F961B539467}"/>
              </a:ext>
            </a:extLst>
          </p:cNvPr>
          <p:cNvSpPr>
            <a:spLocks noChangeArrowheads="1"/>
          </p:cNvSpPr>
          <p:nvPr/>
        </p:nvSpPr>
        <p:spPr bwMode="auto">
          <a:xfrm>
            <a:off x="3589338"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45" name="Rectangle 1179">
            <a:extLst>
              <a:ext uri="{FF2B5EF4-FFF2-40B4-BE49-F238E27FC236}">
                <a16:creationId xmlns:a16="http://schemas.microsoft.com/office/drawing/2014/main" id="{0845AC6F-BD4D-9916-F8CD-647197538B60}"/>
              </a:ext>
            </a:extLst>
          </p:cNvPr>
          <p:cNvSpPr>
            <a:spLocks noChangeArrowheads="1"/>
          </p:cNvSpPr>
          <p:nvPr/>
        </p:nvSpPr>
        <p:spPr bwMode="auto">
          <a:xfrm>
            <a:off x="1697038" y="50990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46" name="Rectangle 1180">
            <a:extLst>
              <a:ext uri="{FF2B5EF4-FFF2-40B4-BE49-F238E27FC236}">
                <a16:creationId xmlns:a16="http://schemas.microsoft.com/office/drawing/2014/main" id="{C19E1FEF-F6B3-E23A-5CCA-338174DB9BDE}"/>
              </a:ext>
            </a:extLst>
          </p:cNvPr>
          <p:cNvSpPr>
            <a:spLocks noChangeArrowheads="1"/>
          </p:cNvSpPr>
          <p:nvPr/>
        </p:nvSpPr>
        <p:spPr bwMode="auto">
          <a:xfrm>
            <a:off x="1697038" y="53070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1947" name="Line 1181">
            <a:extLst>
              <a:ext uri="{FF2B5EF4-FFF2-40B4-BE49-F238E27FC236}">
                <a16:creationId xmlns:a16="http://schemas.microsoft.com/office/drawing/2014/main" id="{08B2A9A0-2B0B-B67E-FC45-4EF36EB2C8E2}"/>
              </a:ext>
            </a:extLst>
          </p:cNvPr>
          <p:cNvSpPr>
            <a:spLocks noChangeShapeType="1"/>
          </p:cNvSpPr>
          <p:nvPr/>
        </p:nvSpPr>
        <p:spPr bwMode="auto">
          <a:xfrm>
            <a:off x="2286000" y="4191000"/>
            <a:ext cx="26162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948" name="Line 1182">
            <a:extLst>
              <a:ext uri="{FF2B5EF4-FFF2-40B4-BE49-F238E27FC236}">
                <a16:creationId xmlns:a16="http://schemas.microsoft.com/office/drawing/2014/main" id="{DD0E3A88-6B9D-5620-ECA6-664A2AEAE62C}"/>
              </a:ext>
            </a:extLst>
          </p:cNvPr>
          <p:cNvSpPr>
            <a:spLocks noChangeShapeType="1"/>
          </p:cNvSpPr>
          <p:nvPr/>
        </p:nvSpPr>
        <p:spPr bwMode="auto">
          <a:xfrm>
            <a:off x="2282825" y="5272088"/>
            <a:ext cx="1295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1949" name="Text Box 1184">
            <a:extLst>
              <a:ext uri="{FF2B5EF4-FFF2-40B4-BE49-F238E27FC236}">
                <a16:creationId xmlns:a16="http://schemas.microsoft.com/office/drawing/2014/main" id="{92F3CE1C-8EB4-4F34-2B79-A87C8B7E1879}"/>
              </a:ext>
            </a:extLst>
          </p:cNvPr>
          <p:cNvSpPr txBox="1">
            <a:spLocks noChangeArrowheads="1"/>
          </p:cNvSpPr>
          <p:nvPr/>
        </p:nvSpPr>
        <p:spPr bwMode="auto">
          <a:xfrm>
            <a:off x="1524000" y="1676400"/>
            <a:ext cx="7667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Time 1</a:t>
            </a:r>
          </a:p>
        </p:txBody>
      </p:sp>
      <p:sp>
        <p:nvSpPr>
          <p:cNvPr id="161950" name="AutoShape 1185">
            <a:hlinkClick r:id="" action="ppaction://hlinkshowjump?jump=firstslide" highlightClick="1"/>
            <a:extLst>
              <a:ext uri="{FF2B5EF4-FFF2-40B4-BE49-F238E27FC236}">
                <a16:creationId xmlns:a16="http://schemas.microsoft.com/office/drawing/2014/main" id="{7FD90683-4D36-7765-FB1F-69F214E6E41B}"/>
              </a:ext>
            </a:extLst>
          </p:cNvPr>
          <p:cNvSpPr>
            <a:spLocks noChangeArrowheads="1"/>
          </p:cNvSpPr>
          <p:nvPr/>
        </p:nvSpPr>
        <p:spPr bwMode="auto">
          <a:xfrm>
            <a:off x="60960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61951" name="AutoShape 1187">
            <a:hlinkClick r:id="" action="ppaction://hlinkshowjump?jump=nextslide" highlightClick="1"/>
            <a:extLst>
              <a:ext uri="{FF2B5EF4-FFF2-40B4-BE49-F238E27FC236}">
                <a16:creationId xmlns:a16="http://schemas.microsoft.com/office/drawing/2014/main" id="{73FE2C3B-E34C-0313-C172-0EFAE393E33B}"/>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61952" name="Text Box 1189">
            <a:extLst>
              <a:ext uri="{FF2B5EF4-FFF2-40B4-BE49-F238E27FC236}">
                <a16:creationId xmlns:a16="http://schemas.microsoft.com/office/drawing/2014/main" id="{FE297FD3-C94E-3EB5-A613-22636142D58A}"/>
              </a:ext>
            </a:extLst>
          </p:cNvPr>
          <p:cNvSpPr txBox="1">
            <a:spLocks noChangeArrowheads="1"/>
          </p:cNvSpPr>
          <p:nvPr/>
        </p:nvSpPr>
        <p:spPr bwMode="auto">
          <a:xfrm>
            <a:off x="3429000" y="1143000"/>
            <a:ext cx="5715000" cy="1570038"/>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olidFill>
                  <a:srgbClr val="C00000"/>
                </a:solidFill>
                <a:latin typeface="Verdana" panose="020B0604030504040204" pitchFamily="34" charset="0"/>
              </a:rPr>
              <a:t>If David relied, how much to we have to give him to make him as well off as he would have been </a:t>
            </a:r>
            <a:r>
              <a:rPr lang="en-US" altLang="en-US" sz="2400" b="1">
                <a:solidFill>
                  <a:srgbClr val="C00000"/>
                </a:solidFill>
                <a:latin typeface="Verdana" panose="020B0604030504040204" pitchFamily="34" charset="0"/>
              </a:rPr>
              <a:t>had he not relied</a:t>
            </a:r>
            <a:r>
              <a:rPr lang="en-US" altLang="en-US" sz="2400">
                <a:solidFill>
                  <a:srgbClr val="C00000"/>
                </a:solidFill>
                <a:latin typeface="Verdana" panose="020B0604030504040204" pitchFamily="34" charset="0"/>
              </a:rPr>
              <a:t>?</a:t>
            </a:r>
          </a:p>
        </p:txBody>
      </p:sp>
      <p:sp>
        <p:nvSpPr>
          <p:cNvPr id="161953" name="AutoShape 1190">
            <a:hlinkClick r:id="" action="ppaction://hlinkshowjump?jump=previousslide" highlightClick="1"/>
            <a:extLst>
              <a:ext uri="{FF2B5EF4-FFF2-40B4-BE49-F238E27FC236}">
                <a16:creationId xmlns:a16="http://schemas.microsoft.com/office/drawing/2014/main" id="{479DE8E1-40A0-CBB7-FBB4-95D0B017788F}"/>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61954" name="Line 1191">
            <a:extLst>
              <a:ext uri="{FF2B5EF4-FFF2-40B4-BE49-F238E27FC236}">
                <a16:creationId xmlns:a16="http://schemas.microsoft.com/office/drawing/2014/main" id="{93113895-91DB-B459-BBC9-8A0A09EB58A2}"/>
              </a:ext>
            </a:extLst>
          </p:cNvPr>
          <p:cNvSpPr>
            <a:spLocks noChangeShapeType="1"/>
          </p:cNvSpPr>
          <p:nvPr/>
        </p:nvSpPr>
        <p:spPr bwMode="auto">
          <a:xfrm flipH="1">
            <a:off x="2438400" y="2362200"/>
            <a:ext cx="838200" cy="1447800"/>
          </a:xfrm>
          <a:prstGeom prst="line">
            <a:avLst/>
          </a:prstGeom>
          <a:noFill/>
          <a:ln w="38100">
            <a:solidFill>
              <a:srgbClr val="FF33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61955" name="Slide Number Placeholder 163">
            <a:extLst>
              <a:ext uri="{FF2B5EF4-FFF2-40B4-BE49-F238E27FC236}">
                <a16:creationId xmlns:a16="http://schemas.microsoft.com/office/drawing/2014/main" id="{25DA733D-CE3F-8423-D6DD-12CC4A8D49C0}"/>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3C5408A4-4B65-0C40-9E8D-7A168DCDEB14}" type="slidenum">
              <a:rPr lang="en-US" altLang="en-US" sz="1200" smtClean="0">
                <a:latin typeface="Verdana" panose="020B0604030504040204" pitchFamily="34" charset="0"/>
              </a:rPr>
              <a:pPr>
                <a:spcBef>
                  <a:spcPct val="0"/>
                </a:spcBef>
                <a:buFontTx/>
                <a:buNone/>
              </a:pPr>
              <a:t>68</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336994"/>
                                        </p:tgtEl>
                                      </p:cBhvr>
                                    </p:animEffect>
                                    <p:animScale>
                                      <p:cBhvr>
                                        <p:cTn id="7" dur="250" autoRev="1" fill="hold"/>
                                        <p:tgtEl>
                                          <p:spTgt spid="33699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1" name="Rectangle 1026">
            <a:extLst>
              <a:ext uri="{FF2B5EF4-FFF2-40B4-BE49-F238E27FC236}">
                <a16:creationId xmlns:a16="http://schemas.microsoft.com/office/drawing/2014/main" id="{4312D08D-C159-E604-EB84-CC1F081F8286}"/>
              </a:ext>
            </a:extLst>
          </p:cNvPr>
          <p:cNvSpPr>
            <a:spLocks noChangeArrowheads="1"/>
          </p:cNvSpPr>
          <p:nvPr/>
        </p:nvSpPr>
        <p:spPr bwMode="auto">
          <a:xfrm>
            <a:off x="533400" y="1154113"/>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42" name="Rectangle 1027">
            <a:extLst>
              <a:ext uri="{FF2B5EF4-FFF2-40B4-BE49-F238E27FC236}">
                <a16:creationId xmlns:a16="http://schemas.microsoft.com/office/drawing/2014/main" id="{ACBF7B6B-C835-45C8-56BA-3847F203C646}"/>
              </a:ext>
            </a:extLst>
          </p:cNvPr>
          <p:cNvSpPr>
            <a:spLocks noChangeArrowheads="1"/>
          </p:cNvSpPr>
          <p:nvPr/>
        </p:nvSpPr>
        <p:spPr bwMode="auto">
          <a:xfrm>
            <a:off x="533400" y="1362075"/>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43" name="Rectangle 1028">
            <a:extLst>
              <a:ext uri="{FF2B5EF4-FFF2-40B4-BE49-F238E27FC236}">
                <a16:creationId xmlns:a16="http://schemas.microsoft.com/office/drawing/2014/main" id="{045EF991-5973-0CCC-14B1-D3971046BDC3}"/>
              </a:ext>
            </a:extLst>
          </p:cNvPr>
          <p:cNvSpPr>
            <a:spLocks noChangeArrowheads="1"/>
          </p:cNvSpPr>
          <p:nvPr/>
        </p:nvSpPr>
        <p:spPr bwMode="auto">
          <a:xfrm>
            <a:off x="533400" y="1570038"/>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44" name="Rectangle 1029">
            <a:extLst>
              <a:ext uri="{FF2B5EF4-FFF2-40B4-BE49-F238E27FC236}">
                <a16:creationId xmlns:a16="http://schemas.microsoft.com/office/drawing/2014/main" id="{3D70FC7A-ECBA-BE59-FBC4-22577D2FACFF}"/>
              </a:ext>
            </a:extLst>
          </p:cNvPr>
          <p:cNvSpPr>
            <a:spLocks noChangeArrowheads="1"/>
          </p:cNvSpPr>
          <p:nvPr/>
        </p:nvSpPr>
        <p:spPr bwMode="auto">
          <a:xfrm>
            <a:off x="533400" y="1778000"/>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45" name="Rectangle 1030">
            <a:extLst>
              <a:ext uri="{FF2B5EF4-FFF2-40B4-BE49-F238E27FC236}">
                <a16:creationId xmlns:a16="http://schemas.microsoft.com/office/drawing/2014/main" id="{A4277F0E-E23E-02B5-D6D2-E768F9F4A3B0}"/>
              </a:ext>
            </a:extLst>
          </p:cNvPr>
          <p:cNvSpPr>
            <a:spLocks noChangeArrowheads="1"/>
          </p:cNvSpPr>
          <p:nvPr/>
        </p:nvSpPr>
        <p:spPr bwMode="auto">
          <a:xfrm>
            <a:off x="533400"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46" name="Rectangle 1031">
            <a:extLst>
              <a:ext uri="{FF2B5EF4-FFF2-40B4-BE49-F238E27FC236}">
                <a16:creationId xmlns:a16="http://schemas.microsoft.com/office/drawing/2014/main" id="{A2429B75-433D-1DB1-8B97-52278F6D99F4}"/>
              </a:ext>
            </a:extLst>
          </p:cNvPr>
          <p:cNvSpPr>
            <a:spLocks noChangeArrowheads="1"/>
          </p:cNvSpPr>
          <p:nvPr/>
        </p:nvSpPr>
        <p:spPr bwMode="auto">
          <a:xfrm>
            <a:off x="1114425"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47" name="Rectangle 1032">
            <a:extLst>
              <a:ext uri="{FF2B5EF4-FFF2-40B4-BE49-F238E27FC236}">
                <a16:creationId xmlns:a16="http://schemas.microsoft.com/office/drawing/2014/main" id="{2BC34993-5D6F-6F36-4328-B0B865FD7E74}"/>
              </a:ext>
            </a:extLst>
          </p:cNvPr>
          <p:cNvSpPr>
            <a:spLocks noChangeArrowheads="1"/>
          </p:cNvSpPr>
          <p:nvPr/>
        </p:nvSpPr>
        <p:spPr bwMode="auto">
          <a:xfrm>
            <a:off x="533400" y="2189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48" name="Rectangle 1033">
            <a:extLst>
              <a:ext uri="{FF2B5EF4-FFF2-40B4-BE49-F238E27FC236}">
                <a16:creationId xmlns:a16="http://schemas.microsoft.com/office/drawing/2014/main" id="{5F4AD2FA-434A-FA1B-48C8-5FA3FA5D3701}"/>
              </a:ext>
            </a:extLst>
          </p:cNvPr>
          <p:cNvSpPr>
            <a:spLocks noChangeArrowheads="1"/>
          </p:cNvSpPr>
          <p:nvPr/>
        </p:nvSpPr>
        <p:spPr bwMode="auto">
          <a:xfrm>
            <a:off x="533400" y="2397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49" name="Rectangle 1034">
            <a:extLst>
              <a:ext uri="{FF2B5EF4-FFF2-40B4-BE49-F238E27FC236}">
                <a16:creationId xmlns:a16="http://schemas.microsoft.com/office/drawing/2014/main" id="{BBE11F22-2B8D-1D91-D96B-99BAF1828895}"/>
              </a:ext>
            </a:extLst>
          </p:cNvPr>
          <p:cNvSpPr>
            <a:spLocks noChangeArrowheads="1"/>
          </p:cNvSpPr>
          <p:nvPr/>
        </p:nvSpPr>
        <p:spPr bwMode="auto">
          <a:xfrm>
            <a:off x="533400" y="2605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50" name="Rectangle 1035">
            <a:extLst>
              <a:ext uri="{FF2B5EF4-FFF2-40B4-BE49-F238E27FC236}">
                <a16:creationId xmlns:a16="http://schemas.microsoft.com/office/drawing/2014/main" id="{BAD7CA56-4B29-1E03-CCBE-BF280FD2C5DC}"/>
              </a:ext>
            </a:extLst>
          </p:cNvPr>
          <p:cNvSpPr>
            <a:spLocks noChangeArrowheads="1"/>
          </p:cNvSpPr>
          <p:nvPr/>
        </p:nvSpPr>
        <p:spPr bwMode="auto">
          <a:xfrm>
            <a:off x="582613" y="2605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51" name="Rectangle 1036">
            <a:extLst>
              <a:ext uri="{FF2B5EF4-FFF2-40B4-BE49-F238E27FC236}">
                <a16:creationId xmlns:a16="http://schemas.microsoft.com/office/drawing/2014/main" id="{F95A33ED-C195-8213-B95A-564382DF7C65}"/>
              </a:ext>
            </a:extLst>
          </p:cNvPr>
          <p:cNvSpPr>
            <a:spLocks noChangeArrowheads="1"/>
          </p:cNvSpPr>
          <p:nvPr/>
        </p:nvSpPr>
        <p:spPr bwMode="auto">
          <a:xfrm>
            <a:off x="533400" y="2813050"/>
            <a:ext cx="3333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52" name="Rectangle 1037">
            <a:extLst>
              <a:ext uri="{FF2B5EF4-FFF2-40B4-BE49-F238E27FC236}">
                <a16:creationId xmlns:a16="http://schemas.microsoft.com/office/drawing/2014/main" id="{F6C2FCEE-97F1-E9EB-9347-5A4F0DACBDC4}"/>
              </a:ext>
            </a:extLst>
          </p:cNvPr>
          <p:cNvSpPr>
            <a:spLocks noChangeArrowheads="1"/>
          </p:cNvSpPr>
          <p:nvPr/>
        </p:nvSpPr>
        <p:spPr bwMode="auto">
          <a:xfrm>
            <a:off x="776288" y="2813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53" name="Rectangle 1038">
            <a:extLst>
              <a:ext uri="{FF2B5EF4-FFF2-40B4-BE49-F238E27FC236}">
                <a16:creationId xmlns:a16="http://schemas.microsoft.com/office/drawing/2014/main" id="{7BD7FAA1-0D28-5C5C-7806-61CC714FEFD3}"/>
              </a:ext>
            </a:extLst>
          </p:cNvPr>
          <p:cNvSpPr>
            <a:spLocks noChangeArrowheads="1"/>
          </p:cNvSpPr>
          <p:nvPr/>
        </p:nvSpPr>
        <p:spPr bwMode="auto">
          <a:xfrm>
            <a:off x="533400"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54" name="Rectangle 1039">
            <a:extLst>
              <a:ext uri="{FF2B5EF4-FFF2-40B4-BE49-F238E27FC236}">
                <a16:creationId xmlns:a16="http://schemas.microsoft.com/office/drawing/2014/main" id="{81785F00-EE5E-5BB8-CE4D-AB66F2CC3C3F}"/>
              </a:ext>
            </a:extLst>
          </p:cNvPr>
          <p:cNvSpPr>
            <a:spLocks noChangeArrowheads="1"/>
          </p:cNvSpPr>
          <p:nvPr/>
        </p:nvSpPr>
        <p:spPr bwMode="auto">
          <a:xfrm>
            <a:off x="1114425"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55" name="Rectangle 1040">
            <a:extLst>
              <a:ext uri="{FF2B5EF4-FFF2-40B4-BE49-F238E27FC236}">
                <a16:creationId xmlns:a16="http://schemas.microsoft.com/office/drawing/2014/main" id="{D6F20BDF-118B-8DFC-1552-3B3590B0EAF6}"/>
              </a:ext>
            </a:extLst>
          </p:cNvPr>
          <p:cNvSpPr>
            <a:spLocks noChangeArrowheads="1"/>
          </p:cNvSpPr>
          <p:nvPr/>
        </p:nvSpPr>
        <p:spPr bwMode="auto">
          <a:xfrm>
            <a:off x="533400"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56" name="Rectangle 1041">
            <a:extLst>
              <a:ext uri="{FF2B5EF4-FFF2-40B4-BE49-F238E27FC236}">
                <a16:creationId xmlns:a16="http://schemas.microsoft.com/office/drawing/2014/main" id="{108D1C04-F36B-E740-C84C-D81CBD7F9863}"/>
              </a:ext>
            </a:extLst>
          </p:cNvPr>
          <p:cNvSpPr>
            <a:spLocks noChangeArrowheads="1"/>
          </p:cNvSpPr>
          <p:nvPr/>
        </p:nvSpPr>
        <p:spPr bwMode="auto">
          <a:xfrm>
            <a:off x="1114425"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57" name="Rectangle 1042">
            <a:extLst>
              <a:ext uri="{FF2B5EF4-FFF2-40B4-BE49-F238E27FC236}">
                <a16:creationId xmlns:a16="http://schemas.microsoft.com/office/drawing/2014/main" id="{C4FDCFAF-E955-796C-02BC-9307C02C0815}"/>
              </a:ext>
            </a:extLst>
          </p:cNvPr>
          <p:cNvSpPr>
            <a:spLocks noChangeArrowheads="1"/>
          </p:cNvSpPr>
          <p:nvPr/>
        </p:nvSpPr>
        <p:spPr bwMode="auto">
          <a:xfrm>
            <a:off x="1143000" y="3352800"/>
            <a:ext cx="914400" cy="365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endParaRPr lang="en-US" altLang="en-US" sz="2400">
              <a:latin typeface="Times New Roman" panose="02020603050405020304" pitchFamily="18" charset="0"/>
            </a:endParaRPr>
          </a:p>
        </p:txBody>
      </p:sp>
      <p:sp>
        <p:nvSpPr>
          <p:cNvPr id="163858" name="Rectangle 1043">
            <a:extLst>
              <a:ext uri="{FF2B5EF4-FFF2-40B4-BE49-F238E27FC236}">
                <a16:creationId xmlns:a16="http://schemas.microsoft.com/office/drawing/2014/main" id="{ADF1F3F7-EE7C-9B20-8475-5B31D8B8348E}"/>
              </a:ext>
            </a:extLst>
          </p:cNvPr>
          <p:cNvSpPr>
            <a:spLocks noChangeArrowheads="1"/>
          </p:cNvSpPr>
          <p:nvPr/>
        </p:nvSpPr>
        <p:spPr bwMode="auto">
          <a:xfrm>
            <a:off x="4752975" y="3908425"/>
            <a:ext cx="252413"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B</a:t>
            </a:r>
            <a:endParaRPr lang="en-US" altLang="en-US" sz="2400">
              <a:latin typeface="Times New Roman" panose="02020603050405020304" pitchFamily="18" charset="0"/>
            </a:endParaRPr>
          </a:p>
        </p:txBody>
      </p:sp>
      <p:sp>
        <p:nvSpPr>
          <p:cNvPr id="163859" name="Rectangle 1044">
            <a:extLst>
              <a:ext uri="{FF2B5EF4-FFF2-40B4-BE49-F238E27FC236}">
                <a16:creationId xmlns:a16="http://schemas.microsoft.com/office/drawing/2014/main" id="{31C58FC5-282C-B344-7806-AAC354BF79C7}"/>
              </a:ext>
            </a:extLst>
          </p:cNvPr>
          <p:cNvSpPr>
            <a:spLocks noChangeArrowheads="1"/>
          </p:cNvSpPr>
          <p:nvPr/>
        </p:nvSpPr>
        <p:spPr bwMode="auto">
          <a:xfrm>
            <a:off x="5026025" y="3986213"/>
            <a:ext cx="444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100, 100</a:t>
            </a:r>
            <a:endParaRPr lang="en-US" altLang="en-US" sz="2400">
              <a:latin typeface="Times New Roman" panose="02020603050405020304" pitchFamily="18" charset="0"/>
            </a:endParaRPr>
          </a:p>
        </p:txBody>
      </p:sp>
      <p:sp>
        <p:nvSpPr>
          <p:cNvPr id="163860" name="Rectangle 1045">
            <a:extLst>
              <a:ext uri="{FF2B5EF4-FFF2-40B4-BE49-F238E27FC236}">
                <a16:creationId xmlns:a16="http://schemas.microsoft.com/office/drawing/2014/main" id="{06DD91FF-7146-CF4B-49BA-BC6069EBB53A}"/>
              </a:ext>
            </a:extLst>
          </p:cNvPr>
          <p:cNvSpPr>
            <a:spLocks noChangeArrowheads="1"/>
          </p:cNvSpPr>
          <p:nvPr/>
        </p:nvSpPr>
        <p:spPr bwMode="auto">
          <a:xfrm>
            <a:off x="5481638"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61" name="Rectangle 1046">
            <a:extLst>
              <a:ext uri="{FF2B5EF4-FFF2-40B4-BE49-F238E27FC236}">
                <a16:creationId xmlns:a16="http://schemas.microsoft.com/office/drawing/2014/main" id="{C761DD98-ECC3-90DF-E1AE-0107BC04B68B}"/>
              </a:ext>
            </a:extLst>
          </p:cNvPr>
          <p:cNvSpPr>
            <a:spLocks noChangeArrowheads="1"/>
          </p:cNvSpPr>
          <p:nvPr/>
        </p:nvSpPr>
        <p:spPr bwMode="auto">
          <a:xfrm>
            <a:off x="533400"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62" name="Rectangle 1047">
            <a:extLst>
              <a:ext uri="{FF2B5EF4-FFF2-40B4-BE49-F238E27FC236}">
                <a16:creationId xmlns:a16="http://schemas.microsoft.com/office/drawing/2014/main" id="{C81201AF-25EB-9F64-7778-F34A55AB41AD}"/>
              </a:ext>
            </a:extLst>
          </p:cNvPr>
          <p:cNvSpPr>
            <a:spLocks noChangeArrowheads="1"/>
          </p:cNvSpPr>
          <p:nvPr/>
        </p:nvSpPr>
        <p:spPr bwMode="auto">
          <a:xfrm>
            <a:off x="1114425"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63" name="Rectangle 1048">
            <a:extLst>
              <a:ext uri="{FF2B5EF4-FFF2-40B4-BE49-F238E27FC236}">
                <a16:creationId xmlns:a16="http://schemas.microsoft.com/office/drawing/2014/main" id="{5E55663A-C0C5-10C5-56E6-3CCA95EF9C14}"/>
              </a:ext>
            </a:extLst>
          </p:cNvPr>
          <p:cNvSpPr>
            <a:spLocks noChangeArrowheads="1"/>
          </p:cNvSpPr>
          <p:nvPr/>
        </p:nvSpPr>
        <p:spPr bwMode="auto">
          <a:xfrm>
            <a:off x="533400" y="38528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64" name="Rectangle 1049">
            <a:extLst>
              <a:ext uri="{FF2B5EF4-FFF2-40B4-BE49-F238E27FC236}">
                <a16:creationId xmlns:a16="http://schemas.microsoft.com/office/drawing/2014/main" id="{A51EBA7A-D0D4-DEAD-BFC3-4D9DD58F2DC9}"/>
              </a:ext>
            </a:extLst>
          </p:cNvPr>
          <p:cNvSpPr>
            <a:spLocks noChangeArrowheads="1"/>
          </p:cNvSpPr>
          <p:nvPr/>
        </p:nvSpPr>
        <p:spPr bwMode="auto">
          <a:xfrm>
            <a:off x="53340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65" name="Rectangle 1050">
            <a:extLst>
              <a:ext uri="{FF2B5EF4-FFF2-40B4-BE49-F238E27FC236}">
                <a16:creationId xmlns:a16="http://schemas.microsoft.com/office/drawing/2014/main" id="{D3322E12-5F0E-9D95-4D96-62F86A46A7D1}"/>
              </a:ext>
            </a:extLst>
          </p:cNvPr>
          <p:cNvSpPr>
            <a:spLocks noChangeArrowheads="1"/>
          </p:cNvSpPr>
          <p:nvPr/>
        </p:nvSpPr>
        <p:spPr bwMode="auto">
          <a:xfrm>
            <a:off x="1114425"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66" name="Rectangle 1051">
            <a:extLst>
              <a:ext uri="{FF2B5EF4-FFF2-40B4-BE49-F238E27FC236}">
                <a16:creationId xmlns:a16="http://schemas.microsoft.com/office/drawing/2014/main" id="{211DB3E7-70A6-C79E-47AF-42CC3E82ECF7}"/>
              </a:ext>
            </a:extLst>
          </p:cNvPr>
          <p:cNvSpPr>
            <a:spLocks noChangeArrowheads="1"/>
          </p:cNvSpPr>
          <p:nvPr/>
        </p:nvSpPr>
        <p:spPr bwMode="auto">
          <a:xfrm>
            <a:off x="5334000"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67" name="Rectangle 1052">
            <a:extLst>
              <a:ext uri="{FF2B5EF4-FFF2-40B4-BE49-F238E27FC236}">
                <a16:creationId xmlns:a16="http://schemas.microsoft.com/office/drawing/2014/main" id="{7554BA7E-E469-1DBA-7D64-A6CA041D3D96}"/>
              </a:ext>
            </a:extLst>
          </p:cNvPr>
          <p:cNvSpPr>
            <a:spLocks noChangeArrowheads="1"/>
          </p:cNvSpPr>
          <p:nvPr/>
        </p:nvSpPr>
        <p:spPr bwMode="auto">
          <a:xfrm>
            <a:off x="533400"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68" name="Rectangle 1053">
            <a:extLst>
              <a:ext uri="{FF2B5EF4-FFF2-40B4-BE49-F238E27FC236}">
                <a16:creationId xmlns:a16="http://schemas.microsoft.com/office/drawing/2014/main" id="{96F43E01-408B-3D9E-9CAA-977C59164573}"/>
              </a:ext>
            </a:extLst>
          </p:cNvPr>
          <p:cNvSpPr>
            <a:spLocks noChangeArrowheads="1"/>
          </p:cNvSpPr>
          <p:nvPr/>
        </p:nvSpPr>
        <p:spPr bwMode="auto">
          <a:xfrm>
            <a:off x="11144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69" name="Rectangle 1054">
            <a:extLst>
              <a:ext uri="{FF2B5EF4-FFF2-40B4-BE49-F238E27FC236}">
                <a16:creationId xmlns:a16="http://schemas.microsoft.com/office/drawing/2014/main" id="{D1F6EFCB-838F-2719-93CB-34E892C4A007}"/>
              </a:ext>
            </a:extLst>
          </p:cNvPr>
          <p:cNvSpPr>
            <a:spLocks noChangeArrowheads="1"/>
          </p:cNvSpPr>
          <p:nvPr/>
        </p:nvSpPr>
        <p:spPr bwMode="auto">
          <a:xfrm>
            <a:off x="5334000" y="4738688"/>
            <a:ext cx="1822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70" name="Rectangle 1055">
            <a:extLst>
              <a:ext uri="{FF2B5EF4-FFF2-40B4-BE49-F238E27FC236}">
                <a16:creationId xmlns:a16="http://schemas.microsoft.com/office/drawing/2014/main" id="{EFB06B10-900A-F6A6-75C7-582D18AC3AD0}"/>
              </a:ext>
            </a:extLst>
          </p:cNvPr>
          <p:cNvSpPr>
            <a:spLocks noChangeArrowheads="1"/>
          </p:cNvSpPr>
          <p:nvPr/>
        </p:nvSpPr>
        <p:spPr bwMode="auto">
          <a:xfrm>
            <a:off x="7321550"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71" name="Rectangle 1056">
            <a:extLst>
              <a:ext uri="{FF2B5EF4-FFF2-40B4-BE49-F238E27FC236}">
                <a16:creationId xmlns:a16="http://schemas.microsoft.com/office/drawing/2014/main" id="{E2711DAE-ED33-643A-F6F0-698B7E3387E8}"/>
              </a:ext>
            </a:extLst>
          </p:cNvPr>
          <p:cNvSpPr>
            <a:spLocks noChangeArrowheads="1"/>
          </p:cNvSpPr>
          <p:nvPr/>
        </p:nvSpPr>
        <p:spPr bwMode="auto">
          <a:xfrm>
            <a:off x="53340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72" name="Rectangle 1057">
            <a:extLst>
              <a:ext uri="{FF2B5EF4-FFF2-40B4-BE49-F238E27FC236}">
                <a16:creationId xmlns:a16="http://schemas.microsoft.com/office/drawing/2014/main" id="{65BB62FA-FA22-EC13-3227-DE4A5926B942}"/>
              </a:ext>
            </a:extLst>
          </p:cNvPr>
          <p:cNvSpPr>
            <a:spLocks noChangeArrowheads="1"/>
          </p:cNvSpPr>
          <p:nvPr/>
        </p:nvSpPr>
        <p:spPr bwMode="auto">
          <a:xfrm>
            <a:off x="111442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73" name="Rectangle 1058">
            <a:extLst>
              <a:ext uri="{FF2B5EF4-FFF2-40B4-BE49-F238E27FC236}">
                <a16:creationId xmlns:a16="http://schemas.microsoft.com/office/drawing/2014/main" id="{D17C1C44-79B8-B041-B5D9-72755DD06705}"/>
              </a:ext>
            </a:extLst>
          </p:cNvPr>
          <p:cNvSpPr>
            <a:spLocks noChangeArrowheads="1"/>
          </p:cNvSpPr>
          <p:nvPr/>
        </p:nvSpPr>
        <p:spPr bwMode="auto">
          <a:xfrm>
            <a:off x="5334000"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74" name="Rectangle 1059">
            <a:extLst>
              <a:ext uri="{FF2B5EF4-FFF2-40B4-BE49-F238E27FC236}">
                <a16:creationId xmlns:a16="http://schemas.microsoft.com/office/drawing/2014/main" id="{4430524D-66D9-FD68-9029-DC2D409234E8}"/>
              </a:ext>
            </a:extLst>
          </p:cNvPr>
          <p:cNvSpPr>
            <a:spLocks noChangeArrowheads="1"/>
          </p:cNvSpPr>
          <p:nvPr/>
        </p:nvSpPr>
        <p:spPr bwMode="auto">
          <a:xfrm>
            <a:off x="5915025"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75" name="Rectangle 1060">
            <a:extLst>
              <a:ext uri="{FF2B5EF4-FFF2-40B4-BE49-F238E27FC236}">
                <a16:creationId xmlns:a16="http://schemas.microsoft.com/office/drawing/2014/main" id="{99AC6B36-BEC9-0E3A-D2FD-7EFC9995F209}"/>
              </a:ext>
            </a:extLst>
          </p:cNvPr>
          <p:cNvSpPr>
            <a:spLocks noChangeArrowheads="1"/>
          </p:cNvSpPr>
          <p:nvPr/>
        </p:nvSpPr>
        <p:spPr bwMode="auto">
          <a:xfrm>
            <a:off x="533400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76" name="Rectangle 1061">
            <a:extLst>
              <a:ext uri="{FF2B5EF4-FFF2-40B4-BE49-F238E27FC236}">
                <a16:creationId xmlns:a16="http://schemas.microsoft.com/office/drawing/2014/main" id="{CC7A9BF9-B751-9729-D853-E9365262F891}"/>
              </a:ext>
            </a:extLst>
          </p:cNvPr>
          <p:cNvSpPr>
            <a:spLocks noChangeArrowheads="1"/>
          </p:cNvSpPr>
          <p:nvPr/>
        </p:nvSpPr>
        <p:spPr bwMode="auto">
          <a:xfrm>
            <a:off x="5915025"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77" name="Rectangle 1062">
            <a:extLst>
              <a:ext uri="{FF2B5EF4-FFF2-40B4-BE49-F238E27FC236}">
                <a16:creationId xmlns:a16="http://schemas.microsoft.com/office/drawing/2014/main" id="{892BB796-5B75-FB48-A0A2-DC048CE148F7}"/>
              </a:ext>
            </a:extLst>
          </p:cNvPr>
          <p:cNvSpPr>
            <a:spLocks noChangeArrowheads="1"/>
          </p:cNvSpPr>
          <p:nvPr/>
        </p:nvSpPr>
        <p:spPr bwMode="auto">
          <a:xfrm>
            <a:off x="649763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78" name="Rectangle 1063">
            <a:extLst>
              <a:ext uri="{FF2B5EF4-FFF2-40B4-BE49-F238E27FC236}">
                <a16:creationId xmlns:a16="http://schemas.microsoft.com/office/drawing/2014/main" id="{7E7A561A-4C01-4052-0EF5-F97E304F5DA8}"/>
              </a:ext>
            </a:extLst>
          </p:cNvPr>
          <p:cNvSpPr>
            <a:spLocks noChangeArrowheads="1"/>
          </p:cNvSpPr>
          <p:nvPr/>
        </p:nvSpPr>
        <p:spPr bwMode="auto">
          <a:xfrm>
            <a:off x="7078663"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79" name="Rectangle 1064">
            <a:extLst>
              <a:ext uri="{FF2B5EF4-FFF2-40B4-BE49-F238E27FC236}">
                <a16:creationId xmlns:a16="http://schemas.microsoft.com/office/drawing/2014/main" id="{60C34B54-D748-8BFE-BAD0-CA414ABEF074}"/>
              </a:ext>
            </a:extLst>
          </p:cNvPr>
          <p:cNvSpPr>
            <a:spLocks noChangeArrowheads="1"/>
          </p:cNvSpPr>
          <p:nvPr/>
        </p:nvSpPr>
        <p:spPr bwMode="auto">
          <a:xfrm>
            <a:off x="7659688" y="5154613"/>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80" name="Rectangle 1065">
            <a:extLst>
              <a:ext uri="{FF2B5EF4-FFF2-40B4-BE49-F238E27FC236}">
                <a16:creationId xmlns:a16="http://schemas.microsoft.com/office/drawing/2014/main" id="{C09630DF-1338-F235-FDB1-54CA3952DA49}"/>
              </a:ext>
            </a:extLst>
          </p:cNvPr>
          <p:cNvSpPr>
            <a:spLocks noChangeArrowheads="1"/>
          </p:cNvSpPr>
          <p:nvPr/>
        </p:nvSpPr>
        <p:spPr bwMode="auto">
          <a:xfrm>
            <a:off x="1114425" y="4891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81" name="Rectangle 1066">
            <a:extLst>
              <a:ext uri="{FF2B5EF4-FFF2-40B4-BE49-F238E27FC236}">
                <a16:creationId xmlns:a16="http://schemas.microsoft.com/office/drawing/2014/main" id="{24C9CB0D-08C2-08E8-5581-63A72AF1F1D8}"/>
              </a:ext>
            </a:extLst>
          </p:cNvPr>
          <p:cNvSpPr>
            <a:spLocks noChangeArrowheads="1"/>
          </p:cNvSpPr>
          <p:nvPr/>
        </p:nvSpPr>
        <p:spPr bwMode="auto">
          <a:xfrm>
            <a:off x="4171950" y="5362575"/>
            <a:ext cx="8445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82" name="Rectangle 1067">
            <a:extLst>
              <a:ext uri="{FF2B5EF4-FFF2-40B4-BE49-F238E27FC236}">
                <a16:creationId xmlns:a16="http://schemas.microsoft.com/office/drawing/2014/main" id="{AC296AFA-EE50-BA9C-D241-2A4FDA02456B}"/>
              </a:ext>
            </a:extLst>
          </p:cNvPr>
          <p:cNvSpPr>
            <a:spLocks noChangeArrowheads="1"/>
          </p:cNvSpPr>
          <p:nvPr/>
        </p:nvSpPr>
        <p:spPr bwMode="auto">
          <a:xfrm>
            <a:off x="5599113" y="5362575"/>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83" name="Rectangle 1068">
            <a:extLst>
              <a:ext uri="{FF2B5EF4-FFF2-40B4-BE49-F238E27FC236}">
                <a16:creationId xmlns:a16="http://schemas.microsoft.com/office/drawing/2014/main" id="{7B3FFDE4-5A9A-3AEF-0E41-10286A5C14A4}"/>
              </a:ext>
            </a:extLst>
          </p:cNvPr>
          <p:cNvSpPr>
            <a:spLocks noChangeArrowheads="1"/>
          </p:cNvSpPr>
          <p:nvPr/>
        </p:nvSpPr>
        <p:spPr bwMode="auto">
          <a:xfrm>
            <a:off x="5988050"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84" name="Rectangle 1069">
            <a:extLst>
              <a:ext uri="{FF2B5EF4-FFF2-40B4-BE49-F238E27FC236}">
                <a16:creationId xmlns:a16="http://schemas.microsoft.com/office/drawing/2014/main" id="{4502E874-B7D8-7890-2190-6B02B27D1F98}"/>
              </a:ext>
            </a:extLst>
          </p:cNvPr>
          <p:cNvSpPr>
            <a:spLocks noChangeArrowheads="1"/>
          </p:cNvSpPr>
          <p:nvPr/>
        </p:nvSpPr>
        <p:spPr bwMode="auto">
          <a:xfrm>
            <a:off x="533400"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85" name="Rectangle 1070">
            <a:extLst>
              <a:ext uri="{FF2B5EF4-FFF2-40B4-BE49-F238E27FC236}">
                <a16:creationId xmlns:a16="http://schemas.microsoft.com/office/drawing/2014/main" id="{155443D7-F3B8-7502-E763-04A9CFEAD5AB}"/>
              </a:ext>
            </a:extLst>
          </p:cNvPr>
          <p:cNvSpPr>
            <a:spLocks noChangeArrowheads="1"/>
          </p:cNvSpPr>
          <p:nvPr/>
        </p:nvSpPr>
        <p:spPr bwMode="auto">
          <a:xfrm>
            <a:off x="111442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86" name="Rectangle 1071">
            <a:extLst>
              <a:ext uri="{FF2B5EF4-FFF2-40B4-BE49-F238E27FC236}">
                <a16:creationId xmlns:a16="http://schemas.microsoft.com/office/drawing/2014/main" id="{BA511CC9-FF1F-21CA-95D1-61454BC4AAAE}"/>
              </a:ext>
            </a:extLst>
          </p:cNvPr>
          <p:cNvSpPr>
            <a:spLocks noChangeArrowheads="1"/>
          </p:cNvSpPr>
          <p:nvPr/>
        </p:nvSpPr>
        <p:spPr bwMode="auto">
          <a:xfrm>
            <a:off x="242728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87" name="Rectangle 1072">
            <a:extLst>
              <a:ext uri="{FF2B5EF4-FFF2-40B4-BE49-F238E27FC236}">
                <a16:creationId xmlns:a16="http://schemas.microsoft.com/office/drawing/2014/main" id="{F8336B61-90FC-0E5D-F37A-5ABE39DA9160}"/>
              </a:ext>
            </a:extLst>
          </p:cNvPr>
          <p:cNvSpPr>
            <a:spLocks noChangeArrowheads="1"/>
          </p:cNvSpPr>
          <p:nvPr/>
        </p:nvSpPr>
        <p:spPr bwMode="auto">
          <a:xfrm>
            <a:off x="3008313"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88" name="Rectangle 1073">
            <a:extLst>
              <a:ext uri="{FF2B5EF4-FFF2-40B4-BE49-F238E27FC236}">
                <a16:creationId xmlns:a16="http://schemas.microsoft.com/office/drawing/2014/main" id="{AF350718-9FC8-DFF0-A021-DD6FABCF0219}"/>
              </a:ext>
            </a:extLst>
          </p:cNvPr>
          <p:cNvSpPr>
            <a:spLocks noChangeArrowheads="1"/>
          </p:cNvSpPr>
          <p:nvPr/>
        </p:nvSpPr>
        <p:spPr bwMode="auto">
          <a:xfrm>
            <a:off x="358933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89" name="Rectangle 1074">
            <a:extLst>
              <a:ext uri="{FF2B5EF4-FFF2-40B4-BE49-F238E27FC236}">
                <a16:creationId xmlns:a16="http://schemas.microsoft.com/office/drawing/2014/main" id="{4269CF61-D44F-7503-3732-C8197C33AB64}"/>
              </a:ext>
            </a:extLst>
          </p:cNvPr>
          <p:cNvSpPr>
            <a:spLocks noChangeArrowheads="1"/>
          </p:cNvSpPr>
          <p:nvPr/>
        </p:nvSpPr>
        <p:spPr bwMode="auto">
          <a:xfrm>
            <a:off x="4171950"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90" name="Rectangle 1075">
            <a:extLst>
              <a:ext uri="{FF2B5EF4-FFF2-40B4-BE49-F238E27FC236}">
                <a16:creationId xmlns:a16="http://schemas.microsoft.com/office/drawing/2014/main" id="{CC443992-4C70-979B-8F32-4C51AE96E3B4}"/>
              </a:ext>
            </a:extLst>
          </p:cNvPr>
          <p:cNvSpPr>
            <a:spLocks noChangeArrowheads="1"/>
          </p:cNvSpPr>
          <p:nvPr/>
        </p:nvSpPr>
        <p:spPr bwMode="auto">
          <a:xfrm>
            <a:off x="4752975"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91" name="Rectangle 1076">
            <a:extLst>
              <a:ext uri="{FF2B5EF4-FFF2-40B4-BE49-F238E27FC236}">
                <a16:creationId xmlns:a16="http://schemas.microsoft.com/office/drawing/2014/main" id="{C4D116F4-EFC5-C965-031E-6A8F8042E7EB}"/>
              </a:ext>
            </a:extLst>
          </p:cNvPr>
          <p:cNvSpPr>
            <a:spLocks noChangeArrowheads="1"/>
          </p:cNvSpPr>
          <p:nvPr/>
        </p:nvSpPr>
        <p:spPr bwMode="auto">
          <a:xfrm>
            <a:off x="5334000"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92" name="Rectangle 1077">
            <a:extLst>
              <a:ext uri="{FF2B5EF4-FFF2-40B4-BE49-F238E27FC236}">
                <a16:creationId xmlns:a16="http://schemas.microsoft.com/office/drawing/2014/main" id="{EAEC6AAA-563E-B25E-4C82-B260E6B200F5}"/>
              </a:ext>
            </a:extLst>
          </p:cNvPr>
          <p:cNvSpPr>
            <a:spLocks noChangeArrowheads="1"/>
          </p:cNvSpPr>
          <p:nvPr/>
        </p:nvSpPr>
        <p:spPr bwMode="auto">
          <a:xfrm>
            <a:off x="5915025"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93" name="Rectangle 1078">
            <a:extLst>
              <a:ext uri="{FF2B5EF4-FFF2-40B4-BE49-F238E27FC236}">
                <a16:creationId xmlns:a16="http://schemas.microsoft.com/office/drawing/2014/main" id="{ADC11FD1-5379-39E9-7C20-BFDD085F60A2}"/>
              </a:ext>
            </a:extLst>
          </p:cNvPr>
          <p:cNvSpPr>
            <a:spLocks noChangeArrowheads="1"/>
          </p:cNvSpPr>
          <p:nvPr/>
        </p:nvSpPr>
        <p:spPr bwMode="auto">
          <a:xfrm>
            <a:off x="6497638" y="55705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94" name="Rectangle 1079">
            <a:extLst>
              <a:ext uri="{FF2B5EF4-FFF2-40B4-BE49-F238E27FC236}">
                <a16:creationId xmlns:a16="http://schemas.microsoft.com/office/drawing/2014/main" id="{382EE6FC-0325-C1F0-1F8F-6E444F2EFF5B}"/>
              </a:ext>
            </a:extLst>
          </p:cNvPr>
          <p:cNvSpPr>
            <a:spLocks noChangeArrowheads="1"/>
          </p:cNvSpPr>
          <p:nvPr/>
        </p:nvSpPr>
        <p:spPr bwMode="auto">
          <a:xfrm>
            <a:off x="533400"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95" name="Rectangle 1080">
            <a:extLst>
              <a:ext uri="{FF2B5EF4-FFF2-40B4-BE49-F238E27FC236}">
                <a16:creationId xmlns:a16="http://schemas.microsoft.com/office/drawing/2014/main" id="{6530A716-B2AC-C4F1-8016-C472C7DF5EA8}"/>
              </a:ext>
            </a:extLst>
          </p:cNvPr>
          <p:cNvSpPr>
            <a:spLocks noChangeArrowheads="1"/>
          </p:cNvSpPr>
          <p:nvPr/>
        </p:nvSpPr>
        <p:spPr bwMode="auto">
          <a:xfrm>
            <a:off x="11144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96" name="Rectangle 1081">
            <a:extLst>
              <a:ext uri="{FF2B5EF4-FFF2-40B4-BE49-F238E27FC236}">
                <a16:creationId xmlns:a16="http://schemas.microsoft.com/office/drawing/2014/main" id="{13866746-0DD1-6855-0AE7-248BE2D6C9ED}"/>
              </a:ext>
            </a:extLst>
          </p:cNvPr>
          <p:cNvSpPr>
            <a:spLocks noChangeArrowheads="1"/>
          </p:cNvSpPr>
          <p:nvPr/>
        </p:nvSpPr>
        <p:spPr bwMode="auto">
          <a:xfrm>
            <a:off x="2427288"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97" name="Rectangle 1082">
            <a:extLst>
              <a:ext uri="{FF2B5EF4-FFF2-40B4-BE49-F238E27FC236}">
                <a16:creationId xmlns:a16="http://schemas.microsoft.com/office/drawing/2014/main" id="{DDB1B8C2-70E1-F19B-C9B4-23825E4D8637}"/>
              </a:ext>
            </a:extLst>
          </p:cNvPr>
          <p:cNvSpPr>
            <a:spLocks noChangeArrowheads="1"/>
          </p:cNvSpPr>
          <p:nvPr/>
        </p:nvSpPr>
        <p:spPr bwMode="auto">
          <a:xfrm>
            <a:off x="3008313"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98" name="Rectangle 1083">
            <a:extLst>
              <a:ext uri="{FF2B5EF4-FFF2-40B4-BE49-F238E27FC236}">
                <a16:creationId xmlns:a16="http://schemas.microsoft.com/office/drawing/2014/main" id="{93DCB4F5-22D3-263C-6403-D7100952FB07}"/>
              </a:ext>
            </a:extLst>
          </p:cNvPr>
          <p:cNvSpPr>
            <a:spLocks noChangeArrowheads="1"/>
          </p:cNvSpPr>
          <p:nvPr/>
        </p:nvSpPr>
        <p:spPr bwMode="auto">
          <a:xfrm>
            <a:off x="3589338"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899" name="Rectangle 1084">
            <a:extLst>
              <a:ext uri="{FF2B5EF4-FFF2-40B4-BE49-F238E27FC236}">
                <a16:creationId xmlns:a16="http://schemas.microsoft.com/office/drawing/2014/main" id="{DDDD290F-14DC-28E2-3EBB-D95F41B341B7}"/>
              </a:ext>
            </a:extLst>
          </p:cNvPr>
          <p:cNvSpPr>
            <a:spLocks noChangeArrowheads="1"/>
          </p:cNvSpPr>
          <p:nvPr/>
        </p:nvSpPr>
        <p:spPr bwMode="auto">
          <a:xfrm>
            <a:off x="4171950"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00" name="Rectangle 1085">
            <a:extLst>
              <a:ext uri="{FF2B5EF4-FFF2-40B4-BE49-F238E27FC236}">
                <a16:creationId xmlns:a16="http://schemas.microsoft.com/office/drawing/2014/main" id="{069C38A6-8BAD-639A-AB92-3B8CF80A5E31}"/>
              </a:ext>
            </a:extLst>
          </p:cNvPr>
          <p:cNvSpPr>
            <a:spLocks noChangeArrowheads="1"/>
          </p:cNvSpPr>
          <p:nvPr/>
        </p:nvSpPr>
        <p:spPr bwMode="auto">
          <a:xfrm>
            <a:off x="4752975"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01" name="Rectangle 1086">
            <a:extLst>
              <a:ext uri="{FF2B5EF4-FFF2-40B4-BE49-F238E27FC236}">
                <a16:creationId xmlns:a16="http://schemas.microsoft.com/office/drawing/2014/main" id="{6B226EDD-5AE8-F143-09D5-F5733EB0D2DE}"/>
              </a:ext>
            </a:extLst>
          </p:cNvPr>
          <p:cNvSpPr>
            <a:spLocks noChangeArrowheads="1"/>
          </p:cNvSpPr>
          <p:nvPr/>
        </p:nvSpPr>
        <p:spPr bwMode="auto">
          <a:xfrm>
            <a:off x="5334000" y="5778500"/>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I</a:t>
            </a:r>
            <a:endParaRPr lang="en-US" altLang="en-US" sz="2400">
              <a:latin typeface="Times New Roman" panose="02020603050405020304" pitchFamily="18" charset="0"/>
            </a:endParaRPr>
          </a:p>
        </p:txBody>
      </p:sp>
      <p:sp>
        <p:nvSpPr>
          <p:cNvPr id="163902" name="Rectangle 1087">
            <a:extLst>
              <a:ext uri="{FF2B5EF4-FFF2-40B4-BE49-F238E27FC236}">
                <a16:creationId xmlns:a16="http://schemas.microsoft.com/office/drawing/2014/main" id="{69590348-2A95-98E3-E19A-E1A29F22D03B}"/>
              </a:ext>
            </a:extLst>
          </p:cNvPr>
          <p:cNvSpPr>
            <a:spLocks noChangeArrowheads="1"/>
          </p:cNvSpPr>
          <p:nvPr/>
        </p:nvSpPr>
        <p:spPr bwMode="auto">
          <a:xfrm>
            <a:off x="5397500" y="5856288"/>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63903" name="Rectangle 1088">
            <a:extLst>
              <a:ext uri="{FF2B5EF4-FFF2-40B4-BE49-F238E27FC236}">
                <a16:creationId xmlns:a16="http://schemas.microsoft.com/office/drawing/2014/main" id="{298E2AD5-72EC-0E23-10DB-6D9093BA2B37}"/>
              </a:ext>
            </a:extLst>
          </p:cNvPr>
          <p:cNvSpPr>
            <a:spLocks noChangeArrowheads="1"/>
          </p:cNvSpPr>
          <p:nvPr/>
        </p:nvSpPr>
        <p:spPr bwMode="auto">
          <a:xfrm>
            <a:off x="5594350" y="5778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04" name="Rectangle 1089">
            <a:extLst>
              <a:ext uri="{FF2B5EF4-FFF2-40B4-BE49-F238E27FC236}">
                <a16:creationId xmlns:a16="http://schemas.microsoft.com/office/drawing/2014/main" id="{E4CD900F-9C3D-64CA-345F-B3F3B0895EE0}"/>
              </a:ext>
            </a:extLst>
          </p:cNvPr>
          <p:cNvSpPr>
            <a:spLocks noChangeArrowheads="1"/>
          </p:cNvSpPr>
          <p:nvPr/>
        </p:nvSpPr>
        <p:spPr bwMode="auto">
          <a:xfrm>
            <a:off x="4752975" y="5986463"/>
            <a:ext cx="2365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    I</a:t>
            </a:r>
            <a:endParaRPr lang="en-US" altLang="en-US" sz="2400">
              <a:latin typeface="Times New Roman" panose="02020603050405020304" pitchFamily="18" charset="0"/>
            </a:endParaRPr>
          </a:p>
        </p:txBody>
      </p:sp>
      <p:sp>
        <p:nvSpPr>
          <p:cNvPr id="163905" name="Rectangle 1090">
            <a:extLst>
              <a:ext uri="{FF2B5EF4-FFF2-40B4-BE49-F238E27FC236}">
                <a16:creationId xmlns:a16="http://schemas.microsoft.com/office/drawing/2014/main" id="{FE1C7CD5-7D58-AB43-8995-31E7A7B3CB51}"/>
              </a:ext>
            </a:extLst>
          </p:cNvPr>
          <p:cNvSpPr>
            <a:spLocks noChangeArrowheads="1"/>
          </p:cNvSpPr>
          <p:nvPr/>
        </p:nvSpPr>
        <p:spPr bwMode="auto">
          <a:xfrm>
            <a:off x="5010150" y="6064250"/>
            <a:ext cx="176213"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DR</a:t>
            </a:r>
            <a:endParaRPr lang="en-US" altLang="en-US" sz="2400">
              <a:latin typeface="Times New Roman" panose="02020603050405020304" pitchFamily="18" charset="0"/>
            </a:endParaRPr>
          </a:p>
        </p:txBody>
      </p:sp>
      <p:sp>
        <p:nvSpPr>
          <p:cNvPr id="163906" name="Rectangle 1091">
            <a:extLst>
              <a:ext uri="{FF2B5EF4-FFF2-40B4-BE49-F238E27FC236}">
                <a16:creationId xmlns:a16="http://schemas.microsoft.com/office/drawing/2014/main" id="{4485B2DE-5493-DDE2-B657-7FB280BA929C}"/>
              </a:ext>
            </a:extLst>
          </p:cNvPr>
          <p:cNvSpPr>
            <a:spLocks noChangeArrowheads="1"/>
          </p:cNvSpPr>
          <p:nvPr/>
        </p:nvSpPr>
        <p:spPr bwMode="auto">
          <a:xfrm>
            <a:off x="5191125" y="6015038"/>
            <a:ext cx="38100" cy="18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2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07" name="Rectangle 1092">
            <a:extLst>
              <a:ext uri="{FF2B5EF4-FFF2-40B4-BE49-F238E27FC236}">
                <a16:creationId xmlns:a16="http://schemas.microsoft.com/office/drawing/2014/main" id="{FB206633-0EB3-E038-0C43-7C13D0A700C3}"/>
              </a:ext>
            </a:extLst>
          </p:cNvPr>
          <p:cNvSpPr>
            <a:spLocks noChangeArrowheads="1"/>
          </p:cNvSpPr>
          <p:nvPr/>
        </p:nvSpPr>
        <p:spPr bwMode="auto">
          <a:xfrm>
            <a:off x="5230813"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08" name="Rectangle 1093">
            <a:extLst>
              <a:ext uri="{FF2B5EF4-FFF2-40B4-BE49-F238E27FC236}">
                <a16:creationId xmlns:a16="http://schemas.microsoft.com/office/drawing/2014/main" id="{2AF9B319-21CA-88C9-819A-3D900999BD8D}"/>
              </a:ext>
            </a:extLst>
          </p:cNvPr>
          <p:cNvSpPr>
            <a:spLocks noChangeArrowheads="1"/>
          </p:cNvSpPr>
          <p:nvPr/>
        </p:nvSpPr>
        <p:spPr bwMode="auto">
          <a:xfrm>
            <a:off x="5334000"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09" name="Rectangle 1094">
            <a:extLst>
              <a:ext uri="{FF2B5EF4-FFF2-40B4-BE49-F238E27FC236}">
                <a16:creationId xmlns:a16="http://schemas.microsoft.com/office/drawing/2014/main" id="{9B7FF1AD-F828-C66D-D248-4B7DB4DE125E}"/>
              </a:ext>
            </a:extLst>
          </p:cNvPr>
          <p:cNvSpPr>
            <a:spLocks noChangeArrowheads="1"/>
          </p:cNvSpPr>
          <p:nvPr/>
        </p:nvSpPr>
        <p:spPr bwMode="auto">
          <a:xfrm>
            <a:off x="5915025"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10" name="Rectangle 1095">
            <a:extLst>
              <a:ext uri="{FF2B5EF4-FFF2-40B4-BE49-F238E27FC236}">
                <a16:creationId xmlns:a16="http://schemas.microsoft.com/office/drawing/2014/main" id="{6A2259E4-2EB0-0339-0FCD-C8DDE3BAAE13}"/>
              </a:ext>
            </a:extLst>
          </p:cNvPr>
          <p:cNvSpPr>
            <a:spLocks noChangeArrowheads="1"/>
          </p:cNvSpPr>
          <p:nvPr/>
        </p:nvSpPr>
        <p:spPr bwMode="auto">
          <a:xfrm>
            <a:off x="6497638"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11" name="Rectangle 1096">
            <a:extLst>
              <a:ext uri="{FF2B5EF4-FFF2-40B4-BE49-F238E27FC236}">
                <a16:creationId xmlns:a16="http://schemas.microsoft.com/office/drawing/2014/main" id="{DD88F45A-B1C1-F44C-3FA0-8F721AF8AC04}"/>
              </a:ext>
            </a:extLst>
          </p:cNvPr>
          <p:cNvSpPr>
            <a:spLocks noChangeArrowheads="1"/>
          </p:cNvSpPr>
          <p:nvPr/>
        </p:nvSpPr>
        <p:spPr bwMode="auto">
          <a:xfrm>
            <a:off x="7078663" y="5986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12" name="Rectangle 1097">
            <a:extLst>
              <a:ext uri="{FF2B5EF4-FFF2-40B4-BE49-F238E27FC236}">
                <a16:creationId xmlns:a16="http://schemas.microsoft.com/office/drawing/2014/main" id="{0120DE33-F617-0BA8-121F-73A0DBB0C805}"/>
              </a:ext>
            </a:extLst>
          </p:cNvPr>
          <p:cNvSpPr>
            <a:spLocks noChangeArrowheads="1"/>
          </p:cNvSpPr>
          <p:nvPr/>
        </p:nvSpPr>
        <p:spPr bwMode="auto">
          <a:xfrm>
            <a:off x="4752975" y="61928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13" name="Rectangle 1098">
            <a:extLst>
              <a:ext uri="{FF2B5EF4-FFF2-40B4-BE49-F238E27FC236}">
                <a16:creationId xmlns:a16="http://schemas.microsoft.com/office/drawing/2014/main" id="{BCB5A378-6160-482B-1540-26A94C92182B}"/>
              </a:ext>
            </a:extLst>
          </p:cNvPr>
          <p:cNvSpPr>
            <a:spLocks noChangeArrowheads="1"/>
          </p:cNvSpPr>
          <p:nvPr/>
        </p:nvSpPr>
        <p:spPr bwMode="auto">
          <a:xfrm>
            <a:off x="5334000" y="6192838"/>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14" name="Rectangle 1099">
            <a:extLst>
              <a:ext uri="{FF2B5EF4-FFF2-40B4-BE49-F238E27FC236}">
                <a16:creationId xmlns:a16="http://schemas.microsoft.com/office/drawing/2014/main" id="{CA509A77-5C9B-AB17-0CBD-CB79E2CE4A4F}"/>
              </a:ext>
            </a:extLst>
          </p:cNvPr>
          <p:cNvSpPr>
            <a:spLocks noChangeArrowheads="1"/>
          </p:cNvSpPr>
          <p:nvPr/>
        </p:nvSpPr>
        <p:spPr bwMode="auto">
          <a:xfrm>
            <a:off x="5673725" y="619283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15" name="Rectangle 1100">
            <a:extLst>
              <a:ext uri="{FF2B5EF4-FFF2-40B4-BE49-F238E27FC236}">
                <a16:creationId xmlns:a16="http://schemas.microsoft.com/office/drawing/2014/main" id="{89720BDB-F2EB-21ED-A526-FB0DF5EA56F4}"/>
              </a:ext>
            </a:extLst>
          </p:cNvPr>
          <p:cNvSpPr>
            <a:spLocks noChangeArrowheads="1"/>
          </p:cNvSpPr>
          <p:nvPr/>
        </p:nvSpPr>
        <p:spPr bwMode="auto">
          <a:xfrm>
            <a:off x="533400"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16" name="Rectangle 1101">
            <a:extLst>
              <a:ext uri="{FF2B5EF4-FFF2-40B4-BE49-F238E27FC236}">
                <a16:creationId xmlns:a16="http://schemas.microsoft.com/office/drawing/2014/main" id="{0D3BD711-BCED-3250-23D4-0E0D9E015CC3}"/>
              </a:ext>
            </a:extLst>
          </p:cNvPr>
          <p:cNvSpPr>
            <a:spLocks noChangeArrowheads="1"/>
          </p:cNvSpPr>
          <p:nvPr/>
        </p:nvSpPr>
        <p:spPr bwMode="auto">
          <a:xfrm>
            <a:off x="111442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17" name="Rectangle 1102">
            <a:extLst>
              <a:ext uri="{FF2B5EF4-FFF2-40B4-BE49-F238E27FC236}">
                <a16:creationId xmlns:a16="http://schemas.microsoft.com/office/drawing/2014/main" id="{BD175228-4381-B4A7-C193-8EE752560D36}"/>
              </a:ext>
            </a:extLst>
          </p:cNvPr>
          <p:cNvSpPr>
            <a:spLocks noChangeArrowheads="1"/>
          </p:cNvSpPr>
          <p:nvPr/>
        </p:nvSpPr>
        <p:spPr bwMode="auto">
          <a:xfrm>
            <a:off x="1905000" y="6324600"/>
            <a:ext cx="685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63918" name="Rectangle 1103">
            <a:extLst>
              <a:ext uri="{FF2B5EF4-FFF2-40B4-BE49-F238E27FC236}">
                <a16:creationId xmlns:a16="http://schemas.microsoft.com/office/drawing/2014/main" id="{8DED4F79-C5F7-70FD-C4F4-F8258D61176F}"/>
              </a:ext>
            </a:extLst>
          </p:cNvPr>
          <p:cNvSpPr>
            <a:spLocks noChangeArrowheads="1"/>
          </p:cNvSpPr>
          <p:nvPr/>
        </p:nvSpPr>
        <p:spPr bwMode="auto">
          <a:xfrm>
            <a:off x="22336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19" name="Rectangle 1104">
            <a:extLst>
              <a:ext uri="{FF2B5EF4-FFF2-40B4-BE49-F238E27FC236}">
                <a16:creationId xmlns:a16="http://schemas.microsoft.com/office/drawing/2014/main" id="{5C4AFA84-47E6-AA42-3C1B-188699BDF5A6}"/>
              </a:ext>
            </a:extLst>
          </p:cNvPr>
          <p:cNvSpPr>
            <a:spLocks noChangeArrowheads="1"/>
          </p:cNvSpPr>
          <p:nvPr/>
        </p:nvSpPr>
        <p:spPr bwMode="auto">
          <a:xfrm>
            <a:off x="2427288"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20" name="Rectangle 1105">
            <a:extLst>
              <a:ext uri="{FF2B5EF4-FFF2-40B4-BE49-F238E27FC236}">
                <a16:creationId xmlns:a16="http://schemas.microsoft.com/office/drawing/2014/main" id="{0887BF2D-37F0-4C0E-B737-2D3963FF2D36}"/>
              </a:ext>
            </a:extLst>
          </p:cNvPr>
          <p:cNvSpPr>
            <a:spLocks noChangeArrowheads="1"/>
          </p:cNvSpPr>
          <p:nvPr/>
        </p:nvSpPr>
        <p:spPr bwMode="auto">
          <a:xfrm>
            <a:off x="30083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21" name="Rectangle 1106">
            <a:extLst>
              <a:ext uri="{FF2B5EF4-FFF2-40B4-BE49-F238E27FC236}">
                <a16:creationId xmlns:a16="http://schemas.microsoft.com/office/drawing/2014/main" id="{778F5C3E-49FC-8A52-4BA8-F04FE67FCA80}"/>
              </a:ext>
            </a:extLst>
          </p:cNvPr>
          <p:cNvSpPr>
            <a:spLocks noChangeArrowheads="1"/>
          </p:cNvSpPr>
          <p:nvPr/>
        </p:nvSpPr>
        <p:spPr bwMode="auto">
          <a:xfrm>
            <a:off x="3589338" y="6400800"/>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63922" name="Rectangle 1107">
            <a:extLst>
              <a:ext uri="{FF2B5EF4-FFF2-40B4-BE49-F238E27FC236}">
                <a16:creationId xmlns:a16="http://schemas.microsoft.com/office/drawing/2014/main" id="{1B6E1B56-CBDF-1722-019F-EF3669CD819D}"/>
              </a:ext>
            </a:extLst>
          </p:cNvPr>
          <p:cNvSpPr>
            <a:spLocks noChangeArrowheads="1"/>
          </p:cNvSpPr>
          <p:nvPr/>
        </p:nvSpPr>
        <p:spPr bwMode="auto">
          <a:xfrm>
            <a:off x="378301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23" name="Rectangle 1108">
            <a:extLst>
              <a:ext uri="{FF2B5EF4-FFF2-40B4-BE49-F238E27FC236}">
                <a16:creationId xmlns:a16="http://schemas.microsoft.com/office/drawing/2014/main" id="{37BB4CD4-215E-76FD-E5F5-6658CCD85A14}"/>
              </a:ext>
            </a:extLst>
          </p:cNvPr>
          <p:cNvSpPr>
            <a:spLocks noChangeArrowheads="1"/>
          </p:cNvSpPr>
          <p:nvPr/>
        </p:nvSpPr>
        <p:spPr bwMode="auto">
          <a:xfrm>
            <a:off x="4171950"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24" name="Rectangle 1109">
            <a:extLst>
              <a:ext uri="{FF2B5EF4-FFF2-40B4-BE49-F238E27FC236}">
                <a16:creationId xmlns:a16="http://schemas.microsoft.com/office/drawing/2014/main" id="{2AACD682-7FB0-2968-B9A6-A68A8C76085E}"/>
              </a:ext>
            </a:extLst>
          </p:cNvPr>
          <p:cNvSpPr>
            <a:spLocks noChangeArrowheads="1"/>
          </p:cNvSpPr>
          <p:nvPr/>
        </p:nvSpPr>
        <p:spPr bwMode="auto">
          <a:xfrm>
            <a:off x="4752975" y="6400800"/>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63925" name="Rectangle 1110">
            <a:extLst>
              <a:ext uri="{FF2B5EF4-FFF2-40B4-BE49-F238E27FC236}">
                <a16:creationId xmlns:a16="http://schemas.microsoft.com/office/drawing/2014/main" id="{5DF0CBB7-4102-4A45-2F68-CBEBD14D882B}"/>
              </a:ext>
            </a:extLst>
          </p:cNvPr>
          <p:cNvSpPr>
            <a:spLocks noChangeArrowheads="1"/>
          </p:cNvSpPr>
          <p:nvPr/>
        </p:nvSpPr>
        <p:spPr bwMode="auto">
          <a:xfrm>
            <a:off x="5043488"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26" name="Rectangle 1111">
            <a:extLst>
              <a:ext uri="{FF2B5EF4-FFF2-40B4-BE49-F238E27FC236}">
                <a16:creationId xmlns:a16="http://schemas.microsoft.com/office/drawing/2014/main" id="{FC422302-C45F-6CCA-B9B5-6B103219243E}"/>
              </a:ext>
            </a:extLst>
          </p:cNvPr>
          <p:cNvSpPr>
            <a:spLocks noChangeArrowheads="1"/>
          </p:cNvSpPr>
          <p:nvPr/>
        </p:nvSpPr>
        <p:spPr bwMode="auto">
          <a:xfrm>
            <a:off x="5334000"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27" name="Rectangle 1112">
            <a:extLst>
              <a:ext uri="{FF2B5EF4-FFF2-40B4-BE49-F238E27FC236}">
                <a16:creationId xmlns:a16="http://schemas.microsoft.com/office/drawing/2014/main" id="{1DFE4D71-292A-FFFE-D224-6F333CC992CD}"/>
              </a:ext>
            </a:extLst>
          </p:cNvPr>
          <p:cNvSpPr>
            <a:spLocks noChangeArrowheads="1"/>
          </p:cNvSpPr>
          <p:nvPr/>
        </p:nvSpPr>
        <p:spPr bwMode="auto">
          <a:xfrm>
            <a:off x="5915025" y="6400800"/>
            <a:ext cx="3111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28" name="Rectangle 1113">
            <a:extLst>
              <a:ext uri="{FF2B5EF4-FFF2-40B4-BE49-F238E27FC236}">
                <a16:creationId xmlns:a16="http://schemas.microsoft.com/office/drawing/2014/main" id="{3269B7F5-6935-8F79-7A1C-1106FF1A8781}"/>
              </a:ext>
            </a:extLst>
          </p:cNvPr>
          <p:cNvSpPr>
            <a:spLocks noChangeArrowheads="1"/>
          </p:cNvSpPr>
          <p:nvPr/>
        </p:nvSpPr>
        <p:spPr bwMode="auto">
          <a:xfrm>
            <a:off x="6545263" y="64008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29" name="Rectangle 1114">
            <a:extLst>
              <a:ext uri="{FF2B5EF4-FFF2-40B4-BE49-F238E27FC236}">
                <a16:creationId xmlns:a16="http://schemas.microsoft.com/office/drawing/2014/main" id="{32EA3666-4780-342E-7764-4D9BEA7C3B7C}"/>
              </a:ext>
            </a:extLst>
          </p:cNvPr>
          <p:cNvSpPr>
            <a:spLocks noChangeArrowheads="1"/>
          </p:cNvSpPr>
          <p:nvPr/>
        </p:nvSpPr>
        <p:spPr bwMode="auto">
          <a:xfrm>
            <a:off x="533400" y="61372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30" name="Rectangle 1115">
            <a:extLst>
              <a:ext uri="{FF2B5EF4-FFF2-40B4-BE49-F238E27FC236}">
                <a16:creationId xmlns:a16="http://schemas.microsoft.com/office/drawing/2014/main" id="{E2C5E1D5-B79F-77EE-34AA-7788A2EBBEDC}"/>
              </a:ext>
            </a:extLst>
          </p:cNvPr>
          <p:cNvSpPr>
            <a:spLocks noChangeArrowheads="1"/>
          </p:cNvSpPr>
          <p:nvPr/>
        </p:nvSpPr>
        <p:spPr bwMode="auto">
          <a:xfrm>
            <a:off x="533400" y="6345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31" name="Line 1116">
            <a:extLst>
              <a:ext uri="{FF2B5EF4-FFF2-40B4-BE49-F238E27FC236}">
                <a16:creationId xmlns:a16="http://schemas.microsoft.com/office/drawing/2014/main" id="{20008FDE-B820-5245-7794-056143AA0D9D}"/>
              </a:ext>
            </a:extLst>
          </p:cNvPr>
          <p:cNvSpPr>
            <a:spLocks noChangeShapeType="1"/>
          </p:cNvSpPr>
          <p:nvPr/>
        </p:nvSpPr>
        <p:spPr bwMode="auto">
          <a:xfrm>
            <a:off x="2281238" y="4187825"/>
            <a:ext cx="2616200"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32" name="Line 1117">
            <a:extLst>
              <a:ext uri="{FF2B5EF4-FFF2-40B4-BE49-F238E27FC236}">
                <a16:creationId xmlns:a16="http://schemas.microsoft.com/office/drawing/2014/main" id="{C7384543-C87D-03A5-8A83-1EEDE5C8EC65}"/>
              </a:ext>
            </a:extLst>
          </p:cNvPr>
          <p:cNvSpPr>
            <a:spLocks noChangeShapeType="1"/>
          </p:cNvSpPr>
          <p:nvPr/>
        </p:nvSpPr>
        <p:spPr bwMode="auto">
          <a:xfrm>
            <a:off x="4752975" y="6175375"/>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33" name="Line 1118">
            <a:extLst>
              <a:ext uri="{FF2B5EF4-FFF2-40B4-BE49-F238E27FC236}">
                <a16:creationId xmlns:a16="http://schemas.microsoft.com/office/drawing/2014/main" id="{5264C389-B215-7071-3C01-25B4F693E9FD}"/>
              </a:ext>
            </a:extLst>
          </p:cNvPr>
          <p:cNvSpPr>
            <a:spLocks noChangeShapeType="1"/>
          </p:cNvSpPr>
          <p:nvPr/>
        </p:nvSpPr>
        <p:spPr bwMode="auto">
          <a:xfrm>
            <a:off x="4897438" y="4187825"/>
            <a:ext cx="1587"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34" name="Line 1119">
            <a:extLst>
              <a:ext uri="{FF2B5EF4-FFF2-40B4-BE49-F238E27FC236}">
                <a16:creationId xmlns:a16="http://schemas.microsoft.com/office/drawing/2014/main" id="{0728FCA9-56D2-A3C7-59E1-93E5818CDB9F}"/>
              </a:ext>
            </a:extLst>
          </p:cNvPr>
          <p:cNvSpPr>
            <a:spLocks noChangeShapeType="1"/>
          </p:cNvSpPr>
          <p:nvPr/>
        </p:nvSpPr>
        <p:spPr bwMode="auto">
          <a:xfrm>
            <a:off x="2281238" y="6356350"/>
            <a:ext cx="5961062"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35" name="Line 1120">
            <a:extLst>
              <a:ext uri="{FF2B5EF4-FFF2-40B4-BE49-F238E27FC236}">
                <a16:creationId xmlns:a16="http://schemas.microsoft.com/office/drawing/2014/main" id="{8FE3CA6A-4359-68ED-16D3-F1DE9FC995D2}"/>
              </a:ext>
            </a:extLst>
          </p:cNvPr>
          <p:cNvSpPr>
            <a:spLocks noChangeShapeType="1"/>
          </p:cNvSpPr>
          <p:nvPr/>
        </p:nvSpPr>
        <p:spPr bwMode="auto">
          <a:xfrm>
            <a:off x="3589338" y="5272088"/>
            <a:ext cx="1587" cy="1084262"/>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36" name="Line 1121">
            <a:extLst>
              <a:ext uri="{FF2B5EF4-FFF2-40B4-BE49-F238E27FC236}">
                <a16:creationId xmlns:a16="http://schemas.microsoft.com/office/drawing/2014/main" id="{3B55108F-D22F-7643-E9E7-05FC6B52A369}"/>
              </a:ext>
            </a:extLst>
          </p:cNvPr>
          <p:cNvSpPr>
            <a:spLocks noChangeShapeType="1"/>
          </p:cNvSpPr>
          <p:nvPr/>
        </p:nvSpPr>
        <p:spPr bwMode="auto">
          <a:xfrm flipV="1">
            <a:off x="2281238" y="1749425"/>
            <a:ext cx="1587" cy="4606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336994" name="Freeform 1122">
            <a:extLst>
              <a:ext uri="{FF2B5EF4-FFF2-40B4-BE49-F238E27FC236}">
                <a16:creationId xmlns:a16="http://schemas.microsoft.com/office/drawing/2014/main" id="{9D706C2C-305C-E2D6-94E3-29AFEA257599}"/>
              </a:ext>
            </a:extLst>
          </p:cNvPr>
          <p:cNvSpPr>
            <a:spLocks/>
          </p:cNvSpPr>
          <p:nvPr/>
        </p:nvSpPr>
        <p:spPr bwMode="auto">
          <a:xfrm>
            <a:off x="2290763" y="4043363"/>
            <a:ext cx="2743200" cy="2187575"/>
          </a:xfrm>
          <a:custGeom>
            <a:avLst/>
            <a:gdLst>
              <a:gd name="T0" fmla="*/ 2147483646 w 1728"/>
              <a:gd name="T1" fmla="*/ 2147483646 h 1378"/>
              <a:gd name="T2" fmla="*/ 2147483646 w 1728"/>
              <a:gd name="T3" fmla="*/ 2147483646 h 1378"/>
              <a:gd name="T4" fmla="*/ 2147483646 w 1728"/>
              <a:gd name="T5" fmla="*/ 2147483646 h 1378"/>
              <a:gd name="T6" fmla="*/ 2147483646 w 1728"/>
              <a:gd name="T7" fmla="*/ 2147483646 h 1378"/>
              <a:gd name="T8" fmla="*/ 2147483646 w 1728"/>
              <a:gd name="T9" fmla="*/ 2147483646 h 1378"/>
              <a:gd name="T10" fmla="*/ 2147483646 w 1728"/>
              <a:gd name="T11" fmla="*/ 2147483646 h 1378"/>
              <a:gd name="T12" fmla="*/ 2147483646 w 1728"/>
              <a:gd name="T13" fmla="*/ 2147483646 h 1378"/>
              <a:gd name="T14" fmla="*/ 2147483646 w 1728"/>
              <a:gd name="T15" fmla="*/ 2147483646 h 1378"/>
              <a:gd name="T16" fmla="*/ 2147483646 w 1728"/>
              <a:gd name="T17" fmla="*/ 2147483646 h 1378"/>
              <a:gd name="T18" fmla="*/ 2147483646 w 1728"/>
              <a:gd name="T19" fmla="*/ 2147483646 h 1378"/>
              <a:gd name="T20" fmla="*/ 2147483646 w 1728"/>
              <a:gd name="T21" fmla="*/ 2147483646 h 1378"/>
              <a:gd name="T22" fmla="*/ 2147483646 w 1728"/>
              <a:gd name="T23" fmla="*/ 2147483646 h 1378"/>
              <a:gd name="T24" fmla="*/ 2147483646 w 1728"/>
              <a:gd name="T25" fmla="*/ 2147483646 h 1378"/>
              <a:gd name="T26" fmla="*/ 2147483646 w 1728"/>
              <a:gd name="T27" fmla="*/ 2147483646 h 1378"/>
              <a:gd name="T28" fmla="*/ 2147483646 w 1728"/>
              <a:gd name="T29" fmla="*/ 2147483646 h 1378"/>
              <a:gd name="T30" fmla="*/ 2147483646 w 1728"/>
              <a:gd name="T31" fmla="*/ 2147483646 h 1378"/>
              <a:gd name="T32" fmla="*/ 2147483646 w 1728"/>
              <a:gd name="T33" fmla="*/ 2147483646 h 1378"/>
              <a:gd name="T34" fmla="*/ 2147483646 w 1728"/>
              <a:gd name="T35" fmla="*/ 2147483646 h 1378"/>
              <a:gd name="T36" fmla="*/ 2147483646 w 1728"/>
              <a:gd name="T37" fmla="*/ 2147483646 h 1378"/>
              <a:gd name="T38" fmla="*/ 2147483646 w 1728"/>
              <a:gd name="T39" fmla="*/ 2147483646 h 1378"/>
              <a:gd name="T40" fmla="*/ 2147483646 w 1728"/>
              <a:gd name="T41" fmla="*/ 2147483646 h 1378"/>
              <a:gd name="T42" fmla="*/ 2147483646 w 1728"/>
              <a:gd name="T43" fmla="*/ 2147483646 h 1378"/>
              <a:gd name="T44" fmla="*/ 2147483646 w 1728"/>
              <a:gd name="T45" fmla="*/ 2147483646 h 1378"/>
              <a:gd name="T46" fmla="*/ 2147483646 w 1728"/>
              <a:gd name="T47" fmla="*/ 2147483646 h 1378"/>
              <a:gd name="T48" fmla="*/ 2147483646 w 1728"/>
              <a:gd name="T49" fmla="*/ 2147483646 h 1378"/>
              <a:gd name="T50" fmla="*/ 2147483646 w 1728"/>
              <a:gd name="T51" fmla="*/ 2147483646 h 1378"/>
              <a:gd name="T52" fmla="*/ 2147483646 w 1728"/>
              <a:gd name="T53" fmla="*/ 2147483646 h 1378"/>
              <a:gd name="T54" fmla="*/ 2147483646 w 1728"/>
              <a:gd name="T55" fmla="*/ 2147483646 h 1378"/>
              <a:gd name="T56" fmla="*/ 2147483646 w 1728"/>
              <a:gd name="T57" fmla="*/ 2147483646 h 1378"/>
              <a:gd name="T58" fmla="*/ 2147483646 w 1728"/>
              <a:gd name="T59" fmla="*/ 2147483646 h 1378"/>
              <a:gd name="T60" fmla="*/ 2147483646 w 1728"/>
              <a:gd name="T61" fmla="*/ 2147483646 h 1378"/>
              <a:gd name="T62" fmla="*/ 2147483646 w 1728"/>
              <a:gd name="T63" fmla="*/ 2147483646 h 1378"/>
              <a:gd name="T64" fmla="*/ 0 w 1728"/>
              <a:gd name="T65" fmla="*/ 0 h 1378"/>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728"/>
              <a:gd name="T100" fmla="*/ 0 h 1378"/>
              <a:gd name="T101" fmla="*/ 1728 w 1728"/>
              <a:gd name="T102" fmla="*/ 1378 h 1378"/>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728" h="1378">
                <a:moveTo>
                  <a:pt x="1728" y="1378"/>
                </a:moveTo>
                <a:lnTo>
                  <a:pt x="1639" y="1376"/>
                </a:lnTo>
                <a:lnTo>
                  <a:pt x="1550" y="1370"/>
                </a:lnTo>
                <a:lnTo>
                  <a:pt x="1463" y="1360"/>
                </a:lnTo>
                <a:lnTo>
                  <a:pt x="1378" y="1348"/>
                </a:lnTo>
                <a:lnTo>
                  <a:pt x="1293" y="1332"/>
                </a:lnTo>
                <a:lnTo>
                  <a:pt x="1211" y="1312"/>
                </a:lnTo>
                <a:lnTo>
                  <a:pt x="1131" y="1291"/>
                </a:lnTo>
                <a:lnTo>
                  <a:pt x="1052" y="1266"/>
                </a:lnTo>
                <a:lnTo>
                  <a:pt x="975" y="1237"/>
                </a:lnTo>
                <a:lnTo>
                  <a:pt x="900" y="1207"/>
                </a:lnTo>
                <a:lnTo>
                  <a:pt x="828" y="1173"/>
                </a:lnTo>
                <a:lnTo>
                  <a:pt x="757" y="1137"/>
                </a:lnTo>
                <a:lnTo>
                  <a:pt x="690" y="1098"/>
                </a:lnTo>
                <a:lnTo>
                  <a:pt x="624" y="1057"/>
                </a:lnTo>
                <a:lnTo>
                  <a:pt x="562" y="1014"/>
                </a:lnTo>
                <a:lnTo>
                  <a:pt x="502" y="969"/>
                </a:lnTo>
                <a:lnTo>
                  <a:pt x="445" y="921"/>
                </a:lnTo>
                <a:lnTo>
                  <a:pt x="390" y="871"/>
                </a:lnTo>
                <a:lnTo>
                  <a:pt x="339" y="820"/>
                </a:lnTo>
                <a:lnTo>
                  <a:pt x="291" y="765"/>
                </a:lnTo>
                <a:lnTo>
                  <a:pt x="246" y="709"/>
                </a:lnTo>
                <a:lnTo>
                  <a:pt x="205" y="652"/>
                </a:lnTo>
                <a:lnTo>
                  <a:pt x="168" y="593"/>
                </a:lnTo>
                <a:lnTo>
                  <a:pt x="132" y="533"/>
                </a:lnTo>
                <a:lnTo>
                  <a:pt x="102" y="470"/>
                </a:lnTo>
                <a:lnTo>
                  <a:pt x="75" y="406"/>
                </a:lnTo>
                <a:lnTo>
                  <a:pt x="53" y="342"/>
                </a:lnTo>
                <a:lnTo>
                  <a:pt x="33" y="276"/>
                </a:lnTo>
                <a:lnTo>
                  <a:pt x="19" y="208"/>
                </a:lnTo>
                <a:lnTo>
                  <a:pt x="9" y="140"/>
                </a:lnTo>
                <a:lnTo>
                  <a:pt x="2" y="71"/>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38" name="Freeform 1123">
            <a:extLst>
              <a:ext uri="{FF2B5EF4-FFF2-40B4-BE49-F238E27FC236}">
                <a16:creationId xmlns:a16="http://schemas.microsoft.com/office/drawing/2014/main" id="{A026E4AC-424B-29FE-2F4A-3C984818F27E}"/>
              </a:ext>
            </a:extLst>
          </p:cNvPr>
          <p:cNvSpPr>
            <a:spLocks/>
          </p:cNvSpPr>
          <p:nvPr/>
        </p:nvSpPr>
        <p:spPr bwMode="auto">
          <a:xfrm>
            <a:off x="2878138" y="3633788"/>
            <a:ext cx="2443162" cy="2328862"/>
          </a:xfrm>
          <a:custGeom>
            <a:avLst/>
            <a:gdLst>
              <a:gd name="T0" fmla="*/ 2147483646 w 1539"/>
              <a:gd name="T1" fmla="*/ 2147483646 h 1467"/>
              <a:gd name="T2" fmla="*/ 2147483646 w 1539"/>
              <a:gd name="T3" fmla="*/ 2147483646 h 1467"/>
              <a:gd name="T4" fmla="*/ 2147483646 w 1539"/>
              <a:gd name="T5" fmla="*/ 2147483646 h 1467"/>
              <a:gd name="T6" fmla="*/ 2147483646 w 1539"/>
              <a:gd name="T7" fmla="*/ 2147483646 h 1467"/>
              <a:gd name="T8" fmla="*/ 2147483646 w 1539"/>
              <a:gd name="T9" fmla="*/ 2147483646 h 1467"/>
              <a:gd name="T10" fmla="*/ 2147483646 w 1539"/>
              <a:gd name="T11" fmla="*/ 2147483646 h 1467"/>
              <a:gd name="T12" fmla="*/ 2147483646 w 1539"/>
              <a:gd name="T13" fmla="*/ 2147483646 h 1467"/>
              <a:gd name="T14" fmla="*/ 2147483646 w 1539"/>
              <a:gd name="T15" fmla="*/ 2147483646 h 1467"/>
              <a:gd name="T16" fmla="*/ 2147483646 w 1539"/>
              <a:gd name="T17" fmla="*/ 2147483646 h 1467"/>
              <a:gd name="T18" fmla="*/ 2147483646 w 1539"/>
              <a:gd name="T19" fmla="*/ 2147483646 h 1467"/>
              <a:gd name="T20" fmla="*/ 2147483646 w 1539"/>
              <a:gd name="T21" fmla="*/ 2147483646 h 1467"/>
              <a:gd name="T22" fmla="*/ 2147483646 w 1539"/>
              <a:gd name="T23" fmla="*/ 2147483646 h 1467"/>
              <a:gd name="T24" fmla="*/ 2147483646 w 1539"/>
              <a:gd name="T25" fmla="*/ 2147483646 h 1467"/>
              <a:gd name="T26" fmla="*/ 2147483646 w 1539"/>
              <a:gd name="T27" fmla="*/ 2147483646 h 1467"/>
              <a:gd name="T28" fmla="*/ 2147483646 w 1539"/>
              <a:gd name="T29" fmla="*/ 2147483646 h 1467"/>
              <a:gd name="T30" fmla="*/ 2147483646 w 1539"/>
              <a:gd name="T31" fmla="*/ 2147483646 h 1467"/>
              <a:gd name="T32" fmla="*/ 2147483646 w 1539"/>
              <a:gd name="T33" fmla="*/ 2147483646 h 1467"/>
              <a:gd name="T34" fmla="*/ 2147483646 w 1539"/>
              <a:gd name="T35" fmla="*/ 2147483646 h 1467"/>
              <a:gd name="T36" fmla="*/ 2147483646 w 1539"/>
              <a:gd name="T37" fmla="*/ 2147483646 h 1467"/>
              <a:gd name="T38" fmla="*/ 2147483646 w 1539"/>
              <a:gd name="T39" fmla="*/ 2147483646 h 1467"/>
              <a:gd name="T40" fmla="*/ 2147483646 w 1539"/>
              <a:gd name="T41" fmla="*/ 2147483646 h 1467"/>
              <a:gd name="T42" fmla="*/ 2147483646 w 1539"/>
              <a:gd name="T43" fmla="*/ 2147483646 h 1467"/>
              <a:gd name="T44" fmla="*/ 2147483646 w 1539"/>
              <a:gd name="T45" fmla="*/ 2147483646 h 1467"/>
              <a:gd name="T46" fmla="*/ 2147483646 w 1539"/>
              <a:gd name="T47" fmla="*/ 2147483646 h 1467"/>
              <a:gd name="T48" fmla="*/ 2147483646 w 1539"/>
              <a:gd name="T49" fmla="*/ 2147483646 h 1467"/>
              <a:gd name="T50" fmla="*/ 2147483646 w 1539"/>
              <a:gd name="T51" fmla="*/ 2147483646 h 1467"/>
              <a:gd name="T52" fmla="*/ 2147483646 w 1539"/>
              <a:gd name="T53" fmla="*/ 2147483646 h 1467"/>
              <a:gd name="T54" fmla="*/ 2147483646 w 1539"/>
              <a:gd name="T55" fmla="*/ 2147483646 h 1467"/>
              <a:gd name="T56" fmla="*/ 2147483646 w 1539"/>
              <a:gd name="T57" fmla="*/ 2147483646 h 1467"/>
              <a:gd name="T58" fmla="*/ 2147483646 w 1539"/>
              <a:gd name="T59" fmla="*/ 2147483646 h 1467"/>
              <a:gd name="T60" fmla="*/ 2147483646 w 1539"/>
              <a:gd name="T61" fmla="*/ 2147483646 h 1467"/>
              <a:gd name="T62" fmla="*/ 2147483646 w 1539"/>
              <a:gd name="T63" fmla="*/ 2147483646 h 1467"/>
              <a:gd name="T64" fmla="*/ 0 w 1539"/>
              <a:gd name="T65" fmla="*/ 0 h 146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1539"/>
              <a:gd name="T100" fmla="*/ 0 h 1467"/>
              <a:gd name="T101" fmla="*/ 1539 w 1539"/>
              <a:gd name="T102" fmla="*/ 1467 h 146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1539" h="1467">
                <a:moveTo>
                  <a:pt x="1539" y="1467"/>
                </a:moveTo>
                <a:lnTo>
                  <a:pt x="1458" y="1465"/>
                </a:lnTo>
                <a:lnTo>
                  <a:pt x="1380" y="1458"/>
                </a:lnTo>
                <a:lnTo>
                  <a:pt x="1302" y="1447"/>
                </a:lnTo>
                <a:lnTo>
                  <a:pt x="1225" y="1434"/>
                </a:lnTo>
                <a:lnTo>
                  <a:pt x="1150" y="1417"/>
                </a:lnTo>
                <a:lnTo>
                  <a:pt x="1076" y="1396"/>
                </a:lnTo>
                <a:lnTo>
                  <a:pt x="1004" y="1373"/>
                </a:lnTo>
                <a:lnTo>
                  <a:pt x="934" y="1346"/>
                </a:lnTo>
                <a:lnTo>
                  <a:pt x="865" y="1317"/>
                </a:lnTo>
                <a:lnTo>
                  <a:pt x="799" y="1284"/>
                </a:lnTo>
                <a:lnTo>
                  <a:pt x="734" y="1248"/>
                </a:lnTo>
                <a:lnTo>
                  <a:pt x="671" y="1210"/>
                </a:lnTo>
                <a:lnTo>
                  <a:pt x="611" y="1169"/>
                </a:lnTo>
                <a:lnTo>
                  <a:pt x="552" y="1125"/>
                </a:lnTo>
                <a:lnTo>
                  <a:pt x="496" y="1079"/>
                </a:lnTo>
                <a:lnTo>
                  <a:pt x="442" y="1031"/>
                </a:lnTo>
                <a:lnTo>
                  <a:pt x="392" y="980"/>
                </a:lnTo>
                <a:lnTo>
                  <a:pt x="343" y="926"/>
                </a:lnTo>
                <a:lnTo>
                  <a:pt x="298" y="872"/>
                </a:lnTo>
                <a:lnTo>
                  <a:pt x="255" y="813"/>
                </a:lnTo>
                <a:lnTo>
                  <a:pt x="215" y="754"/>
                </a:lnTo>
                <a:lnTo>
                  <a:pt x="179" y="693"/>
                </a:lnTo>
                <a:lnTo>
                  <a:pt x="146" y="630"/>
                </a:lnTo>
                <a:lnTo>
                  <a:pt x="115" y="565"/>
                </a:lnTo>
                <a:lnTo>
                  <a:pt x="88" y="499"/>
                </a:lnTo>
                <a:lnTo>
                  <a:pt x="65" y="432"/>
                </a:lnTo>
                <a:lnTo>
                  <a:pt x="44" y="363"/>
                </a:lnTo>
                <a:lnTo>
                  <a:pt x="28" y="292"/>
                </a:lnTo>
                <a:lnTo>
                  <a:pt x="15" y="221"/>
                </a:lnTo>
                <a:lnTo>
                  <a:pt x="6" y="148"/>
                </a:lnTo>
                <a:lnTo>
                  <a:pt x="2" y="75"/>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3939" name="Line 1124">
            <a:extLst>
              <a:ext uri="{FF2B5EF4-FFF2-40B4-BE49-F238E27FC236}">
                <a16:creationId xmlns:a16="http://schemas.microsoft.com/office/drawing/2014/main" id="{A75F7028-C159-E07A-FF22-3F1573CB4B80}"/>
              </a:ext>
            </a:extLst>
          </p:cNvPr>
          <p:cNvSpPr>
            <a:spLocks noChangeShapeType="1"/>
          </p:cNvSpPr>
          <p:nvPr/>
        </p:nvSpPr>
        <p:spPr bwMode="auto">
          <a:xfrm>
            <a:off x="2281238" y="2155825"/>
            <a:ext cx="5524500" cy="4200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40" name="Rectangle 1125">
            <a:extLst>
              <a:ext uri="{FF2B5EF4-FFF2-40B4-BE49-F238E27FC236}">
                <a16:creationId xmlns:a16="http://schemas.microsoft.com/office/drawing/2014/main" id="{B5754385-FFD3-BDDD-FB92-4FAF8DCA5988}"/>
              </a:ext>
            </a:extLst>
          </p:cNvPr>
          <p:cNvSpPr>
            <a:spLocks noGrp="1" noChangeArrowheads="1"/>
          </p:cNvSpPr>
          <p:nvPr>
            <p:ph type="title" idx="4294967295"/>
          </p:nvPr>
        </p:nvSpPr>
        <p:spPr>
          <a:xfrm>
            <a:off x="914400" y="0"/>
            <a:ext cx="8229600" cy="1143000"/>
          </a:xfrm>
        </p:spPr>
        <p:txBody>
          <a:bodyPr/>
          <a:lstStyle/>
          <a:p>
            <a:pPr eaLnBrk="1" hangingPunct="1"/>
            <a:r>
              <a:rPr lang="en-US" altLang="en-US">
                <a:solidFill>
                  <a:schemeClr val="tx1"/>
                </a:solidFill>
              </a:rPr>
              <a:t>A bad scenario: Detrimental Reliance:</a:t>
            </a:r>
            <a:r>
              <a:rPr lang="en-US" altLang="en-US" sz="2800">
                <a:solidFill>
                  <a:schemeClr val="tx1"/>
                </a:solidFill>
              </a:rPr>
              <a:t> </a:t>
            </a:r>
            <a:br>
              <a:rPr lang="en-US" altLang="en-US" sz="2800">
                <a:solidFill>
                  <a:schemeClr val="tx1"/>
                </a:solidFill>
              </a:rPr>
            </a:br>
            <a:r>
              <a:rPr lang="en-US" altLang="en-US" sz="2400">
                <a:solidFill>
                  <a:schemeClr val="tx1"/>
                </a:solidFill>
              </a:rPr>
              <a:t>David relies and Ebenezer breaches</a:t>
            </a:r>
          </a:p>
        </p:txBody>
      </p:sp>
      <p:sp>
        <p:nvSpPr>
          <p:cNvPr id="163941" name="Rectangle 1127">
            <a:extLst>
              <a:ext uri="{FF2B5EF4-FFF2-40B4-BE49-F238E27FC236}">
                <a16:creationId xmlns:a16="http://schemas.microsoft.com/office/drawing/2014/main" id="{E9FED156-A077-956D-FAC3-286F60FAC87C}"/>
              </a:ext>
            </a:extLst>
          </p:cNvPr>
          <p:cNvSpPr>
            <a:spLocks noChangeArrowheads="1"/>
          </p:cNvSpPr>
          <p:nvPr/>
        </p:nvSpPr>
        <p:spPr bwMode="auto">
          <a:xfrm>
            <a:off x="1697038" y="19827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42" name="Rectangle 1128">
            <a:extLst>
              <a:ext uri="{FF2B5EF4-FFF2-40B4-BE49-F238E27FC236}">
                <a16:creationId xmlns:a16="http://schemas.microsoft.com/office/drawing/2014/main" id="{4E003D00-CFDA-E79F-BB82-72EA9DA4F18B}"/>
              </a:ext>
            </a:extLst>
          </p:cNvPr>
          <p:cNvSpPr>
            <a:spLocks noChangeArrowheads="1"/>
          </p:cNvSpPr>
          <p:nvPr/>
        </p:nvSpPr>
        <p:spPr bwMode="auto">
          <a:xfrm>
            <a:off x="2427288"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43" name="Rectangle 1129">
            <a:extLst>
              <a:ext uri="{FF2B5EF4-FFF2-40B4-BE49-F238E27FC236}">
                <a16:creationId xmlns:a16="http://schemas.microsoft.com/office/drawing/2014/main" id="{B150585E-78DA-F4E5-24E6-FB957EC1A3F6}"/>
              </a:ext>
            </a:extLst>
          </p:cNvPr>
          <p:cNvSpPr>
            <a:spLocks noChangeArrowheads="1"/>
          </p:cNvSpPr>
          <p:nvPr/>
        </p:nvSpPr>
        <p:spPr bwMode="auto">
          <a:xfrm>
            <a:off x="3008313"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44" name="Rectangle 1130">
            <a:extLst>
              <a:ext uri="{FF2B5EF4-FFF2-40B4-BE49-F238E27FC236}">
                <a16:creationId xmlns:a16="http://schemas.microsoft.com/office/drawing/2014/main" id="{E05E7B07-4DDF-0FFA-8EE2-35E5CB068047}"/>
              </a:ext>
            </a:extLst>
          </p:cNvPr>
          <p:cNvSpPr>
            <a:spLocks noChangeArrowheads="1"/>
          </p:cNvSpPr>
          <p:nvPr/>
        </p:nvSpPr>
        <p:spPr bwMode="auto">
          <a:xfrm>
            <a:off x="3984625" y="24542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45" name="Rectangle 1131">
            <a:extLst>
              <a:ext uri="{FF2B5EF4-FFF2-40B4-BE49-F238E27FC236}">
                <a16:creationId xmlns:a16="http://schemas.microsoft.com/office/drawing/2014/main" id="{77637075-F013-E35D-3A81-8DC802E8E5CC}"/>
              </a:ext>
            </a:extLst>
          </p:cNvPr>
          <p:cNvSpPr>
            <a:spLocks noChangeArrowheads="1"/>
          </p:cNvSpPr>
          <p:nvPr/>
        </p:nvSpPr>
        <p:spPr bwMode="auto">
          <a:xfrm>
            <a:off x="1697038" y="30210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46" name="Rectangle 1132">
            <a:extLst>
              <a:ext uri="{FF2B5EF4-FFF2-40B4-BE49-F238E27FC236}">
                <a16:creationId xmlns:a16="http://schemas.microsoft.com/office/drawing/2014/main" id="{793E9C83-6C12-E24C-C177-DA22D9E7A8D4}"/>
              </a:ext>
            </a:extLst>
          </p:cNvPr>
          <p:cNvSpPr>
            <a:spLocks noChangeArrowheads="1"/>
          </p:cNvSpPr>
          <p:nvPr/>
        </p:nvSpPr>
        <p:spPr bwMode="auto">
          <a:xfrm>
            <a:off x="2427288"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47" name="Rectangle 1133">
            <a:extLst>
              <a:ext uri="{FF2B5EF4-FFF2-40B4-BE49-F238E27FC236}">
                <a16:creationId xmlns:a16="http://schemas.microsoft.com/office/drawing/2014/main" id="{571F50C4-AE4F-08CD-BE67-29BAD4962506}"/>
              </a:ext>
            </a:extLst>
          </p:cNvPr>
          <p:cNvSpPr>
            <a:spLocks noChangeArrowheads="1"/>
          </p:cNvSpPr>
          <p:nvPr/>
        </p:nvSpPr>
        <p:spPr bwMode="auto">
          <a:xfrm>
            <a:off x="3008313"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48" name="Rectangle 1134">
            <a:extLst>
              <a:ext uri="{FF2B5EF4-FFF2-40B4-BE49-F238E27FC236}">
                <a16:creationId xmlns:a16="http://schemas.microsoft.com/office/drawing/2014/main" id="{4D99AE21-BC3D-F756-B92F-2D76F4737019}"/>
              </a:ext>
            </a:extLst>
          </p:cNvPr>
          <p:cNvSpPr>
            <a:spLocks noChangeArrowheads="1"/>
          </p:cNvSpPr>
          <p:nvPr/>
        </p:nvSpPr>
        <p:spPr bwMode="auto">
          <a:xfrm>
            <a:off x="3589338"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49" name="Rectangle 1135">
            <a:extLst>
              <a:ext uri="{FF2B5EF4-FFF2-40B4-BE49-F238E27FC236}">
                <a16:creationId xmlns:a16="http://schemas.microsoft.com/office/drawing/2014/main" id="{09C4255B-C8B3-4460-E079-916C436FE10C}"/>
              </a:ext>
            </a:extLst>
          </p:cNvPr>
          <p:cNvSpPr>
            <a:spLocks noChangeArrowheads="1"/>
          </p:cNvSpPr>
          <p:nvPr/>
        </p:nvSpPr>
        <p:spPr bwMode="auto">
          <a:xfrm>
            <a:off x="4171950" y="34925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50" name="Rectangle 1136">
            <a:extLst>
              <a:ext uri="{FF2B5EF4-FFF2-40B4-BE49-F238E27FC236}">
                <a16:creationId xmlns:a16="http://schemas.microsoft.com/office/drawing/2014/main" id="{C58F0AF0-8D17-6893-DA16-68CF2786B2B2}"/>
              </a:ext>
            </a:extLst>
          </p:cNvPr>
          <p:cNvSpPr>
            <a:spLocks noChangeArrowheads="1"/>
          </p:cNvSpPr>
          <p:nvPr/>
        </p:nvSpPr>
        <p:spPr bwMode="auto">
          <a:xfrm>
            <a:off x="2427288" y="3700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51" name="Rectangle 1137">
            <a:extLst>
              <a:ext uri="{FF2B5EF4-FFF2-40B4-BE49-F238E27FC236}">
                <a16:creationId xmlns:a16="http://schemas.microsoft.com/office/drawing/2014/main" id="{1092E8F8-3ED3-882A-0082-1E4D011A1C08}"/>
              </a:ext>
            </a:extLst>
          </p:cNvPr>
          <p:cNvSpPr>
            <a:spLocks noChangeArrowheads="1"/>
          </p:cNvSpPr>
          <p:nvPr/>
        </p:nvSpPr>
        <p:spPr bwMode="auto">
          <a:xfrm>
            <a:off x="3008313" y="3700463"/>
            <a:ext cx="889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52" name="Rectangle 1138">
            <a:extLst>
              <a:ext uri="{FF2B5EF4-FFF2-40B4-BE49-F238E27FC236}">
                <a16:creationId xmlns:a16="http://schemas.microsoft.com/office/drawing/2014/main" id="{37A92847-2026-B844-1D24-2092C9907196}"/>
              </a:ext>
            </a:extLst>
          </p:cNvPr>
          <p:cNvSpPr>
            <a:spLocks noChangeArrowheads="1"/>
          </p:cNvSpPr>
          <p:nvPr/>
        </p:nvSpPr>
        <p:spPr bwMode="auto">
          <a:xfrm>
            <a:off x="3105150" y="370046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53" name="Rectangle 1139">
            <a:extLst>
              <a:ext uri="{FF2B5EF4-FFF2-40B4-BE49-F238E27FC236}">
                <a16:creationId xmlns:a16="http://schemas.microsoft.com/office/drawing/2014/main" id="{DCFBFFAA-AEA3-D6C0-0A2B-46290AEFB96F}"/>
              </a:ext>
            </a:extLst>
          </p:cNvPr>
          <p:cNvSpPr>
            <a:spLocks noChangeArrowheads="1"/>
          </p:cNvSpPr>
          <p:nvPr/>
        </p:nvSpPr>
        <p:spPr bwMode="auto">
          <a:xfrm>
            <a:off x="2362200" y="3886200"/>
            <a:ext cx="56832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b="1">
                <a:solidFill>
                  <a:srgbClr val="FF0000"/>
                </a:solidFill>
                <a:latin typeface="Times New Roman" panose="02020603050405020304" pitchFamily="18" charset="0"/>
              </a:rPr>
              <a:t>C</a:t>
            </a:r>
            <a:r>
              <a:rPr lang="en-US" altLang="en-US" sz="1000" b="1">
                <a:solidFill>
                  <a:srgbClr val="FF0000"/>
                </a:solidFill>
                <a:latin typeface="Times New Roman" panose="02020603050405020304" pitchFamily="18" charset="0"/>
              </a:rPr>
              <a:t> 100,0</a:t>
            </a:r>
          </a:p>
        </p:txBody>
      </p:sp>
      <p:sp>
        <p:nvSpPr>
          <p:cNvPr id="163954" name="Rectangle 1140">
            <a:extLst>
              <a:ext uri="{FF2B5EF4-FFF2-40B4-BE49-F238E27FC236}">
                <a16:creationId xmlns:a16="http://schemas.microsoft.com/office/drawing/2014/main" id="{C7D93357-EDE4-C780-5C3C-7B1A2136302F}"/>
              </a:ext>
            </a:extLst>
          </p:cNvPr>
          <p:cNvSpPr>
            <a:spLocks noChangeArrowheads="1"/>
          </p:cNvSpPr>
          <p:nvPr/>
        </p:nvSpPr>
        <p:spPr bwMode="auto">
          <a:xfrm>
            <a:off x="2782888" y="3908425"/>
            <a:ext cx="3063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D</a:t>
            </a:r>
            <a:endParaRPr lang="en-US" altLang="en-US" sz="2400">
              <a:latin typeface="Times New Roman" panose="02020603050405020304" pitchFamily="18" charset="0"/>
            </a:endParaRPr>
          </a:p>
        </p:txBody>
      </p:sp>
      <p:sp>
        <p:nvSpPr>
          <p:cNvPr id="163955" name="Rectangle 1141">
            <a:extLst>
              <a:ext uri="{FF2B5EF4-FFF2-40B4-BE49-F238E27FC236}">
                <a16:creationId xmlns:a16="http://schemas.microsoft.com/office/drawing/2014/main" id="{50B50EAF-00EB-D909-0F05-3760A1C0CB05}"/>
              </a:ext>
            </a:extLst>
          </p:cNvPr>
          <p:cNvSpPr>
            <a:spLocks noChangeArrowheads="1"/>
          </p:cNvSpPr>
          <p:nvPr/>
        </p:nvSpPr>
        <p:spPr bwMode="auto">
          <a:xfrm>
            <a:off x="3116263"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56" name="Rectangle 1142">
            <a:extLst>
              <a:ext uri="{FF2B5EF4-FFF2-40B4-BE49-F238E27FC236}">
                <a16:creationId xmlns:a16="http://schemas.microsoft.com/office/drawing/2014/main" id="{96E0479D-102D-391E-7BB3-89CCC37C1C67}"/>
              </a:ext>
            </a:extLst>
          </p:cNvPr>
          <p:cNvSpPr>
            <a:spLocks noChangeArrowheads="1"/>
          </p:cNvSpPr>
          <p:nvPr/>
        </p:nvSpPr>
        <p:spPr bwMode="auto">
          <a:xfrm>
            <a:off x="3589338"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57" name="Rectangle 1143">
            <a:extLst>
              <a:ext uri="{FF2B5EF4-FFF2-40B4-BE49-F238E27FC236}">
                <a16:creationId xmlns:a16="http://schemas.microsoft.com/office/drawing/2014/main" id="{271E1516-B47F-95E8-82E4-797A5E9085FA}"/>
              </a:ext>
            </a:extLst>
          </p:cNvPr>
          <p:cNvSpPr>
            <a:spLocks noChangeArrowheads="1"/>
          </p:cNvSpPr>
          <p:nvPr/>
        </p:nvSpPr>
        <p:spPr bwMode="auto">
          <a:xfrm>
            <a:off x="4171950" y="3908425"/>
            <a:ext cx="2222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58" name="Rectangle 1144">
            <a:extLst>
              <a:ext uri="{FF2B5EF4-FFF2-40B4-BE49-F238E27FC236}">
                <a16:creationId xmlns:a16="http://schemas.microsoft.com/office/drawing/2014/main" id="{48F1FD80-F3E4-6BBF-9291-49331986549D}"/>
              </a:ext>
            </a:extLst>
          </p:cNvPr>
          <p:cNvSpPr>
            <a:spLocks noChangeArrowheads="1"/>
          </p:cNvSpPr>
          <p:nvPr/>
        </p:nvSpPr>
        <p:spPr bwMode="auto">
          <a:xfrm>
            <a:off x="4413250" y="39084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59" name="Rectangle 1145">
            <a:extLst>
              <a:ext uri="{FF2B5EF4-FFF2-40B4-BE49-F238E27FC236}">
                <a16:creationId xmlns:a16="http://schemas.microsoft.com/office/drawing/2014/main" id="{2F4FE40F-BCD3-EF2C-88B4-4913407ECC6C}"/>
              </a:ext>
            </a:extLst>
          </p:cNvPr>
          <p:cNvSpPr>
            <a:spLocks noChangeArrowheads="1"/>
          </p:cNvSpPr>
          <p:nvPr/>
        </p:nvSpPr>
        <p:spPr bwMode="auto">
          <a:xfrm>
            <a:off x="2233613" y="41163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60" name="Rectangle 1146">
            <a:extLst>
              <a:ext uri="{FF2B5EF4-FFF2-40B4-BE49-F238E27FC236}">
                <a16:creationId xmlns:a16="http://schemas.microsoft.com/office/drawing/2014/main" id="{C20AD457-3D7E-E6B5-804E-7A267B0A1856}"/>
              </a:ext>
            </a:extLst>
          </p:cNvPr>
          <p:cNvSpPr>
            <a:spLocks noChangeArrowheads="1"/>
          </p:cNvSpPr>
          <p:nvPr/>
        </p:nvSpPr>
        <p:spPr bwMode="auto">
          <a:xfrm>
            <a:off x="2427288"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61" name="Rectangle 1147">
            <a:extLst>
              <a:ext uri="{FF2B5EF4-FFF2-40B4-BE49-F238E27FC236}">
                <a16:creationId xmlns:a16="http://schemas.microsoft.com/office/drawing/2014/main" id="{CCDC3A63-FC02-8F83-60A2-3C4F04F7F72E}"/>
              </a:ext>
            </a:extLst>
          </p:cNvPr>
          <p:cNvSpPr>
            <a:spLocks noChangeArrowheads="1"/>
          </p:cNvSpPr>
          <p:nvPr/>
        </p:nvSpPr>
        <p:spPr bwMode="auto">
          <a:xfrm>
            <a:off x="3008313"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62" name="Rectangle 1148">
            <a:extLst>
              <a:ext uri="{FF2B5EF4-FFF2-40B4-BE49-F238E27FC236}">
                <a16:creationId xmlns:a16="http://schemas.microsoft.com/office/drawing/2014/main" id="{B05663DA-52B2-F7C4-1154-CF586C23DE7A}"/>
              </a:ext>
            </a:extLst>
          </p:cNvPr>
          <p:cNvSpPr>
            <a:spLocks noChangeArrowheads="1"/>
          </p:cNvSpPr>
          <p:nvPr/>
        </p:nvSpPr>
        <p:spPr bwMode="auto">
          <a:xfrm>
            <a:off x="3589338" y="4530725"/>
            <a:ext cx="1333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63" name="Rectangle 1149">
            <a:extLst>
              <a:ext uri="{FF2B5EF4-FFF2-40B4-BE49-F238E27FC236}">
                <a16:creationId xmlns:a16="http://schemas.microsoft.com/office/drawing/2014/main" id="{638ED6DA-C6A7-EB7E-70E2-B785E9BB69A4}"/>
              </a:ext>
            </a:extLst>
          </p:cNvPr>
          <p:cNvSpPr>
            <a:spLocks noChangeArrowheads="1"/>
          </p:cNvSpPr>
          <p:nvPr/>
        </p:nvSpPr>
        <p:spPr bwMode="auto">
          <a:xfrm>
            <a:off x="3735388"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64" name="Rectangle 1150">
            <a:extLst>
              <a:ext uri="{FF2B5EF4-FFF2-40B4-BE49-F238E27FC236}">
                <a16:creationId xmlns:a16="http://schemas.microsoft.com/office/drawing/2014/main" id="{F2984EBC-7BAA-1D82-CE1B-2EA7660D6A10}"/>
              </a:ext>
            </a:extLst>
          </p:cNvPr>
          <p:cNvSpPr>
            <a:spLocks noChangeArrowheads="1"/>
          </p:cNvSpPr>
          <p:nvPr/>
        </p:nvSpPr>
        <p:spPr bwMode="auto">
          <a:xfrm>
            <a:off x="4171950" y="4530725"/>
            <a:ext cx="2667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65" name="Rectangle 1151">
            <a:extLst>
              <a:ext uri="{FF2B5EF4-FFF2-40B4-BE49-F238E27FC236}">
                <a16:creationId xmlns:a16="http://schemas.microsoft.com/office/drawing/2014/main" id="{4C2FF92C-85B7-4D9D-BD80-0E72F2A451AE}"/>
              </a:ext>
            </a:extLst>
          </p:cNvPr>
          <p:cNvSpPr>
            <a:spLocks noChangeArrowheads="1"/>
          </p:cNvSpPr>
          <p:nvPr/>
        </p:nvSpPr>
        <p:spPr bwMode="auto">
          <a:xfrm>
            <a:off x="4462463"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66" name="Rectangle 1152">
            <a:extLst>
              <a:ext uri="{FF2B5EF4-FFF2-40B4-BE49-F238E27FC236}">
                <a16:creationId xmlns:a16="http://schemas.microsoft.com/office/drawing/2014/main" id="{5B0C5D62-B4EE-FBC0-02D6-829034692B30}"/>
              </a:ext>
            </a:extLst>
          </p:cNvPr>
          <p:cNvSpPr>
            <a:spLocks noChangeArrowheads="1"/>
          </p:cNvSpPr>
          <p:nvPr/>
        </p:nvSpPr>
        <p:spPr bwMode="auto">
          <a:xfrm>
            <a:off x="4752975" y="453072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67" name="Rectangle 1153">
            <a:extLst>
              <a:ext uri="{FF2B5EF4-FFF2-40B4-BE49-F238E27FC236}">
                <a16:creationId xmlns:a16="http://schemas.microsoft.com/office/drawing/2014/main" id="{6BC89A94-B8CB-05AC-852A-B774E9BEF91C}"/>
              </a:ext>
            </a:extLst>
          </p:cNvPr>
          <p:cNvSpPr>
            <a:spLocks noChangeArrowheads="1"/>
          </p:cNvSpPr>
          <p:nvPr/>
        </p:nvSpPr>
        <p:spPr bwMode="auto">
          <a:xfrm>
            <a:off x="1697038" y="42672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68" name="Rectangle 1154">
            <a:extLst>
              <a:ext uri="{FF2B5EF4-FFF2-40B4-BE49-F238E27FC236}">
                <a16:creationId xmlns:a16="http://schemas.microsoft.com/office/drawing/2014/main" id="{6F825042-5EEA-2FC7-BB25-1EC6FC841506}"/>
              </a:ext>
            </a:extLst>
          </p:cNvPr>
          <p:cNvSpPr>
            <a:spLocks noChangeArrowheads="1"/>
          </p:cNvSpPr>
          <p:nvPr/>
        </p:nvSpPr>
        <p:spPr bwMode="auto">
          <a:xfrm>
            <a:off x="2427288"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69" name="Rectangle 1155">
            <a:extLst>
              <a:ext uri="{FF2B5EF4-FFF2-40B4-BE49-F238E27FC236}">
                <a16:creationId xmlns:a16="http://schemas.microsoft.com/office/drawing/2014/main" id="{9A085B11-028E-8405-14F9-8C70EA26A459}"/>
              </a:ext>
            </a:extLst>
          </p:cNvPr>
          <p:cNvSpPr>
            <a:spLocks noChangeArrowheads="1"/>
          </p:cNvSpPr>
          <p:nvPr/>
        </p:nvSpPr>
        <p:spPr bwMode="auto">
          <a:xfrm>
            <a:off x="3008313"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70" name="Rectangle 1156">
            <a:extLst>
              <a:ext uri="{FF2B5EF4-FFF2-40B4-BE49-F238E27FC236}">
                <a16:creationId xmlns:a16="http://schemas.microsoft.com/office/drawing/2014/main" id="{94060B34-4BDB-0E5D-6743-C983A8C278C7}"/>
              </a:ext>
            </a:extLst>
          </p:cNvPr>
          <p:cNvSpPr>
            <a:spLocks noChangeArrowheads="1"/>
          </p:cNvSpPr>
          <p:nvPr/>
        </p:nvSpPr>
        <p:spPr bwMode="auto">
          <a:xfrm>
            <a:off x="3589338"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71" name="Rectangle 1157">
            <a:extLst>
              <a:ext uri="{FF2B5EF4-FFF2-40B4-BE49-F238E27FC236}">
                <a16:creationId xmlns:a16="http://schemas.microsoft.com/office/drawing/2014/main" id="{CCC5D612-FC75-3308-B961-DA3280F42177}"/>
              </a:ext>
            </a:extLst>
          </p:cNvPr>
          <p:cNvSpPr>
            <a:spLocks noChangeArrowheads="1"/>
          </p:cNvSpPr>
          <p:nvPr/>
        </p:nvSpPr>
        <p:spPr bwMode="auto">
          <a:xfrm>
            <a:off x="4171950"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72" name="Rectangle 1158">
            <a:extLst>
              <a:ext uri="{FF2B5EF4-FFF2-40B4-BE49-F238E27FC236}">
                <a16:creationId xmlns:a16="http://schemas.microsoft.com/office/drawing/2014/main" id="{6811CFD4-42E8-288E-95B1-5CAB28FD5A7A}"/>
              </a:ext>
            </a:extLst>
          </p:cNvPr>
          <p:cNvSpPr>
            <a:spLocks noChangeArrowheads="1"/>
          </p:cNvSpPr>
          <p:nvPr/>
        </p:nvSpPr>
        <p:spPr bwMode="auto">
          <a:xfrm>
            <a:off x="4752975" y="47386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73" name="Rectangle 1159">
            <a:extLst>
              <a:ext uri="{FF2B5EF4-FFF2-40B4-BE49-F238E27FC236}">
                <a16:creationId xmlns:a16="http://schemas.microsoft.com/office/drawing/2014/main" id="{2EC9DDCB-950B-4B2D-D493-B7AE4DBCAADD}"/>
              </a:ext>
            </a:extLst>
          </p:cNvPr>
          <p:cNvSpPr>
            <a:spLocks noChangeArrowheads="1"/>
          </p:cNvSpPr>
          <p:nvPr/>
        </p:nvSpPr>
        <p:spPr bwMode="auto">
          <a:xfrm>
            <a:off x="1697038" y="4475163"/>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74" name="Rectangle 1160">
            <a:extLst>
              <a:ext uri="{FF2B5EF4-FFF2-40B4-BE49-F238E27FC236}">
                <a16:creationId xmlns:a16="http://schemas.microsoft.com/office/drawing/2014/main" id="{198C1642-4BB1-EE36-0350-67B67146CBBD}"/>
              </a:ext>
            </a:extLst>
          </p:cNvPr>
          <p:cNvSpPr>
            <a:spLocks noChangeArrowheads="1"/>
          </p:cNvSpPr>
          <p:nvPr/>
        </p:nvSpPr>
        <p:spPr bwMode="auto">
          <a:xfrm>
            <a:off x="203993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75" name="Rectangle 1161">
            <a:extLst>
              <a:ext uri="{FF2B5EF4-FFF2-40B4-BE49-F238E27FC236}">
                <a16:creationId xmlns:a16="http://schemas.microsoft.com/office/drawing/2014/main" id="{03D2B471-B300-2C3A-BAD6-F4CD4441C6D4}"/>
              </a:ext>
            </a:extLst>
          </p:cNvPr>
          <p:cNvSpPr>
            <a:spLocks noChangeArrowheads="1"/>
          </p:cNvSpPr>
          <p:nvPr/>
        </p:nvSpPr>
        <p:spPr bwMode="auto">
          <a:xfrm>
            <a:off x="242728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76" name="Rectangle 1162">
            <a:extLst>
              <a:ext uri="{FF2B5EF4-FFF2-40B4-BE49-F238E27FC236}">
                <a16:creationId xmlns:a16="http://schemas.microsoft.com/office/drawing/2014/main" id="{8E9DC71A-8E25-5734-BC60-60EB2DD02ACC}"/>
              </a:ext>
            </a:extLst>
          </p:cNvPr>
          <p:cNvSpPr>
            <a:spLocks noChangeArrowheads="1"/>
          </p:cNvSpPr>
          <p:nvPr/>
        </p:nvSpPr>
        <p:spPr bwMode="auto">
          <a:xfrm>
            <a:off x="3008313"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77" name="Rectangle 1163">
            <a:extLst>
              <a:ext uri="{FF2B5EF4-FFF2-40B4-BE49-F238E27FC236}">
                <a16:creationId xmlns:a16="http://schemas.microsoft.com/office/drawing/2014/main" id="{017A9D76-928C-DFC6-8615-F11EAF44E8D0}"/>
              </a:ext>
            </a:extLst>
          </p:cNvPr>
          <p:cNvSpPr>
            <a:spLocks noChangeArrowheads="1"/>
          </p:cNvSpPr>
          <p:nvPr/>
        </p:nvSpPr>
        <p:spPr bwMode="auto">
          <a:xfrm>
            <a:off x="3589338" y="4946650"/>
            <a:ext cx="1285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A</a:t>
            </a:r>
            <a:endParaRPr lang="en-US" altLang="en-US" sz="2400">
              <a:latin typeface="Times New Roman" panose="02020603050405020304" pitchFamily="18" charset="0"/>
            </a:endParaRPr>
          </a:p>
        </p:txBody>
      </p:sp>
      <p:sp>
        <p:nvSpPr>
          <p:cNvPr id="163978" name="Rectangle 1164">
            <a:extLst>
              <a:ext uri="{FF2B5EF4-FFF2-40B4-BE49-F238E27FC236}">
                <a16:creationId xmlns:a16="http://schemas.microsoft.com/office/drawing/2014/main" id="{E40E83EC-418E-4DA4-6F49-A148DEF55BBA}"/>
              </a:ext>
            </a:extLst>
          </p:cNvPr>
          <p:cNvSpPr>
            <a:spLocks noChangeArrowheads="1"/>
          </p:cNvSpPr>
          <p:nvPr/>
        </p:nvSpPr>
        <p:spPr bwMode="auto">
          <a:xfrm>
            <a:off x="3729038" y="5024438"/>
            <a:ext cx="317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50, 50</a:t>
            </a:r>
            <a:endParaRPr lang="en-US" altLang="en-US" sz="2400">
              <a:latin typeface="Times New Roman" panose="02020603050405020304" pitchFamily="18" charset="0"/>
            </a:endParaRPr>
          </a:p>
        </p:txBody>
      </p:sp>
      <p:sp>
        <p:nvSpPr>
          <p:cNvPr id="163979" name="Rectangle 1165">
            <a:extLst>
              <a:ext uri="{FF2B5EF4-FFF2-40B4-BE49-F238E27FC236}">
                <a16:creationId xmlns:a16="http://schemas.microsoft.com/office/drawing/2014/main" id="{6B6B060F-276B-B570-A68B-361F490DBAE6}"/>
              </a:ext>
            </a:extLst>
          </p:cNvPr>
          <p:cNvSpPr>
            <a:spLocks noChangeArrowheads="1"/>
          </p:cNvSpPr>
          <p:nvPr/>
        </p:nvSpPr>
        <p:spPr bwMode="auto">
          <a:xfrm>
            <a:off x="4052888"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80" name="Rectangle 1166">
            <a:extLst>
              <a:ext uri="{FF2B5EF4-FFF2-40B4-BE49-F238E27FC236}">
                <a16:creationId xmlns:a16="http://schemas.microsoft.com/office/drawing/2014/main" id="{F73D2AFB-77B4-7374-AB0A-340B0048009C}"/>
              </a:ext>
            </a:extLst>
          </p:cNvPr>
          <p:cNvSpPr>
            <a:spLocks noChangeArrowheads="1"/>
          </p:cNvSpPr>
          <p:nvPr/>
        </p:nvSpPr>
        <p:spPr bwMode="auto">
          <a:xfrm>
            <a:off x="4171950"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81" name="Rectangle 1167">
            <a:extLst>
              <a:ext uri="{FF2B5EF4-FFF2-40B4-BE49-F238E27FC236}">
                <a16:creationId xmlns:a16="http://schemas.microsoft.com/office/drawing/2014/main" id="{660963E8-9BD2-67D7-2257-1572EC581610}"/>
              </a:ext>
            </a:extLst>
          </p:cNvPr>
          <p:cNvSpPr>
            <a:spLocks noChangeArrowheads="1"/>
          </p:cNvSpPr>
          <p:nvPr/>
        </p:nvSpPr>
        <p:spPr bwMode="auto">
          <a:xfrm>
            <a:off x="4752975" y="49466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82" name="Rectangle 1168">
            <a:extLst>
              <a:ext uri="{FF2B5EF4-FFF2-40B4-BE49-F238E27FC236}">
                <a16:creationId xmlns:a16="http://schemas.microsoft.com/office/drawing/2014/main" id="{B06E7B64-6794-A392-310B-DD7D04DCC6BE}"/>
              </a:ext>
            </a:extLst>
          </p:cNvPr>
          <p:cNvSpPr>
            <a:spLocks noChangeArrowheads="1"/>
          </p:cNvSpPr>
          <p:nvPr/>
        </p:nvSpPr>
        <p:spPr bwMode="auto">
          <a:xfrm>
            <a:off x="2087563" y="5154613"/>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63983" name="Rectangle 1169">
            <a:extLst>
              <a:ext uri="{FF2B5EF4-FFF2-40B4-BE49-F238E27FC236}">
                <a16:creationId xmlns:a16="http://schemas.microsoft.com/office/drawing/2014/main" id="{86622A7C-1D63-2D83-756E-CBDEE331A523}"/>
              </a:ext>
            </a:extLst>
          </p:cNvPr>
          <p:cNvSpPr>
            <a:spLocks noChangeArrowheads="1"/>
          </p:cNvSpPr>
          <p:nvPr/>
        </p:nvSpPr>
        <p:spPr bwMode="auto">
          <a:xfrm>
            <a:off x="228123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84" name="Rectangle 1170">
            <a:extLst>
              <a:ext uri="{FF2B5EF4-FFF2-40B4-BE49-F238E27FC236}">
                <a16:creationId xmlns:a16="http://schemas.microsoft.com/office/drawing/2014/main" id="{1F54AA09-DC6D-2110-9A38-BBC8FDEF4BC9}"/>
              </a:ext>
            </a:extLst>
          </p:cNvPr>
          <p:cNvSpPr>
            <a:spLocks noChangeArrowheads="1"/>
          </p:cNvSpPr>
          <p:nvPr/>
        </p:nvSpPr>
        <p:spPr bwMode="auto">
          <a:xfrm>
            <a:off x="2427288"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85" name="Rectangle 1171">
            <a:extLst>
              <a:ext uri="{FF2B5EF4-FFF2-40B4-BE49-F238E27FC236}">
                <a16:creationId xmlns:a16="http://schemas.microsoft.com/office/drawing/2014/main" id="{05F37D5B-86B4-D193-0E2B-A9039A9D9F3B}"/>
              </a:ext>
            </a:extLst>
          </p:cNvPr>
          <p:cNvSpPr>
            <a:spLocks noChangeArrowheads="1"/>
          </p:cNvSpPr>
          <p:nvPr/>
        </p:nvSpPr>
        <p:spPr bwMode="auto">
          <a:xfrm>
            <a:off x="3008313" y="5154613"/>
            <a:ext cx="5334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86" name="Rectangle 1172">
            <a:extLst>
              <a:ext uri="{FF2B5EF4-FFF2-40B4-BE49-F238E27FC236}">
                <a16:creationId xmlns:a16="http://schemas.microsoft.com/office/drawing/2014/main" id="{BF4BF1A6-229B-28CC-9932-2BB84EE4B406}"/>
              </a:ext>
            </a:extLst>
          </p:cNvPr>
          <p:cNvSpPr>
            <a:spLocks noChangeArrowheads="1"/>
          </p:cNvSpPr>
          <p:nvPr/>
        </p:nvSpPr>
        <p:spPr bwMode="auto">
          <a:xfrm>
            <a:off x="363855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87" name="Rectangle 1173">
            <a:extLst>
              <a:ext uri="{FF2B5EF4-FFF2-40B4-BE49-F238E27FC236}">
                <a16:creationId xmlns:a16="http://schemas.microsoft.com/office/drawing/2014/main" id="{7FD44A4C-F58A-FC71-DFEB-C65616F37FBB}"/>
              </a:ext>
            </a:extLst>
          </p:cNvPr>
          <p:cNvSpPr>
            <a:spLocks noChangeArrowheads="1"/>
          </p:cNvSpPr>
          <p:nvPr/>
        </p:nvSpPr>
        <p:spPr bwMode="auto">
          <a:xfrm>
            <a:off x="4171950"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88" name="Rectangle 1174">
            <a:extLst>
              <a:ext uri="{FF2B5EF4-FFF2-40B4-BE49-F238E27FC236}">
                <a16:creationId xmlns:a16="http://schemas.microsoft.com/office/drawing/2014/main" id="{DB25BC5B-DBCA-B8B7-AE17-350E633E85CD}"/>
              </a:ext>
            </a:extLst>
          </p:cNvPr>
          <p:cNvSpPr>
            <a:spLocks noChangeArrowheads="1"/>
          </p:cNvSpPr>
          <p:nvPr/>
        </p:nvSpPr>
        <p:spPr bwMode="auto">
          <a:xfrm>
            <a:off x="4752975" y="51546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89" name="Rectangle 1175">
            <a:extLst>
              <a:ext uri="{FF2B5EF4-FFF2-40B4-BE49-F238E27FC236}">
                <a16:creationId xmlns:a16="http://schemas.microsoft.com/office/drawing/2014/main" id="{D873F799-944F-9D25-A9D6-166AA1215B01}"/>
              </a:ext>
            </a:extLst>
          </p:cNvPr>
          <p:cNvSpPr>
            <a:spLocks noChangeArrowheads="1"/>
          </p:cNvSpPr>
          <p:nvPr/>
        </p:nvSpPr>
        <p:spPr bwMode="auto">
          <a:xfrm>
            <a:off x="1697038" y="4891088"/>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90" name="Rectangle 1176">
            <a:extLst>
              <a:ext uri="{FF2B5EF4-FFF2-40B4-BE49-F238E27FC236}">
                <a16:creationId xmlns:a16="http://schemas.microsoft.com/office/drawing/2014/main" id="{58C3B07B-8D12-D780-BABB-81712914AC83}"/>
              </a:ext>
            </a:extLst>
          </p:cNvPr>
          <p:cNvSpPr>
            <a:spLocks noChangeArrowheads="1"/>
          </p:cNvSpPr>
          <p:nvPr/>
        </p:nvSpPr>
        <p:spPr bwMode="auto">
          <a:xfrm>
            <a:off x="2427288"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91" name="Rectangle 1177">
            <a:extLst>
              <a:ext uri="{FF2B5EF4-FFF2-40B4-BE49-F238E27FC236}">
                <a16:creationId xmlns:a16="http://schemas.microsoft.com/office/drawing/2014/main" id="{E2C1B465-A8B4-2B1B-25F6-167B62E9165D}"/>
              </a:ext>
            </a:extLst>
          </p:cNvPr>
          <p:cNvSpPr>
            <a:spLocks noChangeArrowheads="1"/>
          </p:cNvSpPr>
          <p:nvPr/>
        </p:nvSpPr>
        <p:spPr bwMode="auto">
          <a:xfrm>
            <a:off x="3008313"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92" name="Rectangle 1178">
            <a:extLst>
              <a:ext uri="{FF2B5EF4-FFF2-40B4-BE49-F238E27FC236}">
                <a16:creationId xmlns:a16="http://schemas.microsoft.com/office/drawing/2014/main" id="{9778EC77-FD3B-71C5-E8C5-EC3EC1ADD2C3}"/>
              </a:ext>
            </a:extLst>
          </p:cNvPr>
          <p:cNvSpPr>
            <a:spLocks noChangeArrowheads="1"/>
          </p:cNvSpPr>
          <p:nvPr/>
        </p:nvSpPr>
        <p:spPr bwMode="auto">
          <a:xfrm>
            <a:off x="3589338" y="5362575"/>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93" name="Rectangle 1179">
            <a:extLst>
              <a:ext uri="{FF2B5EF4-FFF2-40B4-BE49-F238E27FC236}">
                <a16:creationId xmlns:a16="http://schemas.microsoft.com/office/drawing/2014/main" id="{F9E5F726-88D6-05C6-560B-8B233C1B14E1}"/>
              </a:ext>
            </a:extLst>
          </p:cNvPr>
          <p:cNvSpPr>
            <a:spLocks noChangeArrowheads="1"/>
          </p:cNvSpPr>
          <p:nvPr/>
        </p:nvSpPr>
        <p:spPr bwMode="auto">
          <a:xfrm>
            <a:off x="1697038" y="509905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94" name="Rectangle 1180">
            <a:extLst>
              <a:ext uri="{FF2B5EF4-FFF2-40B4-BE49-F238E27FC236}">
                <a16:creationId xmlns:a16="http://schemas.microsoft.com/office/drawing/2014/main" id="{7D1B49AA-41EC-EBE6-B577-0D35B6652FCE}"/>
              </a:ext>
            </a:extLst>
          </p:cNvPr>
          <p:cNvSpPr>
            <a:spLocks noChangeArrowheads="1"/>
          </p:cNvSpPr>
          <p:nvPr/>
        </p:nvSpPr>
        <p:spPr bwMode="auto">
          <a:xfrm>
            <a:off x="1697038" y="5307013"/>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63995" name="Line 1181">
            <a:extLst>
              <a:ext uri="{FF2B5EF4-FFF2-40B4-BE49-F238E27FC236}">
                <a16:creationId xmlns:a16="http://schemas.microsoft.com/office/drawing/2014/main" id="{B5568E4A-50BB-13D8-E9C7-88360E52060F}"/>
              </a:ext>
            </a:extLst>
          </p:cNvPr>
          <p:cNvSpPr>
            <a:spLocks noChangeShapeType="1"/>
          </p:cNvSpPr>
          <p:nvPr/>
        </p:nvSpPr>
        <p:spPr bwMode="auto">
          <a:xfrm>
            <a:off x="2286000" y="4191000"/>
            <a:ext cx="261620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96" name="Line 1182">
            <a:extLst>
              <a:ext uri="{FF2B5EF4-FFF2-40B4-BE49-F238E27FC236}">
                <a16:creationId xmlns:a16="http://schemas.microsoft.com/office/drawing/2014/main" id="{0091C6CE-45DB-59EF-0F4B-E2EF540B9139}"/>
              </a:ext>
            </a:extLst>
          </p:cNvPr>
          <p:cNvSpPr>
            <a:spLocks noChangeShapeType="1"/>
          </p:cNvSpPr>
          <p:nvPr/>
        </p:nvSpPr>
        <p:spPr bwMode="auto">
          <a:xfrm>
            <a:off x="2282825" y="5272088"/>
            <a:ext cx="12954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3997" name="Text Box 1184">
            <a:extLst>
              <a:ext uri="{FF2B5EF4-FFF2-40B4-BE49-F238E27FC236}">
                <a16:creationId xmlns:a16="http://schemas.microsoft.com/office/drawing/2014/main" id="{DDDF8893-4F5B-116D-2DF2-7EF5A9DF2795}"/>
              </a:ext>
            </a:extLst>
          </p:cNvPr>
          <p:cNvSpPr txBox="1">
            <a:spLocks noChangeArrowheads="1"/>
          </p:cNvSpPr>
          <p:nvPr/>
        </p:nvSpPr>
        <p:spPr bwMode="auto">
          <a:xfrm>
            <a:off x="1524000" y="1676400"/>
            <a:ext cx="7667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Time 1</a:t>
            </a:r>
          </a:p>
        </p:txBody>
      </p:sp>
      <p:sp>
        <p:nvSpPr>
          <p:cNvPr id="163998" name="AutoShape 1185">
            <a:hlinkClick r:id="" action="ppaction://hlinkshowjump?jump=firstslide" highlightClick="1"/>
            <a:extLst>
              <a:ext uri="{FF2B5EF4-FFF2-40B4-BE49-F238E27FC236}">
                <a16:creationId xmlns:a16="http://schemas.microsoft.com/office/drawing/2014/main" id="{01256D56-C49F-3A95-884B-D21636600A18}"/>
              </a:ext>
            </a:extLst>
          </p:cNvPr>
          <p:cNvSpPr>
            <a:spLocks noChangeArrowheads="1"/>
          </p:cNvSpPr>
          <p:nvPr/>
        </p:nvSpPr>
        <p:spPr bwMode="auto">
          <a:xfrm>
            <a:off x="60960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63999" name="AutoShape 1187">
            <a:hlinkClick r:id="" action="ppaction://hlinkshowjump?jump=nextslide" highlightClick="1"/>
            <a:extLst>
              <a:ext uri="{FF2B5EF4-FFF2-40B4-BE49-F238E27FC236}">
                <a16:creationId xmlns:a16="http://schemas.microsoft.com/office/drawing/2014/main" id="{4EA74673-0C7B-C93E-2B9F-6CF7C8D91480}"/>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64000" name="Text Box 1189">
            <a:extLst>
              <a:ext uri="{FF2B5EF4-FFF2-40B4-BE49-F238E27FC236}">
                <a16:creationId xmlns:a16="http://schemas.microsoft.com/office/drawing/2014/main" id="{9ED2D8C4-81A8-E4BE-33DD-AA46109D14C8}"/>
              </a:ext>
            </a:extLst>
          </p:cNvPr>
          <p:cNvSpPr txBox="1">
            <a:spLocks noChangeArrowheads="1"/>
          </p:cNvSpPr>
          <p:nvPr/>
        </p:nvSpPr>
        <p:spPr bwMode="auto">
          <a:xfrm>
            <a:off x="3657600" y="1981200"/>
            <a:ext cx="5486400" cy="830263"/>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olidFill>
                  <a:srgbClr val="C00000"/>
                </a:solidFill>
                <a:latin typeface="Verdana" panose="020B0604030504040204" pitchFamily="34" charset="0"/>
              </a:rPr>
              <a:t>The </a:t>
            </a:r>
            <a:r>
              <a:rPr lang="en-US" altLang="en-US" sz="2400" b="1">
                <a:solidFill>
                  <a:srgbClr val="C00000"/>
                </a:solidFill>
                <a:latin typeface="Verdana" panose="020B0604030504040204" pitchFamily="34" charset="0"/>
              </a:rPr>
              <a:t>Reliance Interest</a:t>
            </a:r>
            <a:r>
              <a:rPr lang="en-US" altLang="en-US" sz="2400">
                <a:solidFill>
                  <a:srgbClr val="C00000"/>
                </a:solidFill>
                <a:latin typeface="Verdana" panose="020B0604030504040204" pitchFamily="34" charset="0"/>
              </a:rPr>
              <a:t> is CD, </a:t>
            </a:r>
          </a:p>
          <a:p>
            <a:pPr>
              <a:spcBef>
                <a:spcPct val="0"/>
              </a:spcBef>
              <a:buFontTx/>
              <a:buNone/>
            </a:pPr>
            <a:r>
              <a:rPr lang="en-US" altLang="en-US" sz="2400">
                <a:solidFill>
                  <a:srgbClr val="C00000"/>
                </a:solidFill>
                <a:latin typeface="Verdana" panose="020B0604030504040204" pitchFamily="34" charset="0"/>
              </a:rPr>
              <a:t>or about $25</a:t>
            </a:r>
          </a:p>
        </p:txBody>
      </p:sp>
      <p:sp>
        <p:nvSpPr>
          <p:cNvPr id="164001" name="AutoShape 1190">
            <a:hlinkClick r:id="" action="ppaction://hlinkshowjump?jump=previousslide" highlightClick="1"/>
            <a:extLst>
              <a:ext uri="{FF2B5EF4-FFF2-40B4-BE49-F238E27FC236}">
                <a16:creationId xmlns:a16="http://schemas.microsoft.com/office/drawing/2014/main" id="{9039B3D6-7649-3608-18AB-71867E95573D}"/>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64002" name="Slide Number Placeholder 162">
            <a:extLst>
              <a:ext uri="{FF2B5EF4-FFF2-40B4-BE49-F238E27FC236}">
                <a16:creationId xmlns:a16="http://schemas.microsoft.com/office/drawing/2014/main" id="{27184CA2-CC71-FB48-E7D9-4706915C8ED2}"/>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585E1B8E-FBD5-2146-B843-C5E3481C0D7B}" type="slidenum">
              <a:rPr lang="en-US" altLang="en-US" sz="1200" smtClean="0">
                <a:latin typeface="Verdana" panose="020B0604030504040204" pitchFamily="34" charset="0"/>
              </a:rPr>
              <a:pPr>
                <a:spcBef>
                  <a:spcPct val="0"/>
                </a:spcBef>
                <a:buFontTx/>
                <a:buNone/>
              </a:pPr>
              <a:t>69</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336994"/>
                                        </p:tgtEl>
                                      </p:cBhvr>
                                    </p:animEffect>
                                    <p:animScale>
                                      <p:cBhvr>
                                        <p:cTn id="7" dur="250" autoRev="1" fill="hold"/>
                                        <p:tgtEl>
                                          <p:spTgt spid="336994"/>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Slide Number Placeholder 3">
            <a:extLst>
              <a:ext uri="{FF2B5EF4-FFF2-40B4-BE49-F238E27FC236}">
                <a16:creationId xmlns:a16="http://schemas.microsoft.com/office/drawing/2014/main" id="{0771FE6B-A8D7-FADC-3235-8FAF80610E8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D1376400-E9A3-6445-BE15-62E4444E5739}" type="slidenum">
              <a:rPr lang="en-US" altLang="en-US" sz="1200" smtClean="0">
                <a:latin typeface="Verdana" panose="020B0604030504040204" pitchFamily="34" charset="0"/>
              </a:rPr>
              <a:pPr>
                <a:spcBef>
                  <a:spcPct val="0"/>
                </a:spcBef>
                <a:buFontTx/>
                <a:buNone/>
              </a:pPr>
              <a:t>7</a:t>
            </a:fld>
            <a:endParaRPr lang="en-US" altLang="en-US" sz="1200">
              <a:latin typeface="Verdana" panose="020B0604030504040204" pitchFamily="34" charset="0"/>
            </a:endParaRPr>
          </a:p>
        </p:txBody>
      </p:sp>
      <p:sp>
        <p:nvSpPr>
          <p:cNvPr id="49154" name="Rectangle 22">
            <a:extLst>
              <a:ext uri="{FF2B5EF4-FFF2-40B4-BE49-F238E27FC236}">
                <a16:creationId xmlns:a16="http://schemas.microsoft.com/office/drawing/2014/main" id="{A36CF3DF-CE20-3E12-7C36-F2FA8D0EF988}"/>
              </a:ext>
            </a:extLst>
          </p:cNvPr>
          <p:cNvSpPr>
            <a:spLocks noGrp="1" noChangeArrowheads="1"/>
          </p:cNvSpPr>
          <p:nvPr>
            <p:ph type="title" idx="4294967295"/>
          </p:nvPr>
        </p:nvSpPr>
        <p:spPr>
          <a:xfrm>
            <a:off x="533400" y="228600"/>
            <a:ext cx="8610600" cy="1143000"/>
          </a:xfrm>
        </p:spPr>
        <p:txBody>
          <a:bodyPr/>
          <a:lstStyle/>
          <a:p>
            <a:r>
              <a:rPr lang="en-US" altLang="en-US" sz="4000">
                <a:solidFill>
                  <a:srgbClr val="C00000"/>
                </a:solidFill>
              </a:rPr>
              <a:t>Modeling Two-party choices</a:t>
            </a:r>
          </a:p>
        </p:txBody>
      </p:sp>
      <p:graphicFrame>
        <p:nvGraphicFramePr>
          <p:cNvPr id="277564" name="Group 60">
            <a:extLst>
              <a:ext uri="{FF2B5EF4-FFF2-40B4-BE49-F238E27FC236}">
                <a16:creationId xmlns:a16="http://schemas.microsoft.com/office/drawing/2014/main" id="{9DF9F253-D3E7-1636-396F-9C79ECD5BA77}"/>
              </a:ext>
            </a:extLst>
          </p:cNvPr>
          <p:cNvGraphicFramePr>
            <a:graphicFrameLocks noGrp="1"/>
          </p:cNvGraphicFramePr>
          <p:nvPr/>
        </p:nvGraphicFramePr>
        <p:xfrm>
          <a:off x="2057400" y="2209800"/>
          <a:ext cx="6324600" cy="3471863"/>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Cooperate</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extLst>
                  <a:ext uri="{0D108BD9-81ED-4DB2-BD59-A6C34878D82A}">
                    <a16:rowId xmlns:a16="http://schemas.microsoft.com/office/drawing/2014/main" val="10001"/>
                  </a:ext>
                </a:extLst>
              </a:tr>
              <a:tr h="1354138">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49173" name="Text Box 21">
            <a:extLst>
              <a:ext uri="{FF2B5EF4-FFF2-40B4-BE49-F238E27FC236}">
                <a16:creationId xmlns:a16="http://schemas.microsoft.com/office/drawing/2014/main" id="{FF00C64D-1F73-7F07-2F6F-6AA4F28FBF74}"/>
              </a:ext>
            </a:extLst>
          </p:cNvPr>
          <p:cNvSpPr txBox="1">
            <a:spLocks noChangeArrowheads="1"/>
          </p:cNvSpPr>
          <p:nvPr/>
        </p:nvSpPr>
        <p:spPr bwMode="auto">
          <a:xfrm>
            <a:off x="381000" y="39624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1</a:t>
            </a:r>
          </a:p>
        </p:txBody>
      </p:sp>
    </p:spTree>
  </p:cSld>
  <p:clrMapOvr>
    <a:masterClrMapping/>
  </p:clrMapOvr>
  <p:transition/>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89" name="Slide Number Placeholder 3">
            <a:extLst>
              <a:ext uri="{FF2B5EF4-FFF2-40B4-BE49-F238E27FC236}">
                <a16:creationId xmlns:a16="http://schemas.microsoft.com/office/drawing/2014/main" id="{B019AB54-2553-26D0-D434-06033F4E5C1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4A74B604-004D-A34C-9A85-6611C44A9FF7}" type="slidenum">
              <a:rPr lang="en-US" altLang="en-US" sz="1200" smtClean="0">
                <a:latin typeface="Verdana" panose="020B0604030504040204" pitchFamily="34" charset="0"/>
              </a:rPr>
              <a:pPr>
                <a:spcBef>
                  <a:spcPct val="0"/>
                </a:spcBef>
                <a:buFontTx/>
                <a:buNone/>
              </a:pPr>
              <a:t>70</a:t>
            </a:fld>
            <a:endParaRPr lang="en-US" altLang="en-US" sz="1200">
              <a:latin typeface="Verdana" panose="020B0604030504040204" pitchFamily="34" charset="0"/>
            </a:endParaRPr>
          </a:p>
        </p:txBody>
      </p:sp>
      <p:sp>
        <p:nvSpPr>
          <p:cNvPr id="165890" name="Rectangle 2">
            <a:extLst>
              <a:ext uri="{FF2B5EF4-FFF2-40B4-BE49-F238E27FC236}">
                <a16:creationId xmlns:a16="http://schemas.microsoft.com/office/drawing/2014/main" id="{FB922B83-8D45-43DD-DE9A-D15E05B5DC2E}"/>
              </a:ext>
            </a:extLst>
          </p:cNvPr>
          <p:cNvSpPr>
            <a:spLocks noGrp="1" noChangeArrowheads="1"/>
          </p:cNvSpPr>
          <p:nvPr>
            <p:ph type="title"/>
          </p:nvPr>
        </p:nvSpPr>
        <p:spPr/>
        <p:txBody>
          <a:bodyPr/>
          <a:lstStyle/>
          <a:p>
            <a:pPr eaLnBrk="1" hangingPunct="1"/>
            <a:r>
              <a:rPr lang="en-US" altLang="en-US"/>
              <a:t>Fool me once…: Non-reliance:</a:t>
            </a:r>
            <a:r>
              <a:rPr lang="en-US" altLang="en-US" sz="2400"/>
              <a:t> </a:t>
            </a:r>
            <a:br>
              <a:rPr lang="en-US" altLang="en-US" sz="2400"/>
            </a:br>
            <a:r>
              <a:rPr lang="en-US" altLang="en-US" sz="2400"/>
              <a:t>What does David do if he assumes Ebenezer will breach?</a:t>
            </a:r>
          </a:p>
        </p:txBody>
      </p:sp>
      <p:sp>
        <p:nvSpPr>
          <p:cNvPr id="165891" name="Text Box 3">
            <a:extLst>
              <a:ext uri="{FF2B5EF4-FFF2-40B4-BE49-F238E27FC236}">
                <a16:creationId xmlns:a16="http://schemas.microsoft.com/office/drawing/2014/main" id="{E94BCD15-46BF-2BE1-254E-447025E38AA1}"/>
              </a:ext>
            </a:extLst>
          </p:cNvPr>
          <p:cNvSpPr txBox="1">
            <a:spLocks noChangeArrowheads="1"/>
          </p:cNvSpPr>
          <p:nvPr/>
        </p:nvSpPr>
        <p:spPr bwMode="auto">
          <a:xfrm>
            <a:off x="4327525" y="5116513"/>
            <a:ext cx="184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400">
              <a:latin typeface="Times New Roman" panose="02020603050405020304" pitchFamily="18" charset="0"/>
            </a:endParaRPr>
          </a:p>
        </p:txBody>
      </p:sp>
      <p:sp>
        <p:nvSpPr>
          <p:cNvPr id="165892" name="Rectangle 4">
            <a:extLst>
              <a:ext uri="{FF2B5EF4-FFF2-40B4-BE49-F238E27FC236}">
                <a16:creationId xmlns:a16="http://schemas.microsoft.com/office/drawing/2014/main" id="{970A44E3-8881-1872-F1C6-207683733E9A}"/>
              </a:ext>
            </a:extLst>
          </p:cNvPr>
          <p:cNvSpPr>
            <a:spLocks noChangeArrowheads="1"/>
          </p:cNvSpPr>
          <p:nvPr/>
        </p:nvSpPr>
        <p:spPr bwMode="auto">
          <a:xfrm>
            <a:off x="1066800" y="17637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893" name="Rectangle 5">
            <a:extLst>
              <a:ext uri="{FF2B5EF4-FFF2-40B4-BE49-F238E27FC236}">
                <a16:creationId xmlns:a16="http://schemas.microsoft.com/office/drawing/2014/main" id="{E957181E-1659-6F9D-15F1-D8EFA5A971EF}"/>
              </a:ext>
            </a:extLst>
          </p:cNvPr>
          <p:cNvSpPr>
            <a:spLocks noChangeArrowheads="1"/>
          </p:cNvSpPr>
          <p:nvPr/>
        </p:nvSpPr>
        <p:spPr bwMode="auto">
          <a:xfrm>
            <a:off x="106680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894" name="Rectangle 6">
            <a:extLst>
              <a:ext uri="{FF2B5EF4-FFF2-40B4-BE49-F238E27FC236}">
                <a16:creationId xmlns:a16="http://schemas.microsoft.com/office/drawing/2014/main" id="{C06CAC99-B1FF-EB02-D7B3-94F1D660EB6D}"/>
              </a:ext>
            </a:extLst>
          </p:cNvPr>
          <p:cNvSpPr>
            <a:spLocks noChangeArrowheads="1"/>
          </p:cNvSpPr>
          <p:nvPr/>
        </p:nvSpPr>
        <p:spPr bwMode="auto">
          <a:xfrm>
            <a:off x="111601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895" name="Rectangle 7">
            <a:extLst>
              <a:ext uri="{FF2B5EF4-FFF2-40B4-BE49-F238E27FC236}">
                <a16:creationId xmlns:a16="http://schemas.microsoft.com/office/drawing/2014/main" id="{01A878DF-1116-728A-DEFE-4950CA0590C6}"/>
              </a:ext>
            </a:extLst>
          </p:cNvPr>
          <p:cNvSpPr>
            <a:spLocks noChangeArrowheads="1"/>
          </p:cNvSpPr>
          <p:nvPr/>
        </p:nvSpPr>
        <p:spPr bwMode="auto">
          <a:xfrm>
            <a:off x="165735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896" name="Rectangle 8">
            <a:extLst>
              <a:ext uri="{FF2B5EF4-FFF2-40B4-BE49-F238E27FC236}">
                <a16:creationId xmlns:a16="http://schemas.microsoft.com/office/drawing/2014/main" id="{A2FD2CE5-6C6F-6F02-F98A-1AE8FF488A58}"/>
              </a:ext>
            </a:extLst>
          </p:cNvPr>
          <p:cNvSpPr>
            <a:spLocks noChangeArrowheads="1"/>
          </p:cNvSpPr>
          <p:nvPr/>
        </p:nvSpPr>
        <p:spPr bwMode="auto">
          <a:xfrm>
            <a:off x="2247900" y="1997075"/>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1</a:t>
            </a:r>
            <a:endParaRPr lang="en-US" altLang="en-US" sz="1600">
              <a:latin typeface="Times New Roman" panose="02020603050405020304" pitchFamily="18" charset="0"/>
            </a:endParaRPr>
          </a:p>
        </p:txBody>
      </p:sp>
      <p:sp>
        <p:nvSpPr>
          <p:cNvPr id="165897" name="Rectangle 9">
            <a:extLst>
              <a:ext uri="{FF2B5EF4-FFF2-40B4-BE49-F238E27FC236}">
                <a16:creationId xmlns:a16="http://schemas.microsoft.com/office/drawing/2014/main" id="{CA420AE2-F933-8F81-E2E1-E1EAF8622311}"/>
              </a:ext>
            </a:extLst>
          </p:cNvPr>
          <p:cNvSpPr>
            <a:spLocks noChangeArrowheads="1"/>
          </p:cNvSpPr>
          <p:nvPr/>
        </p:nvSpPr>
        <p:spPr bwMode="auto">
          <a:xfrm>
            <a:off x="281146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898" name="Rectangle 10">
            <a:extLst>
              <a:ext uri="{FF2B5EF4-FFF2-40B4-BE49-F238E27FC236}">
                <a16:creationId xmlns:a16="http://schemas.microsoft.com/office/drawing/2014/main" id="{5B9B1FDA-B8B5-5EC5-F1DC-724F9B8DC2D9}"/>
              </a:ext>
            </a:extLst>
          </p:cNvPr>
          <p:cNvSpPr>
            <a:spLocks noChangeArrowheads="1"/>
          </p:cNvSpPr>
          <p:nvPr/>
        </p:nvSpPr>
        <p:spPr bwMode="auto">
          <a:xfrm>
            <a:off x="1066800" y="2230438"/>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899" name="Rectangle 11">
            <a:extLst>
              <a:ext uri="{FF2B5EF4-FFF2-40B4-BE49-F238E27FC236}">
                <a16:creationId xmlns:a16="http://schemas.microsoft.com/office/drawing/2014/main" id="{CC5C5BA9-9EE2-CD05-C8E9-1866B3AD51B8}"/>
              </a:ext>
            </a:extLst>
          </p:cNvPr>
          <p:cNvSpPr>
            <a:spLocks noChangeArrowheads="1"/>
          </p:cNvSpPr>
          <p:nvPr/>
        </p:nvSpPr>
        <p:spPr bwMode="auto">
          <a:xfrm>
            <a:off x="1312863" y="22304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00" name="Rectangle 12">
            <a:extLst>
              <a:ext uri="{FF2B5EF4-FFF2-40B4-BE49-F238E27FC236}">
                <a16:creationId xmlns:a16="http://schemas.microsoft.com/office/drawing/2014/main" id="{A932AE10-0564-2974-E40C-A2BED9D987F3}"/>
              </a:ext>
            </a:extLst>
          </p:cNvPr>
          <p:cNvSpPr>
            <a:spLocks noChangeArrowheads="1"/>
          </p:cNvSpPr>
          <p:nvPr/>
        </p:nvSpPr>
        <p:spPr bwMode="auto">
          <a:xfrm>
            <a:off x="10668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01" name="Rectangle 13">
            <a:extLst>
              <a:ext uri="{FF2B5EF4-FFF2-40B4-BE49-F238E27FC236}">
                <a16:creationId xmlns:a16="http://schemas.microsoft.com/office/drawing/2014/main" id="{867E230C-85ED-19CA-F3F9-27B3D0801206}"/>
              </a:ext>
            </a:extLst>
          </p:cNvPr>
          <p:cNvSpPr>
            <a:spLocks noChangeArrowheads="1"/>
          </p:cNvSpPr>
          <p:nvPr/>
        </p:nvSpPr>
        <p:spPr bwMode="auto">
          <a:xfrm>
            <a:off x="16573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02" name="Rectangle 14">
            <a:extLst>
              <a:ext uri="{FF2B5EF4-FFF2-40B4-BE49-F238E27FC236}">
                <a16:creationId xmlns:a16="http://schemas.microsoft.com/office/drawing/2014/main" id="{C0DE1B90-6B36-F26E-D10C-9388F6E5D644}"/>
              </a:ext>
            </a:extLst>
          </p:cNvPr>
          <p:cNvSpPr>
            <a:spLocks noChangeArrowheads="1"/>
          </p:cNvSpPr>
          <p:nvPr/>
        </p:nvSpPr>
        <p:spPr bwMode="auto">
          <a:xfrm>
            <a:off x="22479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03" name="Rectangle 15">
            <a:extLst>
              <a:ext uri="{FF2B5EF4-FFF2-40B4-BE49-F238E27FC236}">
                <a16:creationId xmlns:a16="http://schemas.microsoft.com/office/drawing/2014/main" id="{AA26BD3F-BB06-1257-6681-9A191FDDFA99}"/>
              </a:ext>
            </a:extLst>
          </p:cNvPr>
          <p:cNvSpPr>
            <a:spLocks noChangeArrowheads="1"/>
          </p:cNvSpPr>
          <p:nvPr/>
        </p:nvSpPr>
        <p:spPr bwMode="auto">
          <a:xfrm>
            <a:off x="28384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04" name="Rectangle 16">
            <a:extLst>
              <a:ext uri="{FF2B5EF4-FFF2-40B4-BE49-F238E27FC236}">
                <a16:creationId xmlns:a16="http://schemas.microsoft.com/office/drawing/2014/main" id="{1DFE0C1A-665A-1601-6375-3B698995533D}"/>
              </a:ext>
            </a:extLst>
          </p:cNvPr>
          <p:cNvSpPr>
            <a:spLocks noChangeArrowheads="1"/>
          </p:cNvSpPr>
          <p:nvPr/>
        </p:nvSpPr>
        <p:spPr bwMode="auto">
          <a:xfrm>
            <a:off x="34290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05" name="Rectangle 17">
            <a:extLst>
              <a:ext uri="{FF2B5EF4-FFF2-40B4-BE49-F238E27FC236}">
                <a16:creationId xmlns:a16="http://schemas.microsoft.com/office/drawing/2014/main" id="{4E57CB71-F9BF-0342-E881-4E9DA4F18D4A}"/>
              </a:ext>
            </a:extLst>
          </p:cNvPr>
          <p:cNvSpPr>
            <a:spLocks noChangeArrowheads="1"/>
          </p:cNvSpPr>
          <p:nvPr/>
        </p:nvSpPr>
        <p:spPr bwMode="auto">
          <a:xfrm>
            <a:off x="46101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06" name="Rectangle 18">
            <a:extLst>
              <a:ext uri="{FF2B5EF4-FFF2-40B4-BE49-F238E27FC236}">
                <a16:creationId xmlns:a16="http://schemas.microsoft.com/office/drawing/2014/main" id="{56FA65E5-CB07-8375-E129-271785AD7CE3}"/>
              </a:ext>
            </a:extLst>
          </p:cNvPr>
          <p:cNvSpPr>
            <a:spLocks noChangeArrowheads="1"/>
          </p:cNvSpPr>
          <p:nvPr/>
        </p:nvSpPr>
        <p:spPr bwMode="auto">
          <a:xfrm>
            <a:off x="10668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07" name="Rectangle 19">
            <a:extLst>
              <a:ext uri="{FF2B5EF4-FFF2-40B4-BE49-F238E27FC236}">
                <a16:creationId xmlns:a16="http://schemas.microsoft.com/office/drawing/2014/main" id="{E2874751-3ADA-69DC-730C-1F1256599553}"/>
              </a:ext>
            </a:extLst>
          </p:cNvPr>
          <p:cNvSpPr>
            <a:spLocks noChangeArrowheads="1"/>
          </p:cNvSpPr>
          <p:nvPr/>
        </p:nvSpPr>
        <p:spPr bwMode="auto">
          <a:xfrm>
            <a:off x="16573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08" name="Rectangle 20">
            <a:extLst>
              <a:ext uri="{FF2B5EF4-FFF2-40B4-BE49-F238E27FC236}">
                <a16:creationId xmlns:a16="http://schemas.microsoft.com/office/drawing/2014/main" id="{18E598DE-4400-1D42-1152-973A0B5752E6}"/>
              </a:ext>
            </a:extLst>
          </p:cNvPr>
          <p:cNvSpPr>
            <a:spLocks noChangeArrowheads="1"/>
          </p:cNvSpPr>
          <p:nvPr/>
        </p:nvSpPr>
        <p:spPr bwMode="auto">
          <a:xfrm>
            <a:off x="22479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09" name="Rectangle 21">
            <a:extLst>
              <a:ext uri="{FF2B5EF4-FFF2-40B4-BE49-F238E27FC236}">
                <a16:creationId xmlns:a16="http://schemas.microsoft.com/office/drawing/2014/main" id="{2D971C58-39B4-8F02-9E7C-F38F73B2A771}"/>
              </a:ext>
            </a:extLst>
          </p:cNvPr>
          <p:cNvSpPr>
            <a:spLocks noChangeArrowheads="1"/>
          </p:cNvSpPr>
          <p:nvPr/>
        </p:nvSpPr>
        <p:spPr bwMode="auto">
          <a:xfrm>
            <a:off x="28384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10" name="Rectangle 22">
            <a:extLst>
              <a:ext uri="{FF2B5EF4-FFF2-40B4-BE49-F238E27FC236}">
                <a16:creationId xmlns:a16="http://schemas.microsoft.com/office/drawing/2014/main" id="{C9FE1EB7-00F4-F5F4-2923-D9CD4F7F31F3}"/>
              </a:ext>
            </a:extLst>
          </p:cNvPr>
          <p:cNvSpPr>
            <a:spLocks noChangeArrowheads="1"/>
          </p:cNvSpPr>
          <p:nvPr/>
        </p:nvSpPr>
        <p:spPr bwMode="auto">
          <a:xfrm>
            <a:off x="3429000" y="26971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11" name="Rectangle 23">
            <a:extLst>
              <a:ext uri="{FF2B5EF4-FFF2-40B4-BE49-F238E27FC236}">
                <a16:creationId xmlns:a16="http://schemas.microsoft.com/office/drawing/2014/main" id="{18918B8E-D700-3271-F8D3-4B833B601ACC}"/>
              </a:ext>
            </a:extLst>
          </p:cNvPr>
          <p:cNvSpPr>
            <a:spLocks noChangeArrowheads="1"/>
          </p:cNvSpPr>
          <p:nvPr/>
        </p:nvSpPr>
        <p:spPr bwMode="auto">
          <a:xfrm>
            <a:off x="3527425" y="2697163"/>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65912" name="Rectangle 24">
            <a:extLst>
              <a:ext uri="{FF2B5EF4-FFF2-40B4-BE49-F238E27FC236}">
                <a16:creationId xmlns:a16="http://schemas.microsoft.com/office/drawing/2014/main" id="{77265DFC-146D-A98A-8CC0-AD5488B554CC}"/>
              </a:ext>
            </a:extLst>
          </p:cNvPr>
          <p:cNvSpPr>
            <a:spLocks noChangeArrowheads="1"/>
          </p:cNvSpPr>
          <p:nvPr/>
        </p:nvSpPr>
        <p:spPr bwMode="auto">
          <a:xfrm>
            <a:off x="3592513" y="2784475"/>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65913" name="Rectangle 25">
            <a:extLst>
              <a:ext uri="{FF2B5EF4-FFF2-40B4-BE49-F238E27FC236}">
                <a16:creationId xmlns:a16="http://schemas.microsoft.com/office/drawing/2014/main" id="{BFEECC61-F4B5-51D2-9076-404A7D3D90DB}"/>
              </a:ext>
            </a:extLst>
          </p:cNvPr>
          <p:cNvSpPr>
            <a:spLocks noChangeArrowheads="1"/>
          </p:cNvSpPr>
          <p:nvPr/>
        </p:nvSpPr>
        <p:spPr bwMode="auto">
          <a:xfrm>
            <a:off x="3659188"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14" name="Rectangle 26">
            <a:extLst>
              <a:ext uri="{FF2B5EF4-FFF2-40B4-BE49-F238E27FC236}">
                <a16:creationId xmlns:a16="http://schemas.microsoft.com/office/drawing/2014/main" id="{33E49372-A332-18B6-A8B2-5B16EEF89327}"/>
              </a:ext>
            </a:extLst>
          </p:cNvPr>
          <p:cNvSpPr>
            <a:spLocks noChangeArrowheads="1"/>
          </p:cNvSpPr>
          <p:nvPr/>
        </p:nvSpPr>
        <p:spPr bwMode="auto">
          <a:xfrm>
            <a:off x="2247900" y="2932113"/>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100</a:t>
            </a:r>
            <a:endParaRPr lang="en-US" altLang="en-US" sz="1600">
              <a:latin typeface="Times New Roman" panose="02020603050405020304" pitchFamily="18" charset="0"/>
            </a:endParaRPr>
          </a:p>
        </p:txBody>
      </p:sp>
      <p:sp>
        <p:nvSpPr>
          <p:cNvPr id="165915" name="Rectangle 27">
            <a:extLst>
              <a:ext uri="{FF2B5EF4-FFF2-40B4-BE49-F238E27FC236}">
                <a16:creationId xmlns:a16="http://schemas.microsoft.com/office/drawing/2014/main" id="{178904EF-6948-828C-D2ED-544BD8A44F92}"/>
              </a:ext>
            </a:extLst>
          </p:cNvPr>
          <p:cNvSpPr>
            <a:spLocks noChangeArrowheads="1"/>
          </p:cNvSpPr>
          <p:nvPr/>
        </p:nvSpPr>
        <p:spPr bwMode="auto">
          <a:xfrm>
            <a:off x="26416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16" name="Rectangle 28">
            <a:extLst>
              <a:ext uri="{FF2B5EF4-FFF2-40B4-BE49-F238E27FC236}">
                <a16:creationId xmlns:a16="http://schemas.microsoft.com/office/drawing/2014/main" id="{DD4C6E13-A348-548A-4ADC-27703320BAB1}"/>
              </a:ext>
            </a:extLst>
          </p:cNvPr>
          <p:cNvSpPr>
            <a:spLocks noChangeArrowheads="1"/>
          </p:cNvSpPr>
          <p:nvPr/>
        </p:nvSpPr>
        <p:spPr bwMode="auto">
          <a:xfrm>
            <a:off x="28384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17" name="Rectangle 29">
            <a:extLst>
              <a:ext uri="{FF2B5EF4-FFF2-40B4-BE49-F238E27FC236}">
                <a16:creationId xmlns:a16="http://schemas.microsoft.com/office/drawing/2014/main" id="{4893B4EC-E77B-0BC3-9870-AE1546983BC3}"/>
              </a:ext>
            </a:extLst>
          </p:cNvPr>
          <p:cNvSpPr>
            <a:spLocks noChangeArrowheads="1"/>
          </p:cNvSpPr>
          <p:nvPr/>
        </p:nvSpPr>
        <p:spPr bwMode="auto">
          <a:xfrm>
            <a:off x="34290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18" name="Rectangle 30">
            <a:extLst>
              <a:ext uri="{FF2B5EF4-FFF2-40B4-BE49-F238E27FC236}">
                <a16:creationId xmlns:a16="http://schemas.microsoft.com/office/drawing/2014/main" id="{8040B70B-5D01-A337-153C-0F7E7BE950D5}"/>
              </a:ext>
            </a:extLst>
          </p:cNvPr>
          <p:cNvSpPr>
            <a:spLocks noChangeArrowheads="1"/>
          </p:cNvSpPr>
          <p:nvPr/>
        </p:nvSpPr>
        <p:spPr bwMode="auto">
          <a:xfrm>
            <a:off x="40195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19" name="Rectangle 31">
            <a:extLst>
              <a:ext uri="{FF2B5EF4-FFF2-40B4-BE49-F238E27FC236}">
                <a16:creationId xmlns:a16="http://schemas.microsoft.com/office/drawing/2014/main" id="{FC61C92F-2FD3-8708-2724-3B6C1D9D4AD0}"/>
              </a:ext>
            </a:extLst>
          </p:cNvPr>
          <p:cNvSpPr>
            <a:spLocks noChangeArrowheads="1"/>
          </p:cNvSpPr>
          <p:nvPr/>
        </p:nvSpPr>
        <p:spPr bwMode="auto">
          <a:xfrm>
            <a:off x="4610100" y="2932113"/>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20" name="Rectangle 32">
            <a:extLst>
              <a:ext uri="{FF2B5EF4-FFF2-40B4-BE49-F238E27FC236}">
                <a16:creationId xmlns:a16="http://schemas.microsoft.com/office/drawing/2014/main" id="{35A2EA5E-F6E3-3466-D05C-4CE951CE0395}"/>
              </a:ext>
            </a:extLst>
          </p:cNvPr>
          <p:cNvSpPr>
            <a:spLocks noChangeArrowheads="1"/>
          </p:cNvSpPr>
          <p:nvPr/>
        </p:nvSpPr>
        <p:spPr bwMode="auto">
          <a:xfrm>
            <a:off x="4856163"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21" name="Rectangle 33">
            <a:extLst>
              <a:ext uri="{FF2B5EF4-FFF2-40B4-BE49-F238E27FC236}">
                <a16:creationId xmlns:a16="http://schemas.microsoft.com/office/drawing/2014/main" id="{E3E8E62F-30AD-FEF9-71FB-C5C2D3F31684}"/>
              </a:ext>
            </a:extLst>
          </p:cNvPr>
          <p:cNvSpPr>
            <a:spLocks noChangeArrowheads="1"/>
          </p:cNvSpPr>
          <p:nvPr/>
        </p:nvSpPr>
        <p:spPr bwMode="auto">
          <a:xfrm>
            <a:off x="1066800" y="31654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22" name="Rectangle 34">
            <a:extLst>
              <a:ext uri="{FF2B5EF4-FFF2-40B4-BE49-F238E27FC236}">
                <a16:creationId xmlns:a16="http://schemas.microsoft.com/office/drawing/2014/main" id="{63092C66-DA8E-54A2-DB55-C03267F295E4}"/>
              </a:ext>
            </a:extLst>
          </p:cNvPr>
          <p:cNvSpPr>
            <a:spLocks noChangeArrowheads="1"/>
          </p:cNvSpPr>
          <p:nvPr/>
        </p:nvSpPr>
        <p:spPr bwMode="auto">
          <a:xfrm>
            <a:off x="1066800" y="33988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23" name="Rectangle 35">
            <a:extLst>
              <a:ext uri="{FF2B5EF4-FFF2-40B4-BE49-F238E27FC236}">
                <a16:creationId xmlns:a16="http://schemas.microsoft.com/office/drawing/2014/main" id="{E0E6304B-24AD-EE20-2042-06CDF7205B47}"/>
              </a:ext>
            </a:extLst>
          </p:cNvPr>
          <p:cNvSpPr>
            <a:spLocks noChangeArrowheads="1"/>
          </p:cNvSpPr>
          <p:nvPr/>
        </p:nvSpPr>
        <p:spPr bwMode="auto">
          <a:xfrm>
            <a:off x="10668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24" name="Rectangle 36">
            <a:extLst>
              <a:ext uri="{FF2B5EF4-FFF2-40B4-BE49-F238E27FC236}">
                <a16:creationId xmlns:a16="http://schemas.microsoft.com/office/drawing/2014/main" id="{9177548E-E178-A029-D2B9-C89D432D50CF}"/>
              </a:ext>
            </a:extLst>
          </p:cNvPr>
          <p:cNvSpPr>
            <a:spLocks noChangeArrowheads="1"/>
          </p:cNvSpPr>
          <p:nvPr/>
        </p:nvSpPr>
        <p:spPr bwMode="auto">
          <a:xfrm>
            <a:off x="16573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25" name="Rectangle 37">
            <a:extLst>
              <a:ext uri="{FF2B5EF4-FFF2-40B4-BE49-F238E27FC236}">
                <a16:creationId xmlns:a16="http://schemas.microsoft.com/office/drawing/2014/main" id="{83FE1BB6-AD51-2BFE-B811-F8F3E01798BC}"/>
              </a:ext>
            </a:extLst>
          </p:cNvPr>
          <p:cNvSpPr>
            <a:spLocks noChangeArrowheads="1"/>
          </p:cNvSpPr>
          <p:nvPr/>
        </p:nvSpPr>
        <p:spPr bwMode="auto">
          <a:xfrm>
            <a:off x="22479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26" name="Rectangle 38">
            <a:extLst>
              <a:ext uri="{FF2B5EF4-FFF2-40B4-BE49-F238E27FC236}">
                <a16:creationId xmlns:a16="http://schemas.microsoft.com/office/drawing/2014/main" id="{26269C25-7F81-80EF-4839-488CCA96342A}"/>
              </a:ext>
            </a:extLst>
          </p:cNvPr>
          <p:cNvSpPr>
            <a:spLocks noChangeArrowheads="1"/>
          </p:cNvSpPr>
          <p:nvPr/>
        </p:nvSpPr>
        <p:spPr bwMode="auto">
          <a:xfrm>
            <a:off x="28384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27" name="Rectangle 39">
            <a:extLst>
              <a:ext uri="{FF2B5EF4-FFF2-40B4-BE49-F238E27FC236}">
                <a16:creationId xmlns:a16="http://schemas.microsoft.com/office/drawing/2014/main" id="{9C9C1961-CE40-0875-AB02-9355DD5FC0B2}"/>
              </a:ext>
            </a:extLst>
          </p:cNvPr>
          <p:cNvSpPr>
            <a:spLocks noChangeArrowheads="1"/>
          </p:cNvSpPr>
          <p:nvPr/>
        </p:nvSpPr>
        <p:spPr bwMode="auto">
          <a:xfrm>
            <a:off x="34290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28" name="Rectangle 40">
            <a:extLst>
              <a:ext uri="{FF2B5EF4-FFF2-40B4-BE49-F238E27FC236}">
                <a16:creationId xmlns:a16="http://schemas.microsoft.com/office/drawing/2014/main" id="{8A10053D-7517-058E-B4CE-124C119A35C1}"/>
              </a:ext>
            </a:extLst>
          </p:cNvPr>
          <p:cNvSpPr>
            <a:spLocks noChangeArrowheads="1"/>
          </p:cNvSpPr>
          <p:nvPr/>
        </p:nvSpPr>
        <p:spPr bwMode="auto">
          <a:xfrm>
            <a:off x="4019550" y="3632200"/>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29" name="Rectangle 41">
            <a:extLst>
              <a:ext uri="{FF2B5EF4-FFF2-40B4-BE49-F238E27FC236}">
                <a16:creationId xmlns:a16="http://schemas.microsoft.com/office/drawing/2014/main" id="{67D012BF-88BE-2F2D-AE0E-4BF823534E07}"/>
              </a:ext>
            </a:extLst>
          </p:cNvPr>
          <p:cNvSpPr>
            <a:spLocks noChangeArrowheads="1"/>
          </p:cNvSpPr>
          <p:nvPr/>
        </p:nvSpPr>
        <p:spPr bwMode="auto">
          <a:xfrm>
            <a:off x="4167188"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30" name="Rectangle 42">
            <a:extLst>
              <a:ext uri="{FF2B5EF4-FFF2-40B4-BE49-F238E27FC236}">
                <a16:creationId xmlns:a16="http://schemas.microsoft.com/office/drawing/2014/main" id="{F634D0CE-C7BC-1A30-75C7-CE4A98EC86F7}"/>
              </a:ext>
            </a:extLst>
          </p:cNvPr>
          <p:cNvSpPr>
            <a:spLocks noChangeArrowheads="1"/>
          </p:cNvSpPr>
          <p:nvPr/>
        </p:nvSpPr>
        <p:spPr bwMode="auto">
          <a:xfrm>
            <a:off x="4610100" y="36322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31" name="Rectangle 43">
            <a:extLst>
              <a:ext uri="{FF2B5EF4-FFF2-40B4-BE49-F238E27FC236}">
                <a16:creationId xmlns:a16="http://schemas.microsoft.com/office/drawing/2014/main" id="{F26F86A5-3A5B-9353-76B7-41CD3B07451D}"/>
              </a:ext>
            </a:extLst>
          </p:cNvPr>
          <p:cNvSpPr>
            <a:spLocks noChangeArrowheads="1"/>
          </p:cNvSpPr>
          <p:nvPr/>
        </p:nvSpPr>
        <p:spPr bwMode="auto">
          <a:xfrm>
            <a:off x="50355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32" name="Rectangle 44">
            <a:extLst>
              <a:ext uri="{FF2B5EF4-FFF2-40B4-BE49-F238E27FC236}">
                <a16:creationId xmlns:a16="http://schemas.microsoft.com/office/drawing/2014/main" id="{AEE58E95-1B7C-001C-5D6B-4B0FF6575458}"/>
              </a:ext>
            </a:extLst>
          </p:cNvPr>
          <p:cNvSpPr>
            <a:spLocks noChangeArrowheads="1"/>
          </p:cNvSpPr>
          <p:nvPr/>
        </p:nvSpPr>
        <p:spPr bwMode="auto">
          <a:xfrm>
            <a:off x="10668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33" name="Rectangle 45">
            <a:extLst>
              <a:ext uri="{FF2B5EF4-FFF2-40B4-BE49-F238E27FC236}">
                <a16:creationId xmlns:a16="http://schemas.microsoft.com/office/drawing/2014/main" id="{C5D42F94-A3ED-7D18-6862-7B17024F5107}"/>
              </a:ext>
            </a:extLst>
          </p:cNvPr>
          <p:cNvSpPr>
            <a:spLocks noChangeArrowheads="1"/>
          </p:cNvSpPr>
          <p:nvPr/>
        </p:nvSpPr>
        <p:spPr bwMode="auto">
          <a:xfrm>
            <a:off x="16573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34" name="Rectangle 46">
            <a:extLst>
              <a:ext uri="{FF2B5EF4-FFF2-40B4-BE49-F238E27FC236}">
                <a16:creationId xmlns:a16="http://schemas.microsoft.com/office/drawing/2014/main" id="{C263C832-9B5E-E6BC-0748-DE00FF6E8F52}"/>
              </a:ext>
            </a:extLst>
          </p:cNvPr>
          <p:cNvSpPr>
            <a:spLocks noChangeArrowheads="1"/>
          </p:cNvSpPr>
          <p:nvPr/>
        </p:nvSpPr>
        <p:spPr bwMode="auto">
          <a:xfrm>
            <a:off x="22479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35" name="Rectangle 47">
            <a:extLst>
              <a:ext uri="{FF2B5EF4-FFF2-40B4-BE49-F238E27FC236}">
                <a16:creationId xmlns:a16="http://schemas.microsoft.com/office/drawing/2014/main" id="{F8BB3407-CE60-8476-5AC3-CCA3AA1B955C}"/>
              </a:ext>
            </a:extLst>
          </p:cNvPr>
          <p:cNvSpPr>
            <a:spLocks noChangeArrowheads="1"/>
          </p:cNvSpPr>
          <p:nvPr/>
        </p:nvSpPr>
        <p:spPr bwMode="auto">
          <a:xfrm>
            <a:off x="28384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36" name="Rectangle 48">
            <a:extLst>
              <a:ext uri="{FF2B5EF4-FFF2-40B4-BE49-F238E27FC236}">
                <a16:creationId xmlns:a16="http://schemas.microsoft.com/office/drawing/2014/main" id="{37D04C65-B2D5-5B53-5C30-DBB218006ADE}"/>
              </a:ext>
            </a:extLst>
          </p:cNvPr>
          <p:cNvSpPr>
            <a:spLocks noChangeArrowheads="1"/>
          </p:cNvSpPr>
          <p:nvPr/>
        </p:nvSpPr>
        <p:spPr bwMode="auto">
          <a:xfrm>
            <a:off x="34290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37" name="Rectangle 49">
            <a:extLst>
              <a:ext uri="{FF2B5EF4-FFF2-40B4-BE49-F238E27FC236}">
                <a16:creationId xmlns:a16="http://schemas.microsoft.com/office/drawing/2014/main" id="{C76BFC39-C106-D3E7-A812-BED989D1BB46}"/>
              </a:ext>
            </a:extLst>
          </p:cNvPr>
          <p:cNvSpPr>
            <a:spLocks noChangeArrowheads="1"/>
          </p:cNvSpPr>
          <p:nvPr/>
        </p:nvSpPr>
        <p:spPr bwMode="auto">
          <a:xfrm>
            <a:off x="40195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38" name="Rectangle 50">
            <a:extLst>
              <a:ext uri="{FF2B5EF4-FFF2-40B4-BE49-F238E27FC236}">
                <a16:creationId xmlns:a16="http://schemas.microsoft.com/office/drawing/2014/main" id="{52C5EED7-3B99-7FB9-2920-7D83DB43F852}"/>
              </a:ext>
            </a:extLst>
          </p:cNvPr>
          <p:cNvSpPr>
            <a:spLocks noChangeArrowheads="1"/>
          </p:cNvSpPr>
          <p:nvPr/>
        </p:nvSpPr>
        <p:spPr bwMode="auto">
          <a:xfrm>
            <a:off x="46101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39" name="Rectangle 51">
            <a:extLst>
              <a:ext uri="{FF2B5EF4-FFF2-40B4-BE49-F238E27FC236}">
                <a16:creationId xmlns:a16="http://schemas.microsoft.com/office/drawing/2014/main" id="{89B57713-0B42-B955-28FE-CC441FAC3A48}"/>
              </a:ext>
            </a:extLst>
          </p:cNvPr>
          <p:cNvSpPr>
            <a:spLocks noChangeArrowheads="1"/>
          </p:cNvSpPr>
          <p:nvPr/>
        </p:nvSpPr>
        <p:spPr bwMode="auto">
          <a:xfrm>
            <a:off x="52006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40" name="Rectangle 52">
            <a:extLst>
              <a:ext uri="{FF2B5EF4-FFF2-40B4-BE49-F238E27FC236}">
                <a16:creationId xmlns:a16="http://schemas.microsoft.com/office/drawing/2014/main" id="{F4610EB7-0E53-E793-6AEE-B79FE8EB2950}"/>
              </a:ext>
            </a:extLst>
          </p:cNvPr>
          <p:cNvSpPr>
            <a:spLocks noChangeArrowheads="1"/>
          </p:cNvSpPr>
          <p:nvPr/>
        </p:nvSpPr>
        <p:spPr bwMode="auto">
          <a:xfrm>
            <a:off x="5791200" y="38655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41" name="Rectangle 53">
            <a:extLst>
              <a:ext uri="{FF2B5EF4-FFF2-40B4-BE49-F238E27FC236}">
                <a16:creationId xmlns:a16="http://schemas.microsoft.com/office/drawing/2014/main" id="{F274C995-6F27-FC98-4D09-280B7D456FD2}"/>
              </a:ext>
            </a:extLst>
          </p:cNvPr>
          <p:cNvSpPr>
            <a:spLocks noChangeArrowheads="1"/>
          </p:cNvSpPr>
          <p:nvPr/>
        </p:nvSpPr>
        <p:spPr bwMode="auto">
          <a:xfrm>
            <a:off x="59880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42" name="Rectangle 54">
            <a:extLst>
              <a:ext uri="{FF2B5EF4-FFF2-40B4-BE49-F238E27FC236}">
                <a16:creationId xmlns:a16="http://schemas.microsoft.com/office/drawing/2014/main" id="{7D377399-99C3-A056-C9FA-2E1C839BB481}"/>
              </a:ext>
            </a:extLst>
          </p:cNvPr>
          <p:cNvSpPr>
            <a:spLocks noChangeArrowheads="1"/>
          </p:cNvSpPr>
          <p:nvPr/>
        </p:nvSpPr>
        <p:spPr bwMode="auto">
          <a:xfrm>
            <a:off x="10668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43" name="Rectangle 55">
            <a:extLst>
              <a:ext uri="{FF2B5EF4-FFF2-40B4-BE49-F238E27FC236}">
                <a16:creationId xmlns:a16="http://schemas.microsoft.com/office/drawing/2014/main" id="{8AC653C6-4F13-D12C-B12D-6E411C0E69DE}"/>
              </a:ext>
            </a:extLst>
          </p:cNvPr>
          <p:cNvSpPr>
            <a:spLocks noChangeArrowheads="1"/>
          </p:cNvSpPr>
          <p:nvPr/>
        </p:nvSpPr>
        <p:spPr bwMode="auto">
          <a:xfrm>
            <a:off x="16573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44" name="Rectangle 56">
            <a:extLst>
              <a:ext uri="{FF2B5EF4-FFF2-40B4-BE49-F238E27FC236}">
                <a16:creationId xmlns:a16="http://schemas.microsoft.com/office/drawing/2014/main" id="{43203338-C9E3-D994-9304-16A72D950E4B}"/>
              </a:ext>
            </a:extLst>
          </p:cNvPr>
          <p:cNvSpPr>
            <a:spLocks noChangeArrowheads="1"/>
          </p:cNvSpPr>
          <p:nvPr/>
        </p:nvSpPr>
        <p:spPr bwMode="auto">
          <a:xfrm>
            <a:off x="2247900" y="4098925"/>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50</a:t>
            </a:r>
            <a:endParaRPr lang="en-US" altLang="en-US" sz="1600">
              <a:latin typeface="Times New Roman" panose="02020603050405020304" pitchFamily="18" charset="0"/>
            </a:endParaRPr>
          </a:p>
        </p:txBody>
      </p:sp>
      <p:sp>
        <p:nvSpPr>
          <p:cNvPr id="165945" name="Rectangle 57">
            <a:extLst>
              <a:ext uri="{FF2B5EF4-FFF2-40B4-BE49-F238E27FC236}">
                <a16:creationId xmlns:a16="http://schemas.microsoft.com/office/drawing/2014/main" id="{3C7A38CB-BDA4-5E0F-5D74-0B73A492C9EF}"/>
              </a:ext>
            </a:extLst>
          </p:cNvPr>
          <p:cNvSpPr>
            <a:spLocks noChangeArrowheads="1"/>
          </p:cNvSpPr>
          <p:nvPr/>
        </p:nvSpPr>
        <p:spPr bwMode="auto">
          <a:xfrm>
            <a:off x="26416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46" name="Rectangle 58">
            <a:extLst>
              <a:ext uri="{FF2B5EF4-FFF2-40B4-BE49-F238E27FC236}">
                <a16:creationId xmlns:a16="http://schemas.microsoft.com/office/drawing/2014/main" id="{3FC793A2-F819-67AC-5190-AACCD78DE2CC}"/>
              </a:ext>
            </a:extLst>
          </p:cNvPr>
          <p:cNvSpPr>
            <a:spLocks noChangeArrowheads="1"/>
          </p:cNvSpPr>
          <p:nvPr/>
        </p:nvSpPr>
        <p:spPr bwMode="auto">
          <a:xfrm>
            <a:off x="28384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47" name="Rectangle 59">
            <a:extLst>
              <a:ext uri="{FF2B5EF4-FFF2-40B4-BE49-F238E27FC236}">
                <a16:creationId xmlns:a16="http://schemas.microsoft.com/office/drawing/2014/main" id="{1F60A2C4-94D9-361A-CA04-812859547CEF}"/>
              </a:ext>
            </a:extLst>
          </p:cNvPr>
          <p:cNvSpPr>
            <a:spLocks noChangeArrowheads="1"/>
          </p:cNvSpPr>
          <p:nvPr/>
        </p:nvSpPr>
        <p:spPr bwMode="auto">
          <a:xfrm>
            <a:off x="34290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48" name="Rectangle 60">
            <a:extLst>
              <a:ext uri="{FF2B5EF4-FFF2-40B4-BE49-F238E27FC236}">
                <a16:creationId xmlns:a16="http://schemas.microsoft.com/office/drawing/2014/main" id="{B9A3F409-0D4F-108C-57D3-0FF25D9E9EA2}"/>
              </a:ext>
            </a:extLst>
          </p:cNvPr>
          <p:cNvSpPr>
            <a:spLocks noChangeArrowheads="1"/>
          </p:cNvSpPr>
          <p:nvPr/>
        </p:nvSpPr>
        <p:spPr bwMode="auto">
          <a:xfrm>
            <a:off x="4019550" y="4098925"/>
            <a:ext cx="1698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FF0000"/>
                </a:solidFill>
                <a:latin typeface="Times New Roman" panose="02020603050405020304" pitchFamily="18" charset="0"/>
              </a:rPr>
              <a:t>B</a:t>
            </a:r>
          </a:p>
        </p:txBody>
      </p:sp>
      <p:sp>
        <p:nvSpPr>
          <p:cNvPr id="165949" name="Rectangle 61">
            <a:extLst>
              <a:ext uri="{FF2B5EF4-FFF2-40B4-BE49-F238E27FC236}">
                <a16:creationId xmlns:a16="http://schemas.microsoft.com/office/drawing/2014/main" id="{37015B72-E46E-27A0-AA26-E10F4549D546}"/>
              </a:ext>
            </a:extLst>
          </p:cNvPr>
          <p:cNvSpPr>
            <a:spLocks noChangeArrowheads="1"/>
          </p:cNvSpPr>
          <p:nvPr/>
        </p:nvSpPr>
        <p:spPr bwMode="auto">
          <a:xfrm>
            <a:off x="46101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50" name="Rectangle 62">
            <a:extLst>
              <a:ext uri="{FF2B5EF4-FFF2-40B4-BE49-F238E27FC236}">
                <a16:creationId xmlns:a16="http://schemas.microsoft.com/office/drawing/2014/main" id="{7F6454A7-0E29-4437-6C57-F2D48DB228D3}"/>
              </a:ext>
            </a:extLst>
          </p:cNvPr>
          <p:cNvSpPr>
            <a:spLocks noChangeArrowheads="1"/>
          </p:cNvSpPr>
          <p:nvPr/>
        </p:nvSpPr>
        <p:spPr bwMode="auto">
          <a:xfrm>
            <a:off x="52006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51" name="Rectangle 63">
            <a:extLst>
              <a:ext uri="{FF2B5EF4-FFF2-40B4-BE49-F238E27FC236}">
                <a16:creationId xmlns:a16="http://schemas.microsoft.com/office/drawing/2014/main" id="{375375DB-D507-98A0-FD14-48881D36783F}"/>
              </a:ext>
            </a:extLst>
          </p:cNvPr>
          <p:cNvSpPr>
            <a:spLocks noChangeArrowheads="1"/>
          </p:cNvSpPr>
          <p:nvPr/>
        </p:nvSpPr>
        <p:spPr bwMode="auto">
          <a:xfrm>
            <a:off x="57912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52" name="Rectangle 64">
            <a:extLst>
              <a:ext uri="{FF2B5EF4-FFF2-40B4-BE49-F238E27FC236}">
                <a16:creationId xmlns:a16="http://schemas.microsoft.com/office/drawing/2014/main" id="{A40DD94F-44E5-D2CE-7BEB-2396D67E77A8}"/>
              </a:ext>
            </a:extLst>
          </p:cNvPr>
          <p:cNvSpPr>
            <a:spLocks noChangeArrowheads="1"/>
          </p:cNvSpPr>
          <p:nvPr/>
        </p:nvSpPr>
        <p:spPr bwMode="auto">
          <a:xfrm>
            <a:off x="63817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53" name="Rectangle 65">
            <a:extLst>
              <a:ext uri="{FF2B5EF4-FFF2-40B4-BE49-F238E27FC236}">
                <a16:creationId xmlns:a16="http://schemas.microsoft.com/office/drawing/2014/main" id="{FACFB2E3-189F-7588-69DA-E210F3D6B43E}"/>
              </a:ext>
            </a:extLst>
          </p:cNvPr>
          <p:cNvSpPr>
            <a:spLocks noChangeArrowheads="1"/>
          </p:cNvSpPr>
          <p:nvPr/>
        </p:nvSpPr>
        <p:spPr bwMode="auto">
          <a:xfrm>
            <a:off x="10668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54" name="Rectangle 66">
            <a:extLst>
              <a:ext uri="{FF2B5EF4-FFF2-40B4-BE49-F238E27FC236}">
                <a16:creationId xmlns:a16="http://schemas.microsoft.com/office/drawing/2014/main" id="{D1875CD1-D8FC-F6BF-C54B-C6BE6E25328E}"/>
              </a:ext>
            </a:extLst>
          </p:cNvPr>
          <p:cNvSpPr>
            <a:spLocks noChangeArrowheads="1"/>
          </p:cNvSpPr>
          <p:nvPr/>
        </p:nvSpPr>
        <p:spPr bwMode="auto">
          <a:xfrm>
            <a:off x="16573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55" name="Rectangle 67">
            <a:extLst>
              <a:ext uri="{FF2B5EF4-FFF2-40B4-BE49-F238E27FC236}">
                <a16:creationId xmlns:a16="http://schemas.microsoft.com/office/drawing/2014/main" id="{37897025-3531-987B-D492-785D154FBD07}"/>
              </a:ext>
            </a:extLst>
          </p:cNvPr>
          <p:cNvSpPr>
            <a:spLocks noChangeArrowheads="1"/>
          </p:cNvSpPr>
          <p:nvPr/>
        </p:nvSpPr>
        <p:spPr bwMode="auto">
          <a:xfrm>
            <a:off x="22479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56" name="Rectangle 68">
            <a:extLst>
              <a:ext uri="{FF2B5EF4-FFF2-40B4-BE49-F238E27FC236}">
                <a16:creationId xmlns:a16="http://schemas.microsoft.com/office/drawing/2014/main" id="{7D9A9DCE-3D0E-293A-A489-17FCA4839EE7}"/>
              </a:ext>
            </a:extLst>
          </p:cNvPr>
          <p:cNvSpPr>
            <a:spLocks noChangeArrowheads="1"/>
          </p:cNvSpPr>
          <p:nvPr/>
        </p:nvSpPr>
        <p:spPr bwMode="auto">
          <a:xfrm>
            <a:off x="28384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57" name="Rectangle 69">
            <a:extLst>
              <a:ext uri="{FF2B5EF4-FFF2-40B4-BE49-F238E27FC236}">
                <a16:creationId xmlns:a16="http://schemas.microsoft.com/office/drawing/2014/main" id="{7AD092CD-F560-2CC9-DC46-93EBB5586CE0}"/>
              </a:ext>
            </a:extLst>
          </p:cNvPr>
          <p:cNvSpPr>
            <a:spLocks noChangeArrowheads="1"/>
          </p:cNvSpPr>
          <p:nvPr/>
        </p:nvSpPr>
        <p:spPr bwMode="auto">
          <a:xfrm>
            <a:off x="3429000" y="43322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58" name="Rectangle 70">
            <a:extLst>
              <a:ext uri="{FF2B5EF4-FFF2-40B4-BE49-F238E27FC236}">
                <a16:creationId xmlns:a16="http://schemas.microsoft.com/office/drawing/2014/main" id="{5FB74BAC-AD15-3807-8A3B-3A88B876EF07}"/>
              </a:ext>
            </a:extLst>
          </p:cNvPr>
          <p:cNvSpPr>
            <a:spLocks noChangeArrowheads="1"/>
          </p:cNvSpPr>
          <p:nvPr/>
        </p:nvSpPr>
        <p:spPr bwMode="auto">
          <a:xfrm>
            <a:off x="4068763"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59" name="Rectangle 71">
            <a:extLst>
              <a:ext uri="{FF2B5EF4-FFF2-40B4-BE49-F238E27FC236}">
                <a16:creationId xmlns:a16="http://schemas.microsoft.com/office/drawing/2014/main" id="{73FA46A0-3AEA-6CEA-C956-C806C52FB023}"/>
              </a:ext>
            </a:extLst>
          </p:cNvPr>
          <p:cNvSpPr>
            <a:spLocks noChangeArrowheads="1"/>
          </p:cNvSpPr>
          <p:nvPr/>
        </p:nvSpPr>
        <p:spPr bwMode="auto">
          <a:xfrm>
            <a:off x="46101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60" name="Rectangle 72">
            <a:extLst>
              <a:ext uri="{FF2B5EF4-FFF2-40B4-BE49-F238E27FC236}">
                <a16:creationId xmlns:a16="http://schemas.microsoft.com/office/drawing/2014/main" id="{A2F2F44B-8C7F-0BF2-30E1-F1A30F615BFE}"/>
              </a:ext>
            </a:extLst>
          </p:cNvPr>
          <p:cNvSpPr>
            <a:spLocks noChangeArrowheads="1"/>
          </p:cNvSpPr>
          <p:nvPr/>
        </p:nvSpPr>
        <p:spPr bwMode="auto">
          <a:xfrm>
            <a:off x="52006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61" name="Rectangle 73">
            <a:extLst>
              <a:ext uri="{FF2B5EF4-FFF2-40B4-BE49-F238E27FC236}">
                <a16:creationId xmlns:a16="http://schemas.microsoft.com/office/drawing/2014/main" id="{774F6C2D-24CF-2AA0-EEEB-FB86BDB89695}"/>
              </a:ext>
            </a:extLst>
          </p:cNvPr>
          <p:cNvSpPr>
            <a:spLocks noChangeArrowheads="1"/>
          </p:cNvSpPr>
          <p:nvPr/>
        </p:nvSpPr>
        <p:spPr bwMode="auto">
          <a:xfrm>
            <a:off x="10668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62" name="Rectangle 74">
            <a:extLst>
              <a:ext uri="{FF2B5EF4-FFF2-40B4-BE49-F238E27FC236}">
                <a16:creationId xmlns:a16="http://schemas.microsoft.com/office/drawing/2014/main" id="{67EDCEBB-B170-06AB-B834-BCF891ABF76A}"/>
              </a:ext>
            </a:extLst>
          </p:cNvPr>
          <p:cNvSpPr>
            <a:spLocks noChangeArrowheads="1"/>
          </p:cNvSpPr>
          <p:nvPr/>
        </p:nvSpPr>
        <p:spPr bwMode="auto">
          <a:xfrm>
            <a:off x="16573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63" name="Rectangle 75">
            <a:extLst>
              <a:ext uri="{FF2B5EF4-FFF2-40B4-BE49-F238E27FC236}">
                <a16:creationId xmlns:a16="http://schemas.microsoft.com/office/drawing/2014/main" id="{ED052F1E-D359-63BE-2243-504E388E2E9B}"/>
              </a:ext>
            </a:extLst>
          </p:cNvPr>
          <p:cNvSpPr>
            <a:spLocks noChangeArrowheads="1"/>
          </p:cNvSpPr>
          <p:nvPr/>
        </p:nvSpPr>
        <p:spPr bwMode="auto">
          <a:xfrm>
            <a:off x="22479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64" name="Rectangle 76">
            <a:extLst>
              <a:ext uri="{FF2B5EF4-FFF2-40B4-BE49-F238E27FC236}">
                <a16:creationId xmlns:a16="http://schemas.microsoft.com/office/drawing/2014/main" id="{1BA1D53D-3A99-0312-31D7-3A1FC718DD9A}"/>
              </a:ext>
            </a:extLst>
          </p:cNvPr>
          <p:cNvSpPr>
            <a:spLocks noChangeArrowheads="1"/>
          </p:cNvSpPr>
          <p:nvPr/>
        </p:nvSpPr>
        <p:spPr bwMode="auto">
          <a:xfrm>
            <a:off x="28384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65" name="Rectangle 77">
            <a:extLst>
              <a:ext uri="{FF2B5EF4-FFF2-40B4-BE49-F238E27FC236}">
                <a16:creationId xmlns:a16="http://schemas.microsoft.com/office/drawing/2014/main" id="{E5732474-CBAD-D629-7EDF-CBAD9EDC3F54}"/>
              </a:ext>
            </a:extLst>
          </p:cNvPr>
          <p:cNvSpPr>
            <a:spLocks noChangeArrowheads="1"/>
          </p:cNvSpPr>
          <p:nvPr/>
        </p:nvSpPr>
        <p:spPr bwMode="auto">
          <a:xfrm>
            <a:off x="34290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66" name="Rectangle 78">
            <a:extLst>
              <a:ext uri="{FF2B5EF4-FFF2-40B4-BE49-F238E27FC236}">
                <a16:creationId xmlns:a16="http://schemas.microsoft.com/office/drawing/2014/main" id="{66EA24E6-F409-2BDD-D6F8-9F7872513C6D}"/>
              </a:ext>
            </a:extLst>
          </p:cNvPr>
          <p:cNvSpPr>
            <a:spLocks noChangeArrowheads="1"/>
          </p:cNvSpPr>
          <p:nvPr/>
        </p:nvSpPr>
        <p:spPr bwMode="auto">
          <a:xfrm>
            <a:off x="40195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67" name="Rectangle 79">
            <a:extLst>
              <a:ext uri="{FF2B5EF4-FFF2-40B4-BE49-F238E27FC236}">
                <a16:creationId xmlns:a16="http://schemas.microsoft.com/office/drawing/2014/main" id="{37B3A8BE-B1B2-CBE4-6C2D-AF6B5F85826C}"/>
              </a:ext>
            </a:extLst>
          </p:cNvPr>
          <p:cNvSpPr>
            <a:spLocks noChangeArrowheads="1"/>
          </p:cNvSpPr>
          <p:nvPr/>
        </p:nvSpPr>
        <p:spPr bwMode="auto">
          <a:xfrm>
            <a:off x="4610100" y="45656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68" name="Rectangle 80">
            <a:extLst>
              <a:ext uri="{FF2B5EF4-FFF2-40B4-BE49-F238E27FC236}">
                <a16:creationId xmlns:a16="http://schemas.microsoft.com/office/drawing/2014/main" id="{FFBBF4CF-2673-3D1B-3F54-50CAC357DDF0}"/>
              </a:ext>
            </a:extLst>
          </p:cNvPr>
          <p:cNvSpPr>
            <a:spLocks noChangeArrowheads="1"/>
          </p:cNvSpPr>
          <p:nvPr/>
        </p:nvSpPr>
        <p:spPr bwMode="auto">
          <a:xfrm>
            <a:off x="4856163" y="4565650"/>
            <a:ext cx="68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65969" name="Rectangle 81">
            <a:extLst>
              <a:ext uri="{FF2B5EF4-FFF2-40B4-BE49-F238E27FC236}">
                <a16:creationId xmlns:a16="http://schemas.microsoft.com/office/drawing/2014/main" id="{40050450-5D73-F905-2625-E3AF08711AD7}"/>
              </a:ext>
            </a:extLst>
          </p:cNvPr>
          <p:cNvSpPr>
            <a:spLocks noChangeArrowheads="1"/>
          </p:cNvSpPr>
          <p:nvPr/>
        </p:nvSpPr>
        <p:spPr bwMode="auto">
          <a:xfrm>
            <a:off x="4921250" y="4652963"/>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65970" name="Rectangle 82">
            <a:extLst>
              <a:ext uri="{FF2B5EF4-FFF2-40B4-BE49-F238E27FC236}">
                <a16:creationId xmlns:a16="http://schemas.microsoft.com/office/drawing/2014/main" id="{172A6E48-9A36-0567-2024-1637C54AC3C7}"/>
              </a:ext>
            </a:extLst>
          </p:cNvPr>
          <p:cNvSpPr>
            <a:spLocks noChangeArrowheads="1"/>
          </p:cNvSpPr>
          <p:nvPr/>
        </p:nvSpPr>
        <p:spPr bwMode="auto">
          <a:xfrm>
            <a:off x="4987925"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71" name="Rectangle 83">
            <a:extLst>
              <a:ext uri="{FF2B5EF4-FFF2-40B4-BE49-F238E27FC236}">
                <a16:creationId xmlns:a16="http://schemas.microsoft.com/office/drawing/2014/main" id="{0909A56B-E4E9-74CC-3100-86A0AA609FD6}"/>
              </a:ext>
            </a:extLst>
          </p:cNvPr>
          <p:cNvSpPr>
            <a:spLocks noChangeArrowheads="1"/>
          </p:cNvSpPr>
          <p:nvPr/>
        </p:nvSpPr>
        <p:spPr bwMode="auto">
          <a:xfrm>
            <a:off x="10668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72" name="Rectangle 84">
            <a:extLst>
              <a:ext uri="{FF2B5EF4-FFF2-40B4-BE49-F238E27FC236}">
                <a16:creationId xmlns:a16="http://schemas.microsoft.com/office/drawing/2014/main" id="{2AA89391-24C0-0902-C868-8A87258F3813}"/>
              </a:ext>
            </a:extLst>
          </p:cNvPr>
          <p:cNvSpPr>
            <a:spLocks noChangeArrowheads="1"/>
          </p:cNvSpPr>
          <p:nvPr/>
        </p:nvSpPr>
        <p:spPr bwMode="auto">
          <a:xfrm>
            <a:off x="16573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73" name="Rectangle 85">
            <a:extLst>
              <a:ext uri="{FF2B5EF4-FFF2-40B4-BE49-F238E27FC236}">
                <a16:creationId xmlns:a16="http://schemas.microsoft.com/office/drawing/2014/main" id="{BFCE1CA9-D837-BF5E-6E3B-5FB934C97813}"/>
              </a:ext>
            </a:extLst>
          </p:cNvPr>
          <p:cNvSpPr>
            <a:spLocks noChangeArrowheads="1"/>
          </p:cNvSpPr>
          <p:nvPr/>
        </p:nvSpPr>
        <p:spPr bwMode="auto">
          <a:xfrm>
            <a:off x="22479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74" name="Rectangle 86">
            <a:extLst>
              <a:ext uri="{FF2B5EF4-FFF2-40B4-BE49-F238E27FC236}">
                <a16:creationId xmlns:a16="http://schemas.microsoft.com/office/drawing/2014/main" id="{4C01A049-AFBF-406E-04B7-15679508FBF1}"/>
              </a:ext>
            </a:extLst>
          </p:cNvPr>
          <p:cNvSpPr>
            <a:spLocks noChangeArrowheads="1"/>
          </p:cNvSpPr>
          <p:nvPr/>
        </p:nvSpPr>
        <p:spPr bwMode="auto">
          <a:xfrm>
            <a:off x="28384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75" name="Rectangle 87">
            <a:extLst>
              <a:ext uri="{FF2B5EF4-FFF2-40B4-BE49-F238E27FC236}">
                <a16:creationId xmlns:a16="http://schemas.microsoft.com/office/drawing/2014/main" id="{844F7A3B-07F0-ABA4-B6E3-9BC7D445D9B1}"/>
              </a:ext>
            </a:extLst>
          </p:cNvPr>
          <p:cNvSpPr>
            <a:spLocks noChangeArrowheads="1"/>
          </p:cNvSpPr>
          <p:nvPr/>
        </p:nvSpPr>
        <p:spPr bwMode="auto">
          <a:xfrm>
            <a:off x="34290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76" name="Rectangle 88">
            <a:extLst>
              <a:ext uri="{FF2B5EF4-FFF2-40B4-BE49-F238E27FC236}">
                <a16:creationId xmlns:a16="http://schemas.microsoft.com/office/drawing/2014/main" id="{74FEBD31-BC67-D641-AD09-A8C30BE13F06}"/>
              </a:ext>
            </a:extLst>
          </p:cNvPr>
          <p:cNvSpPr>
            <a:spLocks noChangeArrowheads="1"/>
          </p:cNvSpPr>
          <p:nvPr/>
        </p:nvSpPr>
        <p:spPr bwMode="auto">
          <a:xfrm>
            <a:off x="1066800" y="5032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77" name="Rectangle 89">
            <a:extLst>
              <a:ext uri="{FF2B5EF4-FFF2-40B4-BE49-F238E27FC236}">
                <a16:creationId xmlns:a16="http://schemas.microsoft.com/office/drawing/2014/main" id="{29F79C8C-DC03-8731-1AC5-99D6F5C37827}"/>
              </a:ext>
            </a:extLst>
          </p:cNvPr>
          <p:cNvSpPr>
            <a:spLocks noChangeArrowheads="1"/>
          </p:cNvSpPr>
          <p:nvPr/>
        </p:nvSpPr>
        <p:spPr bwMode="auto">
          <a:xfrm>
            <a:off x="1066800" y="52673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78" name="Rectangle 90">
            <a:extLst>
              <a:ext uri="{FF2B5EF4-FFF2-40B4-BE49-F238E27FC236}">
                <a16:creationId xmlns:a16="http://schemas.microsoft.com/office/drawing/2014/main" id="{9BEECC32-7EF2-68F5-BF45-ED0656F1D218}"/>
              </a:ext>
            </a:extLst>
          </p:cNvPr>
          <p:cNvSpPr>
            <a:spLocks noChangeArrowheads="1"/>
          </p:cNvSpPr>
          <p:nvPr/>
        </p:nvSpPr>
        <p:spPr bwMode="auto">
          <a:xfrm>
            <a:off x="10668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79" name="Rectangle 91">
            <a:extLst>
              <a:ext uri="{FF2B5EF4-FFF2-40B4-BE49-F238E27FC236}">
                <a16:creationId xmlns:a16="http://schemas.microsoft.com/office/drawing/2014/main" id="{DB15512E-10B5-9ECF-45E5-DE4406A896A7}"/>
              </a:ext>
            </a:extLst>
          </p:cNvPr>
          <p:cNvSpPr>
            <a:spLocks noChangeArrowheads="1"/>
          </p:cNvSpPr>
          <p:nvPr/>
        </p:nvSpPr>
        <p:spPr bwMode="auto">
          <a:xfrm>
            <a:off x="16573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80" name="Rectangle 92">
            <a:extLst>
              <a:ext uri="{FF2B5EF4-FFF2-40B4-BE49-F238E27FC236}">
                <a16:creationId xmlns:a16="http://schemas.microsoft.com/office/drawing/2014/main" id="{294C2317-837E-F5EE-8E83-9D0A274425C2}"/>
              </a:ext>
            </a:extLst>
          </p:cNvPr>
          <p:cNvSpPr>
            <a:spLocks noChangeArrowheads="1"/>
          </p:cNvSpPr>
          <p:nvPr/>
        </p:nvSpPr>
        <p:spPr bwMode="auto">
          <a:xfrm>
            <a:off x="22479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81" name="Rectangle 93">
            <a:extLst>
              <a:ext uri="{FF2B5EF4-FFF2-40B4-BE49-F238E27FC236}">
                <a16:creationId xmlns:a16="http://schemas.microsoft.com/office/drawing/2014/main" id="{4B52B31D-E71B-4326-53E4-5190955E4B41}"/>
              </a:ext>
            </a:extLst>
          </p:cNvPr>
          <p:cNvSpPr>
            <a:spLocks noChangeArrowheads="1"/>
          </p:cNvSpPr>
          <p:nvPr/>
        </p:nvSpPr>
        <p:spPr bwMode="auto">
          <a:xfrm>
            <a:off x="28384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82" name="Rectangle 94">
            <a:extLst>
              <a:ext uri="{FF2B5EF4-FFF2-40B4-BE49-F238E27FC236}">
                <a16:creationId xmlns:a16="http://schemas.microsoft.com/office/drawing/2014/main" id="{1CCE6B6A-BCEB-C0CD-AD79-39B109587ECB}"/>
              </a:ext>
            </a:extLst>
          </p:cNvPr>
          <p:cNvSpPr>
            <a:spLocks noChangeArrowheads="1"/>
          </p:cNvSpPr>
          <p:nvPr/>
        </p:nvSpPr>
        <p:spPr bwMode="auto">
          <a:xfrm>
            <a:off x="10668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83" name="Rectangle 95">
            <a:extLst>
              <a:ext uri="{FF2B5EF4-FFF2-40B4-BE49-F238E27FC236}">
                <a16:creationId xmlns:a16="http://schemas.microsoft.com/office/drawing/2014/main" id="{469EB231-D08B-2E7C-A191-53DCEF97D8AA}"/>
              </a:ext>
            </a:extLst>
          </p:cNvPr>
          <p:cNvSpPr>
            <a:spLocks noChangeArrowheads="1"/>
          </p:cNvSpPr>
          <p:nvPr/>
        </p:nvSpPr>
        <p:spPr bwMode="auto">
          <a:xfrm>
            <a:off x="16573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84" name="Rectangle 96">
            <a:extLst>
              <a:ext uri="{FF2B5EF4-FFF2-40B4-BE49-F238E27FC236}">
                <a16:creationId xmlns:a16="http://schemas.microsoft.com/office/drawing/2014/main" id="{D5B47AFC-7871-8116-3155-507F0CC0B880}"/>
              </a:ext>
            </a:extLst>
          </p:cNvPr>
          <p:cNvSpPr>
            <a:spLocks noChangeArrowheads="1"/>
          </p:cNvSpPr>
          <p:nvPr/>
        </p:nvSpPr>
        <p:spPr bwMode="auto">
          <a:xfrm>
            <a:off x="2247900" y="55626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65985" name="Rectangle 97">
            <a:extLst>
              <a:ext uri="{FF2B5EF4-FFF2-40B4-BE49-F238E27FC236}">
                <a16:creationId xmlns:a16="http://schemas.microsoft.com/office/drawing/2014/main" id="{D7685CFA-A965-681C-C643-332F34EC085F}"/>
              </a:ext>
            </a:extLst>
          </p:cNvPr>
          <p:cNvSpPr>
            <a:spLocks noChangeArrowheads="1"/>
          </p:cNvSpPr>
          <p:nvPr/>
        </p:nvSpPr>
        <p:spPr bwMode="auto">
          <a:xfrm>
            <a:off x="2590800" y="5638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86" name="Rectangle 98">
            <a:extLst>
              <a:ext uri="{FF2B5EF4-FFF2-40B4-BE49-F238E27FC236}">
                <a16:creationId xmlns:a16="http://schemas.microsoft.com/office/drawing/2014/main" id="{2AB5611E-029A-BCEA-F383-9B14BC024892}"/>
              </a:ext>
            </a:extLst>
          </p:cNvPr>
          <p:cNvSpPr>
            <a:spLocks noChangeArrowheads="1"/>
          </p:cNvSpPr>
          <p:nvPr/>
        </p:nvSpPr>
        <p:spPr bwMode="auto">
          <a:xfrm>
            <a:off x="28384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87" name="Rectangle 99">
            <a:extLst>
              <a:ext uri="{FF2B5EF4-FFF2-40B4-BE49-F238E27FC236}">
                <a16:creationId xmlns:a16="http://schemas.microsoft.com/office/drawing/2014/main" id="{922B088D-EFDD-C1A5-47A0-92BBAC931BED}"/>
              </a:ext>
            </a:extLst>
          </p:cNvPr>
          <p:cNvSpPr>
            <a:spLocks noChangeArrowheads="1"/>
          </p:cNvSpPr>
          <p:nvPr/>
        </p:nvSpPr>
        <p:spPr bwMode="auto">
          <a:xfrm>
            <a:off x="34290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88" name="Rectangle 100">
            <a:extLst>
              <a:ext uri="{FF2B5EF4-FFF2-40B4-BE49-F238E27FC236}">
                <a16:creationId xmlns:a16="http://schemas.microsoft.com/office/drawing/2014/main" id="{3E50B1B5-68B1-2227-79F3-45818E9212AA}"/>
              </a:ext>
            </a:extLst>
          </p:cNvPr>
          <p:cNvSpPr>
            <a:spLocks noChangeArrowheads="1"/>
          </p:cNvSpPr>
          <p:nvPr/>
        </p:nvSpPr>
        <p:spPr bwMode="auto">
          <a:xfrm>
            <a:off x="3886200" y="5562600"/>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50</a:t>
            </a:r>
            <a:endParaRPr lang="en-US" altLang="en-US" sz="1600">
              <a:latin typeface="Times New Roman" panose="02020603050405020304" pitchFamily="18" charset="0"/>
            </a:endParaRPr>
          </a:p>
        </p:txBody>
      </p:sp>
      <p:sp>
        <p:nvSpPr>
          <p:cNvPr id="165989" name="Rectangle 101">
            <a:extLst>
              <a:ext uri="{FF2B5EF4-FFF2-40B4-BE49-F238E27FC236}">
                <a16:creationId xmlns:a16="http://schemas.microsoft.com/office/drawing/2014/main" id="{586907F4-826C-B48E-5834-43F49E933104}"/>
              </a:ext>
            </a:extLst>
          </p:cNvPr>
          <p:cNvSpPr>
            <a:spLocks noChangeArrowheads="1"/>
          </p:cNvSpPr>
          <p:nvPr/>
        </p:nvSpPr>
        <p:spPr bwMode="auto">
          <a:xfrm>
            <a:off x="42164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90" name="Rectangle 102">
            <a:extLst>
              <a:ext uri="{FF2B5EF4-FFF2-40B4-BE49-F238E27FC236}">
                <a16:creationId xmlns:a16="http://schemas.microsoft.com/office/drawing/2014/main" id="{8ADC033C-D572-63AF-D184-5AA3FF15BA3B}"/>
              </a:ext>
            </a:extLst>
          </p:cNvPr>
          <p:cNvSpPr>
            <a:spLocks noChangeArrowheads="1"/>
          </p:cNvSpPr>
          <p:nvPr/>
        </p:nvSpPr>
        <p:spPr bwMode="auto">
          <a:xfrm>
            <a:off x="46101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91" name="Rectangle 103">
            <a:extLst>
              <a:ext uri="{FF2B5EF4-FFF2-40B4-BE49-F238E27FC236}">
                <a16:creationId xmlns:a16="http://schemas.microsoft.com/office/drawing/2014/main" id="{BFCBF730-E2DC-C9E1-2091-40D9090BF06A}"/>
              </a:ext>
            </a:extLst>
          </p:cNvPr>
          <p:cNvSpPr>
            <a:spLocks noChangeArrowheads="1"/>
          </p:cNvSpPr>
          <p:nvPr/>
        </p:nvSpPr>
        <p:spPr bwMode="auto">
          <a:xfrm>
            <a:off x="5181600" y="55626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65992" name="Rectangle 104">
            <a:extLst>
              <a:ext uri="{FF2B5EF4-FFF2-40B4-BE49-F238E27FC236}">
                <a16:creationId xmlns:a16="http://schemas.microsoft.com/office/drawing/2014/main" id="{F744B368-E0CF-5EDD-2451-D9064CD3B1ED}"/>
              </a:ext>
            </a:extLst>
          </p:cNvPr>
          <p:cNvSpPr>
            <a:spLocks noChangeArrowheads="1"/>
          </p:cNvSpPr>
          <p:nvPr/>
        </p:nvSpPr>
        <p:spPr bwMode="auto">
          <a:xfrm>
            <a:off x="5495925"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93" name="Rectangle 105">
            <a:extLst>
              <a:ext uri="{FF2B5EF4-FFF2-40B4-BE49-F238E27FC236}">
                <a16:creationId xmlns:a16="http://schemas.microsoft.com/office/drawing/2014/main" id="{D68F8C37-7A5D-E2BC-3EBB-1458BDD9516E}"/>
              </a:ext>
            </a:extLst>
          </p:cNvPr>
          <p:cNvSpPr>
            <a:spLocks noChangeArrowheads="1"/>
          </p:cNvSpPr>
          <p:nvPr/>
        </p:nvSpPr>
        <p:spPr bwMode="auto">
          <a:xfrm>
            <a:off x="57912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94" name="Rectangle 106">
            <a:extLst>
              <a:ext uri="{FF2B5EF4-FFF2-40B4-BE49-F238E27FC236}">
                <a16:creationId xmlns:a16="http://schemas.microsoft.com/office/drawing/2014/main" id="{4C9BFC0A-73C6-BC98-571A-9EEA33874476}"/>
              </a:ext>
            </a:extLst>
          </p:cNvPr>
          <p:cNvSpPr>
            <a:spLocks noChangeArrowheads="1"/>
          </p:cNvSpPr>
          <p:nvPr/>
        </p:nvSpPr>
        <p:spPr bwMode="auto">
          <a:xfrm>
            <a:off x="6381750" y="5734050"/>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2</a:t>
            </a:r>
            <a:endParaRPr lang="en-US" altLang="en-US" sz="1600">
              <a:latin typeface="Times New Roman" panose="02020603050405020304" pitchFamily="18" charset="0"/>
            </a:endParaRPr>
          </a:p>
        </p:txBody>
      </p:sp>
      <p:sp>
        <p:nvSpPr>
          <p:cNvPr id="165995" name="Rectangle 107">
            <a:extLst>
              <a:ext uri="{FF2B5EF4-FFF2-40B4-BE49-F238E27FC236}">
                <a16:creationId xmlns:a16="http://schemas.microsoft.com/office/drawing/2014/main" id="{8D01D70A-78D4-91FB-B988-F3E54B91A1B3}"/>
              </a:ext>
            </a:extLst>
          </p:cNvPr>
          <p:cNvSpPr>
            <a:spLocks noChangeArrowheads="1"/>
          </p:cNvSpPr>
          <p:nvPr/>
        </p:nvSpPr>
        <p:spPr bwMode="auto">
          <a:xfrm>
            <a:off x="6945313"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96" name="Rectangle 108">
            <a:extLst>
              <a:ext uri="{FF2B5EF4-FFF2-40B4-BE49-F238E27FC236}">
                <a16:creationId xmlns:a16="http://schemas.microsoft.com/office/drawing/2014/main" id="{7C666E58-C9CE-8060-1552-607005E81B78}"/>
              </a:ext>
            </a:extLst>
          </p:cNvPr>
          <p:cNvSpPr>
            <a:spLocks noChangeArrowheads="1"/>
          </p:cNvSpPr>
          <p:nvPr/>
        </p:nvSpPr>
        <p:spPr bwMode="auto">
          <a:xfrm>
            <a:off x="5791200" y="59674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5997" name="Line 109">
            <a:extLst>
              <a:ext uri="{FF2B5EF4-FFF2-40B4-BE49-F238E27FC236}">
                <a16:creationId xmlns:a16="http://schemas.microsoft.com/office/drawing/2014/main" id="{66ED814D-0E3D-1E49-038D-F40ED19D7C53}"/>
              </a:ext>
            </a:extLst>
          </p:cNvPr>
          <p:cNvSpPr>
            <a:spLocks noChangeShapeType="1"/>
          </p:cNvSpPr>
          <p:nvPr/>
        </p:nvSpPr>
        <p:spPr bwMode="auto">
          <a:xfrm>
            <a:off x="2690813" y="4343400"/>
            <a:ext cx="1328737"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98" name="Line 110">
            <a:extLst>
              <a:ext uri="{FF2B5EF4-FFF2-40B4-BE49-F238E27FC236}">
                <a16:creationId xmlns:a16="http://schemas.microsoft.com/office/drawing/2014/main" id="{13E4BD67-BA31-E931-38F9-FB9A153AC23D}"/>
              </a:ext>
            </a:extLst>
          </p:cNvPr>
          <p:cNvSpPr>
            <a:spLocks noChangeShapeType="1"/>
          </p:cNvSpPr>
          <p:nvPr/>
        </p:nvSpPr>
        <p:spPr bwMode="auto">
          <a:xfrm>
            <a:off x="2690813" y="2209800"/>
            <a:ext cx="1587" cy="33512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5999" name="Line 111">
            <a:extLst>
              <a:ext uri="{FF2B5EF4-FFF2-40B4-BE49-F238E27FC236}">
                <a16:creationId xmlns:a16="http://schemas.microsoft.com/office/drawing/2014/main" id="{EFC11625-0519-9B2C-C7A1-3C24F6D1A61E}"/>
              </a:ext>
            </a:extLst>
          </p:cNvPr>
          <p:cNvSpPr>
            <a:spLocks noChangeShapeType="1"/>
          </p:cNvSpPr>
          <p:nvPr/>
        </p:nvSpPr>
        <p:spPr bwMode="auto">
          <a:xfrm>
            <a:off x="2690813" y="5561013"/>
            <a:ext cx="3395662"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000" name="Line 112">
            <a:extLst>
              <a:ext uri="{FF2B5EF4-FFF2-40B4-BE49-F238E27FC236}">
                <a16:creationId xmlns:a16="http://schemas.microsoft.com/office/drawing/2014/main" id="{67497FD0-5249-2942-38C7-C39E4B019449}"/>
              </a:ext>
            </a:extLst>
          </p:cNvPr>
          <p:cNvSpPr>
            <a:spLocks noChangeShapeType="1"/>
          </p:cNvSpPr>
          <p:nvPr/>
        </p:nvSpPr>
        <p:spPr bwMode="auto">
          <a:xfrm>
            <a:off x="4019550" y="4352925"/>
            <a:ext cx="1588" cy="12176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6001" name="Line 113">
            <a:extLst>
              <a:ext uri="{FF2B5EF4-FFF2-40B4-BE49-F238E27FC236}">
                <a16:creationId xmlns:a16="http://schemas.microsoft.com/office/drawing/2014/main" id="{6EFF35EE-BA80-52F1-5CEF-79B08B9CD5DC}"/>
              </a:ext>
            </a:extLst>
          </p:cNvPr>
          <p:cNvSpPr>
            <a:spLocks noChangeShapeType="1"/>
          </p:cNvSpPr>
          <p:nvPr/>
        </p:nvSpPr>
        <p:spPr bwMode="auto">
          <a:xfrm>
            <a:off x="2690813" y="3124200"/>
            <a:ext cx="2657475" cy="24368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6898" name="Freeform 114">
            <a:extLst>
              <a:ext uri="{FF2B5EF4-FFF2-40B4-BE49-F238E27FC236}">
                <a16:creationId xmlns:a16="http://schemas.microsoft.com/office/drawing/2014/main" id="{2C833A54-36D6-E6DC-5DFA-76B236C363C5}"/>
              </a:ext>
            </a:extLst>
          </p:cNvPr>
          <p:cNvSpPr>
            <a:spLocks/>
          </p:cNvSpPr>
          <p:nvPr/>
        </p:nvSpPr>
        <p:spPr bwMode="auto">
          <a:xfrm>
            <a:off x="3590925" y="2927350"/>
            <a:ext cx="1190625" cy="1816100"/>
          </a:xfrm>
          <a:custGeom>
            <a:avLst/>
            <a:gdLst>
              <a:gd name="T0" fmla="*/ 2147483646 w 750"/>
              <a:gd name="T1" fmla="*/ 2147483646 h 1144"/>
              <a:gd name="T2" fmla="*/ 2147483646 w 750"/>
              <a:gd name="T3" fmla="*/ 2147483646 h 1144"/>
              <a:gd name="T4" fmla="*/ 2147483646 w 750"/>
              <a:gd name="T5" fmla="*/ 2147483646 h 1144"/>
              <a:gd name="T6" fmla="*/ 2147483646 w 750"/>
              <a:gd name="T7" fmla="*/ 2147483646 h 1144"/>
              <a:gd name="T8" fmla="*/ 2147483646 w 750"/>
              <a:gd name="T9" fmla="*/ 2147483646 h 1144"/>
              <a:gd name="T10" fmla="*/ 2147483646 w 750"/>
              <a:gd name="T11" fmla="*/ 2147483646 h 1144"/>
              <a:gd name="T12" fmla="*/ 2147483646 w 750"/>
              <a:gd name="T13" fmla="*/ 2147483646 h 1144"/>
              <a:gd name="T14" fmla="*/ 2147483646 w 750"/>
              <a:gd name="T15" fmla="*/ 2147483646 h 1144"/>
              <a:gd name="T16" fmla="*/ 2147483646 w 750"/>
              <a:gd name="T17" fmla="*/ 2147483646 h 1144"/>
              <a:gd name="T18" fmla="*/ 2147483646 w 750"/>
              <a:gd name="T19" fmla="*/ 2147483646 h 1144"/>
              <a:gd name="T20" fmla="*/ 2147483646 w 750"/>
              <a:gd name="T21" fmla="*/ 2147483646 h 1144"/>
              <a:gd name="T22" fmla="*/ 2147483646 w 750"/>
              <a:gd name="T23" fmla="*/ 2147483646 h 1144"/>
              <a:gd name="T24" fmla="*/ 2147483646 w 750"/>
              <a:gd name="T25" fmla="*/ 2147483646 h 1144"/>
              <a:gd name="T26" fmla="*/ 2147483646 w 750"/>
              <a:gd name="T27" fmla="*/ 2147483646 h 1144"/>
              <a:gd name="T28" fmla="*/ 2147483646 w 750"/>
              <a:gd name="T29" fmla="*/ 2147483646 h 1144"/>
              <a:gd name="T30" fmla="*/ 2147483646 w 750"/>
              <a:gd name="T31" fmla="*/ 2147483646 h 1144"/>
              <a:gd name="T32" fmla="*/ 2147483646 w 750"/>
              <a:gd name="T33" fmla="*/ 2147483646 h 1144"/>
              <a:gd name="T34" fmla="*/ 2147483646 w 750"/>
              <a:gd name="T35" fmla="*/ 2147483646 h 1144"/>
              <a:gd name="T36" fmla="*/ 2147483646 w 750"/>
              <a:gd name="T37" fmla="*/ 2147483646 h 1144"/>
              <a:gd name="T38" fmla="*/ 2147483646 w 750"/>
              <a:gd name="T39" fmla="*/ 2147483646 h 1144"/>
              <a:gd name="T40" fmla="*/ 2147483646 w 750"/>
              <a:gd name="T41" fmla="*/ 2147483646 h 1144"/>
              <a:gd name="T42" fmla="*/ 2147483646 w 750"/>
              <a:gd name="T43" fmla="*/ 2147483646 h 1144"/>
              <a:gd name="T44" fmla="*/ 2147483646 w 750"/>
              <a:gd name="T45" fmla="*/ 2147483646 h 1144"/>
              <a:gd name="T46" fmla="*/ 2147483646 w 750"/>
              <a:gd name="T47" fmla="*/ 2147483646 h 1144"/>
              <a:gd name="T48" fmla="*/ 2147483646 w 750"/>
              <a:gd name="T49" fmla="*/ 2147483646 h 1144"/>
              <a:gd name="T50" fmla="*/ 2147483646 w 750"/>
              <a:gd name="T51" fmla="*/ 2147483646 h 1144"/>
              <a:gd name="T52" fmla="*/ 2147483646 w 750"/>
              <a:gd name="T53" fmla="*/ 2147483646 h 1144"/>
              <a:gd name="T54" fmla="*/ 2147483646 w 750"/>
              <a:gd name="T55" fmla="*/ 2147483646 h 1144"/>
              <a:gd name="T56" fmla="*/ 2147483646 w 750"/>
              <a:gd name="T57" fmla="*/ 2147483646 h 1144"/>
              <a:gd name="T58" fmla="*/ 2147483646 w 750"/>
              <a:gd name="T59" fmla="*/ 2147483646 h 1144"/>
              <a:gd name="T60" fmla="*/ 0 w 750"/>
              <a:gd name="T61" fmla="*/ 2147483646 h 1144"/>
              <a:gd name="T62" fmla="*/ 0 w 750"/>
              <a:gd name="T63" fmla="*/ 2147483646 h 1144"/>
              <a:gd name="T64" fmla="*/ 2147483646 w 750"/>
              <a:gd name="T65" fmla="*/ 2147483646 h 1144"/>
              <a:gd name="T66" fmla="*/ 2147483646 w 750"/>
              <a:gd name="T67" fmla="*/ 2147483646 h 1144"/>
              <a:gd name="T68" fmla="*/ 2147483646 w 750"/>
              <a:gd name="T69" fmla="*/ 0 h 1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0"/>
              <a:gd name="T106" fmla="*/ 0 h 1144"/>
              <a:gd name="T107" fmla="*/ 750 w 750"/>
              <a:gd name="T108" fmla="*/ 1144 h 1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0" h="1144">
                <a:moveTo>
                  <a:pt x="750" y="1144"/>
                </a:moveTo>
                <a:lnTo>
                  <a:pt x="713" y="1136"/>
                </a:lnTo>
                <a:lnTo>
                  <a:pt x="675" y="1126"/>
                </a:lnTo>
                <a:lnTo>
                  <a:pt x="633" y="1113"/>
                </a:lnTo>
                <a:lnTo>
                  <a:pt x="594" y="1099"/>
                </a:lnTo>
                <a:lnTo>
                  <a:pt x="554" y="1082"/>
                </a:lnTo>
                <a:lnTo>
                  <a:pt x="514" y="1064"/>
                </a:lnTo>
                <a:lnTo>
                  <a:pt x="477" y="1044"/>
                </a:lnTo>
                <a:lnTo>
                  <a:pt x="441" y="1022"/>
                </a:lnTo>
                <a:lnTo>
                  <a:pt x="406" y="998"/>
                </a:lnTo>
                <a:lnTo>
                  <a:pt x="372" y="972"/>
                </a:lnTo>
                <a:lnTo>
                  <a:pt x="339" y="945"/>
                </a:lnTo>
                <a:lnTo>
                  <a:pt x="308" y="916"/>
                </a:lnTo>
                <a:lnTo>
                  <a:pt x="277" y="886"/>
                </a:lnTo>
                <a:lnTo>
                  <a:pt x="249" y="854"/>
                </a:lnTo>
                <a:lnTo>
                  <a:pt x="222" y="821"/>
                </a:lnTo>
                <a:lnTo>
                  <a:pt x="196" y="787"/>
                </a:lnTo>
                <a:lnTo>
                  <a:pt x="171" y="751"/>
                </a:lnTo>
                <a:lnTo>
                  <a:pt x="148" y="714"/>
                </a:lnTo>
                <a:lnTo>
                  <a:pt x="126" y="675"/>
                </a:lnTo>
                <a:lnTo>
                  <a:pt x="106" y="636"/>
                </a:lnTo>
                <a:lnTo>
                  <a:pt x="89" y="596"/>
                </a:lnTo>
                <a:lnTo>
                  <a:pt x="72" y="554"/>
                </a:lnTo>
                <a:lnTo>
                  <a:pt x="57" y="512"/>
                </a:lnTo>
                <a:lnTo>
                  <a:pt x="43" y="468"/>
                </a:lnTo>
                <a:lnTo>
                  <a:pt x="32" y="425"/>
                </a:lnTo>
                <a:lnTo>
                  <a:pt x="22" y="380"/>
                </a:lnTo>
                <a:lnTo>
                  <a:pt x="13" y="334"/>
                </a:lnTo>
                <a:lnTo>
                  <a:pt x="7" y="288"/>
                </a:lnTo>
                <a:lnTo>
                  <a:pt x="2" y="240"/>
                </a:lnTo>
                <a:lnTo>
                  <a:pt x="0" y="193"/>
                </a:lnTo>
                <a:lnTo>
                  <a:pt x="0" y="146"/>
                </a:lnTo>
                <a:lnTo>
                  <a:pt x="1" y="97"/>
                </a:lnTo>
                <a:lnTo>
                  <a:pt x="5" y="49"/>
                </a:lnTo>
                <a:lnTo>
                  <a:pt x="1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6003" name="Line 115">
            <a:extLst>
              <a:ext uri="{FF2B5EF4-FFF2-40B4-BE49-F238E27FC236}">
                <a16:creationId xmlns:a16="http://schemas.microsoft.com/office/drawing/2014/main" id="{48514A54-49BB-24D6-90CF-5EF59BC24D60}"/>
              </a:ext>
            </a:extLst>
          </p:cNvPr>
          <p:cNvSpPr>
            <a:spLocks noChangeShapeType="1"/>
          </p:cNvSpPr>
          <p:nvPr/>
        </p:nvSpPr>
        <p:spPr bwMode="auto">
          <a:xfrm>
            <a:off x="5200650" y="5480050"/>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246898"/>
                                        </p:tgtEl>
                                      </p:cBhvr>
                                    </p:animEffect>
                                    <p:animScale>
                                      <p:cBhvr>
                                        <p:cTn id="7" dur="250" autoRev="1" fill="hold"/>
                                        <p:tgtEl>
                                          <p:spTgt spid="24689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7" name="Slide Number Placeholder 3">
            <a:extLst>
              <a:ext uri="{FF2B5EF4-FFF2-40B4-BE49-F238E27FC236}">
                <a16:creationId xmlns:a16="http://schemas.microsoft.com/office/drawing/2014/main" id="{DBC35F29-B940-B0D2-2A02-3B27485BF788}"/>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AC791A44-A711-4A49-904F-E323C48C0D88}" type="slidenum">
              <a:rPr lang="en-US" altLang="en-US" sz="1200" smtClean="0">
                <a:latin typeface="Verdana" panose="020B0604030504040204" pitchFamily="34" charset="0"/>
              </a:rPr>
              <a:pPr>
                <a:spcBef>
                  <a:spcPct val="0"/>
                </a:spcBef>
                <a:buFontTx/>
                <a:buNone/>
              </a:pPr>
              <a:t>71</a:t>
            </a:fld>
            <a:endParaRPr lang="en-US" altLang="en-US" sz="1200">
              <a:latin typeface="Verdana" panose="020B0604030504040204" pitchFamily="34" charset="0"/>
            </a:endParaRPr>
          </a:p>
        </p:txBody>
      </p:sp>
      <p:sp>
        <p:nvSpPr>
          <p:cNvPr id="167938" name="Rectangle 2">
            <a:extLst>
              <a:ext uri="{FF2B5EF4-FFF2-40B4-BE49-F238E27FC236}">
                <a16:creationId xmlns:a16="http://schemas.microsoft.com/office/drawing/2014/main" id="{660A2C8F-5D71-BB91-4DB0-A7DE091B8355}"/>
              </a:ext>
            </a:extLst>
          </p:cNvPr>
          <p:cNvSpPr>
            <a:spLocks noGrp="1" noChangeArrowheads="1"/>
          </p:cNvSpPr>
          <p:nvPr>
            <p:ph type="title"/>
          </p:nvPr>
        </p:nvSpPr>
        <p:spPr/>
        <p:txBody>
          <a:bodyPr/>
          <a:lstStyle/>
          <a:p>
            <a:pPr eaLnBrk="1" hangingPunct="1"/>
            <a:r>
              <a:rPr lang="en-US" altLang="en-US">
                <a:solidFill>
                  <a:schemeClr val="tx1"/>
                </a:solidFill>
              </a:rPr>
              <a:t>Fool me once…: Non-reliance:</a:t>
            </a:r>
            <a:r>
              <a:rPr lang="en-US" altLang="en-US" sz="2400">
                <a:solidFill>
                  <a:schemeClr val="tx1"/>
                </a:solidFill>
              </a:rPr>
              <a:t> </a:t>
            </a:r>
            <a:br>
              <a:rPr lang="en-US" altLang="en-US" sz="2400">
                <a:solidFill>
                  <a:schemeClr val="tx1"/>
                </a:solidFill>
              </a:rPr>
            </a:br>
            <a:r>
              <a:rPr lang="en-US" altLang="en-US" sz="2400">
                <a:solidFill>
                  <a:schemeClr val="tx1"/>
                </a:solidFill>
              </a:rPr>
              <a:t>David assumes Ebenezer will breach</a:t>
            </a:r>
          </a:p>
        </p:txBody>
      </p:sp>
      <p:sp>
        <p:nvSpPr>
          <p:cNvPr id="167939" name="Text Box 3">
            <a:extLst>
              <a:ext uri="{FF2B5EF4-FFF2-40B4-BE49-F238E27FC236}">
                <a16:creationId xmlns:a16="http://schemas.microsoft.com/office/drawing/2014/main" id="{DBE173B0-3AB6-4026-DFE9-BDE6C28792C5}"/>
              </a:ext>
            </a:extLst>
          </p:cNvPr>
          <p:cNvSpPr txBox="1">
            <a:spLocks noChangeArrowheads="1"/>
          </p:cNvSpPr>
          <p:nvPr/>
        </p:nvSpPr>
        <p:spPr bwMode="auto">
          <a:xfrm>
            <a:off x="4327525" y="5116513"/>
            <a:ext cx="184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400">
              <a:latin typeface="Times New Roman" panose="02020603050405020304" pitchFamily="18" charset="0"/>
            </a:endParaRPr>
          </a:p>
        </p:txBody>
      </p:sp>
      <p:sp>
        <p:nvSpPr>
          <p:cNvPr id="167940" name="Rectangle 4">
            <a:extLst>
              <a:ext uri="{FF2B5EF4-FFF2-40B4-BE49-F238E27FC236}">
                <a16:creationId xmlns:a16="http://schemas.microsoft.com/office/drawing/2014/main" id="{644B4FA3-110E-49CB-4023-5732C89A8464}"/>
              </a:ext>
            </a:extLst>
          </p:cNvPr>
          <p:cNvSpPr>
            <a:spLocks noChangeArrowheads="1"/>
          </p:cNvSpPr>
          <p:nvPr/>
        </p:nvSpPr>
        <p:spPr bwMode="auto">
          <a:xfrm>
            <a:off x="1066800" y="17637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41" name="Rectangle 5">
            <a:extLst>
              <a:ext uri="{FF2B5EF4-FFF2-40B4-BE49-F238E27FC236}">
                <a16:creationId xmlns:a16="http://schemas.microsoft.com/office/drawing/2014/main" id="{C9D0FB0D-503E-DBFE-D3D7-ABCDC7D2BCB5}"/>
              </a:ext>
            </a:extLst>
          </p:cNvPr>
          <p:cNvSpPr>
            <a:spLocks noChangeArrowheads="1"/>
          </p:cNvSpPr>
          <p:nvPr/>
        </p:nvSpPr>
        <p:spPr bwMode="auto">
          <a:xfrm>
            <a:off x="106680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42" name="Rectangle 6">
            <a:extLst>
              <a:ext uri="{FF2B5EF4-FFF2-40B4-BE49-F238E27FC236}">
                <a16:creationId xmlns:a16="http://schemas.microsoft.com/office/drawing/2014/main" id="{4245BC27-4AC3-15E6-84D0-8F404927544F}"/>
              </a:ext>
            </a:extLst>
          </p:cNvPr>
          <p:cNvSpPr>
            <a:spLocks noChangeArrowheads="1"/>
          </p:cNvSpPr>
          <p:nvPr/>
        </p:nvSpPr>
        <p:spPr bwMode="auto">
          <a:xfrm>
            <a:off x="111601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43" name="Rectangle 7">
            <a:extLst>
              <a:ext uri="{FF2B5EF4-FFF2-40B4-BE49-F238E27FC236}">
                <a16:creationId xmlns:a16="http://schemas.microsoft.com/office/drawing/2014/main" id="{99B40B45-7C93-5836-6F63-BAF86AA403F8}"/>
              </a:ext>
            </a:extLst>
          </p:cNvPr>
          <p:cNvSpPr>
            <a:spLocks noChangeArrowheads="1"/>
          </p:cNvSpPr>
          <p:nvPr/>
        </p:nvSpPr>
        <p:spPr bwMode="auto">
          <a:xfrm>
            <a:off x="165735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44" name="Rectangle 8">
            <a:extLst>
              <a:ext uri="{FF2B5EF4-FFF2-40B4-BE49-F238E27FC236}">
                <a16:creationId xmlns:a16="http://schemas.microsoft.com/office/drawing/2014/main" id="{505E08B9-3CA9-4C2E-F6A4-CA2E7280C796}"/>
              </a:ext>
            </a:extLst>
          </p:cNvPr>
          <p:cNvSpPr>
            <a:spLocks noChangeArrowheads="1"/>
          </p:cNvSpPr>
          <p:nvPr/>
        </p:nvSpPr>
        <p:spPr bwMode="auto">
          <a:xfrm>
            <a:off x="2247900" y="1997075"/>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1</a:t>
            </a:r>
            <a:endParaRPr lang="en-US" altLang="en-US" sz="1600">
              <a:latin typeface="Times New Roman" panose="02020603050405020304" pitchFamily="18" charset="0"/>
            </a:endParaRPr>
          </a:p>
        </p:txBody>
      </p:sp>
      <p:sp>
        <p:nvSpPr>
          <p:cNvPr id="167945" name="Rectangle 9">
            <a:extLst>
              <a:ext uri="{FF2B5EF4-FFF2-40B4-BE49-F238E27FC236}">
                <a16:creationId xmlns:a16="http://schemas.microsoft.com/office/drawing/2014/main" id="{3ED19845-1EBB-8ADF-1A19-26534F2E8246}"/>
              </a:ext>
            </a:extLst>
          </p:cNvPr>
          <p:cNvSpPr>
            <a:spLocks noChangeArrowheads="1"/>
          </p:cNvSpPr>
          <p:nvPr/>
        </p:nvSpPr>
        <p:spPr bwMode="auto">
          <a:xfrm>
            <a:off x="281146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46" name="Rectangle 10">
            <a:extLst>
              <a:ext uri="{FF2B5EF4-FFF2-40B4-BE49-F238E27FC236}">
                <a16:creationId xmlns:a16="http://schemas.microsoft.com/office/drawing/2014/main" id="{1169F33D-7058-508F-775F-C6993E7D3CDA}"/>
              </a:ext>
            </a:extLst>
          </p:cNvPr>
          <p:cNvSpPr>
            <a:spLocks noChangeArrowheads="1"/>
          </p:cNvSpPr>
          <p:nvPr/>
        </p:nvSpPr>
        <p:spPr bwMode="auto">
          <a:xfrm>
            <a:off x="1066800" y="2230438"/>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47" name="Rectangle 11">
            <a:extLst>
              <a:ext uri="{FF2B5EF4-FFF2-40B4-BE49-F238E27FC236}">
                <a16:creationId xmlns:a16="http://schemas.microsoft.com/office/drawing/2014/main" id="{A7C6FD04-E170-93D2-92C3-B22D7C713A66}"/>
              </a:ext>
            </a:extLst>
          </p:cNvPr>
          <p:cNvSpPr>
            <a:spLocks noChangeArrowheads="1"/>
          </p:cNvSpPr>
          <p:nvPr/>
        </p:nvSpPr>
        <p:spPr bwMode="auto">
          <a:xfrm>
            <a:off x="1312863" y="22304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48" name="Rectangle 12">
            <a:extLst>
              <a:ext uri="{FF2B5EF4-FFF2-40B4-BE49-F238E27FC236}">
                <a16:creationId xmlns:a16="http://schemas.microsoft.com/office/drawing/2014/main" id="{2E60FD01-3EB5-B01E-7E2E-13DB7914606C}"/>
              </a:ext>
            </a:extLst>
          </p:cNvPr>
          <p:cNvSpPr>
            <a:spLocks noChangeArrowheads="1"/>
          </p:cNvSpPr>
          <p:nvPr/>
        </p:nvSpPr>
        <p:spPr bwMode="auto">
          <a:xfrm>
            <a:off x="10668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49" name="Rectangle 13">
            <a:extLst>
              <a:ext uri="{FF2B5EF4-FFF2-40B4-BE49-F238E27FC236}">
                <a16:creationId xmlns:a16="http://schemas.microsoft.com/office/drawing/2014/main" id="{A0B3E071-EE90-3B2E-B374-32DA0E83083F}"/>
              </a:ext>
            </a:extLst>
          </p:cNvPr>
          <p:cNvSpPr>
            <a:spLocks noChangeArrowheads="1"/>
          </p:cNvSpPr>
          <p:nvPr/>
        </p:nvSpPr>
        <p:spPr bwMode="auto">
          <a:xfrm>
            <a:off x="16573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50" name="Rectangle 14">
            <a:extLst>
              <a:ext uri="{FF2B5EF4-FFF2-40B4-BE49-F238E27FC236}">
                <a16:creationId xmlns:a16="http://schemas.microsoft.com/office/drawing/2014/main" id="{F8ECEF49-AF5F-4384-30B5-AF5F440C7F30}"/>
              </a:ext>
            </a:extLst>
          </p:cNvPr>
          <p:cNvSpPr>
            <a:spLocks noChangeArrowheads="1"/>
          </p:cNvSpPr>
          <p:nvPr/>
        </p:nvSpPr>
        <p:spPr bwMode="auto">
          <a:xfrm>
            <a:off x="22479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51" name="Rectangle 15">
            <a:extLst>
              <a:ext uri="{FF2B5EF4-FFF2-40B4-BE49-F238E27FC236}">
                <a16:creationId xmlns:a16="http://schemas.microsoft.com/office/drawing/2014/main" id="{83191675-0F42-ADC4-2069-92BAED1CF8DC}"/>
              </a:ext>
            </a:extLst>
          </p:cNvPr>
          <p:cNvSpPr>
            <a:spLocks noChangeArrowheads="1"/>
          </p:cNvSpPr>
          <p:nvPr/>
        </p:nvSpPr>
        <p:spPr bwMode="auto">
          <a:xfrm>
            <a:off x="28384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52" name="Rectangle 16">
            <a:extLst>
              <a:ext uri="{FF2B5EF4-FFF2-40B4-BE49-F238E27FC236}">
                <a16:creationId xmlns:a16="http://schemas.microsoft.com/office/drawing/2014/main" id="{445D0C91-A742-7920-DD13-860B9F84D219}"/>
              </a:ext>
            </a:extLst>
          </p:cNvPr>
          <p:cNvSpPr>
            <a:spLocks noChangeArrowheads="1"/>
          </p:cNvSpPr>
          <p:nvPr/>
        </p:nvSpPr>
        <p:spPr bwMode="auto">
          <a:xfrm>
            <a:off x="34290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53" name="Rectangle 17">
            <a:extLst>
              <a:ext uri="{FF2B5EF4-FFF2-40B4-BE49-F238E27FC236}">
                <a16:creationId xmlns:a16="http://schemas.microsoft.com/office/drawing/2014/main" id="{700E35DD-F2DC-DE6C-83B3-6319B9D883EC}"/>
              </a:ext>
            </a:extLst>
          </p:cNvPr>
          <p:cNvSpPr>
            <a:spLocks noChangeArrowheads="1"/>
          </p:cNvSpPr>
          <p:nvPr/>
        </p:nvSpPr>
        <p:spPr bwMode="auto">
          <a:xfrm>
            <a:off x="46101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54" name="Rectangle 18">
            <a:extLst>
              <a:ext uri="{FF2B5EF4-FFF2-40B4-BE49-F238E27FC236}">
                <a16:creationId xmlns:a16="http://schemas.microsoft.com/office/drawing/2014/main" id="{E1D92622-FFF5-0659-4C88-C843B995596B}"/>
              </a:ext>
            </a:extLst>
          </p:cNvPr>
          <p:cNvSpPr>
            <a:spLocks noChangeArrowheads="1"/>
          </p:cNvSpPr>
          <p:nvPr/>
        </p:nvSpPr>
        <p:spPr bwMode="auto">
          <a:xfrm>
            <a:off x="10668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55" name="Rectangle 19">
            <a:extLst>
              <a:ext uri="{FF2B5EF4-FFF2-40B4-BE49-F238E27FC236}">
                <a16:creationId xmlns:a16="http://schemas.microsoft.com/office/drawing/2014/main" id="{D5D58D93-1FA9-BE37-F024-405D2DB9091C}"/>
              </a:ext>
            </a:extLst>
          </p:cNvPr>
          <p:cNvSpPr>
            <a:spLocks noChangeArrowheads="1"/>
          </p:cNvSpPr>
          <p:nvPr/>
        </p:nvSpPr>
        <p:spPr bwMode="auto">
          <a:xfrm>
            <a:off x="16573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56" name="Rectangle 20">
            <a:extLst>
              <a:ext uri="{FF2B5EF4-FFF2-40B4-BE49-F238E27FC236}">
                <a16:creationId xmlns:a16="http://schemas.microsoft.com/office/drawing/2014/main" id="{03A176ED-4EF3-518D-A77A-99B77952C1E6}"/>
              </a:ext>
            </a:extLst>
          </p:cNvPr>
          <p:cNvSpPr>
            <a:spLocks noChangeArrowheads="1"/>
          </p:cNvSpPr>
          <p:nvPr/>
        </p:nvSpPr>
        <p:spPr bwMode="auto">
          <a:xfrm>
            <a:off x="22479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57" name="Rectangle 21">
            <a:extLst>
              <a:ext uri="{FF2B5EF4-FFF2-40B4-BE49-F238E27FC236}">
                <a16:creationId xmlns:a16="http://schemas.microsoft.com/office/drawing/2014/main" id="{03B61DED-B0DF-5E30-DB32-21C3322AF1EE}"/>
              </a:ext>
            </a:extLst>
          </p:cNvPr>
          <p:cNvSpPr>
            <a:spLocks noChangeArrowheads="1"/>
          </p:cNvSpPr>
          <p:nvPr/>
        </p:nvSpPr>
        <p:spPr bwMode="auto">
          <a:xfrm>
            <a:off x="28384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58" name="Rectangle 22">
            <a:extLst>
              <a:ext uri="{FF2B5EF4-FFF2-40B4-BE49-F238E27FC236}">
                <a16:creationId xmlns:a16="http://schemas.microsoft.com/office/drawing/2014/main" id="{785ABB48-C01C-DAFF-142E-CBE0D83D0310}"/>
              </a:ext>
            </a:extLst>
          </p:cNvPr>
          <p:cNvSpPr>
            <a:spLocks noChangeArrowheads="1"/>
          </p:cNvSpPr>
          <p:nvPr/>
        </p:nvSpPr>
        <p:spPr bwMode="auto">
          <a:xfrm>
            <a:off x="3429000" y="26971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59" name="Rectangle 23">
            <a:extLst>
              <a:ext uri="{FF2B5EF4-FFF2-40B4-BE49-F238E27FC236}">
                <a16:creationId xmlns:a16="http://schemas.microsoft.com/office/drawing/2014/main" id="{502C890C-2D9C-B683-B37E-7C6F51E23BF8}"/>
              </a:ext>
            </a:extLst>
          </p:cNvPr>
          <p:cNvSpPr>
            <a:spLocks noChangeArrowheads="1"/>
          </p:cNvSpPr>
          <p:nvPr/>
        </p:nvSpPr>
        <p:spPr bwMode="auto">
          <a:xfrm>
            <a:off x="3527425" y="2697163"/>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67960" name="Rectangle 24">
            <a:extLst>
              <a:ext uri="{FF2B5EF4-FFF2-40B4-BE49-F238E27FC236}">
                <a16:creationId xmlns:a16="http://schemas.microsoft.com/office/drawing/2014/main" id="{E7910D1E-6B58-0652-DDFA-E5A3262EF239}"/>
              </a:ext>
            </a:extLst>
          </p:cNvPr>
          <p:cNvSpPr>
            <a:spLocks noChangeArrowheads="1"/>
          </p:cNvSpPr>
          <p:nvPr/>
        </p:nvSpPr>
        <p:spPr bwMode="auto">
          <a:xfrm>
            <a:off x="3592513" y="2784475"/>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67961" name="Rectangle 25">
            <a:extLst>
              <a:ext uri="{FF2B5EF4-FFF2-40B4-BE49-F238E27FC236}">
                <a16:creationId xmlns:a16="http://schemas.microsoft.com/office/drawing/2014/main" id="{0CDC598D-9E4C-7863-C64E-27180E6DFE01}"/>
              </a:ext>
            </a:extLst>
          </p:cNvPr>
          <p:cNvSpPr>
            <a:spLocks noChangeArrowheads="1"/>
          </p:cNvSpPr>
          <p:nvPr/>
        </p:nvSpPr>
        <p:spPr bwMode="auto">
          <a:xfrm>
            <a:off x="3659188"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62" name="Rectangle 26">
            <a:extLst>
              <a:ext uri="{FF2B5EF4-FFF2-40B4-BE49-F238E27FC236}">
                <a16:creationId xmlns:a16="http://schemas.microsoft.com/office/drawing/2014/main" id="{DF274B1A-BE7D-91F8-6DDE-D61F92532D4F}"/>
              </a:ext>
            </a:extLst>
          </p:cNvPr>
          <p:cNvSpPr>
            <a:spLocks noChangeArrowheads="1"/>
          </p:cNvSpPr>
          <p:nvPr/>
        </p:nvSpPr>
        <p:spPr bwMode="auto">
          <a:xfrm>
            <a:off x="2247900" y="2932113"/>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100</a:t>
            </a:r>
            <a:endParaRPr lang="en-US" altLang="en-US" sz="1600">
              <a:latin typeface="Times New Roman" panose="02020603050405020304" pitchFamily="18" charset="0"/>
            </a:endParaRPr>
          </a:p>
        </p:txBody>
      </p:sp>
      <p:sp>
        <p:nvSpPr>
          <p:cNvPr id="167963" name="Rectangle 27">
            <a:extLst>
              <a:ext uri="{FF2B5EF4-FFF2-40B4-BE49-F238E27FC236}">
                <a16:creationId xmlns:a16="http://schemas.microsoft.com/office/drawing/2014/main" id="{05ACF3BB-363F-3B0B-A345-F90BAB2AAEA8}"/>
              </a:ext>
            </a:extLst>
          </p:cNvPr>
          <p:cNvSpPr>
            <a:spLocks noChangeArrowheads="1"/>
          </p:cNvSpPr>
          <p:nvPr/>
        </p:nvSpPr>
        <p:spPr bwMode="auto">
          <a:xfrm>
            <a:off x="26416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64" name="Rectangle 28">
            <a:extLst>
              <a:ext uri="{FF2B5EF4-FFF2-40B4-BE49-F238E27FC236}">
                <a16:creationId xmlns:a16="http://schemas.microsoft.com/office/drawing/2014/main" id="{C4E750DB-3650-43D6-F827-4355C415DC9D}"/>
              </a:ext>
            </a:extLst>
          </p:cNvPr>
          <p:cNvSpPr>
            <a:spLocks noChangeArrowheads="1"/>
          </p:cNvSpPr>
          <p:nvPr/>
        </p:nvSpPr>
        <p:spPr bwMode="auto">
          <a:xfrm>
            <a:off x="28384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65" name="Rectangle 29">
            <a:extLst>
              <a:ext uri="{FF2B5EF4-FFF2-40B4-BE49-F238E27FC236}">
                <a16:creationId xmlns:a16="http://schemas.microsoft.com/office/drawing/2014/main" id="{00A4FCE5-3FF7-79BE-D481-F7DFF82D0931}"/>
              </a:ext>
            </a:extLst>
          </p:cNvPr>
          <p:cNvSpPr>
            <a:spLocks noChangeArrowheads="1"/>
          </p:cNvSpPr>
          <p:nvPr/>
        </p:nvSpPr>
        <p:spPr bwMode="auto">
          <a:xfrm>
            <a:off x="34290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66" name="Rectangle 30">
            <a:extLst>
              <a:ext uri="{FF2B5EF4-FFF2-40B4-BE49-F238E27FC236}">
                <a16:creationId xmlns:a16="http://schemas.microsoft.com/office/drawing/2014/main" id="{0187735A-D4AA-C65E-FE4C-DE03F6B3899C}"/>
              </a:ext>
            </a:extLst>
          </p:cNvPr>
          <p:cNvSpPr>
            <a:spLocks noChangeArrowheads="1"/>
          </p:cNvSpPr>
          <p:nvPr/>
        </p:nvSpPr>
        <p:spPr bwMode="auto">
          <a:xfrm>
            <a:off x="40195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67" name="Rectangle 31">
            <a:extLst>
              <a:ext uri="{FF2B5EF4-FFF2-40B4-BE49-F238E27FC236}">
                <a16:creationId xmlns:a16="http://schemas.microsoft.com/office/drawing/2014/main" id="{70B31DAF-E2AD-FC07-A0CB-6616DED905C4}"/>
              </a:ext>
            </a:extLst>
          </p:cNvPr>
          <p:cNvSpPr>
            <a:spLocks noChangeArrowheads="1"/>
          </p:cNvSpPr>
          <p:nvPr/>
        </p:nvSpPr>
        <p:spPr bwMode="auto">
          <a:xfrm>
            <a:off x="4610100" y="2932113"/>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68" name="Rectangle 32">
            <a:extLst>
              <a:ext uri="{FF2B5EF4-FFF2-40B4-BE49-F238E27FC236}">
                <a16:creationId xmlns:a16="http://schemas.microsoft.com/office/drawing/2014/main" id="{A012E718-BAAE-B6B5-B4E1-DEE200CD98E0}"/>
              </a:ext>
            </a:extLst>
          </p:cNvPr>
          <p:cNvSpPr>
            <a:spLocks noChangeArrowheads="1"/>
          </p:cNvSpPr>
          <p:nvPr/>
        </p:nvSpPr>
        <p:spPr bwMode="auto">
          <a:xfrm>
            <a:off x="4856163"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69" name="Rectangle 33">
            <a:extLst>
              <a:ext uri="{FF2B5EF4-FFF2-40B4-BE49-F238E27FC236}">
                <a16:creationId xmlns:a16="http://schemas.microsoft.com/office/drawing/2014/main" id="{AEF45D16-4544-54B6-E4D9-B0CAF5DC3411}"/>
              </a:ext>
            </a:extLst>
          </p:cNvPr>
          <p:cNvSpPr>
            <a:spLocks noChangeArrowheads="1"/>
          </p:cNvSpPr>
          <p:nvPr/>
        </p:nvSpPr>
        <p:spPr bwMode="auto">
          <a:xfrm>
            <a:off x="1066800" y="31654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70" name="Rectangle 34">
            <a:extLst>
              <a:ext uri="{FF2B5EF4-FFF2-40B4-BE49-F238E27FC236}">
                <a16:creationId xmlns:a16="http://schemas.microsoft.com/office/drawing/2014/main" id="{B75F380B-CAD5-67E7-52DC-AA323D1B00C9}"/>
              </a:ext>
            </a:extLst>
          </p:cNvPr>
          <p:cNvSpPr>
            <a:spLocks noChangeArrowheads="1"/>
          </p:cNvSpPr>
          <p:nvPr/>
        </p:nvSpPr>
        <p:spPr bwMode="auto">
          <a:xfrm>
            <a:off x="1066800" y="33988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71" name="Rectangle 35">
            <a:extLst>
              <a:ext uri="{FF2B5EF4-FFF2-40B4-BE49-F238E27FC236}">
                <a16:creationId xmlns:a16="http://schemas.microsoft.com/office/drawing/2014/main" id="{DBBCE846-1274-DD60-4475-9C42FEF86721}"/>
              </a:ext>
            </a:extLst>
          </p:cNvPr>
          <p:cNvSpPr>
            <a:spLocks noChangeArrowheads="1"/>
          </p:cNvSpPr>
          <p:nvPr/>
        </p:nvSpPr>
        <p:spPr bwMode="auto">
          <a:xfrm>
            <a:off x="10668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72" name="Rectangle 36">
            <a:extLst>
              <a:ext uri="{FF2B5EF4-FFF2-40B4-BE49-F238E27FC236}">
                <a16:creationId xmlns:a16="http://schemas.microsoft.com/office/drawing/2014/main" id="{E358CCC8-1FF9-194C-4DFA-E658B0B279C4}"/>
              </a:ext>
            </a:extLst>
          </p:cNvPr>
          <p:cNvSpPr>
            <a:spLocks noChangeArrowheads="1"/>
          </p:cNvSpPr>
          <p:nvPr/>
        </p:nvSpPr>
        <p:spPr bwMode="auto">
          <a:xfrm>
            <a:off x="16573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73" name="Rectangle 37">
            <a:extLst>
              <a:ext uri="{FF2B5EF4-FFF2-40B4-BE49-F238E27FC236}">
                <a16:creationId xmlns:a16="http://schemas.microsoft.com/office/drawing/2014/main" id="{B834553F-FEE3-39AD-8BDD-F008305A70C1}"/>
              </a:ext>
            </a:extLst>
          </p:cNvPr>
          <p:cNvSpPr>
            <a:spLocks noChangeArrowheads="1"/>
          </p:cNvSpPr>
          <p:nvPr/>
        </p:nvSpPr>
        <p:spPr bwMode="auto">
          <a:xfrm>
            <a:off x="22479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74" name="Rectangle 38">
            <a:extLst>
              <a:ext uri="{FF2B5EF4-FFF2-40B4-BE49-F238E27FC236}">
                <a16:creationId xmlns:a16="http://schemas.microsoft.com/office/drawing/2014/main" id="{69A29F19-5D04-10F8-E930-9BC90602AB50}"/>
              </a:ext>
            </a:extLst>
          </p:cNvPr>
          <p:cNvSpPr>
            <a:spLocks noChangeArrowheads="1"/>
          </p:cNvSpPr>
          <p:nvPr/>
        </p:nvSpPr>
        <p:spPr bwMode="auto">
          <a:xfrm>
            <a:off x="28384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75" name="Rectangle 39">
            <a:extLst>
              <a:ext uri="{FF2B5EF4-FFF2-40B4-BE49-F238E27FC236}">
                <a16:creationId xmlns:a16="http://schemas.microsoft.com/office/drawing/2014/main" id="{9900D452-9538-536A-DCB8-BCC890BFCFBB}"/>
              </a:ext>
            </a:extLst>
          </p:cNvPr>
          <p:cNvSpPr>
            <a:spLocks noChangeArrowheads="1"/>
          </p:cNvSpPr>
          <p:nvPr/>
        </p:nvSpPr>
        <p:spPr bwMode="auto">
          <a:xfrm>
            <a:off x="34290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76" name="Rectangle 40">
            <a:extLst>
              <a:ext uri="{FF2B5EF4-FFF2-40B4-BE49-F238E27FC236}">
                <a16:creationId xmlns:a16="http://schemas.microsoft.com/office/drawing/2014/main" id="{1B00D6E5-1B29-7334-DF8C-A51CE653A202}"/>
              </a:ext>
            </a:extLst>
          </p:cNvPr>
          <p:cNvSpPr>
            <a:spLocks noChangeArrowheads="1"/>
          </p:cNvSpPr>
          <p:nvPr/>
        </p:nvSpPr>
        <p:spPr bwMode="auto">
          <a:xfrm>
            <a:off x="4019550" y="3632200"/>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77" name="Rectangle 41">
            <a:extLst>
              <a:ext uri="{FF2B5EF4-FFF2-40B4-BE49-F238E27FC236}">
                <a16:creationId xmlns:a16="http://schemas.microsoft.com/office/drawing/2014/main" id="{A1B74803-9F58-F013-7220-1BF8E6A85F66}"/>
              </a:ext>
            </a:extLst>
          </p:cNvPr>
          <p:cNvSpPr>
            <a:spLocks noChangeArrowheads="1"/>
          </p:cNvSpPr>
          <p:nvPr/>
        </p:nvSpPr>
        <p:spPr bwMode="auto">
          <a:xfrm>
            <a:off x="4167188"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78" name="Rectangle 42">
            <a:extLst>
              <a:ext uri="{FF2B5EF4-FFF2-40B4-BE49-F238E27FC236}">
                <a16:creationId xmlns:a16="http://schemas.microsoft.com/office/drawing/2014/main" id="{352F2718-C380-AA4C-FCEA-D17E56A21894}"/>
              </a:ext>
            </a:extLst>
          </p:cNvPr>
          <p:cNvSpPr>
            <a:spLocks noChangeArrowheads="1"/>
          </p:cNvSpPr>
          <p:nvPr/>
        </p:nvSpPr>
        <p:spPr bwMode="auto">
          <a:xfrm>
            <a:off x="4610100" y="36322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79" name="Rectangle 43">
            <a:extLst>
              <a:ext uri="{FF2B5EF4-FFF2-40B4-BE49-F238E27FC236}">
                <a16:creationId xmlns:a16="http://schemas.microsoft.com/office/drawing/2014/main" id="{8C5739CA-BC26-5919-5A6C-272320FEA4D9}"/>
              </a:ext>
            </a:extLst>
          </p:cNvPr>
          <p:cNvSpPr>
            <a:spLocks noChangeArrowheads="1"/>
          </p:cNvSpPr>
          <p:nvPr/>
        </p:nvSpPr>
        <p:spPr bwMode="auto">
          <a:xfrm>
            <a:off x="50355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80" name="Rectangle 44">
            <a:extLst>
              <a:ext uri="{FF2B5EF4-FFF2-40B4-BE49-F238E27FC236}">
                <a16:creationId xmlns:a16="http://schemas.microsoft.com/office/drawing/2014/main" id="{DF639E1F-CA36-E235-0616-F1084BCCE73A}"/>
              </a:ext>
            </a:extLst>
          </p:cNvPr>
          <p:cNvSpPr>
            <a:spLocks noChangeArrowheads="1"/>
          </p:cNvSpPr>
          <p:nvPr/>
        </p:nvSpPr>
        <p:spPr bwMode="auto">
          <a:xfrm>
            <a:off x="10668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81" name="Rectangle 45">
            <a:extLst>
              <a:ext uri="{FF2B5EF4-FFF2-40B4-BE49-F238E27FC236}">
                <a16:creationId xmlns:a16="http://schemas.microsoft.com/office/drawing/2014/main" id="{26017647-CCE4-0545-8DDD-DCB842781438}"/>
              </a:ext>
            </a:extLst>
          </p:cNvPr>
          <p:cNvSpPr>
            <a:spLocks noChangeArrowheads="1"/>
          </p:cNvSpPr>
          <p:nvPr/>
        </p:nvSpPr>
        <p:spPr bwMode="auto">
          <a:xfrm>
            <a:off x="16573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82" name="Rectangle 46">
            <a:extLst>
              <a:ext uri="{FF2B5EF4-FFF2-40B4-BE49-F238E27FC236}">
                <a16:creationId xmlns:a16="http://schemas.microsoft.com/office/drawing/2014/main" id="{D3E58375-1FB5-6041-40D5-93FFB3192F32}"/>
              </a:ext>
            </a:extLst>
          </p:cNvPr>
          <p:cNvSpPr>
            <a:spLocks noChangeArrowheads="1"/>
          </p:cNvSpPr>
          <p:nvPr/>
        </p:nvSpPr>
        <p:spPr bwMode="auto">
          <a:xfrm>
            <a:off x="22479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83" name="Rectangle 47">
            <a:extLst>
              <a:ext uri="{FF2B5EF4-FFF2-40B4-BE49-F238E27FC236}">
                <a16:creationId xmlns:a16="http://schemas.microsoft.com/office/drawing/2014/main" id="{034A8830-D3E2-B2D4-6CD1-D41BAA170944}"/>
              </a:ext>
            </a:extLst>
          </p:cNvPr>
          <p:cNvSpPr>
            <a:spLocks noChangeArrowheads="1"/>
          </p:cNvSpPr>
          <p:nvPr/>
        </p:nvSpPr>
        <p:spPr bwMode="auto">
          <a:xfrm>
            <a:off x="28384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84" name="Rectangle 48">
            <a:extLst>
              <a:ext uri="{FF2B5EF4-FFF2-40B4-BE49-F238E27FC236}">
                <a16:creationId xmlns:a16="http://schemas.microsoft.com/office/drawing/2014/main" id="{66835E34-5731-B0CE-747F-A65569CA40A4}"/>
              </a:ext>
            </a:extLst>
          </p:cNvPr>
          <p:cNvSpPr>
            <a:spLocks noChangeArrowheads="1"/>
          </p:cNvSpPr>
          <p:nvPr/>
        </p:nvSpPr>
        <p:spPr bwMode="auto">
          <a:xfrm>
            <a:off x="34290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85" name="Rectangle 49">
            <a:extLst>
              <a:ext uri="{FF2B5EF4-FFF2-40B4-BE49-F238E27FC236}">
                <a16:creationId xmlns:a16="http://schemas.microsoft.com/office/drawing/2014/main" id="{92E387FE-A54B-3BDC-11EB-5FFEA4F840F3}"/>
              </a:ext>
            </a:extLst>
          </p:cNvPr>
          <p:cNvSpPr>
            <a:spLocks noChangeArrowheads="1"/>
          </p:cNvSpPr>
          <p:nvPr/>
        </p:nvSpPr>
        <p:spPr bwMode="auto">
          <a:xfrm>
            <a:off x="40195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86" name="Rectangle 50">
            <a:extLst>
              <a:ext uri="{FF2B5EF4-FFF2-40B4-BE49-F238E27FC236}">
                <a16:creationId xmlns:a16="http://schemas.microsoft.com/office/drawing/2014/main" id="{BA808E42-7C3A-9B4D-F77F-E4E56983689A}"/>
              </a:ext>
            </a:extLst>
          </p:cNvPr>
          <p:cNvSpPr>
            <a:spLocks noChangeArrowheads="1"/>
          </p:cNvSpPr>
          <p:nvPr/>
        </p:nvSpPr>
        <p:spPr bwMode="auto">
          <a:xfrm>
            <a:off x="46101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87" name="Rectangle 51">
            <a:extLst>
              <a:ext uri="{FF2B5EF4-FFF2-40B4-BE49-F238E27FC236}">
                <a16:creationId xmlns:a16="http://schemas.microsoft.com/office/drawing/2014/main" id="{1EDC0C2B-839F-F650-6D6B-8E238F408A3D}"/>
              </a:ext>
            </a:extLst>
          </p:cNvPr>
          <p:cNvSpPr>
            <a:spLocks noChangeArrowheads="1"/>
          </p:cNvSpPr>
          <p:nvPr/>
        </p:nvSpPr>
        <p:spPr bwMode="auto">
          <a:xfrm>
            <a:off x="52006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88" name="Rectangle 52">
            <a:extLst>
              <a:ext uri="{FF2B5EF4-FFF2-40B4-BE49-F238E27FC236}">
                <a16:creationId xmlns:a16="http://schemas.microsoft.com/office/drawing/2014/main" id="{95E11BE8-C8EA-D6E2-241D-A2F9F06EACDD}"/>
              </a:ext>
            </a:extLst>
          </p:cNvPr>
          <p:cNvSpPr>
            <a:spLocks noChangeArrowheads="1"/>
          </p:cNvSpPr>
          <p:nvPr/>
        </p:nvSpPr>
        <p:spPr bwMode="auto">
          <a:xfrm>
            <a:off x="5791200" y="38655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89" name="Rectangle 53">
            <a:extLst>
              <a:ext uri="{FF2B5EF4-FFF2-40B4-BE49-F238E27FC236}">
                <a16:creationId xmlns:a16="http://schemas.microsoft.com/office/drawing/2014/main" id="{35E839A0-7E2F-5D7E-E74D-22EFBBD7BF51}"/>
              </a:ext>
            </a:extLst>
          </p:cNvPr>
          <p:cNvSpPr>
            <a:spLocks noChangeArrowheads="1"/>
          </p:cNvSpPr>
          <p:nvPr/>
        </p:nvSpPr>
        <p:spPr bwMode="auto">
          <a:xfrm>
            <a:off x="59880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90" name="Rectangle 54">
            <a:extLst>
              <a:ext uri="{FF2B5EF4-FFF2-40B4-BE49-F238E27FC236}">
                <a16:creationId xmlns:a16="http://schemas.microsoft.com/office/drawing/2014/main" id="{F333786C-24A6-79C6-7376-26D73261E861}"/>
              </a:ext>
            </a:extLst>
          </p:cNvPr>
          <p:cNvSpPr>
            <a:spLocks noChangeArrowheads="1"/>
          </p:cNvSpPr>
          <p:nvPr/>
        </p:nvSpPr>
        <p:spPr bwMode="auto">
          <a:xfrm>
            <a:off x="10668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91" name="Rectangle 55">
            <a:extLst>
              <a:ext uri="{FF2B5EF4-FFF2-40B4-BE49-F238E27FC236}">
                <a16:creationId xmlns:a16="http://schemas.microsoft.com/office/drawing/2014/main" id="{602447A7-2CBF-11DC-8AF5-E4CBE74BDF95}"/>
              </a:ext>
            </a:extLst>
          </p:cNvPr>
          <p:cNvSpPr>
            <a:spLocks noChangeArrowheads="1"/>
          </p:cNvSpPr>
          <p:nvPr/>
        </p:nvSpPr>
        <p:spPr bwMode="auto">
          <a:xfrm>
            <a:off x="16573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92" name="Rectangle 56">
            <a:extLst>
              <a:ext uri="{FF2B5EF4-FFF2-40B4-BE49-F238E27FC236}">
                <a16:creationId xmlns:a16="http://schemas.microsoft.com/office/drawing/2014/main" id="{8A5B4824-0140-9398-535F-C9D1B75D6478}"/>
              </a:ext>
            </a:extLst>
          </p:cNvPr>
          <p:cNvSpPr>
            <a:spLocks noChangeArrowheads="1"/>
          </p:cNvSpPr>
          <p:nvPr/>
        </p:nvSpPr>
        <p:spPr bwMode="auto">
          <a:xfrm>
            <a:off x="2247900" y="4098925"/>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50</a:t>
            </a:r>
            <a:endParaRPr lang="en-US" altLang="en-US" sz="1600">
              <a:latin typeface="Times New Roman" panose="02020603050405020304" pitchFamily="18" charset="0"/>
            </a:endParaRPr>
          </a:p>
        </p:txBody>
      </p:sp>
      <p:sp>
        <p:nvSpPr>
          <p:cNvPr id="167993" name="Rectangle 57">
            <a:extLst>
              <a:ext uri="{FF2B5EF4-FFF2-40B4-BE49-F238E27FC236}">
                <a16:creationId xmlns:a16="http://schemas.microsoft.com/office/drawing/2014/main" id="{A90C8A9A-5CCF-1082-4D52-55F24354809B}"/>
              </a:ext>
            </a:extLst>
          </p:cNvPr>
          <p:cNvSpPr>
            <a:spLocks noChangeArrowheads="1"/>
          </p:cNvSpPr>
          <p:nvPr/>
        </p:nvSpPr>
        <p:spPr bwMode="auto">
          <a:xfrm>
            <a:off x="26416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94" name="Rectangle 58">
            <a:extLst>
              <a:ext uri="{FF2B5EF4-FFF2-40B4-BE49-F238E27FC236}">
                <a16:creationId xmlns:a16="http://schemas.microsoft.com/office/drawing/2014/main" id="{F7E99791-24A8-1FDA-E85E-6315877D5738}"/>
              </a:ext>
            </a:extLst>
          </p:cNvPr>
          <p:cNvSpPr>
            <a:spLocks noChangeArrowheads="1"/>
          </p:cNvSpPr>
          <p:nvPr/>
        </p:nvSpPr>
        <p:spPr bwMode="auto">
          <a:xfrm>
            <a:off x="28384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95" name="Rectangle 59">
            <a:extLst>
              <a:ext uri="{FF2B5EF4-FFF2-40B4-BE49-F238E27FC236}">
                <a16:creationId xmlns:a16="http://schemas.microsoft.com/office/drawing/2014/main" id="{B6F6E9F0-1042-9909-157E-4C54B0778EC9}"/>
              </a:ext>
            </a:extLst>
          </p:cNvPr>
          <p:cNvSpPr>
            <a:spLocks noChangeArrowheads="1"/>
          </p:cNvSpPr>
          <p:nvPr/>
        </p:nvSpPr>
        <p:spPr bwMode="auto">
          <a:xfrm>
            <a:off x="34290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96" name="Rectangle 60">
            <a:extLst>
              <a:ext uri="{FF2B5EF4-FFF2-40B4-BE49-F238E27FC236}">
                <a16:creationId xmlns:a16="http://schemas.microsoft.com/office/drawing/2014/main" id="{D2CE9C08-B37A-ED5C-AB94-8EF598C3CE2A}"/>
              </a:ext>
            </a:extLst>
          </p:cNvPr>
          <p:cNvSpPr>
            <a:spLocks noChangeArrowheads="1"/>
          </p:cNvSpPr>
          <p:nvPr/>
        </p:nvSpPr>
        <p:spPr bwMode="auto">
          <a:xfrm>
            <a:off x="4019550" y="4098925"/>
            <a:ext cx="1698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FF0000"/>
                </a:solidFill>
                <a:latin typeface="Times New Roman" panose="02020603050405020304" pitchFamily="18" charset="0"/>
              </a:rPr>
              <a:t>B</a:t>
            </a:r>
          </a:p>
        </p:txBody>
      </p:sp>
      <p:sp>
        <p:nvSpPr>
          <p:cNvPr id="167997" name="Rectangle 61">
            <a:extLst>
              <a:ext uri="{FF2B5EF4-FFF2-40B4-BE49-F238E27FC236}">
                <a16:creationId xmlns:a16="http://schemas.microsoft.com/office/drawing/2014/main" id="{D0EF1B02-D06D-19DC-C1FE-BE473D3148F2}"/>
              </a:ext>
            </a:extLst>
          </p:cNvPr>
          <p:cNvSpPr>
            <a:spLocks noChangeArrowheads="1"/>
          </p:cNvSpPr>
          <p:nvPr/>
        </p:nvSpPr>
        <p:spPr bwMode="auto">
          <a:xfrm>
            <a:off x="46101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98" name="Rectangle 62">
            <a:extLst>
              <a:ext uri="{FF2B5EF4-FFF2-40B4-BE49-F238E27FC236}">
                <a16:creationId xmlns:a16="http://schemas.microsoft.com/office/drawing/2014/main" id="{0AA2AA06-555E-77FA-B0F2-DC9603339B3A}"/>
              </a:ext>
            </a:extLst>
          </p:cNvPr>
          <p:cNvSpPr>
            <a:spLocks noChangeArrowheads="1"/>
          </p:cNvSpPr>
          <p:nvPr/>
        </p:nvSpPr>
        <p:spPr bwMode="auto">
          <a:xfrm>
            <a:off x="52006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7999" name="Rectangle 63">
            <a:extLst>
              <a:ext uri="{FF2B5EF4-FFF2-40B4-BE49-F238E27FC236}">
                <a16:creationId xmlns:a16="http://schemas.microsoft.com/office/drawing/2014/main" id="{5229D08C-5AE4-3CEC-6896-4C7CD109E291}"/>
              </a:ext>
            </a:extLst>
          </p:cNvPr>
          <p:cNvSpPr>
            <a:spLocks noChangeArrowheads="1"/>
          </p:cNvSpPr>
          <p:nvPr/>
        </p:nvSpPr>
        <p:spPr bwMode="auto">
          <a:xfrm>
            <a:off x="57912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00" name="Rectangle 64">
            <a:extLst>
              <a:ext uri="{FF2B5EF4-FFF2-40B4-BE49-F238E27FC236}">
                <a16:creationId xmlns:a16="http://schemas.microsoft.com/office/drawing/2014/main" id="{1CDDA63D-799C-5461-6975-EC15F97CBB19}"/>
              </a:ext>
            </a:extLst>
          </p:cNvPr>
          <p:cNvSpPr>
            <a:spLocks noChangeArrowheads="1"/>
          </p:cNvSpPr>
          <p:nvPr/>
        </p:nvSpPr>
        <p:spPr bwMode="auto">
          <a:xfrm>
            <a:off x="63817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01" name="Rectangle 65">
            <a:extLst>
              <a:ext uri="{FF2B5EF4-FFF2-40B4-BE49-F238E27FC236}">
                <a16:creationId xmlns:a16="http://schemas.microsoft.com/office/drawing/2014/main" id="{804D5BF9-2508-5CC7-CCC7-F57AC34A0C37}"/>
              </a:ext>
            </a:extLst>
          </p:cNvPr>
          <p:cNvSpPr>
            <a:spLocks noChangeArrowheads="1"/>
          </p:cNvSpPr>
          <p:nvPr/>
        </p:nvSpPr>
        <p:spPr bwMode="auto">
          <a:xfrm>
            <a:off x="10668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02" name="Rectangle 66">
            <a:extLst>
              <a:ext uri="{FF2B5EF4-FFF2-40B4-BE49-F238E27FC236}">
                <a16:creationId xmlns:a16="http://schemas.microsoft.com/office/drawing/2014/main" id="{C7B9F23C-D3A7-61A2-1029-7EC5B94855D2}"/>
              </a:ext>
            </a:extLst>
          </p:cNvPr>
          <p:cNvSpPr>
            <a:spLocks noChangeArrowheads="1"/>
          </p:cNvSpPr>
          <p:nvPr/>
        </p:nvSpPr>
        <p:spPr bwMode="auto">
          <a:xfrm>
            <a:off x="16573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03" name="Rectangle 67">
            <a:extLst>
              <a:ext uri="{FF2B5EF4-FFF2-40B4-BE49-F238E27FC236}">
                <a16:creationId xmlns:a16="http://schemas.microsoft.com/office/drawing/2014/main" id="{04D2A030-C3B8-C52C-4A53-9FE1A1639549}"/>
              </a:ext>
            </a:extLst>
          </p:cNvPr>
          <p:cNvSpPr>
            <a:spLocks noChangeArrowheads="1"/>
          </p:cNvSpPr>
          <p:nvPr/>
        </p:nvSpPr>
        <p:spPr bwMode="auto">
          <a:xfrm>
            <a:off x="22479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04" name="Rectangle 68">
            <a:extLst>
              <a:ext uri="{FF2B5EF4-FFF2-40B4-BE49-F238E27FC236}">
                <a16:creationId xmlns:a16="http://schemas.microsoft.com/office/drawing/2014/main" id="{BA77A5F4-75B9-FF4F-F146-2FF93CC799C9}"/>
              </a:ext>
            </a:extLst>
          </p:cNvPr>
          <p:cNvSpPr>
            <a:spLocks noChangeArrowheads="1"/>
          </p:cNvSpPr>
          <p:nvPr/>
        </p:nvSpPr>
        <p:spPr bwMode="auto">
          <a:xfrm>
            <a:off x="28384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05" name="Rectangle 69">
            <a:extLst>
              <a:ext uri="{FF2B5EF4-FFF2-40B4-BE49-F238E27FC236}">
                <a16:creationId xmlns:a16="http://schemas.microsoft.com/office/drawing/2014/main" id="{E6BD3326-B89C-FABA-37F4-68988BDA9B40}"/>
              </a:ext>
            </a:extLst>
          </p:cNvPr>
          <p:cNvSpPr>
            <a:spLocks noChangeArrowheads="1"/>
          </p:cNvSpPr>
          <p:nvPr/>
        </p:nvSpPr>
        <p:spPr bwMode="auto">
          <a:xfrm>
            <a:off x="3429000" y="43322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06" name="Rectangle 70">
            <a:extLst>
              <a:ext uri="{FF2B5EF4-FFF2-40B4-BE49-F238E27FC236}">
                <a16:creationId xmlns:a16="http://schemas.microsoft.com/office/drawing/2014/main" id="{2EE07D32-2CF3-C310-D803-606CAFD2ADC9}"/>
              </a:ext>
            </a:extLst>
          </p:cNvPr>
          <p:cNvSpPr>
            <a:spLocks noChangeArrowheads="1"/>
          </p:cNvSpPr>
          <p:nvPr/>
        </p:nvSpPr>
        <p:spPr bwMode="auto">
          <a:xfrm>
            <a:off x="4068763"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07" name="Rectangle 71">
            <a:extLst>
              <a:ext uri="{FF2B5EF4-FFF2-40B4-BE49-F238E27FC236}">
                <a16:creationId xmlns:a16="http://schemas.microsoft.com/office/drawing/2014/main" id="{BA6E8FF5-1C98-43B6-43C3-40E596E1074C}"/>
              </a:ext>
            </a:extLst>
          </p:cNvPr>
          <p:cNvSpPr>
            <a:spLocks noChangeArrowheads="1"/>
          </p:cNvSpPr>
          <p:nvPr/>
        </p:nvSpPr>
        <p:spPr bwMode="auto">
          <a:xfrm>
            <a:off x="46101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08" name="Rectangle 72">
            <a:extLst>
              <a:ext uri="{FF2B5EF4-FFF2-40B4-BE49-F238E27FC236}">
                <a16:creationId xmlns:a16="http://schemas.microsoft.com/office/drawing/2014/main" id="{A288978B-4CD5-EB67-BD21-1466B73A4330}"/>
              </a:ext>
            </a:extLst>
          </p:cNvPr>
          <p:cNvSpPr>
            <a:spLocks noChangeArrowheads="1"/>
          </p:cNvSpPr>
          <p:nvPr/>
        </p:nvSpPr>
        <p:spPr bwMode="auto">
          <a:xfrm>
            <a:off x="52006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09" name="Rectangle 73">
            <a:extLst>
              <a:ext uri="{FF2B5EF4-FFF2-40B4-BE49-F238E27FC236}">
                <a16:creationId xmlns:a16="http://schemas.microsoft.com/office/drawing/2014/main" id="{BDB00D56-3018-E386-04A7-5A6064375D1F}"/>
              </a:ext>
            </a:extLst>
          </p:cNvPr>
          <p:cNvSpPr>
            <a:spLocks noChangeArrowheads="1"/>
          </p:cNvSpPr>
          <p:nvPr/>
        </p:nvSpPr>
        <p:spPr bwMode="auto">
          <a:xfrm>
            <a:off x="10668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10" name="Rectangle 74">
            <a:extLst>
              <a:ext uri="{FF2B5EF4-FFF2-40B4-BE49-F238E27FC236}">
                <a16:creationId xmlns:a16="http://schemas.microsoft.com/office/drawing/2014/main" id="{794ED699-F517-2B92-659B-738E4E84B279}"/>
              </a:ext>
            </a:extLst>
          </p:cNvPr>
          <p:cNvSpPr>
            <a:spLocks noChangeArrowheads="1"/>
          </p:cNvSpPr>
          <p:nvPr/>
        </p:nvSpPr>
        <p:spPr bwMode="auto">
          <a:xfrm>
            <a:off x="16573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11" name="Rectangle 75">
            <a:extLst>
              <a:ext uri="{FF2B5EF4-FFF2-40B4-BE49-F238E27FC236}">
                <a16:creationId xmlns:a16="http://schemas.microsoft.com/office/drawing/2014/main" id="{BCA1BC88-5B10-E3AE-B99B-5C882144EC96}"/>
              </a:ext>
            </a:extLst>
          </p:cNvPr>
          <p:cNvSpPr>
            <a:spLocks noChangeArrowheads="1"/>
          </p:cNvSpPr>
          <p:nvPr/>
        </p:nvSpPr>
        <p:spPr bwMode="auto">
          <a:xfrm>
            <a:off x="22479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12" name="Rectangle 76">
            <a:extLst>
              <a:ext uri="{FF2B5EF4-FFF2-40B4-BE49-F238E27FC236}">
                <a16:creationId xmlns:a16="http://schemas.microsoft.com/office/drawing/2014/main" id="{9F0D639B-7295-EDCA-F24C-FEFB25CF4996}"/>
              </a:ext>
            </a:extLst>
          </p:cNvPr>
          <p:cNvSpPr>
            <a:spLocks noChangeArrowheads="1"/>
          </p:cNvSpPr>
          <p:nvPr/>
        </p:nvSpPr>
        <p:spPr bwMode="auto">
          <a:xfrm>
            <a:off x="28384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13" name="Rectangle 77">
            <a:extLst>
              <a:ext uri="{FF2B5EF4-FFF2-40B4-BE49-F238E27FC236}">
                <a16:creationId xmlns:a16="http://schemas.microsoft.com/office/drawing/2014/main" id="{9CA1DE02-19C6-A4B0-D40E-E87A7F0C2B16}"/>
              </a:ext>
            </a:extLst>
          </p:cNvPr>
          <p:cNvSpPr>
            <a:spLocks noChangeArrowheads="1"/>
          </p:cNvSpPr>
          <p:nvPr/>
        </p:nvSpPr>
        <p:spPr bwMode="auto">
          <a:xfrm>
            <a:off x="34290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14" name="Rectangle 78">
            <a:extLst>
              <a:ext uri="{FF2B5EF4-FFF2-40B4-BE49-F238E27FC236}">
                <a16:creationId xmlns:a16="http://schemas.microsoft.com/office/drawing/2014/main" id="{E30D8BBD-013B-9079-4DC0-61D3228B2632}"/>
              </a:ext>
            </a:extLst>
          </p:cNvPr>
          <p:cNvSpPr>
            <a:spLocks noChangeArrowheads="1"/>
          </p:cNvSpPr>
          <p:nvPr/>
        </p:nvSpPr>
        <p:spPr bwMode="auto">
          <a:xfrm>
            <a:off x="40195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15" name="Rectangle 79">
            <a:extLst>
              <a:ext uri="{FF2B5EF4-FFF2-40B4-BE49-F238E27FC236}">
                <a16:creationId xmlns:a16="http://schemas.microsoft.com/office/drawing/2014/main" id="{DADC0FA6-B851-0035-6999-DC0643E71878}"/>
              </a:ext>
            </a:extLst>
          </p:cNvPr>
          <p:cNvSpPr>
            <a:spLocks noChangeArrowheads="1"/>
          </p:cNvSpPr>
          <p:nvPr/>
        </p:nvSpPr>
        <p:spPr bwMode="auto">
          <a:xfrm>
            <a:off x="4610100" y="45656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16" name="Rectangle 80">
            <a:extLst>
              <a:ext uri="{FF2B5EF4-FFF2-40B4-BE49-F238E27FC236}">
                <a16:creationId xmlns:a16="http://schemas.microsoft.com/office/drawing/2014/main" id="{0DDBF5BD-5FF0-4440-CF6C-0B6284BD9737}"/>
              </a:ext>
            </a:extLst>
          </p:cNvPr>
          <p:cNvSpPr>
            <a:spLocks noChangeArrowheads="1"/>
          </p:cNvSpPr>
          <p:nvPr/>
        </p:nvSpPr>
        <p:spPr bwMode="auto">
          <a:xfrm>
            <a:off x="4856163" y="4565650"/>
            <a:ext cx="68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68017" name="Rectangle 81">
            <a:extLst>
              <a:ext uri="{FF2B5EF4-FFF2-40B4-BE49-F238E27FC236}">
                <a16:creationId xmlns:a16="http://schemas.microsoft.com/office/drawing/2014/main" id="{EB2AB2EC-57DF-151F-D0C3-2328F5F9A0E7}"/>
              </a:ext>
            </a:extLst>
          </p:cNvPr>
          <p:cNvSpPr>
            <a:spLocks noChangeArrowheads="1"/>
          </p:cNvSpPr>
          <p:nvPr/>
        </p:nvSpPr>
        <p:spPr bwMode="auto">
          <a:xfrm>
            <a:off x="4921250" y="4652963"/>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68018" name="Rectangle 82">
            <a:extLst>
              <a:ext uri="{FF2B5EF4-FFF2-40B4-BE49-F238E27FC236}">
                <a16:creationId xmlns:a16="http://schemas.microsoft.com/office/drawing/2014/main" id="{B5E04656-07ED-FE1B-C02E-BA18C60693B1}"/>
              </a:ext>
            </a:extLst>
          </p:cNvPr>
          <p:cNvSpPr>
            <a:spLocks noChangeArrowheads="1"/>
          </p:cNvSpPr>
          <p:nvPr/>
        </p:nvSpPr>
        <p:spPr bwMode="auto">
          <a:xfrm>
            <a:off x="4987925"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19" name="Rectangle 83">
            <a:extLst>
              <a:ext uri="{FF2B5EF4-FFF2-40B4-BE49-F238E27FC236}">
                <a16:creationId xmlns:a16="http://schemas.microsoft.com/office/drawing/2014/main" id="{C2D858D1-ED19-F235-B284-BD269A61C5D1}"/>
              </a:ext>
            </a:extLst>
          </p:cNvPr>
          <p:cNvSpPr>
            <a:spLocks noChangeArrowheads="1"/>
          </p:cNvSpPr>
          <p:nvPr/>
        </p:nvSpPr>
        <p:spPr bwMode="auto">
          <a:xfrm>
            <a:off x="10668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20" name="Rectangle 84">
            <a:extLst>
              <a:ext uri="{FF2B5EF4-FFF2-40B4-BE49-F238E27FC236}">
                <a16:creationId xmlns:a16="http://schemas.microsoft.com/office/drawing/2014/main" id="{9C417976-FBE5-2294-67F0-B3EC87B58A77}"/>
              </a:ext>
            </a:extLst>
          </p:cNvPr>
          <p:cNvSpPr>
            <a:spLocks noChangeArrowheads="1"/>
          </p:cNvSpPr>
          <p:nvPr/>
        </p:nvSpPr>
        <p:spPr bwMode="auto">
          <a:xfrm>
            <a:off x="16573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21" name="Rectangle 85">
            <a:extLst>
              <a:ext uri="{FF2B5EF4-FFF2-40B4-BE49-F238E27FC236}">
                <a16:creationId xmlns:a16="http://schemas.microsoft.com/office/drawing/2014/main" id="{3377A0B7-A92B-153D-7110-6174338CDE8B}"/>
              </a:ext>
            </a:extLst>
          </p:cNvPr>
          <p:cNvSpPr>
            <a:spLocks noChangeArrowheads="1"/>
          </p:cNvSpPr>
          <p:nvPr/>
        </p:nvSpPr>
        <p:spPr bwMode="auto">
          <a:xfrm>
            <a:off x="22479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22" name="Rectangle 86">
            <a:extLst>
              <a:ext uri="{FF2B5EF4-FFF2-40B4-BE49-F238E27FC236}">
                <a16:creationId xmlns:a16="http://schemas.microsoft.com/office/drawing/2014/main" id="{60327A86-740A-19E0-8225-8801FBF1C6B7}"/>
              </a:ext>
            </a:extLst>
          </p:cNvPr>
          <p:cNvSpPr>
            <a:spLocks noChangeArrowheads="1"/>
          </p:cNvSpPr>
          <p:nvPr/>
        </p:nvSpPr>
        <p:spPr bwMode="auto">
          <a:xfrm>
            <a:off x="28384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23" name="Rectangle 87">
            <a:extLst>
              <a:ext uri="{FF2B5EF4-FFF2-40B4-BE49-F238E27FC236}">
                <a16:creationId xmlns:a16="http://schemas.microsoft.com/office/drawing/2014/main" id="{B8F732F8-7113-4D04-10FF-1EA6422C3D40}"/>
              </a:ext>
            </a:extLst>
          </p:cNvPr>
          <p:cNvSpPr>
            <a:spLocks noChangeArrowheads="1"/>
          </p:cNvSpPr>
          <p:nvPr/>
        </p:nvSpPr>
        <p:spPr bwMode="auto">
          <a:xfrm>
            <a:off x="34290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24" name="Rectangle 88">
            <a:extLst>
              <a:ext uri="{FF2B5EF4-FFF2-40B4-BE49-F238E27FC236}">
                <a16:creationId xmlns:a16="http://schemas.microsoft.com/office/drawing/2014/main" id="{2E0E22B3-758F-616A-EFB5-F4664BE66063}"/>
              </a:ext>
            </a:extLst>
          </p:cNvPr>
          <p:cNvSpPr>
            <a:spLocks noChangeArrowheads="1"/>
          </p:cNvSpPr>
          <p:nvPr/>
        </p:nvSpPr>
        <p:spPr bwMode="auto">
          <a:xfrm>
            <a:off x="1066800" y="5032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25" name="Rectangle 89">
            <a:extLst>
              <a:ext uri="{FF2B5EF4-FFF2-40B4-BE49-F238E27FC236}">
                <a16:creationId xmlns:a16="http://schemas.microsoft.com/office/drawing/2014/main" id="{93A1965E-7420-3403-EA1A-4D5CECD5F200}"/>
              </a:ext>
            </a:extLst>
          </p:cNvPr>
          <p:cNvSpPr>
            <a:spLocks noChangeArrowheads="1"/>
          </p:cNvSpPr>
          <p:nvPr/>
        </p:nvSpPr>
        <p:spPr bwMode="auto">
          <a:xfrm>
            <a:off x="1066800" y="52673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26" name="Rectangle 90">
            <a:extLst>
              <a:ext uri="{FF2B5EF4-FFF2-40B4-BE49-F238E27FC236}">
                <a16:creationId xmlns:a16="http://schemas.microsoft.com/office/drawing/2014/main" id="{A8176860-AC16-FF68-64EC-983BE0B6D869}"/>
              </a:ext>
            </a:extLst>
          </p:cNvPr>
          <p:cNvSpPr>
            <a:spLocks noChangeArrowheads="1"/>
          </p:cNvSpPr>
          <p:nvPr/>
        </p:nvSpPr>
        <p:spPr bwMode="auto">
          <a:xfrm>
            <a:off x="10668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27" name="Rectangle 91">
            <a:extLst>
              <a:ext uri="{FF2B5EF4-FFF2-40B4-BE49-F238E27FC236}">
                <a16:creationId xmlns:a16="http://schemas.microsoft.com/office/drawing/2014/main" id="{E0E926F5-2507-917D-12B6-81B3C04A65AF}"/>
              </a:ext>
            </a:extLst>
          </p:cNvPr>
          <p:cNvSpPr>
            <a:spLocks noChangeArrowheads="1"/>
          </p:cNvSpPr>
          <p:nvPr/>
        </p:nvSpPr>
        <p:spPr bwMode="auto">
          <a:xfrm>
            <a:off x="16573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28" name="Rectangle 92">
            <a:extLst>
              <a:ext uri="{FF2B5EF4-FFF2-40B4-BE49-F238E27FC236}">
                <a16:creationId xmlns:a16="http://schemas.microsoft.com/office/drawing/2014/main" id="{E3F4B8B8-6161-BA2E-99E7-14B1E6928296}"/>
              </a:ext>
            </a:extLst>
          </p:cNvPr>
          <p:cNvSpPr>
            <a:spLocks noChangeArrowheads="1"/>
          </p:cNvSpPr>
          <p:nvPr/>
        </p:nvSpPr>
        <p:spPr bwMode="auto">
          <a:xfrm>
            <a:off x="22479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29" name="Rectangle 93">
            <a:extLst>
              <a:ext uri="{FF2B5EF4-FFF2-40B4-BE49-F238E27FC236}">
                <a16:creationId xmlns:a16="http://schemas.microsoft.com/office/drawing/2014/main" id="{1B93C2C6-CA3D-F1F6-E40E-ED5199304FD1}"/>
              </a:ext>
            </a:extLst>
          </p:cNvPr>
          <p:cNvSpPr>
            <a:spLocks noChangeArrowheads="1"/>
          </p:cNvSpPr>
          <p:nvPr/>
        </p:nvSpPr>
        <p:spPr bwMode="auto">
          <a:xfrm>
            <a:off x="28384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30" name="Rectangle 94">
            <a:extLst>
              <a:ext uri="{FF2B5EF4-FFF2-40B4-BE49-F238E27FC236}">
                <a16:creationId xmlns:a16="http://schemas.microsoft.com/office/drawing/2014/main" id="{1072A1B5-5853-5219-3130-A26CB8A6AAE6}"/>
              </a:ext>
            </a:extLst>
          </p:cNvPr>
          <p:cNvSpPr>
            <a:spLocks noChangeArrowheads="1"/>
          </p:cNvSpPr>
          <p:nvPr/>
        </p:nvSpPr>
        <p:spPr bwMode="auto">
          <a:xfrm>
            <a:off x="10668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31" name="Rectangle 95">
            <a:extLst>
              <a:ext uri="{FF2B5EF4-FFF2-40B4-BE49-F238E27FC236}">
                <a16:creationId xmlns:a16="http://schemas.microsoft.com/office/drawing/2014/main" id="{B9DA866D-87E9-9FC3-441F-6FC5D7E04AAA}"/>
              </a:ext>
            </a:extLst>
          </p:cNvPr>
          <p:cNvSpPr>
            <a:spLocks noChangeArrowheads="1"/>
          </p:cNvSpPr>
          <p:nvPr/>
        </p:nvSpPr>
        <p:spPr bwMode="auto">
          <a:xfrm>
            <a:off x="16573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32" name="Rectangle 96">
            <a:extLst>
              <a:ext uri="{FF2B5EF4-FFF2-40B4-BE49-F238E27FC236}">
                <a16:creationId xmlns:a16="http://schemas.microsoft.com/office/drawing/2014/main" id="{6763AADD-B0A7-6C2F-7994-BC6B42FBE32A}"/>
              </a:ext>
            </a:extLst>
          </p:cNvPr>
          <p:cNvSpPr>
            <a:spLocks noChangeArrowheads="1"/>
          </p:cNvSpPr>
          <p:nvPr/>
        </p:nvSpPr>
        <p:spPr bwMode="auto">
          <a:xfrm>
            <a:off x="2247900" y="55626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68033" name="Rectangle 97">
            <a:extLst>
              <a:ext uri="{FF2B5EF4-FFF2-40B4-BE49-F238E27FC236}">
                <a16:creationId xmlns:a16="http://schemas.microsoft.com/office/drawing/2014/main" id="{E19DA262-8F8E-CA53-D781-7B7D58F2C57D}"/>
              </a:ext>
            </a:extLst>
          </p:cNvPr>
          <p:cNvSpPr>
            <a:spLocks noChangeArrowheads="1"/>
          </p:cNvSpPr>
          <p:nvPr/>
        </p:nvSpPr>
        <p:spPr bwMode="auto">
          <a:xfrm>
            <a:off x="2590800" y="5638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34" name="Rectangle 98">
            <a:extLst>
              <a:ext uri="{FF2B5EF4-FFF2-40B4-BE49-F238E27FC236}">
                <a16:creationId xmlns:a16="http://schemas.microsoft.com/office/drawing/2014/main" id="{CE63D4A9-093D-D82C-93CA-F10CEC292396}"/>
              </a:ext>
            </a:extLst>
          </p:cNvPr>
          <p:cNvSpPr>
            <a:spLocks noChangeArrowheads="1"/>
          </p:cNvSpPr>
          <p:nvPr/>
        </p:nvSpPr>
        <p:spPr bwMode="auto">
          <a:xfrm>
            <a:off x="28384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35" name="Rectangle 99">
            <a:extLst>
              <a:ext uri="{FF2B5EF4-FFF2-40B4-BE49-F238E27FC236}">
                <a16:creationId xmlns:a16="http://schemas.microsoft.com/office/drawing/2014/main" id="{40DD9319-F5F5-754E-AA3C-4D3C2F5203D6}"/>
              </a:ext>
            </a:extLst>
          </p:cNvPr>
          <p:cNvSpPr>
            <a:spLocks noChangeArrowheads="1"/>
          </p:cNvSpPr>
          <p:nvPr/>
        </p:nvSpPr>
        <p:spPr bwMode="auto">
          <a:xfrm>
            <a:off x="34290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36" name="Rectangle 100">
            <a:extLst>
              <a:ext uri="{FF2B5EF4-FFF2-40B4-BE49-F238E27FC236}">
                <a16:creationId xmlns:a16="http://schemas.microsoft.com/office/drawing/2014/main" id="{C927CB0D-1DC0-F582-CC6C-17D8429023FC}"/>
              </a:ext>
            </a:extLst>
          </p:cNvPr>
          <p:cNvSpPr>
            <a:spLocks noChangeArrowheads="1"/>
          </p:cNvSpPr>
          <p:nvPr/>
        </p:nvSpPr>
        <p:spPr bwMode="auto">
          <a:xfrm>
            <a:off x="3886200" y="5562600"/>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50</a:t>
            </a:r>
            <a:endParaRPr lang="en-US" altLang="en-US" sz="1600">
              <a:latin typeface="Times New Roman" panose="02020603050405020304" pitchFamily="18" charset="0"/>
            </a:endParaRPr>
          </a:p>
        </p:txBody>
      </p:sp>
      <p:sp>
        <p:nvSpPr>
          <p:cNvPr id="168037" name="Rectangle 101">
            <a:extLst>
              <a:ext uri="{FF2B5EF4-FFF2-40B4-BE49-F238E27FC236}">
                <a16:creationId xmlns:a16="http://schemas.microsoft.com/office/drawing/2014/main" id="{A15C5A88-ADC3-CF0A-1C83-7A00881B30AE}"/>
              </a:ext>
            </a:extLst>
          </p:cNvPr>
          <p:cNvSpPr>
            <a:spLocks noChangeArrowheads="1"/>
          </p:cNvSpPr>
          <p:nvPr/>
        </p:nvSpPr>
        <p:spPr bwMode="auto">
          <a:xfrm>
            <a:off x="42164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38" name="Rectangle 102">
            <a:extLst>
              <a:ext uri="{FF2B5EF4-FFF2-40B4-BE49-F238E27FC236}">
                <a16:creationId xmlns:a16="http://schemas.microsoft.com/office/drawing/2014/main" id="{BC893E67-E23F-D74F-E38C-43D6AE448CB4}"/>
              </a:ext>
            </a:extLst>
          </p:cNvPr>
          <p:cNvSpPr>
            <a:spLocks noChangeArrowheads="1"/>
          </p:cNvSpPr>
          <p:nvPr/>
        </p:nvSpPr>
        <p:spPr bwMode="auto">
          <a:xfrm>
            <a:off x="46101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39" name="Rectangle 103">
            <a:extLst>
              <a:ext uri="{FF2B5EF4-FFF2-40B4-BE49-F238E27FC236}">
                <a16:creationId xmlns:a16="http://schemas.microsoft.com/office/drawing/2014/main" id="{72C94FDB-DB9C-08BA-5484-43AC08720135}"/>
              </a:ext>
            </a:extLst>
          </p:cNvPr>
          <p:cNvSpPr>
            <a:spLocks noChangeArrowheads="1"/>
          </p:cNvSpPr>
          <p:nvPr/>
        </p:nvSpPr>
        <p:spPr bwMode="auto">
          <a:xfrm>
            <a:off x="5181600" y="55626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68040" name="Rectangle 104">
            <a:extLst>
              <a:ext uri="{FF2B5EF4-FFF2-40B4-BE49-F238E27FC236}">
                <a16:creationId xmlns:a16="http://schemas.microsoft.com/office/drawing/2014/main" id="{AAB5DD55-1A46-B6F7-E19C-04E9C6E23329}"/>
              </a:ext>
            </a:extLst>
          </p:cNvPr>
          <p:cNvSpPr>
            <a:spLocks noChangeArrowheads="1"/>
          </p:cNvSpPr>
          <p:nvPr/>
        </p:nvSpPr>
        <p:spPr bwMode="auto">
          <a:xfrm>
            <a:off x="5495925"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41" name="Rectangle 105">
            <a:extLst>
              <a:ext uri="{FF2B5EF4-FFF2-40B4-BE49-F238E27FC236}">
                <a16:creationId xmlns:a16="http://schemas.microsoft.com/office/drawing/2014/main" id="{48F44A4A-276F-E4A2-F1D2-591713C1B21D}"/>
              </a:ext>
            </a:extLst>
          </p:cNvPr>
          <p:cNvSpPr>
            <a:spLocks noChangeArrowheads="1"/>
          </p:cNvSpPr>
          <p:nvPr/>
        </p:nvSpPr>
        <p:spPr bwMode="auto">
          <a:xfrm>
            <a:off x="57912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42" name="Rectangle 106">
            <a:extLst>
              <a:ext uri="{FF2B5EF4-FFF2-40B4-BE49-F238E27FC236}">
                <a16:creationId xmlns:a16="http://schemas.microsoft.com/office/drawing/2014/main" id="{287992BC-FF99-BE23-FD48-22D88080EB8A}"/>
              </a:ext>
            </a:extLst>
          </p:cNvPr>
          <p:cNvSpPr>
            <a:spLocks noChangeArrowheads="1"/>
          </p:cNvSpPr>
          <p:nvPr/>
        </p:nvSpPr>
        <p:spPr bwMode="auto">
          <a:xfrm>
            <a:off x="6381750" y="5734050"/>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2</a:t>
            </a:r>
            <a:endParaRPr lang="en-US" altLang="en-US" sz="1600">
              <a:latin typeface="Times New Roman" panose="02020603050405020304" pitchFamily="18" charset="0"/>
            </a:endParaRPr>
          </a:p>
        </p:txBody>
      </p:sp>
      <p:sp>
        <p:nvSpPr>
          <p:cNvPr id="168043" name="Rectangle 107">
            <a:extLst>
              <a:ext uri="{FF2B5EF4-FFF2-40B4-BE49-F238E27FC236}">
                <a16:creationId xmlns:a16="http://schemas.microsoft.com/office/drawing/2014/main" id="{9E0F7D75-64F2-843E-9306-064FA9B54D5E}"/>
              </a:ext>
            </a:extLst>
          </p:cNvPr>
          <p:cNvSpPr>
            <a:spLocks noChangeArrowheads="1"/>
          </p:cNvSpPr>
          <p:nvPr/>
        </p:nvSpPr>
        <p:spPr bwMode="auto">
          <a:xfrm>
            <a:off x="6945313"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44" name="Rectangle 108">
            <a:extLst>
              <a:ext uri="{FF2B5EF4-FFF2-40B4-BE49-F238E27FC236}">
                <a16:creationId xmlns:a16="http://schemas.microsoft.com/office/drawing/2014/main" id="{65268CA7-5CA8-9430-7C89-5711269A5292}"/>
              </a:ext>
            </a:extLst>
          </p:cNvPr>
          <p:cNvSpPr>
            <a:spLocks noChangeArrowheads="1"/>
          </p:cNvSpPr>
          <p:nvPr/>
        </p:nvSpPr>
        <p:spPr bwMode="auto">
          <a:xfrm>
            <a:off x="5791200" y="59674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68045" name="Line 109">
            <a:extLst>
              <a:ext uri="{FF2B5EF4-FFF2-40B4-BE49-F238E27FC236}">
                <a16:creationId xmlns:a16="http://schemas.microsoft.com/office/drawing/2014/main" id="{68A03567-3ACD-9800-6028-C2D3CF4C04B4}"/>
              </a:ext>
            </a:extLst>
          </p:cNvPr>
          <p:cNvSpPr>
            <a:spLocks noChangeShapeType="1"/>
          </p:cNvSpPr>
          <p:nvPr/>
        </p:nvSpPr>
        <p:spPr bwMode="auto">
          <a:xfrm>
            <a:off x="2690813" y="4343400"/>
            <a:ext cx="1328737"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6" name="Line 110">
            <a:extLst>
              <a:ext uri="{FF2B5EF4-FFF2-40B4-BE49-F238E27FC236}">
                <a16:creationId xmlns:a16="http://schemas.microsoft.com/office/drawing/2014/main" id="{32FA2EEF-648E-A201-8A6C-4332466FE1B0}"/>
              </a:ext>
            </a:extLst>
          </p:cNvPr>
          <p:cNvSpPr>
            <a:spLocks noChangeShapeType="1"/>
          </p:cNvSpPr>
          <p:nvPr/>
        </p:nvSpPr>
        <p:spPr bwMode="auto">
          <a:xfrm>
            <a:off x="2690813" y="2209800"/>
            <a:ext cx="1587" cy="33512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7" name="Line 111">
            <a:extLst>
              <a:ext uri="{FF2B5EF4-FFF2-40B4-BE49-F238E27FC236}">
                <a16:creationId xmlns:a16="http://schemas.microsoft.com/office/drawing/2014/main" id="{608E3084-0A3A-FEA2-F569-4A727FEF45F6}"/>
              </a:ext>
            </a:extLst>
          </p:cNvPr>
          <p:cNvSpPr>
            <a:spLocks noChangeShapeType="1"/>
          </p:cNvSpPr>
          <p:nvPr/>
        </p:nvSpPr>
        <p:spPr bwMode="auto">
          <a:xfrm>
            <a:off x="2690813" y="5561013"/>
            <a:ext cx="3395662"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8" name="Line 112">
            <a:extLst>
              <a:ext uri="{FF2B5EF4-FFF2-40B4-BE49-F238E27FC236}">
                <a16:creationId xmlns:a16="http://schemas.microsoft.com/office/drawing/2014/main" id="{052A2A60-706F-2AB7-6DDE-F71B2AA04318}"/>
              </a:ext>
            </a:extLst>
          </p:cNvPr>
          <p:cNvSpPr>
            <a:spLocks noChangeShapeType="1"/>
          </p:cNvSpPr>
          <p:nvPr/>
        </p:nvSpPr>
        <p:spPr bwMode="auto">
          <a:xfrm>
            <a:off x="4019550" y="4352925"/>
            <a:ext cx="1588" cy="12176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49" name="Line 113">
            <a:extLst>
              <a:ext uri="{FF2B5EF4-FFF2-40B4-BE49-F238E27FC236}">
                <a16:creationId xmlns:a16="http://schemas.microsoft.com/office/drawing/2014/main" id="{8F2CE97F-5F4E-A104-907E-A1B2E3935B82}"/>
              </a:ext>
            </a:extLst>
          </p:cNvPr>
          <p:cNvSpPr>
            <a:spLocks noChangeShapeType="1"/>
          </p:cNvSpPr>
          <p:nvPr/>
        </p:nvSpPr>
        <p:spPr bwMode="auto">
          <a:xfrm>
            <a:off x="2690813" y="3124200"/>
            <a:ext cx="2657475" cy="24368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6898" name="Freeform 114">
            <a:extLst>
              <a:ext uri="{FF2B5EF4-FFF2-40B4-BE49-F238E27FC236}">
                <a16:creationId xmlns:a16="http://schemas.microsoft.com/office/drawing/2014/main" id="{29144DEF-6B45-9B29-0AD7-A8EA6D114281}"/>
              </a:ext>
            </a:extLst>
          </p:cNvPr>
          <p:cNvSpPr>
            <a:spLocks/>
          </p:cNvSpPr>
          <p:nvPr/>
        </p:nvSpPr>
        <p:spPr bwMode="auto">
          <a:xfrm>
            <a:off x="3590925" y="2927350"/>
            <a:ext cx="1190625" cy="1816100"/>
          </a:xfrm>
          <a:custGeom>
            <a:avLst/>
            <a:gdLst>
              <a:gd name="T0" fmla="*/ 2147483646 w 750"/>
              <a:gd name="T1" fmla="*/ 2147483646 h 1144"/>
              <a:gd name="T2" fmla="*/ 2147483646 w 750"/>
              <a:gd name="T3" fmla="*/ 2147483646 h 1144"/>
              <a:gd name="T4" fmla="*/ 2147483646 w 750"/>
              <a:gd name="T5" fmla="*/ 2147483646 h 1144"/>
              <a:gd name="T6" fmla="*/ 2147483646 w 750"/>
              <a:gd name="T7" fmla="*/ 2147483646 h 1144"/>
              <a:gd name="T8" fmla="*/ 2147483646 w 750"/>
              <a:gd name="T9" fmla="*/ 2147483646 h 1144"/>
              <a:gd name="T10" fmla="*/ 2147483646 w 750"/>
              <a:gd name="T11" fmla="*/ 2147483646 h 1144"/>
              <a:gd name="T12" fmla="*/ 2147483646 w 750"/>
              <a:gd name="T13" fmla="*/ 2147483646 h 1144"/>
              <a:gd name="T14" fmla="*/ 2147483646 w 750"/>
              <a:gd name="T15" fmla="*/ 2147483646 h 1144"/>
              <a:gd name="T16" fmla="*/ 2147483646 w 750"/>
              <a:gd name="T17" fmla="*/ 2147483646 h 1144"/>
              <a:gd name="T18" fmla="*/ 2147483646 w 750"/>
              <a:gd name="T19" fmla="*/ 2147483646 h 1144"/>
              <a:gd name="T20" fmla="*/ 2147483646 w 750"/>
              <a:gd name="T21" fmla="*/ 2147483646 h 1144"/>
              <a:gd name="T22" fmla="*/ 2147483646 w 750"/>
              <a:gd name="T23" fmla="*/ 2147483646 h 1144"/>
              <a:gd name="T24" fmla="*/ 2147483646 w 750"/>
              <a:gd name="T25" fmla="*/ 2147483646 h 1144"/>
              <a:gd name="T26" fmla="*/ 2147483646 w 750"/>
              <a:gd name="T27" fmla="*/ 2147483646 h 1144"/>
              <a:gd name="T28" fmla="*/ 2147483646 w 750"/>
              <a:gd name="T29" fmla="*/ 2147483646 h 1144"/>
              <a:gd name="T30" fmla="*/ 2147483646 w 750"/>
              <a:gd name="T31" fmla="*/ 2147483646 h 1144"/>
              <a:gd name="T32" fmla="*/ 2147483646 w 750"/>
              <a:gd name="T33" fmla="*/ 2147483646 h 1144"/>
              <a:gd name="T34" fmla="*/ 2147483646 w 750"/>
              <a:gd name="T35" fmla="*/ 2147483646 h 1144"/>
              <a:gd name="T36" fmla="*/ 2147483646 w 750"/>
              <a:gd name="T37" fmla="*/ 2147483646 h 1144"/>
              <a:gd name="T38" fmla="*/ 2147483646 w 750"/>
              <a:gd name="T39" fmla="*/ 2147483646 h 1144"/>
              <a:gd name="T40" fmla="*/ 2147483646 w 750"/>
              <a:gd name="T41" fmla="*/ 2147483646 h 1144"/>
              <a:gd name="T42" fmla="*/ 2147483646 w 750"/>
              <a:gd name="T43" fmla="*/ 2147483646 h 1144"/>
              <a:gd name="T44" fmla="*/ 2147483646 w 750"/>
              <a:gd name="T45" fmla="*/ 2147483646 h 1144"/>
              <a:gd name="T46" fmla="*/ 2147483646 w 750"/>
              <a:gd name="T47" fmla="*/ 2147483646 h 1144"/>
              <a:gd name="T48" fmla="*/ 2147483646 w 750"/>
              <a:gd name="T49" fmla="*/ 2147483646 h 1144"/>
              <a:gd name="T50" fmla="*/ 2147483646 w 750"/>
              <a:gd name="T51" fmla="*/ 2147483646 h 1144"/>
              <a:gd name="T52" fmla="*/ 2147483646 w 750"/>
              <a:gd name="T53" fmla="*/ 2147483646 h 1144"/>
              <a:gd name="T54" fmla="*/ 2147483646 w 750"/>
              <a:gd name="T55" fmla="*/ 2147483646 h 1144"/>
              <a:gd name="T56" fmla="*/ 2147483646 w 750"/>
              <a:gd name="T57" fmla="*/ 2147483646 h 1144"/>
              <a:gd name="T58" fmla="*/ 2147483646 w 750"/>
              <a:gd name="T59" fmla="*/ 2147483646 h 1144"/>
              <a:gd name="T60" fmla="*/ 0 w 750"/>
              <a:gd name="T61" fmla="*/ 2147483646 h 1144"/>
              <a:gd name="T62" fmla="*/ 0 w 750"/>
              <a:gd name="T63" fmla="*/ 2147483646 h 1144"/>
              <a:gd name="T64" fmla="*/ 2147483646 w 750"/>
              <a:gd name="T65" fmla="*/ 2147483646 h 1144"/>
              <a:gd name="T66" fmla="*/ 2147483646 w 750"/>
              <a:gd name="T67" fmla="*/ 2147483646 h 1144"/>
              <a:gd name="T68" fmla="*/ 2147483646 w 750"/>
              <a:gd name="T69" fmla="*/ 0 h 1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0"/>
              <a:gd name="T106" fmla="*/ 0 h 1144"/>
              <a:gd name="T107" fmla="*/ 750 w 750"/>
              <a:gd name="T108" fmla="*/ 1144 h 1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0" h="1144">
                <a:moveTo>
                  <a:pt x="750" y="1144"/>
                </a:moveTo>
                <a:lnTo>
                  <a:pt x="713" y="1136"/>
                </a:lnTo>
                <a:lnTo>
                  <a:pt x="675" y="1126"/>
                </a:lnTo>
                <a:lnTo>
                  <a:pt x="633" y="1113"/>
                </a:lnTo>
                <a:lnTo>
                  <a:pt x="594" y="1099"/>
                </a:lnTo>
                <a:lnTo>
                  <a:pt x="554" y="1082"/>
                </a:lnTo>
                <a:lnTo>
                  <a:pt x="514" y="1064"/>
                </a:lnTo>
                <a:lnTo>
                  <a:pt x="477" y="1044"/>
                </a:lnTo>
                <a:lnTo>
                  <a:pt x="441" y="1022"/>
                </a:lnTo>
                <a:lnTo>
                  <a:pt x="406" y="998"/>
                </a:lnTo>
                <a:lnTo>
                  <a:pt x="372" y="972"/>
                </a:lnTo>
                <a:lnTo>
                  <a:pt x="339" y="945"/>
                </a:lnTo>
                <a:lnTo>
                  <a:pt x="308" y="916"/>
                </a:lnTo>
                <a:lnTo>
                  <a:pt x="277" y="886"/>
                </a:lnTo>
                <a:lnTo>
                  <a:pt x="249" y="854"/>
                </a:lnTo>
                <a:lnTo>
                  <a:pt x="222" y="821"/>
                </a:lnTo>
                <a:lnTo>
                  <a:pt x="196" y="787"/>
                </a:lnTo>
                <a:lnTo>
                  <a:pt x="171" y="751"/>
                </a:lnTo>
                <a:lnTo>
                  <a:pt x="148" y="714"/>
                </a:lnTo>
                <a:lnTo>
                  <a:pt x="126" y="675"/>
                </a:lnTo>
                <a:lnTo>
                  <a:pt x="106" y="636"/>
                </a:lnTo>
                <a:lnTo>
                  <a:pt x="89" y="596"/>
                </a:lnTo>
                <a:lnTo>
                  <a:pt x="72" y="554"/>
                </a:lnTo>
                <a:lnTo>
                  <a:pt x="57" y="512"/>
                </a:lnTo>
                <a:lnTo>
                  <a:pt x="43" y="468"/>
                </a:lnTo>
                <a:lnTo>
                  <a:pt x="32" y="425"/>
                </a:lnTo>
                <a:lnTo>
                  <a:pt x="22" y="380"/>
                </a:lnTo>
                <a:lnTo>
                  <a:pt x="13" y="334"/>
                </a:lnTo>
                <a:lnTo>
                  <a:pt x="7" y="288"/>
                </a:lnTo>
                <a:lnTo>
                  <a:pt x="2" y="240"/>
                </a:lnTo>
                <a:lnTo>
                  <a:pt x="0" y="193"/>
                </a:lnTo>
                <a:lnTo>
                  <a:pt x="0" y="146"/>
                </a:lnTo>
                <a:lnTo>
                  <a:pt x="1" y="97"/>
                </a:lnTo>
                <a:lnTo>
                  <a:pt x="5" y="49"/>
                </a:lnTo>
                <a:lnTo>
                  <a:pt x="1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68051" name="Line 115">
            <a:extLst>
              <a:ext uri="{FF2B5EF4-FFF2-40B4-BE49-F238E27FC236}">
                <a16:creationId xmlns:a16="http://schemas.microsoft.com/office/drawing/2014/main" id="{7353DF99-000B-C760-7EE7-1D82B088A13B}"/>
              </a:ext>
            </a:extLst>
          </p:cNvPr>
          <p:cNvSpPr>
            <a:spLocks noChangeShapeType="1"/>
          </p:cNvSpPr>
          <p:nvPr/>
        </p:nvSpPr>
        <p:spPr bwMode="auto">
          <a:xfrm>
            <a:off x="5200650" y="5480050"/>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68052" name="Text Box 116">
            <a:extLst>
              <a:ext uri="{FF2B5EF4-FFF2-40B4-BE49-F238E27FC236}">
                <a16:creationId xmlns:a16="http://schemas.microsoft.com/office/drawing/2014/main" id="{284B221B-7A94-AFC3-24D3-B91676AA0072}"/>
              </a:ext>
            </a:extLst>
          </p:cNvPr>
          <p:cNvSpPr txBox="1">
            <a:spLocks noChangeArrowheads="1"/>
          </p:cNvSpPr>
          <p:nvPr/>
        </p:nvSpPr>
        <p:spPr bwMode="auto">
          <a:xfrm>
            <a:off x="4724400" y="2133600"/>
            <a:ext cx="3505200" cy="1570038"/>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olidFill>
                  <a:srgbClr val="C00000"/>
                </a:solidFill>
                <a:latin typeface="Verdana" panose="020B0604030504040204" pitchFamily="34" charset="0"/>
              </a:rPr>
              <a:t>Now David spends only $50 in period 1, and has $50 left over for period 2</a:t>
            </a:r>
          </a:p>
        </p:txBody>
      </p:sp>
      <p:sp>
        <p:nvSpPr>
          <p:cNvPr id="168053" name="Line 119">
            <a:extLst>
              <a:ext uri="{FF2B5EF4-FFF2-40B4-BE49-F238E27FC236}">
                <a16:creationId xmlns:a16="http://schemas.microsoft.com/office/drawing/2014/main" id="{F1B0199A-2FDA-6528-8F61-92E3D16ECBF8}"/>
              </a:ext>
            </a:extLst>
          </p:cNvPr>
          <p:cNvSpPr>
            <a:spLocks noChangeShapeType="1"/>
          </p:cNvSpPr>
          <p:nvPr/>
        </p:nvSpPr>
        <p:spPr bwMode="auto">
          <a:xfrm flipV="1">
            <a:off x="2209800" y="4419600"/>
            <a:ext cx="381000" cy="1524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246898"/>
                                        </p:tgtEl>
                                      </p:cBhvr>
                                    </p:animEffect>
                                    <p:animScale>
                                      <p:cBhvr>
                                        <p:cTn id="7" dur="250" autoRev="1" fill="hold"/>
                                        <p:tgtEl>
                                          <p:spTgt spid="24689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5" name="Slide Number Placeholder 3">
            <a:extLst>
              <a:ext uri="{FF2B5EF4-FFF2-40B4-BE49-F238E27FC236}">
                <a16:creationId xmlns:a16="http://schemas.microsoft.com/office/drawing/2014/main" id="{3C7F9762-6543-89E7-FC00-D81AB876DD85}"/>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16CED15B-5FD9-C047-9DCD-E4B0950DB654}" type="slidenum">
              <a:rPr lang="en-US" altLang="en-US" sz="1400" smtClean="0">
                <a:latin typeface="Times New Roman" panose="02020603050405020304" pitchFamily="18" charset="0"/>
              </a:rPr>
              <a:pPr algn="l">
                <a:spcBef>
                  <a:spcPct val="0"/>
                </a:spcBef>
                <a:buFontTx/>
                <a:buNone/>
              </a:pPr>
              <a:t>72</a:t>
            </a:fld>
            <a:endParaRPr lang="en-US" altLang="en-US" sz="1400">
              <a:latin typeface="Times New Roman" panose="02020603050405020304" pitchFamily="18" charset="0"/>
            </a:endParaRPr>
          </a:p>
        </p:txBody>
      </p:sp>
      <p:graphicFrame>
        <p:nvGraphicFramePr>
          <p:cNvPr id="471070" name="Group 30">
            <a:extLst>
              <a:ext uri="{FF2B5EF4-FFF2-40B4-BE49-F238E27FC236}">
                <a16:creationId xmlns:a16="http://schemas.microsoft.com/office/drawing/2014/main" id="{01E7337B-CFEA-EC77-0188-4644A2D9D63E}"/>
              </a:ext>
            </a:extLst>
          </p:cNvPr>
          <p:cNvGraphicFramePr>
            <a:graphicFrameLocks noGrp="1"/>
          </p:cNvGraphicFramePr>
          <p:nvPr/>
        </p:nvGraphicFramePr>
        <p:xfrm>
          <a:off x="2057400" y="2209800"/>
          <a:ext cx="6324600" cy="3594100"/>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238">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138">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2"/>
                  </a:ext>
                </a:extLst>
              </a:tr>
            </a:tbl>
          </a:graphicData>
        </a:graphic>
      </p:graphicFrame>
      <p:sp>
        <p:nvSpPr>
          <p:cNvPr id="170004" name="Text Box 20">
            <a:extLst>
              <a:ext uri="{FF2B5EF4-FFF2-40B4-BE49-F238E27FC236}">
                <a16:creationId xmlns:a16="http://schemas.microsoft.com/office/drawing/2014/main" id="{B6EB896F-A81B-8261-B35C-77B6B3CD6EC2}"/>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70005" name="Text Box 21">
            <a:extLst>
              <a:ext uri="{FF2B5EF4-FFF2-40B4-BE49-F238E27FC236}">
                <a16:creationId xmlns:a16="http://schemas.microsoft.com/office/drawing/2014/main" id="{1CAF7D6A-1138-09E9-31E9-0098F7D2F63B}"/>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
        <p:nvSpPr>
          <p:cNvPr id="170006" name="Rectangle 22">
            <a:extLst>
              <a:ext uri="{FF2B5EF4-FFF2-40B4-BE49-F238E27FC236}">
                <a16:creationId xmlns:a16="http://schemas.microsoft.com/office/drawing/2014/main" id="{35436260-BEC0-6D46-F715-FC2E7248747B}"/>
              </a:ext>
            </a:extLst>
          </p:cNvPr>
          <p:cNvSpPr>
            <a:spLocks noGrp="1" noChangeArrowheads="1"/>
          </p:cNvSpPr>
          <p:nvPr>
            <p:ph type="title" idx="4294967295"/>
          </p:nvPr>
        </p:nvSpPr>
        <p:spPr>
          <a:xfrm>
            <a:off x="533400" y="228600"/>
            <a:ext cx="8610600" cy="1143000"/>
          </a:xfrm>
        </p:spPr>
        <p:txBody>
          <a:bodyPr/>
          <a:lstStyle/>
          <a:p>
            <a:r>
              <a:rPr lang="en-US" altLang="en-US" sz="4000">
                <a:solidFill>
                  <a:srgbClr val="C00000"/>
                </a:solidFill>
              </a:rPr>
              <a:t>David doesn</a:t>
            </a:r>
            <a:r>
              <a:rPr lang="ja-JP" altLang="en-US" sz="4000">
                <a:solidFill>
                  <a:srgbClr val="C00000"/>
                </a:solidFill>
              </a:rPr>
              <a:t>’</a:t>
            </a:r>
            <a:r>
              <a:rPr lang="en-US" altLang="ja-JP" sz="4000">
                <a:solidFill>
                  <a:srgbClr val="C00000"/>
                </a:solidFill>
              </a:rPr>
              <a:t>t rely and Ebenezer doesn</a:t>
            </a:r>
            <a:r>
              <a:rPr lang="ja-JP" altLang="en-US" sz="4000">
                <a:solidFill>
                  <a:srgbClr val="C00000"/>
                </a:solidFill>
              </a:rPr>
              <a:t>’</a:t>
            </a:r>
            <a:r>
              <a:rPr lang="en-US" altLang="ja-JP" sz="4000">
                <a:solidFill>
                  <a:srgbClr val="C00000"/>
                </a:solidFill>
              </a:rPr>
              <a:t>t perform</a:t>
            </a:r>
            <a:endParaRPr lang="en-US" altLang="en-US" sz="3000">
              <a:solidFill>
                <a:schemeClr val="tx1"/>
              </a:solidFill>
            </a:endParaRPr>
          </a:p>
        </p:txBody>
      </p:sp>
    </p:spTree>
  </p:cSld>
  <p:clrMapOvr>
    <a:masterClrMapping/>
  </p:clrMapOvr>
  <p:transition/>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3" name="Slide Number Placeholder 3">
            <a:extLst>
              <a:ext uri="{FF2B5EF4-FFF2-40B4-BE49-F238E27FC236}">
                <a16:creationId xmlns:a16="http://schemas.microsoft.com/office/drawing/2014/main" id="{EBEC3CC8-F232-A7DB-C439-789954515228}"/>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5C746ADE-5260-1F43-8559-4E2FA19CAD03}" type="slidenum">
              <a:rPr lang="en-US" altLang="en-US" sz="1400" smtClean="0">
                <a:latin typeface="Times New Roman" panose="02020603050405020304" pitchFamily="18" charset="0"/>
              </a:rPr>
              <a:pPr algn="l">
                <a:spcBef>
                  <a:spcPct val="0"/>
                </a:spcBef>
                <a:buFontTx/>
                <a:buNone/>
              </a:pPr>
              <a:t>73</a:t>
            </a:fld>
            <a:endParaRPr lang="en-US" altLang="en-US" sz="1400">
              <a:latin typeface="Times New Roman" panose="02020603050405020304" pitchFamily="18" charset="0"/>
            </a:endParaRPr>
          </a:p>
        </p:txBody>
      </p:sp>
      <p:graphicFrame>
        <p:nvGraphicFramePr>
          <p:cNvPr id="471070" name="Group 30">
            <a:extLst>
              <a:ext uri="{FF2B5EF4-FFF2-40B4-BE49-F238E27FC236}">
                <a16:creationId xmlns:a16="http://schemas.microsoft.com/office/drawing/2014/main" id="{42B02E49-B84B-108A-83AA-2B300095309D}"/>
              </a:ext>
            </a:extLst>
          </p:cNvPr>
          <p:cNvGraphicFramePr>
            <a:graphicFrameLocks noGrp="1"/>
          </p:cNvGraphicFramePr>
          <p:nvPr/>
        </p:nvGraphicFramePr>
        <p:xfrm>
          <a:off x="2057400" y="2209800"/>
          <a:ext cx="6324600" cy="3594100"/>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238">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138">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1"/>
                    </a:solidFill>
                  </a:tcPr>
                </a:tc>
                <a:extLst>
                  <a:ext uri="{0D108BD9-81ED-4DB2-BD59-A6C34878D82A}">
                    <a16:rowId xmlns:a16="http://schemas.microsoft.com/office/drawing/2014/main" val="10002"/>
                  </a:ext>
                </a:extLst>
              </a:tr>
            </a:tbl>
          </a:graphicData>
        </a:graphic>
      </p:graphicFrame>
      <p:sp>
        <p:nvSpPr>
          <p:cNvPr id="172052" name="Text Box 20">
            <a:extLst>
              <a:ext uri="{FF2B5EF4-FFF2-40B4-BE49-F238E27FC236}">
                <a16:creationId xmlns:a16="http://schemas.microsoft.com/office/drawing/2014/main" id="{F9E693F1-EC85-5DE7-B74E-565610DD2B7B}"/>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72053" name="Text Box 21">
            <a:extLst>
              <a:ext uri="{FF2B5EF4-FFF2-40B4-BE49-F238E27FC236}">
                <a16:creationId xmlns:a16="http://schemas.microsoft.com/office/drawing/2014/main" id="{CF5284B8-0B8B-6906-E52F-22ACC2EDA70A}"/>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
        <p:nvSpPr>
          <p:cNvPr id="172054" name="Rectangle 22">
            <a:extLst>
              <a:ext uri="{FF2B5EF4-FFF2-40B4-BE49-F238E27FC236}">
                <a16:creationId xmlns:a16="http://schemas.microsoft.com/office/drawing/2014/main" id="{6D15A298-0415-0834-849D-385C81B44EC6}"/>
              </a:ext>
            </a:extLst>
          </p:cNvPr>
          <p:cNvSpPr>
            <a:spLocks noGrp="1" noChangeArrowheads="1"/>
          </p:cNvSpPr>
          <p:nvPr>
            <p:ph type="title" idx="4294967295"/>
          </p:nvPr>
        </p:nvSpPr>
        <p:spPr>
          <a:xfrm>
            <a:off x="533400" y="228600"/>
            <a:ext cx="8610600" cy="1143000"/>
          </a:xfrm>
        </p:spPr>
        <p:txBody>
          <a:bodyPr/>
          <a:lstStyle/>
          <a:p>
            <a:r>
              <a:rPr lang="en-US" altLang="en-US" sz="4000">
                <a:solidFill>
                  <a:srgbClr val="C00000"/>
                </a:solidFill>
              </a:rPr>
              <a:t>No harm, no foul?</a:t>
            </a:r>
            <a:endParaRPr lang="en-US" altLang="en-US" sz="3000">
              <a:solidFill>
                <a:schemeClr val="tx1"/>
              </a:solidFill>
            </a:endParaRPr>
          </a:p>
        </p:txBody>
      </p:sp>
    </p:spTree>
  </p:cSld>
  <p:clrMapOvr>
    <a:masterClrMapping/>
  </p:clrMapOvr>
  <p:transition/>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1" name="Slide Number Placeholder 3">
            <a:extLst>
              <a:ext uri="{FF2B5EF4-FFF2-40B4-BE49-F238E27FC236}">
                <a16:creationId xmlns:a16="http://schemas.microsoft.com/office/drawing/2014/main" id="{502D2EDF-0AC0-8482-7898-9B5C8193E54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66779832-37FE-EE4C-A49E-44A06165016F}" type="slidenum">
              <a:rPr lang="en-US" altLang="en-US" sz="1200" smtClean="0">
                <a:latin typeface="Verdana" panose="020B0604030504040204" pitchFamily="34" charset="0"/>
              </a:rPr>
              <a:pPr>
                <a:spcBef>
                  <a:spcPct val="0"/>
                </a:spcBef>
                <a:buFontTx/>
                <a:buNone/>
              </a:pPr>
              <a:t>74</a:t>
            </a:fld>
            <a:endParaRPr lang="en-US" altLang="en-US" sz="1200">
              <a:latin typeface="Verdana" panose="020B0604030504040204" pitchFamily="34" charset="0"/>
            </a:endParaRPr>
          </a:p>
        </p:txBody>
      </p:sp>
      <p:sp>
        <p:nvSpPr>
          <p:cNvPr id="174082" name="Rectangle 2">
            <a:extLst>
              <a:ext uri="{FF2B5EF4-FFF2-40B4-BE49-F238E27FC236}">
                <a16:creationId xmlns:a16="http://schemas.microsoft.com/office/drawing/2014/main" id="{3306ED71-3DD8-EA15-92C4-4E4474D9EF9E}"/>
              </a:ext>
            </a:extLst>
          </p:cNvPr>
          <p:cNvSpPr>
            <a:spLocks noGrp="1" noChangeArrowheads="1"/>
          </p:cNvSpPr>
          <p:nvPr>
            <p:ph type="title"/>
          </p:nvPr>
        </p:nvSpPr>
        <p:spPr/>
        <p:txBody>
          <a:bodyPr/>
          <a:lstStyle/>
          <a:p>
            <a:pPr eaLnBrk="1" hangingPunct="1"/>
            <a:r>
              <a:rPr lang="en-US" altLang="en-US"/>
              <a:t>But now suppose Ebenezer performs</a:t>
            </a:r>
            <a:endParaRPr lang="en-US" altLang="en-US" sz="2400"/>
          </a:p>
        </p:txBody>
      </p:sp>
      <p:sp>
        <p:nvSpPr>
          <p:cNvPr id="174083" name="Text Box 3">
            <a:extLst>
              <a:ext uri="{FF2B5EF4-FFF2-40B4-BE49-F238E27FC236}">
                <a16:creationId xmlns:a16="http://schemas.microsoft.com/office/drawing/2014/main" id="{EF665217-5514-D52F-A901-EF8B01421038}"/>
              </a:ext>
            </a:extLst>
          </p:cNvPr>
          <p:cNvSpPr txBox="1">
            <a:spLocks noChangeArrowheads="1"/>
          </p:cNvSpPr>
          <p:nvPr/>
        </p:nvSpPr>
        <p:spPr bwMode="auto">
          <a:xfrm>
            <a:off x="4327525" y="5116513"/>
            <a:ext cx="18415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400">
              <a:latin typeface="Times New Roman" panose="02020603050405020304" pitchFamily="18" charset="0"/>
            </a:endParaRPr>
          </a:p>
        </p:txBody>
      </p:sp>
      <p:sp>
        <p:nvSpPr>
          <p:cNvPr id="174084" name="Rectangle 4">
            <a:extLst>
              <a:ext uri="{FF2B5EF4-FFF2-40B4-BE49-F238E27FC236}">
                <a16:creationId xmlns:a16="http://schemas.microsoft.com/office/drawing/2014/main" id="{D0C4D3DA-D629-FD73-CCB6-1011325A2FE0}"/>
              </a:ext>
            </a:extLst>
          </p:cNvPr>
          <p:cNvSpPr>
            <a:spLocks noChangeArrowheads="1"/>
          </p:cNvSpPr>
          <p:nvPr/>
        </p:nvSpPr>
        <p:spPr bwMode="auto">
          <a:xfrm>
            <a:off x="1066800" y="17637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85" name="Rectangle 5">
            <a:extLst>
              <a:ext uri="{FF2B5EF4-FFF2-40B4-BE49-F238E27FC236}">
                <a16:creationId xmlns:a16="http://schemas.microsoft.com/office/drawing/2014/main" id="{DB669C3E-9400-1CFE-8CC9-BDF25CEC6AB4}"/>
              </a:ext>
            </a:extLst>
          </p:cNvPr>
          <p:cNvSpPr>
            <a:spLocks noChangeArrowheads="1"/>
          </p:cNvSpPr>
          <p:nvPr/>
        </p:nvSpPr>
        <p:spPr bwMode="auto">
          <a:xfrm>
            <a:off x="106680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86" name="Rectangle 6">
            <a:extLst>
              <a:ext uri="{FF2B5EF4-FFF2-40B4-BE49-F238E27FC236}">
                <a16:creationId xmlns:a16="http://schemas.microsoft.com/office/drawing/2014/main" id="{DEB6F7C5-7FF9-0D80-E200-B61386C0D84B}"/>
              </a:ext>
            </a:extLst>
          </p:cNvPr>
          <p:cNvSpPr>
            <a:spLocks noChangeArrowheads="1"/>
          </p:cNvSpPr>
          <p:nvPr/>
        </p:nvSpPr>
        <p:spPr bwMode="auto">
          <a:xfrm>
            <a:off x="111601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87" name="Rectangle 7">
            <a:extLst>
              <a:ext uri="{FF2B5EF4-FFF2-40B4-BE49-F238E27FC236}">
                <a16:creationId xmlns:a16="http://schemas.microsoft.com/office/drawing/2014/main" id="{B7AF44A1-30C0-CC85-8E23-6477B8E67993}"/>
              </a:ext>
            </a:extLst>
          </p:cNvPr>
          <p:cNvSpPr>
            <a:spLocks noChangeArrowheads="1"/>
          </p:cNvSpPr>
          <p:nvPr/>
        </p:nvSpPr>
        <p:spPr bwMode="auto">
          <a:xfrm>
            <a:off x="1657350"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88" name="Rectangle 8">
            <a:extLst>
              <a:ext uri="{FF2B5EF4-FFF2-40B4-BE49-F238E27FC236}">
                <a16:creationId xmlns:a16="http://schemas.microsoft.com/office/drawing/2014/main" id="{FC37E808-69E7-E312-4850-D587A00F4C23}"/>
              </a:ext>
            </a:extLst>
          </p:cNvPr>
          <p:cNvSpPr>
            <a:spLocks noChangeArrowheads="1"/>
          </p:cNvSpPr>
          <p:nvPr/>
        </p:nvSpPr>
        <p:spPr bwMode="auto">
          <a:xfrm>
            <a:off x="2247900" y="1997075"/>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1</a:t>
            </a:r>
            <a:endParaRPr lang="en-US" altLang="en-US" sz="1600">
              <a:latin typeface="Times New Roman" panose="02020603050405020304" pitchFamily="18" charset="0"/>
            </a:endParaRPr>
          </a:p>
        </p:txBody>
      </p:sp>
      <p:sp>
        <p:nvSpPr>
          <p:cNvPr id="174089" name="Rectangle 9">
            <a:extLst>
              <a:ext uri="{FF2B5EF4-FFF2-40B4-BE49-F238E27FC236}">
                <a16:creationId xmlns:a16="http://schemas.microsoft.com/office/drawing/2014/main" id="{93DBF0F9-49D7-B798-FDEE-208662709015}"/>
              </a:ext>
            </a:extLst>
          </p:cNvPr>
          <p:cNvSpPr>
            <a:spLocks noChangeArrowheads="1"/>
          </p:cNvSpPr>
          <p:nvPr/>
        </p:nvSpPr>
        <p:spPr bwMode="auto">
          <a:xfrm>
            <a:off x="2811463" y="1997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90" name="Rectangle 10">
            <a:extLst>
              <a:ext uri="{FF2B5EF4-FFF2-40B4-BE49-F238E27FC236}">
                <a16:creationId xmlns:a16="http://schemas.microsoft.com/office/drawing/2014/main" id="{AD71FE03-06E5-8E64-E5FB-1D8C49EFA31A}"/>
              </a:ext>
            </a:extLst>
          </p:cNvPr>
          <p:cNvSpPr>
            <a:spLocks noChangeArrowheads="1"/>
          </p:cNvSpPr>
          <p:nvPr/>
        </p:nvSpPr>
        <p:spPr bwMode="auto">
          <a:xfrm>
            <a:off x="1066800" y="2230438"/>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91" name="Rectangle 11">
            <a:extLst>
              <a:ext uri="{FF2B5EF4-FFF2-40B4-BE49-F238E27FC236}">
                <a16:creationId xmlns:a16="http://schemas.microsoft.com/office/drawing/2014/main" id="{207D7591-A1E7-20D8-B0FF-94B0B0D4B927}"/>
              </a:ext>
            </a:extLst>
          </p:cNvPr>
          <p:cNvSpPr>
            <a:spLocks noChangeArrowheads="1"/>
          </p:cNvSpPr>
          <p:nvPr/>
        </p:nvSpPr>
        <p:spPr bwMode="auto">
          <a:xfrm>
            <a:off x="1312863" y="22304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92" name="Rectangle 12">
            <a:extLst>
              <a:ext uri="{FF2B5EF4-FFF2-40B4-BE49-F238E27FC236}">
                <a16:creationId xmlns:a16="http://schemas.microsoft.com/office/drawing/2014/main" id="{07BCD7BB-287B-BA07-6C3E-DA09C08954C0}"/>
              </a:ext>
            </a:extLst>
          </p:cNvPr>
          <p:cNvSpPr>
            <a:spLocks noChangeArrowheads="1"/>
          </p:cNvSpPr>
          <p:nvPr/>
        </p:nvSpPr>
        <p:spPr bwMode="auto">
          <a:xfrm>
            <a:off x="10668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93" name="Rectangle 13">
            <a:extLst>
              <a:ext uri="{FF2B5EF4-FFF2-40B4-BE49-F238E27FC236}">
                <a16:creationId xmlns:a16="http://schemas.microsoft.com/office/drawing/2014/main" id="{D85AA708-5754-5B35-EB88-2BFAAA590043}"/>
              </a:ext>
            </a:extLst>
          </p:cNvPr>
          <p:cNvSpPr>
            <a:spLocks noChangeArrowheads="1"/>
          </p:cNvSpPr>
          <p:nvPr/>
        </p:nvSpPr>
        <p:spPr bwMode="auto">
          <a:xfrm>
            <a:off x="16573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94" name="Rectangle 14">
            <a:extLst>
              <a:ext uri="{FF2B5EF4-FFF2-40B4-BE49-F238E27FC236}">
                <a16:creationId xmlns:a16="http://schemas.microsoft.com/office/drawing/2014/main" id="{54FB2A40-64E2-558A-A892-170405C20783}"/>
              </a:ext>
            </a:extLst>
          </p:cNvPr>
          <p:cNvSpPr>
            <a:spLocks noChangeArrowheads="1"/>
          </p:cNvSpPr>
          <p:nvPr/>
        </p:nvSpPr>
        <p:spPr bwMode="auto">
          <a:xfrm>
            <a:off x="22479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95" name="Rectangle 15">
            <a:extLst>
              <a:ext uri="{FF2B5EF4-FFF2-40B4-BE49-F238E27FC236}">
                <a16:creationId xmlns:a16="http://schemas.microsoft.com/office/drawing/2014/main" id="{9D7459C8-EA3A-9E96-385B-C33ABD7296C3}"/>
              </a:ext>
            </a:extLst>
          </p:cNvPr>
          <p:cNvSpPr>
            <a:spLocks noChangeArrowheads="1"/>
          </p:cNvSpPr>
          <p:nvPr/>
        </p:nvSpPr>
        <p:spPr bwMode="auto">
          <a:xfrm>
            <a:off x="283845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96" name="Rectangle 16">
            <a:extLst>
              <a:ext uri="{FF2B5EF4-FFF2-40B4-BE49-F238E27FC236}">
                <a16:creationId xmlns:a16="http://schemas.microsoft.com/office/drawing/2014/main" id="{B0C4C94F-A223-455A-643C-8F98AF309A6B}"/>
              </a:ext>
            </a:extLst>
          </p:cNvPr>
          <p:cNvSpPr>
            <a:spLocks noChangeArrowheads="1"/>
          </p:cNvSpPr>
          <p:nvPr/>
        </p:nvSpPr>
        <p:spPr bwMode="auto">
          <a:xfrm>
            <a:off x="34290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97" name="Rectangle 17">
            <a:extLst>
              <a:ext uri="{FF2B5EF4-FFF2-40B4-BE49-F238E27FC236}">
                <a16:creationId xmlns:a16="http://schemas.microsoft.com/office/drawing/2014/main" id="{B85A2971-A3F3-75A6-0640-54F2529390D9}"/>
              </a:ext>
            </a:extLst>
          </p:cNvPr>
          <p:cNvSpPr>
            <a:spLocks noChangeArrowheads="1"/>
          </p:cNvSpPr>
          <p:nvPr/>
        </p:nvSpPr>
        <p:spPr bwMode="auto">
          <a:xfrm>
            <a:off x="4610100" y="2463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98" name="Rectangle 18">
            <a:extLst>
              <a:ext uri="{FF2B5EF4-FFF2-40B4-BE49-F238E27FC236}">
                <a16:creationId xmlns:a16="http://schemas.microsoft.com/office/drawing/2014/main" id="{751771C3-BC87-329D-4E48-9466944EFF0F}"/>
              </a:ext>
            </a:extLst>
          </p:cNvPr>
          <p:cNvSpPr>
            <a:spLocks noChangeArrowheads="1"/>
          </p:cNvSpPr>
          <p:nvPr/>
        </p:nvSpPr>
        <p:spPr bwMode="auto">
          <a:xfrm>
            <a:off x="10668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099" name="Rectangle 19">
            <a:extLst>
              <a:ext uri="{FF2B5EF4-FFF2-40B4-BE49-F238E27FC236}">
                <a16:creationId xmlns:a16="http://schemas.microsoft.com/office/drawing/2014/main" id="{6C7AC968-0AF1-58A4-7AED-21B63B9CB230}"/>
              </a:ext>
            </a:extLst>
          </p:cNvPr>
          <p:cNvSpPr>
            <a:spLocks noChangeArrowheads="1"/>
          </p:cNvSpPr>
          <p:nvPr/>
        </p:nvSpPr>
        <p:spPr bwMode="auto">
          <a:xfrm>
            <a:off x="16573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00" name="Rectangle 20">
            <a:extLst>
              <a:ext uri="{FF2B5EF4-FFF2-40B4-BE49-F238E27FC236}">
                <a16:creationId xmlns:a16="http://schemas.microsoft.com/office/drawing/2014/main" id="{A0C37E9C-8442-0497-CEAB-BF47270BEE2F}"/>
              </a:ext>
            </a:extLst>
          </p:cNvPr>
          <p:cNvSpPr>
            <a:spLocks noChangeArrowheads="1"/>
          </p:cNvSpPr>
          <p:nvPr/>
        </p:nvSpPr>
        <p:spPr bwMode="auto">
          <a:xfrm>
            <a:off x="224790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01" name="Rectangle 21">
            <a:extLst>
              <a:ext uri="{FF2B5EF4-FFF2-40B4-BE49-F238E27FC236}">
                <a16:creationId xmlns:a16="http://schemas.microsoft.com/office/drawing/2014/main" id="{F173C05C-4019-322B-4EE2-C0ADEF0D9216}"/>
              </a:ext>
            </a:extLst>
          </p:cNvPr>
          <p:cNvSpPr>
            <a:spLocks noChangeArrowheads="1"/>
          </p:cNvSpPr>
          <p:nvPr/>
        </p:nvSpPr>
        <p:spPr bwMode="auto">
          <a:xfrm>
            <a:off x="2838450"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02" name="Rectangle 22">
            <a:extLst>
              <a:ext uri="{FF2B5EF4-FFF2-40B4-BE49-F238E27FC236}">
                <a16:creationId xmlns:a16="http://schemas.microsoft.com/office/drawing/2014/main" id="{FF118105-16D1-C269-9D80-22F565E47F08}"/>
              </a:ext>
            </a:extLst>
          </p:cNvPr>
          <p:cNvSpPr>
            <a:spLocks noChangeArrowheads="1"/>
          </p:cNvSpPr>
          <p:nvPr/>
        </p:nvSpPr>
        <p:spPr bwMode="auto">
          <a:xfrm>
            <a:off x="3429000" y="2697163"/>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03" name="Rectangle 23">
            <a:extLst>
              <a:ext uri="{FF2B5EF4-FFF2-40B4-BE49-F238E27FC236}">
                <a16:creationId xmlns:a16="http://schemas.microsoft.com/office/drawing/2014/main" id="{8D3AD1C7-DEE9-54C0-F1CC-170B217A71DF}"/>
              </a:ext>
            </a:extLst>
          </p:cNvPr>
          <p:cNvSpPr>
            <a:spLocks noChangeArrowheads="1"/>
          </p:cNvSpPr>
          <p:nvPr/>
        </p:nvSpPr>
        <p:spPr bwMode="auto">
          <a:xfrm>
            <a:off x="3527425" y="2697163"/>
            <a:ext cx="6826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74104" name="Rectangle 24">
            <a:extLst>
              <a:ext uri="{FF2B5EF4-FFF2-40B4-BE49-F238E27FC236}">
                <a16:creationId xmlns:a16="http://schemas.microsoft.com/office/drawing/2014/main" id="{965E04EB-0B10-6268-6660-796A08164664}"/>
              </a:ext>
            </a:extLst>
          </p:cNvPr>
          <p:cNvSpPr>
            <a:spLocks noChangeArrowheads="1"/>
          </p:cNvSpPr>
          <p:nvPr/>
        </p:nvSpPr>
        <p:spPr bwMode="auto">
          <a:xfrm>
            <a:off x="3592513" y="2784475"/>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74105" name="Rectangle 25">
            <a:extLst>
              <a:ext uri="{FF2B5EF4-FFF2-40B4-BE49-F238E27FC236}">
                <a16:creationId xmlns:a16="http://schemas.microsoft.com/office/drawing/2014/main" id="{D1CD9E0A-8D7A-07F7-3AA1-2746E4E54F0B}"/>
              </a:ext>
            </a:extLst>
          </p:cNvPr>
          <p:cNvSpPr>
            <a:spLocks noChangeArrowheads="1"/>
          </p:cNvSpPr>
          <p:nvPr/>
        </p:nvSpPr>
        <p:spPr bwMode="auto">
          <a:xfrm>
            <a:off x="3659188" y="26971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06" name="Rectangle 26">
            <a:extLst>
              <a:ext uri="{FF2B5EF4-FFF2-40B4-BE49-F238E27FC236}">
                <a16:creationId xmlns:a16="http://schemas.microsoft.com/office/drawing/2014/main" id="{148CF37B-5B32-BDA4-F38E-3603B4C8C09F}"/>
              </a:ext>
            </a:extLst>
          </p:cNvPr>
          <p:cNvSpPr>
            <a:spLocks noChangeArrowheads="1"/>
          </p:cNvSpPr>
          <p:nvPr/>
        </p:nvSpPr>
        <p:spPr bwMode="auto">
          <a:xfrm>
            <a:off x="2247900" y="2932113"/>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100</a:t>
            </a:r>
            <a:endParaRPr lang="en-US" altLang="en-US" sz="1600">
              <a:latin typeface="Times New Roman" panose="02020603050405020304" pitchFamily="18" charset="0"/>
            </a:endParaRPr>
          </a:p>
        </p:txBody>
      </p:sp>
      <p:sp>
        <p:nvSpPr>
          <p:cNvPr id="174107" name="Rectangle 27">
            <a:extLst>
              <a:ext uri="{FF2B5EF4-FFF2-40B4-BE49-F238E27FC236}">
                <a16:creationId xmlns:a16="http://schemas.microsoft.com/office/drawing/2014/main" id="{D0CF0FCA-D926-7C69-76D3-70A70A10BAFC}"/>
              </a:ext>
            </a:extLst>
          </p:cNvPr>
          <p:cNvSpPr>
            <a:spLocks noChangeArrowheads="1"/>
          </p:cNvSpPr>
          <p:nvPr/>
        </p:nvSpPr>
        <p:spPr bwMode="auto">
          <a:xfrm>
            <a:off x="26416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08" name="Rectangle 28">
            <a:extLst>
              <a:ext uri="{FF2B5EF4-FFF2-40B4-BE49-F238E27FC236}">
                <a16:creationId xmlns:a16="http://schemas.microsoft.com/office/drawing/2014/main" id="{EED9B3A9-03B0-6A28-C722-E6372A3930B6}"/>
              </a:ext>
            </a:extLst>
          </p:cNvPr>
          <p:cNvSpPr>
            <a:spLocks noChangeArrowheads="1"/>
          </p:cNvSpPr>
          <p:nvPr/>
        </p:nvSpPr>
        <p:spPr bwMode="auto">
          <a:xfrm>
            <a:off x="28384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09" name="Rectangle 29">
            <a:extLst>
              <a:ext uri="{FF2B5EF4-FFF2-40B4-BE49-F238E27FC236}">
                <a16:creationId xmlns:a16="http://schemas.microsoft.com/office/drawing/2014/main" id="{C70311F8-0CEE-97AC-5DFE-039E3C0C93C6}"/>
              </a:ext>
            </a:extLst>
          </p:cNvPr>
          <p:cNvSpPr>
            <a:spLocks noChangeArrowheads="1"/>
          </p:cNvSpPr>
          <p:nvPr/>
        </p:nvSpPr>
        <p:spPr bwMode="auto">
          <a:xfrm>
            <a:off x="342900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10" name="Rectangle 30">
            <a:extLst>
              <a:ext uri="{FF2B5EF4-FFF2-40B4-BE49-F238E27FC236}">
                <a16:creationId xmlns:a16="http://schemas.microsoft.com/office/drawing/2014/main" id="{319F296B-0BC2-9B41-8A9A-4C90617A611C}"/>
              </a:ext>
            </a:extLst>
          </p:cNvPr>
          <p:cNvSpPr>
            <a:spLocks noChangeArrowheads="1"/>
          </p:cNvSpPr>
          <p:nvPr/>
        </p:nvSpPr>
        <p:spPr bwMode="auto">
          <a:xfrm>
            <a:off x="4019550"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11" name="Rectangle 31">
            <a:extLst>
              <a:ext uri="{FF2B5EF4-FFF2-40B4-BE49-F238E27FC236}">
                <a16:creationId xmlns:a16="http://schemas.microsoft.com/office/drawing/2014/main" id="{009517AB-6D15-802B-C8AF-3F4390607C2E}"/>
              </a:ext>
            </a:extLst>
          </p:cNvPr>
          <p:cNvSpPr>
            <a:spLocks noChangeArrowheads="1"/>
          </p:cNvSpPr>
          <p:nvPr/>
        </p:nvSpPr>
        <p:spPr bwMode="auto">
          <a:xfrm>
            <a:off x="4610100" y="2932113"/>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12" name="Rectangle 32">
            <a:extLst>
              <a:ext uri="{FF2B5EF4-FFF2-40B4-BE49-F238E27FC236}">
                <a16:creationId xmlns:a16="http://schemas.microsoft.com/office/drawing/2014/main" id="{AD33D63C-C7A9-F5C1-1177-D0BEDEC43DBE}"/>
              </a:ext>
            </a:extLst>
          </p:cNvPr>
          <p:cNvSpPr>
            <a:spLocks noChangeArrowheads="1"/>
          </p:cNvSpPr>
          <p:nvPr/>
        </p:nvSpPr>
        <p:spPr bwMode="auto">
          <a:xfrm>
            <a:off x="4856163" y="29321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13" name="Rectangle 33">
            <a:extLst>
              <a:ext uri="{FF2B5EF4-FFF2-40B4-BE49-F238E27FC236}">
                <a16:creationId xmlns:a16="http://schemas.microsoft.com/office/drawing/2014/main" id="{3819FB7D-BBA2-4A29-9B44-2D021B2A95C1}"/>
              </a:ext>
            </a:extLst>
          </p:cNvPr>
          <p:cNvSpPr>
            <a:spLocks noChangeArrowheads="1"/>
          </p:cNvSpPr>
          <p:nvPr/>
        </p:nvSpPr>
        <p:spPr bwMode="auto">
          <a:xfrm>
            <a:off x="1066800" y="31654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14" name="Rectangle 34">
            <a:extLst>
              <a:ext uri="{FF2B5EF4-FFF2-40B4-BE49-F238E27FC236}">
                <a16:creationId xmlns:a16="http://schemas.microsoft.com/office/drawing/2014/main" id="{80CCC731-9396-E75B-5F29-D7E7492F891C}"/>
              </a:ext>
            </a:extLst>
          </p:cNvPr>
          <p:cNvSpPr>
            <a:spLocks noChangeArrowheads="1"/>
          </p:cNvSpPr>
          <p:nvPr/>
        </p:nvSpPr>
        <p:spPr bwMode="auto">
          <a:xfrm>
            <a:off x="1066800" y="33988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15" name="Rectangle 35">
            <a:extLst>
              <a:ext uri="{FF2B5EF4-FFF2-40B4-BE49-F238E27FC236}">
                <a16:creationId xmlns:a16="http://schemas.microsoft.com/office/drawing/2014/main" id="{F448842C-3F97-8B2A-EF83-0616ABAA66D4}"/>
              </a:ext>
            </a:extLst>
          </p:cNvPr>
          <p:cNvSpPr>
            <a:spLocks noChangeArrowheads="1"/>
          </p:cNvSpPr>
          <p:nvPr/>
        </p:nvSpPr>
        <p:spPr bwMode="auto">
          <a:xfrm>
            <a:off x="10668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16" name="Rectangle 36">
            <a:extLst>
              <a:ext uri="{FF2B5EF4-FFF2-40B4-BE49-F238E27FC236}">
                <a16:creationId xmlns:a16="http://schemas.microsoft.com/office/drawing/2014/main" id="{2635E6DE-BECC-08FE-0774-2E36ECDB9E98}"/>
              </a:ext>
            </a:extLst>
          </p:cNvPr>
          <p:cNvSpPr>
            <a:spLocks noChangeArrowheads="1"/>
          </p:cNvSpPr>
          <p:nvPr/>
        </p:nvSpPr>
        <p:spPr bwMode="auto">
          <a:xfrm>
            <a:off x="16573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17" name="Rectangle 37">
            <a:extLst>
              <a:ext uri="{FF2B5EF4-FFF2-40B4-BE49-F238E27FC236}">
                <a16:creationId xmlns:a16="http://schemas.microsoft.com/office/drawing/2014/main" id="{2174845D-C5C8-329A-DFFA-C772070B063E}"/>
              </a:ext>
            </a:extLst>
          </p:cNvPr>
          <p:cNvSpPr>
            <a:spLocks noChangeArrowheads="1"/>
          </p:cNvSpPr>
          <p:nvPr/>
        </p:nvSpPr>
        <p:spPr bwMode="auto">
          <a:xfrm>
            <a:off x="22479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18" name="Rectangle 38">
            <a:extLst>
              <a:ext uri="{FF2B5EF4-FFF2-40B4-BE49-F238E27FC236}">
                <a16:creationId xmlns:a16="http://schemas.microsoft.com/office/drawing/2014/main" id="{005A690C-C3B3-5606-B789-25C063A87B86}"/>
              </a:ext>
            </a:extLst>
          </p:cNvPr>
          <p:cNvSpPr>
            <a:spLocks noChangeArrowheads="1"/>
          </p:cNvSpPr>
          <p:nvPr/>
        </p:nvSpPr>
        <p:spPr bwMode="auto">
          <a:xfrm>
            <a:off x="28384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19" name="Rectangle 39">
            <a:extLst>
              <a:ext uri="{FF2B5EF4-FFF2-40B4-BE49-F238E27FC236}">
                <a16:creationId xmlns:a16="http://schemas.microsoft.com/office/drawing/2014/main" id="{B81C57D6-4B30-4D71-3D53-34766BDFB168}"/>
              </a:ext>
            </a:extLst>
          </p:cNvPr>
          <p:cNvSpPr>
            <a:spLocks noChangeArrowheads="1"/>
          </p:cNvSpPr>
          <p:nvPr/>
        </p:nvSpPr>
        <p:spPr bwMode="auto">
          <a:xfrm>
            <a:off x="342900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20" name="Rectangle 40">
            <a:extLst>
              <a:ext uri="{FF2B5EF4-FFF2-40B4-BE49-F238E27FC236}">
                <a16:creationId xmlns:a16="http://schemas.microsoft.com/office/drawing/2014/main" id="{774EE340-DC1E-70EE-AF09-EB23EF390D6D}"/>
              </a:ext>
            </a:extLst>
          </p:cNvPr>
          <p:cNvSpPr>
            <a:spLocks noChangeArrowheads="1"/>
          </p:cNvSpPr>
          <p:nvPr/>
        </p:nvSpPr>
        <p:spPr bwMode="auto">
          <a:xfrm>
            <a:off x="4019550" y="3632200"/>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21" name="Rectangle 41">
            <a:extLst>
              <a:ext uri="{FF2B5EF4-FFF2-40B4-BE49-F238E27FC236}">
                <a16:creationId xmlns:a16="http://schemas.microsoft.com/office/drawing/2014/main" id="{43CFBCCD-0B2C-2F63-AEFF-D35A0BC1B88D}"/>
              </a:ext>
            </a:extLst>
          </p:cNvPr>
          <p:cNvSpPr>
            <a:spLocks noChangeArrowheads="1"/>
          </p:cNvSpPr>
          <p:nvPr/>
        </p:nvSpPr>
        <p:spPr bwMode="auto">
          <a:xfrm>
            <a:off x="4167188"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22" name="Rectangle 42">
            <a:extLst>
              <a:ext uri="{FF2B5EF4-FFF2-40B4-BE49-F238E27FC236}">
                <a16:creationId xmlns:a16="http://schemas.microsoft.com/office/drawing/2014/main" id="{C026C68D-C0C8-8148-A327-10D0C1382BED}"/>
              </a:ext>
            </a:extLst>
          </p:cNvPr>
          <p:cNvSpPr>
            <a:spLocks noChangeArrowheads="1"/>
          </p:cNvSpPr>
          <p:nvPr/>
        </p:nvSpPr>
        <p:spPr bwMode="auto">
          <a:xfrm>
            <a:off x="4610100" y="36322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23" name="Rectangle 43">
            <a:extLst>
              <a:ext uri="{FF2B5EF4-FFF2-40B4-BE49-F238E27FC236}">
                <a16:creationId xmlns:a16="http://schemas.microsoft.com/office/drawing/2014/main" id="{35DB33FF-ADFE-DCE8-4522-5CD406DADF8A}"/>
              </a:ext>
            </a:extLst>
          </p:cNvPr>
          <p:cNvSpPr>
            <a:spLocks noChangeArrowheads="1"/>
          </p:cNvSpPr>
          <p:nvPr/>
        </p:nvSpPr>
        <p:spPr bwMode="auto">
          <a:xfrm>
            <a:off x="5035550" y="3632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24" name="Rectangle 44">
            <a:extLst>
              <a:ext uri="{FF2B5EF4-FFF2-40B4-BE49-F238E27FC236}">
                <a16:creationId xmlns:a16="http://schemas.microsoft.com/office/drawing/2014/main" id="{4FFAC49C-C7E9-D75E-EF75-B2C08A5B1B0D}"/>
              </a:ext>
            </a:extLst>
          </p:cNvPr>
          <p:cNvSpPr>
            <a:spLocks noChangeArrowheads="1"/>
          </p:cNvSpPr>
          <p:nvPr/>
        </p:nvSpPr>
        <p:spPr bwMode="auto">
          <a:xfrm>
            <a:off x="10668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25" name="Rectangle 45">
            <a:extLst>
              <a:ext uri="{FF2B5EF4-FFF2-40B4-BE49-F238E27FC236}">
                <a16:creationId xmlns:a16="http://schemas.microsoft.com/office/drawing/2014/main" id="{E21492D5-67D2-41D2-2F5A-3D1479C91D2D}"/>
              </a:ext>
            </a:extLst>
          </p:cNvPr>
          <p:cNvSpPr>
            <a:spLocks noChangeArrowheads="1"/>
          </p:cNvSpPr>
          <p:nvPr/>
        </p:nvSpPr>
        <p:spPr bwMode="auto">
          <a:xfrm>
            <a:off x="16573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26" name="Rectangle 46">
            <a:extLst>
              <a:ext uri="{FF2B5EF4-FFF2-40B4-BE49-F238E27FC236}">
                <a16:creationId xmlns:a16="http://schemas.microsoft.com/office/drawing/2014/main" id="{88129947-0926-BF80-6367-7222F04BDFDB}"/>
              </a:ext>
            </a:extLst>
          </p:cNvPr>
          <p:cNvSpPr>
            <a:spLocks noChangeArrowheads="1"/>
          </p:cNvSpPr>
          <p:nvPr/>
        </p:nvSpPr>
        <p:spPr bwMode="auto">
          <a:xfrm>
            <a:off x="22479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27" name="Rectangle 47">
            <a:extLst>
              <a:ext uri="{FF2B5EF4-FFF2-40B4-BE49-F238E27FC236}">
                <a16:creationId xmlns:a16="http://schemas.microsoft.com/office/drawing/2014/main" id="{20106BBD-360B-0357-5D86-CB6055E06303}"/>
              </a:ext>
            </a:extLst>
          </p:cNvPr>
          <p:cNvSpPr>
            <a:spLocks noChangeArrowheads="1"/>
          </p:cNvSpPr>
          <p:nvPr/>
        </p:nvSpPr>
        <p:spPr bwMode="auto">
          <a:xfrm>
            <a:off x="28384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28" name="Rectangle 48">
            <a:extLst>
              <a:ext uri="{FF2B5EF4-FFF2-40B4-BE49-F238E27FC236}">
                <a16:creationId xmlns:a16="http://schemas.microsoft.com/office/drawing/2014/main" id="{22E4752B-F3AB-3B67-69B3-4A7812801E83}"/>
              </a:ext>
            </a:extLst>
          </p:cNvPr>
          <p:cNvSpPr>
            <a:spLocks noChangeArrowheads="1"/>
          </p:cNvSpPr>
          <p:nvPr/>
        </p:nvSpPr>
        <p:spPr bwMode="auto">
          <a:xfrm>
            <a:off x="34290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29" name="Rectangle 49">
            <a:extLst>
              <a:ext uri="{FF2B5EF4-FFF2-40B4-BE49-F238E27FC236}">
                <a16:creationId xmlns:a16="http://schemas.microsoft.com/office/drawing/2014/main" id="{79DD1022-DD91-E772-2890-B1EA7F43AE0B}"/>
              </a:ext>
            </a:extLst>
          </p:cNvPr>
          <p:cNvSpPr>
            <a:spLocks noChangeArrowheads="1"/>
          </p:cNvSpPr>
          <p:nvPr/>
        </p:nvSpPr>
        <p:spPr bwMode="auto">
          <a:xfrm>
            <a:off x="40195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30" name="Rectangle 50">
            <a:extLst>
              <a:ext uri="{FF2B5EF4-FFF2-40B4-BE49-F238E27FC236}">
                <a16:creationId xmlns:a16="http://schemas.microsoft.com/office/drawing/2014/main" id="{07398853-7CFE-2E6C-40BC-05F1F957CE49}"/>
              </a:ext>
            </a:extLst>
          </p:cNvPr>
          <p:cNvSpPr>
            <a:spLocks noChangeArrowheads="1"/>
          </p:cNvSpPr>
          <p:nvPr/>
        </p:nvSpPr>
        <p:spPr bwMode="auto">
          <a:xfrm>
            <a:off x="461010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31" name="Rectangle 51">
            <a:extLst>
              <a:ext uri="{FF2B5EF4-FFF2-40B4-BE49-F238E27FC236}">
                <a16:creationId xmlns:a16="http://schemas.microsoft.com/office/drawing/2014/main" id="{41C1D73D-E50F-5277-D983-10EBBFF4397B}"/>
              </a:ext>
            </a:extLst>
          </p:cNvPr>
          <p:cNvSpPr>
            <a:spLocks noChangeArrowheads="1"/>
          </p:cNvSpPr>
          <p:nvPr/>
        </p:nvSpPr>
        <p:spPr bwMode="auto">
          <a:xfrm>
            <a:off x="52006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32" name="Rectangle 52">
            <a:extLst>
              <a:ext uri="{FF2B5EF4-FFF2-40B4-BE49-F238E27FC236}">
                <a16:creationId xmlns:a16="http://schemas.microsoft.com/office/drawing/2014/main" id="{27B90195-2614-E68C-5AED-ED30184BFC02}"/>
              </a:ext>
            </a:extLst>
          </p:cNvPr>
          <p:cNvSpPr>
            <a:spLocks noChangeArrowheads="1"/>
          </p:cNvSpPr>
          <p:nvPr/>
        </p:nvSpPr>
        <p:spPr bwMode="auto">
          <a:xfrm>
            <a:off x="5791200" y="38655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33" name="Rectangle 53">
            <a:extLst>
              <a:ext uri="{FF2B5EF4-FFF2-40B4-BE49-F238E27FC236}">
                <a16:creationId xmlns:a16="http://schemas.microsoft.com/office/drawing/2014/main" id="{E41A6B03-9C90-3A72-BD67-C5F1DF8B3E11}"/>
              </a:ext>
            </a:extLst>
          </p:cNvPr>
          <p:cNvSpPr>
            <a:spLocks noChangeArrowheads="1"/>
          </p:cNvSpPr>
          <p:nvPr/>
        </p:nvSpPr>
        <p:spPr bwMode="auto">
          <a:xfrm>
            <a:off x="5988050" y="3865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34" name="Rectangle 54">
            <a:extLst>
              <a:ext uri="{FF2B5EF4-FFF2-40B4-BE49-F238E27FC236}">
                <a16:creationId xmlns:a16="http://schemas.microsoft.com/office/drawing/2014/main" id="{A59956AC-F30B-389D-49BF-8F8A796807E0}"/>
              </a:ext>
            </a:extLst>
          </p:cNvPr>
          <p:cNvSpPr>
            <a:spLocks noChangeArrowheads="1"/>
          </p:cNvSpPr>
          <p:nvPr/>
        </p:nvSpPr>
        <p:spPr bwMode="auto">
          <a:xfrm>
            <a:off x="10668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35" name="Rectangle 55">
            <a:extLst>
              <a:ext uri="{FF2B5EF4-FFF2-40B4-BE49-F238E27FC236}">
                <a16:creationId xmlns:a16="http://schemas.microsoft.com/office/drawing/2014/main" id="{A9034A7F-960B-6ED0-4280-C308A58E5426}"/>
              </a:ext>
            </a:extLst>
          </p:cNvPr>
          <p:cNvSpPr>
            <a:spLocks noChangeArrowheads="1"/>
          </p:cNvSpPr>
          <p:nvPr/>
        </p:nvSpPr>
        <p:spPr bwMode="auto">
          <a:xfrm>
            <a:off x="16573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36" name="Rectangle 56">
            <a:extLst>
              <a:ext uri="{FF2B5EF4-FFF2-40B4-BE49-F238E27FC236}">
                <a16:creationId xmlns:a16="http://schemas.microsoft.com/office/drawing/2014/main" id="{3FA1468D-2BE4-6369-5EA8-679E6664552D}"/>
              </a:ext>
            </a:extLst>
          </p:cNvPr>
          <p:cNvSpPr>
            <a:spLocks noChangeArrowheads="1"/>
          </p:cNvSpPr>
          <p:nvPr/>
        </p:nvSpPr>
        <p:spPr bwMode="auto">
          <a:xfrm>
            <a:off x="2247900" y="4098925"/>
            <a:ext cx="406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50</a:t>
            </a:r>
            <a:endParaRPr lang="en-US" altLang="en-US" sz="1600">
              <a:latin typeface="Times New Roman" panose="02020603050405020304" pitchFamily="18" charset="0"/>
            </a:endParaRPr>
          </a:p>
        </p:txBody>
      </p:sp>
      <p:sp>
        <p:nvSpPr>
          <p:cNvPr id="174137" name="Rectangle 57">
            <a:extLst>
              <a:ext uri="{FF2B5EF4-FFF2-40B4-BE49-F238E27FC236}">
                <a16:creationId xmlns:a16="http://schemas.microsoft.com/office/drawing/2014/main" id="{C9A92C32-BBD0-7576-3714-24805801D3A4}"/>
              </a:ext>
            </a:extLst>
          </p:cNvPr>
          <p:cNvSpPr>
            <a:spLocks noChangeArrowheads="1"/>
          </p:cNvSpPr>
          <p:nvPr/>
        </p:nvSpPr>
        <p:spPr bwMode="auto">
          <a:xfrm>
            <a:off x="26416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38" name="Rectangle 58">
            <a:extLst>
              <a:ext uri="{FF2B5EF4-FFF2-40B4-BE49-F238E27FC236}">
                <a16:creationId xmlns:a16="http://schemas.microsoft.com/office/drawing/2014/main" id="{BB82B0DD-2B0E-2B05-E388-5E91BD9BCAF5}"/>
              </a:ext>
            </a:extLst>
          </p:cNvPr>
          <p:cNvSpPr>
            <a:spLocks noChangeArrowheads="1"/>
          </p:cNvSpPr>
          <p:nvPr/>
        </p:nvSpPr>
        <p:spPr bwMode="auto">
          <a:xfrm>
            <a:off x="28384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39" name="Rectangle 59">
            <a:extLst>
              <a:ext uri="{FF2B5EF4-FFF2-40B4-BE49-F238E27FC236}">
                <a16:creationId xmlns:a16="http://schemas.microsoft.com/office/drawing/2014/main" id="{F656022B-8A17-487E-B04E-D324734151AC}"/>
              </a:ext>
            </a:extLst>
          </p:cNvPr>
          <p:cNvSpPr>
            <a:spLocks noChangeArrowheads="1"/>
          </p:cNvSpPr>
          <p:nvPr/>
        </p:nvSpPr>
        <p:spPr bwMode="auto">
          <a:xfrm>
            <a:off x="34290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40" name="Rectangle 60">
            <a:extLst>
              <a:ext uri="{FF2B5EF4-FFF2-40B4-BE49-F238E27FC236}">
                <a16:creationId xmlns:a16="http://schemas.microsoft.com/office/drawing/2014/main" id="{509084C4-5929-3302-EB04-C76258612866}"/>
              </a:ext>
            </a:extLst>
          </p:cNvPr>
          <p:cNvSpPr>
            <a:spLocks noChangeArrowheads="1"/>
          </p:cNvSpPr>
          <p:nvPr/>
        </p:nvSpPr>
        <p:spPr bwMode="auto">
          <a:xfrm>
            <a:off x="4019550" y="4098925"/>
            <a:ext cx="169863"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FF0000"/>
                </a:solidFill>
                <a:latin typeface="Times New Roman" panose="02020603050405020304" pitchFamily="18" charset="0"/>
              </a:rPr>
              <a:t>B</a:t>
            </a:r>
          </a:p>
        </p:txBody>
      </p:sp>
      <p:sp>
        <p:nvSpPr>
          <p:cNvPr id="174141" name="Rectangle 61">
            <a:extLst>
              <a:ext uri="{FF2B5EF4-FFF2-40B4-BE49-F238E27FC236}">
                <a16:creationId xmlns:a16="http://schemas.microsoft.com/office/drawing/2014/main" id="{8F27AE13-52ED-A498-74A9-85771CFB13C7}"/>
              </a:ext>
            </a:extLst>
          </p:cNvPr>
          <p:cNvSpPr>
            <a:spLocks noChangeArrowheads="1"/>
          </p:cNvSpPr>
          <p:nvPr/>
        </p:nvSpPr>
        <p:spPr bwMode="auto">
          <a:xfrm>
            <a:off x="46101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42" name="Rectangle 62">
            <a:extLst>
              <a:ext uri="{FF2B5EF4-FFF2-40B4-BE49-F238E27FC236}">
                <a16:creationId xmlns:a16="http://schemas.microsoft.com/office/drawing/2014/main" id="{CE441F24-3ED8-0EA5-D61B-218082FB9061}"/>
              </a:ext>
            </a:extLst>
          </p:cNvPr>
          <p:cNvSpPr>
            <a:spLocks noChangeArrowheads="1"/>
          </p:cNvSpPr>
          <p:nvPr/>
        </p:nvSpPr>
        <p:spPr bwMode="auto">
          <a:xfrm>
            <a:off x="52006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43" name="Rectangle 63">
            <a:extLst>
              <a:ext uri="{FF2B5EF4-FFF2-40B4-BE49-F238E27FC236}">
                <a16:creationId xmlns:a16="http://schemas.microsoft.com/office/drawing/2014/main" id="{F8ED382E-CC6B-4B0D-81A5-9CD19BDA8E0F}"/>
              </a:ext>
            </a:extLst>
          </p:cNvPr>
          <p:cNvSpPr>
            <a:spLocks noChangeArrowheads="1"/>
          </p:cNvSpPr>
          <p:nvPr/>
        </p:nvSpPr>
        <p:spPr bwMode="auto">
          <a:xfrm>
            <a:off x="579120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44" name="Rectangle 64">
            <a:extLst>
              <a:ext uri="{FF2B5EF4-FFF2-40B4-BE49-F238E27FC236}">
                <a16:creationId xmlns:a16="http://schemas.microsoft.com/office/drawing/2014/main" id="{B5E8B34E-7A5A-3A44-BF55-A24B6BD8E2A2}"/>
              </a:ext>
            </a:extLst>
          </p:cNvPr>
          <p:cNvSpPr>
            <a:spLocks noChangeArrowheads="1"/>
          </p:cNvSpPr>
          <p:nvPr/>
        </p:nvSpPr>
        <p:spPr bwMode="auto">
          <a:xfrm>
            <a:off x="6381750" y="4098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45" name="Rectangle 65">
            <a:extLst>
              <a:ext uri="{FF2B5EF4-FFF2-40B4-BE49-F238E27FC236}">
                <a16:creationId xmlns:a16="http://schemas.microsoft.com/office/drawing/2014/main" id="{6F42D133-8738-9F38-9F38-BE33713C5CA7}"/>
              </a:ext>
            </a:extLst>
          </p:cNvPr>
          <p:cNvSpPr>
            <a:spLocks noChangeArrowheads="1"/>
          </p:cNvSpPr>
          <p:nvPr/>
        </p:nvSpPr>
        <p:spPr bwMode="auto">
          <a:xfrm>
            <a:off x="10668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46" name="Rectangle 66">
            <a:extLst>
              <a:ext uri="{FF2B5EF4-FFF2-40B4-BE49-F238E27FC236}">
                <a16:creationId xmlns:a16="http://schemas.microsoft.com/office/drawing/2014/main" id="{50ECA18D-58B8-743B-4B5D-E2BF9E148A3F}"/>
              </a:ext>
            </a:extLst>
          </p:cNvPr>
          <p:cNvSpPr>
            <a:spLocks noChangeArrowheads="1"/>
          </p:cNvSpPr>
          <p:nvPr/>
        </p:nvSpPr>
        <p:spPr bwMode="auto">
          <a:xfrm>
            <a:off x="16573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47" name="Rectangle 67">
            <a:extLst>
              <a:ext uri="{FF2B5EF4-FFF2-40B4-BE49-F238E27FC236}">
                <a16:creationId xmlns:a16="http://schemas.microsoft.com/office/drawing/2014/main" id="{CD314E76-A2BF-208C-2B57-E4295273F251}"/>
              </a:ext>
            </a:extLst>
          </p:cNvPr>
          <p:cNvSpPr>
            <a:spLocks noChangeArrowheads="1"/>
          </p:cNvSpPr>
          <p:nvPr/>
        </p:nvSpPr>
        <p:spPr bwMode="auto">
          <a:xfrm>
            <a:off x="22479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48" name="Rectangle 68">
            <a:extLst>
              <a:ext uri="{FF2B5EF4-FFF2-40B4-BE49-F238E27FC236}">
                <a16:creationId xmlns:a16="http://schemas.microsoft.com/office/drawing/2014/main" id="{D8182DB7-BBBF-8CB0-608A-4632688BFF16}"/>
              </a:ext>
            </a:extLst>
          </p:cNvPr>
          <p:cNvSpPr>
            <a:spLocks noChangeArrowheads="1"/>
          </p:cNvSpPr>
          <p:nvPr/>
        </p:nvSpPr>
        <p:spPr bwMode="auto">
          <a:xfrm>
            <a:off x="28384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49" name="Rectangle 69">
            <a:extLst>
              <a:ext uri="{FF2B5EF4-FFF2-40B4-BE49-F238E27FC236}">
                <a16:creationId xmlns:a16="http://schemas.microsoft.com/office/drawing/2014/main" id="{21D3314C-463A-F4C4-D019-254E3C7C55F0}"/>
              </a:ext>
            </a:extLst>
          </p:cNvPr>
          <p:cNvSpPr>
            <a:spLocks noChangeArrowheads="1"/>
          </p:cNvSpPr>
          <p:nvPr/>
        </p:nvSpPr>
        <p:spPr bwMode="auto">
          <a:xfrm>
            <a:off x="3429000" y="4332288"/>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50" name="Rectangle 70">
            <a:extLst>
              <a:ext uri="{FF2B5EF4-FFF2-40B4-BE49-F238E27FC236}">
                <a16:creationId xmlns:a16="http://schemas.microsoft.com/office/drawing/2014/main" id="{9A4112D8-BB5C-8F48-C31B-447A36AD533C}"/>
              </a:ext>
            </a:extLst>
          </p:cNvPr>
          <p:cNvSpPr>
            <a:spLocks noChangeArrowheads="1"/>
          </p:cNvSpPr>
          <p:nvPr/>
        </p:nvSpPr>
        <p:spPr bwMode="auto">
          <a:xfrm>
            <a:off x="4068763"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51" name="Rectangle 71">
            <a:extLst>
              <a:ext uri="{FF2B5EF4-FFF2-40B4-BE49-F238E27FC236}">
                <a16:creationId xmlns:a16="http://schemas.microsoft.com/office/drawing/2014/main" id="{8E3C04F7-B45A-D715-F4F0-6434DD89AD82}"/>
              </a:ext>
            </a:extLst>
          </p:cNvPr>
          <p:cNvSpPr>
            <a:spLocks noChangeArrowheads="1"/>
          </p:cNvSpPr>
          <p:nvPr/>
        </p:nvSpPr>
        <p:spPr bwMode="auto">
          <a:xfrm>
            <a:off x="461010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52" name="Rectangle 72">
            <a:extLst>
              <a:ext uri="{FF2B5EF4-FFF2-40B4-BE49-F238E27FC236}">
                <a16:creationId xmlns:a16="http://schemas.microsoft.com/office/drawing/2014/main" id="{C5A5F932-602E-0926-B05D-4CE8252B5C04}"/>
              </a:ext>
            </a:extLst>
          </p:cNvPr>
          <p:cNvSpPr>
            <a:spLocks noChangeArrowheads="1"/>
          </p:cNvSpPr>
          <p:nvPr/>
        </p:nvSpPr>
        <p:spPr bwMode="auto">
          <a:xfrm>
            <a:off x="5200650" y="43322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53" name="Rectangle 73">
            <a:extLst>
              <a:ext uri="{FF2B5EF4-FFF2-40B4-BE49-F238E27FC236}">
                <a16:creationId xmlns:a16="http://schemas.microsoft.com/office/drawing/2014/main" id="{DEB3D6A2-2AA9-670C-EE98-99A9936BF096}"/>
              </a:ext>
            </a:extLst>
          </p:cNvPr>
          <p:cNvSpPr>
            <a:spLocks noChangeArrowheads="1"/>
          </p:cNvSpPr>
          <p:nvPr/>
        </p:nvSpPr>
        <p:spPr bwMode="auto">
          <a:xfrm>
            <a:off x="10668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54" name="Rectangle 74">
            <a:extLst>
              <a:ext uri="{FF2B5EF4-FFF2-40B4-BE49-F238E27FC236}">
                <a16:creationId xmlns:a16="http://schemas.microsoft.com/office/drawing/2014/main" id="{7A8E1709-52D8-A504-6754-F915ED96902F}"/>
              </a:ext>
            </a:extLst>
          </p:cNvPr>
          <p:cNvSpPr>
            <a:spLocks noChangeArrowheads="1"/>
          </p:cNvSpPr>
          <p:nvPr/>
        </p:nvSpPr>
        <p:spPr bwMode="auto">
          <a:xfrm>
            <a:off x="16573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55" name="Rectangle 75">
            <a:extLst>
              <a:ext uri="{FF2B5EF4-FFF2-40B4-BE49-F238E27FC236}">
                <a16:creationId xmlns:a16="http://schemas.microsoft.com/office/drawing/2014/main" id="{898BBAA5-EE08-1144-1BF1-D2FA935084DE}"/>
              </a:ext>
            </a:extLst>
          </p:cNvPr>
          <p:cNvSpPr>
            <a:spLocks noChangeArrowheads="1"/>
          </p:cNvSpPr>
          <p:nvPr/>
        </p:nvSpPr>
        <p:spPr bwMode="auto">
          <a:xfrm>
            <a:off x="22479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56" name="Rectangle 76">
            <a:extLst>
              <a:ext uri="{FF2B5EF4-FFF2-40B4-BE49-F238E27FC236}">
                <a16:creationId xmlns:a16="http://schemas.microsoft.com/office/drawing/2014/main" id="{0E510B85-688E-2D45-076F-D0D597556D84}"/>
              </a:ext>
            </a:extLst>
          </p:cNvPr>
          <p:cNvSpPr>
            <a:spLocks noChangeArrowheads="1"/>
          </p:cNvSpPr>
          <p:nvPr/>
        </p:nvSpPr>
        <p:spPr bwMode="auto">
          <a:xfrm>
            <a:off x="28384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57" name="Rectangle 77">
            <a:extLst>
              <a:ext uri="{FF2B5EF4-FFF2-40B4-BE49-F238E27FC236}">
                <a16:creationId xmlns:a16="http://schemas.microsoft.com/office/drawing/2014/main" id="{68E5BE8D-F55F-1687-887D-277964055FC5}"/>
              </a:ext>
            </a:extLst>
          </p:cNvPr>
          <p:cNvSpPr>
            <a:spLocks noChangeArrowheads="1"/>
          </p:cNvSpPr>
          <p:nvPr/>
        </p:nvSpPr>
        <p:spPr bwMode="auto">
          <a:xfrm>
            <a:off x="342900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58" name="Rectangle 78">
            <a:extLst>
              <a:ext uri="{FF2B5EF4-FFF2-40B4-BE49-F238E27FC236}">
                <a16:creationId xmlns:a16="http://schemas.microsoft.com/office/drawing/2014/main" id="{84F306A9-8290-06BA-3468-2D65BE558EF7}"/>
              </a:ext>
            </a:extLst>
          </p:cNvPr>
          <p:cNvSpPr>
            <a:spLocks noChangeArrowheads="1"/>
          </p:cNvSpPr>
          <p:nvPr/>
        </p:nvSpPr>
        <p:spPr bwMode="auto">
          <a:xfrm>
            <a:off x="4019550"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59" name="Rectangle 79">
            <a:extLst>
              <a:ext uri="{FF2B5EF4-FFF2-40B4-BE49-F238E27FC236}">
                <a16:creationId xmlns:a16="http://schemas.microsoft.com/office/drawing/2014/main" id="{5DBC04A2-1685-4DAA-2F11-421295879343}"/>
              </a:ext>
            </a:extLst>
          </p:cNvPr>
          <p:cNvSpPr>
            <a:spLocks noChangeArrowheads="1"/>
          </p:cNvSpPr>
          <p:nvPr/>
        </p:nvSpPr>
        <p:spPr bwMode="auto">
          <a:xfrm>
            <a:off x="4610100" y="4565650"/>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60" name="Rectangle 80">
            <a:extLst>
              <a:ext uri="{FF2B5EF4-FFF2-40B4-BE49-F238E27FC236}">
                <a16:creationId xmlns:a16="http://schemas.microsoft.com/office/drawing/2014/main" id="{3E925AAF-3863-2F86-93DA-D30F3C729B2D}"/>
              </a:ext>
            </a:extLst>
          </p:cNvPr>
          <p:cNvSpPr>
            <a:spLocks noChangeArrowheads="1"/>
          </p:cNvSpPr>
          <p:nvPr/>
        </p:nvSpPr>
        <p:spPr bwMode="auto">
          <a:xfrm>
            <a:off x="4856163" y="4565650"/>
            <a:ext cx="68262"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solidFill>
                  <a:srgbClr val="000000"/>
                </a:solidFill>
                <a:latin typeface="Times New Roman" panose="02020603050405020304" pitchFamily="18" charset="0"/>
              </a:rPr>
              <a:t>I</a:t>
            </a:r>
            <a:endParaRPr lang="en-US" altLang="en-US" sz="1600">
              <a:latin typeface="Times New Roman" panose="02020603050405020304" pitchFamily="18" charset="0"/>
            </a:endParaRPr>
          </a:p>
        </p:txBody>
      </p:sp>
      <p:sp>
        <p:nvSpPr>
          <p:cNvPr id="174161" name="Rectangle 81">
            <a:extLst>
              <a:ext uri="{FF2B5EF4-FFF2-40B4-BE49-F238E27FC236}">
                <a16:creationId xmlns:a16="http://schemas.microsoft.com/office/drawing/2014/main" id="{18B89EA4-7CA0-BAFA-C21A-0743F3B3B8C6}"/>
              </a:ext>
            </a:extLst>
          </p:cNvPr>
          <p:cNvSpPr>
            <a:spLocks noChangeArrowheads="1"/>
          </p:cNvSpPr>
          <p:nvPr/>
        </p:nvSpPr>
        <p:spPr bwMode="auto">
          <a:xfrm>
            <a:off x="4921250" y="4652963"/>
            <a:ext cx="69850" cy="16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100">
                <a:solidFill>
                  <a:srgbClr val="000000"/>
                </a:solidFill>
                <a:latin typeface="Times New Roman" panose="02020603050405020304" pitchFamily="18" charset="0"/>
              </a:rPr>
              <a:t>1</a:t>
            </a:r>
            <a:endParaRPr lang="en-US" altLang="en-US" sz="1600">
              <a:latin typeface="Times New Roman" panose="02020603050405020304" pitchFamily="18" charset="0"/>
            </a:endParaRPr>
          </a:p>
        </p:txBody>
      </p:sp>
      <p:sp>
        <p:nvSpPr>
          <p:cNvPr id="174162" name="Rectangle 82">
            <a:extLst>
              <a:ext uri="{FF2B5EF4-FFF2-40B4-BE49-F238E27FC236}">
                <a16:creationId xmlns:a16="http://schemas.microsoft.com/office/drawing/2014/main" id="{62808011-7662-AD3A-CBE3-73B6B79B6683}"/>
              </a:ext>
            </a:extLst>
          </p:cNvPr>
          <p:cNvSpPr>
            <a:spLocks noChangeArrowheads="1"/>
          </p:cNvSpPr>
          <p:nvPr/>
        </p:nvSpPr>
        <p:spPr bwMode="auto">
          <a:xfrm>
            <a:off x="4987925" y="4565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63" name="Rectangle 83">
            <a:extLst>
              <a:ext uri="{FF2B5EF4-FFF2-40B4-BE49-F238E27FC236}">
                <a16:creationId xmlns:a16="http://schemas.microsoft.com/office/drawing/2014/main" id="{E5DAA224-B8E9-EA05-8B8B-E65C01BE265C}"/>
              </a:ext>
            </a:extLst>
          </p:cNvPr>
          <p:cNvSpPr>
            <a:spLocks noChangeArrowheads="1"/>
          </p:cNvSpPr>
          <p:nvPr/>
        </p:nvSpPr>
        <p:spPr bwMode="auto">
          <a:xfrm>
            <a:off x="10668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64" name="Rectangle 84">
            <a:extLst>
              <a:ext uri="{FF2B5EF4-FFF2-40B4-BE49-F238E27FC236}">
                <a16:creationId xmlns:a16="http://schemas.microsoft.com/office/drawing/2014/main" id="{32723EFA-09EE-1E4D-75EE-C4FE99E8FE84}"/>
              </a:ext>
            </a:extLst>
          </p:cNvPr>
          <p:cNvSpPr>
            <a:spLocks noChangeArrowheads="1"/>
          </p:cNvSpPr>
          <p:nvPr/>
        </p:nvSpPr>
        <p:spPr bwMode="auto">
          <a:xfrm>
            <a:off x="16573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65" name="Rectangle 85">
            <a:extLst>
              <a:ext uri="{FF2B5EF4-FFF2-40B4-BE49-F238E27FC236}">
                <a16:creationId xmlns:a16="http://schemas.microsoft.com/office/drawing/2014/main" id="{A2FF03D8-9DEE-766C-EF52-389205201548}"/>
              </a:ext>
            </a:extLst>
          </p:cNvPr>
          <p:cNvSpPr>
            <a:spLocks noChangeArrowheads="1"/>
          </p:cNvSpPr>
          <p:nvPr/>
        </p:nvSpPr>
        <p:spPr bwMode="auto">
          <a:xfrm>
            <a:off x="22479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66" name="Rectangle 86">
            <a:extLst>
              <a:ext uri="{FF2B5EF4-FFF2-40B4-BE49-F238E27FC236}">
                <a16:creationId xmlns:a16="http://schemas.microsoft.com/office/drawing/2014/main" id="{0EBB8758-75DE-1547-17D0-A1B2CF8833EC}"/>
              </a:ext>
            </a:extLst>
          </p:cNvPr>
          <p:cNvSpPr>
            <a:spLocks noChangeArrowheads="1"/>
          </p:cNvSpPr>
          <p:nvPr/>
        </p:nvSpPr>
        <p:spPr bwMode="auto">
          <a:xfrm>
            <a:off x="283845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67" name="Rectangle 87">
            <a:extLst>
              <a:ext uri="{FF2B5EF4-FFF2-40B4-BE49-F238E27FC236}">
                <a16:creationId xmlns:a16="http://schemas.microsoft.com/office/drawing/2014/main" id="{5038E703-96CB-DD6F-F908-6ADA451F95D7}"/>
              </a:ext>
            </a:extLst>
          </p:cNvPr>
          <p:cNvSpPr>
            <a:spLocks noChangeArrowheads="1"/>
          </p:cNvSpPr>
          <p:nvPr/>
        </p:nvSpPr>
        <p:spPr bwMode="auto">
          <a:xfrm>
            <a:off x="3429000" y="47990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68" name="Rectangle 88">
            <a:extLst>
              <a:ext uri="{FF2B5EF4-FFF2-40B4-BE49-F238E27FC236}">
                <a16:creationId xmlns:a16="http://schemas.microsoft.com/office/drawing/2014/main" id="{3129BB26-E1D5-BEF6-CEE2-0019A053DDF4}"/>
              </a:ext>
            </a:extLst>
          </p:cNvPr>
          <p:cNvSpPr>
            <a:spLocks noChangeArrowheads="1"/>
          </p:cNvSpPr>
          <p:nvPr/>
        </p:nvSpPr>
        <p:spPr bwMode="auto">
          <a:xfrm>
            <a:off x="1066800" y="5032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69" name="Rectangle 89">
            <a:extLst>
              <a:ext uri="{FF2B5EF4-FFF2-40B4-BE49-F238E27FC236}">
                <a16:creationId xmlns:a16="http://schemas.microsoft.com/office/drawing/2014/main" id="{A5AE6CDC-FE0C-C7B1-6A61-61AB171A6CBA}"/>
              </a:ext>
            </a:extLst>
          </p:cNvPr>
          <p:cNvSpPr>
            <a:spLocks noChangeArrowheads="1"/>
          </p:cNvSpPr>
          <p:nvPr/>
        </p:nvSpPr>
        <p:spPr bwMode="auto">
          <a:xfrm>
            <a:off x="1066800" y="52673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70" name="Rectangle 90">
            <a:extLst>
              <a:ext uri="{FF2B5EF4-FFF2-40B4-BE49-F238E27FC236}">
                <a16:creationId xmlns:a16="http://schemas.microsoft.com/office/drawing/2014/main" id="{D45FBB8A-13E3-CB4C-0244-37FA359BB199}"/>
              </a:ext>
            </a:extLst>
          </p:cNvPr>
          <p:cNvSpPr>
            <a:spLocks noChangeArrowheads="1"/>
          </p:cNvSpPr>
          <p:nvPr/>
        </p:nvSpPr>
        <p:spPr bwMode="auto">
          <a:xfrm>
            <a:off x="10668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71" name="Rectangle 91">
            <a:extLst>
              <a:ext uri="{FF2B5EF4-FFF2-40B4-BE49-F238E27FC236}">
                <a16:creationId xmlns:a16="http://schemas.microsoft.com/office/drawing/2014/main" id="{0DB8C482-A0FE-4143-9E6A-60D2309D6D6F}"/>
              </a:ext>
            </a:extLst>
          </p:cNvPr>
          <p:cNvSpPr>
            <a:spLocks noChangeArrowheads="1"/>
          </p:cNvSpPr>
          <p:nvPr/>
        </p:nvSpPr>
        <p:spPr bwMode="auto">
          <a:xfrm>
            <a:off x="16573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72" name="Rectangle 92">
            <a:extLst>
              <a:ext uri="{FF2B5EF4-FFF2-40B4-BE49-F238E27FC236}">
                <a16:creationId xmlns:a16="http://schemas.microsoft.com/office/drawing/2014/main" id="{C6329FD8-C932-8883-4E48-99C048E8489B}"/>
              </a:ext>
            </a:extLst>
          </p:cNvPr>
          <p:cNvSpPr>
            <a:spLocks noChangeArrowheads="1"/>
          </p:cNvSpPr>
          <p:nvPr/>
        </p:nvSpPr>
        <p:spPr bwMode="auto">
          <a:xfrm>
            <a:off x="224790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73" name="Rectangle 93">
            <a:extLst>
              <a:ext uri="{FF2B5EF4-FFF2-40B4-BE49-F238E27FC236}">
                <a16:creationId xmlns:a16="http://schemas.microsoft.com/office/drawing/2014/main" id="{FA4FA5B2-FE81-9DEE-16B2-2122742A79AA}"/>
              </a:ext>
            </a:extLst>
          </p:cNvPr>
          <p:cNvSpPr>
            <a:spLocks noChangeArrowheads="1"/>
          </p:cNvSpPr>
          <p:nvPr/>
        </p:nvSpPr>
        <p:spPr bwMode="auto">
          <a:xfrm>
            <a:off x="2838450" y="5500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74" name="Rectangle 94">
            <a:extLst>
              <a:ext uri="{FF2B5EF4-FFF2-40B4-BE49-F238E27FC236}">
                <a16:creationId xmlns:a16="http://schemas.microsoft.com/office/drawing/2014/main" id="{7AE6976A-B2B5-FF79-A476-81EE1CDB4965}"/>
              </a:ext>
            </a:extLst>
          </p:cNvPr>
          <p:cNvSpPr>
            <a:spLocks noChangeArrowheads="1"/>
          </p:cNvSpPr>
          <p:nvPr/>
        </p:nvSpPr>
        <p:spPr bwMode="auto">
          <a:xfrm>
            <a:off x="10668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75" name="Rectangle 95">
            <a:extLst>
              <a:ext uri="{FF2B5EF4-FFF2-40B4-BE49-F238E27FC236}">
                <a16:creationId xmlns:a16="http://schemas.microsoft.com/office/drawing/2014/main" id="{44C18052-94C4-14F0-F331-01CBB37121E7}"/>
              </a:ext>
            </a:extLst>
          </p:cNvPr>
          <p:cNvSpPr>
            <a:spLocks noChangeArrowheads="1"/>
          </p:cNvSpPr>
          <p:nvPr/>
        </p:nvSpPr>
        <p:spPr bwMode="auto">
          <a:xfrm>
            <a:off x="16573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76" name="Rectangle 96">
            <a:extLst>
              <a:ext uri="{FF2B5EF4-FFF2-40B4-BE49-F238E27FC236}">
                <a16:creationId xmlns:a16="http://schemas.microsoft.com/office/drawing/2014/main" id="{CA759170-2CB5-D4BF-90CA-EC5825EA820C}"/>
              </a:ext>
            </a:extLst>
          </p:cNvPr>
          <p:cNvSpPr>
            <a:spLocks noChangeArrowheads="1"/>
          </p:cNvSpPr>
          <p:nvPr/>
        </p:nvSpPr>
        <p:spPr bwMode="auto">
          <a:xfrm>
            <a:off x="2247900" y="5562600"/>
            <a:ext cx="457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0</a:t>
            </a:r>
            <a:endParaRPr lang="en-US" altLang="en-US" sz="1600">
              <a:latin typeface="Times New Roman" panose="02020603050405020304" pitchFamily="18" charset="0"/>
            </a:endParaRPr>
          </a:p>
        </p:txBody>
      </p:sp>
      <p:sp>
        <p:nvSpPr>
          <p:cNvPr id="174177" name="Rectangle 97">
            <a:extLst>
              <a:ext uri="{FF2B5EF4-FFF2-40B4-BE49-F238E27FC236}">
                <a16:creationId xmlns:a16="http://schemas.microsoft.com/office/drawing/2014/main" id="{8D69F68D-E6BF-0BEA-9DF4-8F92CCA8F0F1}"/>
              </a:ext>
            </a:extLst>
          </p:cNvPr>
          <p:cNvSpPr>
            <a:spLocks noChangeArrowheads="1"/>
          </p:cNvSpPr>
          <p:nvPr/>
        </p:nvSpPr>
        <p:spPr bwMode="auto">
          <a:xfrm>
            <a:off x="2590800" y="5638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78" name="Rectangle 98">
            <a:extLst>
              <a:ext uri="{FF2B5EF4-FFF2-40B4-BE49-F238E27FC236}">
                <a16:creationId xmlns:a16="http://schemas.microsoft.com/office/drawing/2014/main" id="{7EF302FB-7149-51EE-833F-F218371B788F}"/>
              </a:ext>
            </a:extLst>
          </p:cNvPr>
          <p:cNvSpPr>
            <a:spLocks noChangeArrowheads="1"/>
          </p:cNvSpPr>
          <p:nvPr/>
        </p:nvSpPr>
        <p:spPr bwMode="auto">
          <a:xfrm>
            <a:off x="283845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79" name="Rectangle 99">
            <a:extLst>
              <a:ext uri="{FF2B5EF4-FFF2-40B4-BE49-F238E27FC236}">
                <a16:creationId xmlns:a16="http://schemas.microsoft.com/office/drawing/2014/main" id="{AE054715-3287-4D55-9737-06F9D7F79532}"/>
              </a:ext>
            </a:extLst>
          </p:cNvPr>
          <p:cNvSpPr>
            <a:spLocks noChangeArrowheads="1"/>
          </p:cNvSpPr>
          <p:nvPr/>
        </p:nvSpPr>
        <p:spPr bwMode="auto">
          <a:xfrm>
            <a:off x="34290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80" name="Rectangle 100">
            <a:extLst>
              <a:ext uri="{FF2B5EF4-FFF2-40B4-BE49-F238E27FC236}">
                <a16:creationId xmlns:a16="http://schemas.microsoft.com/office/drawing/2014/main" id="{75155722-2370-4885-CA34-6DD8DF705D57}"/>
              </a:ext>
            </a:extLst>
          </p:cNvPr>
          <p:cNvSpPr>
            <a:spLocks noChangeArrowheads="1"/>
          </p:cNvSpPr>
          <p:nvPr/>
        </p:nvSpPr>
        <p:spPr bwMode="auto">
          <a:xfrm>
            <a:off x="3886200" y="5562600"/>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50</a:t>
            </a:r>
            <a:endParaRPr lang="en-US" altLang="en-US" sz="1600">
              <a:latin typeface="Times New Roman" panose="02020603050405020304" pitchFamily="18" charset="0"/>
            </a:endParaRPr>
          </a:p>
        </p:txBody>
      </p:sp>
      <p:sp>
        <p:nvSpPr>
          <p:cNvPr id="174181" name="Rectangle 101">
            <a:extLst>
              <a:ext uri="{FF2B5EF4-FFF2-40B4-BE49-F238E27FC236}">
                <a16:creationId xmlns:a16="http://schemas.microsoft.com/office/drawing/2014/main" id="{0E6F9457-7A01-5D90-1E90-7E82CD810127}"/>
              </a:ext>
            </a:extLst>
          </p:cNvPr>
          <p:cNvSpPr>
            <a:spLocks noChangeArrowheads="1"/>
          </p:cNvSpPr>
          <p:nvPr/>
        </p:nvSpPr>
        <p:spPr bwMode="auto">
          <a:xfrm>
            <a:off x="42164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82" name="Rectangle 102">
            <a:extLst>
              <a:ext uri="{FF2B5EF4-FFF2-40B4-BE49-F238E27FC236}">
                <a16:creationId xmlns:a16="http://schemas.microsoft.com/office/drawing/2014/main" id="{A7D5F76D-A8D1-69AF-4ED3-CC1283A07337}"/>
              </a:ext>
            </a:extLst>
          </p:cNvPr>
          <p:cNvSpPr>
            <a:spLocks noChangeArrowheads="1"/>
          </p:cNvSpPr>
          <p:nvPr/>
        </p:nvSpPr>
        <p:spPr bwMode="auto">
          <a:xfrm>
            <a:off x="46101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83" name="Rectangle 103">
            <a:extLst>
              <a:ext uri="{FF2B5EF4-FFF2-40B4-BE49-F238E27FC236}">
                <a16:creationId xmlns:a16="http://schemas.microsoft.com/office/drawing/2014/main" id="{A391120D-FE05-174E-DA79-B13F363E1897}"/>
              </a:ext>
            </a:extLst>
          </p:cNvPr>
          <p:cNvSpPr>
            <a:spLocks noChangeArrowheads="1"/>
          </p:cNvSpPr>
          <p:nvPr/>
        </p:nvSpPr>
        <p:spPr bwMode="auto">
          <a:xfrm>
            <a:off x="5181600" y="5562600"/>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100</a:t>
            </a:r>
            <a:endParaRPr lang="en-US" altLang="en-US" sz="1600">
              <a:latin typeface="Times New Roman" panose="02020603050405020304" pitchFamily="18" charset="0"/>
            </a:endParaRPr>
          </a:p>
        </p:txBody>
      </p:sp>
      <p:sp>
        <p:nvSpPr>
          <p:cNvPr id="174184" name="Rectangle 104">
            <a:extLst>
              <a:ext uri="{FF2B5EF4-FFF2-40B4-BE49-F238E27FC236}">
                <a16:creationId xmlns:a16="http://schemas.microsoft.com/office/drawing/2014/main" id="{71A685FA-9836-5093-5587-CC7D259E74CC}"/>
              </a:ext>
            </a:extLst>
          </p:cNvPr>
          <p:cNvSpPr>
            <a:spLocks noChangeArrowheads="1"/>
          </p:cNvSpPr>
          <p:nvPr/>
        </p:nvSpPr>
        <p:spPr bwMode="auto">
          <a:xfrm>
            <a:off x="5495925"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85" name="Rectangle 105">
            <a:extLst>
              <a:ext uri="{FF2B5EF4-FFF2-40B4-BE49-F238E27FC236}">
                <a16:creationId xmlns:a16="http://schemas.microsoft.com/office/drawing/2014/main" id="{DC8744CD-4943-14B5-37D0-DCCDD8896002}"/>
              </a:ext>
            </a:extLst>
          </p:cNvPr>
          <p:cNvSpPr>
            <a:spLocks noChangeArrowheads="1"/>
          </p:cNvSpPr>
          <p:nvPr/>
        </p:nvSpPr>
        <p:spPr bwMode="auto">
          <a:xfrm>
            <a:off x="5791200"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86" name="Rectangle 106">
            <a:extLst>
              <a:ext uri="{FF2B5EF4-FFF2-40B4-BE49-F238E27FC236}">
                <a16:creationId xmlns:a16="http://schemas.microsoft.com/office/drawing/2014/main" id="{25ADCFD1-742E-4B37-44B5-F8E54C660A98}"/>
              </a:ext>
            </a:extLst>
          </p:cNvPr>
          <p:cNvSpPr>
            <a:spLocks noChangeArrowheads="1"/>
          </p:cNvSpPr>
          <p:nvPr/>
        </p:nvSpPr>
        <p:spPr bwMode="auto">
          <a:xfrm>
            <a:off x="6381750" y="5734050"/>
            <a:ext cx="582613"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Time 2</a:t>
            </a:r>
            <a:endParaRPr lang="en-US" altLang="en-US" sz="1600">
              <a:latin typeface="Times New Roman" panose="02020603050405020304" pitchFamily="18" charset="0"/>
            </a:endParaRPr>
          </a:p>
        </p:txBody>
      </p:sp>
      <p:sp>
        <p:nvSpPr>
          <p:cNvPr id="174187" name="Rectangle 107">
            <a:extLst>
              <a:ext uri="{FF2B5EF4-FFF2-40B4-BE49-F238E27FC236}">
                <a16:creationId xmlns:a16="http://schemas.microsoft.com/office/drawing/2014/main" id="{430C78EC-6416-4AE7-C4E2-B669CA8A34CB}"/>
              </a:ext>
            </a:extLst>
          </p:cNvPr>
          <p:cNvSpPr>
            <a:spLocks noChangeArrowheads="1"/>
          </p:cNvSpPr>
          <p:nvPr/>
        </p:nvSpPr>
        <p:spPr bwMode="auto">
          <a:xfrm>
            <a:off x="6945313" y="5734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88" name="Rectangle 108">
            <a:extLst>
              <a:ext uri="{FF2B5EF4-FFF2-40B4-BE49-F238E27FC236}">
                <a16:creationId xmlns:a16="http://schemas.microsoft.com/office/drawing/2014/main" id="{18089A1B-9D7C-1FEC-AE29-45C69AD3E719}"/>
              </a:ext>
            </a:extLst>
          </p:cNvPr>
          <p:cNvSpPr>
            <a:spLocks noChangeArrowheads="1"/>
          </p:cNvSpPr>
          <p:nvPr/>
        </p:nvSpPr>
        <p:spPr bwMode="auto">
          <a:xfrm>
            <a:off x="5791200" y="59674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174189" name="Line 109">
            <a:extLst>
              <a:ext uri="{FF2B5EF4-FFF2-40B4-BE49-F238E27FC236}">
                <a16:creationId xmlns:a16="http://schemas.microsoft.com/office/drawing/2014/main" id="{4F8E4FDB-9608-F862-D695-1F43D2047E12}"/>
              </a:ext>
            </a:extLst>
          </p:cNvPr>
          <p:cNvSpPr>
            <a:spLocks noChangeShapeType="1"/>
          </p:cNvSpPr>
          <p:nvPr/>
        </p:nvSpPr>
        <p:spPr bwMode="auto">
          <a:xfrm>
            <a:off x="2690813" y="4343400"/>
            <a:ext cx="1328737"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90" name="Line 110">
            <a:extLst>
              <a:ext uri="{FF2B5EF4-FFF2-40B4-BE49-F238E27FC236}">
                <a16:creationId xmlns:a16="http://schemas.microsoft.com/office/drawing/2014/main" id="{3EB04DCB-E8D4-D977-3B5D-4531E4754CD1}"/>
              </a:ext>
            </a:extLst>
          </p:cNvPr>
          <p:cNvSpPr>
            <a:spLocks noChangeShapeType="1"/>
          </p:cNvSpPr>
          <p:nvPr/>
        </p:nvSpPr>
        <p:spPr bwMode="auto">
          <a:xfrm>
            <a:off x="2690813" y="2209800"/>
            <a:ext cx="1587" cy="33512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91" name="Line 111">
            <a:extLst>
              <a:ext uri="{FF2B5EF4-FFF2-40B4-BE49-F238E27FC236}">
                <a16:creationId xmlns:a16="http://schemas.microsoft.com/office/drawing/2014/main" id="{496D4387-657A-1388-6EDB-44C8B7E7478C}"/>
              </a:ext>
            </a:extLst>
          </p:cNvPr>
          <p:cNvSpPr>
            <a:spLocks noChangeShapeType="1"/>
          </p:cNvSpPr>
          <p:nvPr/>
        </p:nvSpPr>
        <p:spPr bwMode="auto">
          <a:xfrm>
            <a:off x="2690813" y="5561013"/>
            <a:ext cx="3395662"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92" name="Line 112">
            <a:extLst>
              <a:ext uri="{FF2B5EF4-FFF2-40B4-BE49-F238E27FC236}">
                <a16:creationId xmlns:a16="http://schemas.microsoft.com/office/drawing/2014/main" id="{D01FB419-AB10-F5B2-84E9-7C91DA96BADA}"/>
              </a:ext>
            </a:extLst>
          </p:cNvPr>
          <p:cNvSpPr>
            <a:spLocks noChangeShapeType="1"/>
          </p:cNvSpPr>
          <p:nvPr/>
        </p:nvSpPr>
        <p:spPr bwMode="auto">
          <a:xfrm>
            <a:off x="4019550" y="4352925"/>
            <a:ext cx="1588" cy="12176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193" name="Line 113">
            <a:extLst>
              <a:ext uri="{FF2B5EF4-FFF2-40B4-BE49-F238E27FC236}">
                <a16:creationId xmlns:a16="http://schemas.microsoft.com/office/drawing/2014/main" id="{A9735A27-22EC-8B27-8FD9-D2319DF8FAF1}"/>
              </a:ext>
            </a:extLst>
          </p:cNvPr>
          <p:cNvSpPr>
            <a:spLocks noChangeShapeType="1"/>
          </p:cNvSpPr>
          <p:nvPr/>
        </p:nvSpPr>
        <p:spPr bwMode="auto">
          <a:xfrm>
            <a:off x="2690813" y="3124200"/>
            <a:ext cx="2657475" cy="2436813"/>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46898" name="Freeform 114">
            <a:extLst>
              <a:ext uri="{FF2B5EF4-FFF2-40B4-BE49-F238E27FC236}">
                <a16:creationId xmlns:a16="http://schemas.microsoft.com/office/drawing/2014/main" id="{E974B5CA-AFC0-3BA1-F10C-94B12A62E67F}"/>
              </a:ext>
            </a:extLst>
          </p:cNvPr>
          <p:cNvSpPr>
            <a:spLocks/>
          </p:cNvSpPr>
          <p:nvPr/>
        </p:nvSpPr>
        <p:spPr bwMode="auto">
          <a:xfrm>
            <a:off x="3590925" y="2927350"/>
            <a:ext cx="1190625" cy="1816100"/>
          </a:xfrm>
          <a:custGeom>
            <a:avLst/>
            <a:gdLst>
              <a:gd name="T0" fmla="*/ 2147483646 w 750"/>
              <a:gd name="T1" fmla="*/ 2147483646 h 1144"/>
              <a:gd name="T2" fmla="*/ 2147483646 w 750"/>
              <a:gd name="T3" fmla="*/ 2147483646 h 1144"/>
              <a:gd name="T4" fmla="*/ 2147483646 w 750"/>
              <a:gd name="T5" fmla="*/ 2147483646 h 1144"/>
              <a:gd name="T6" fmla="*/ 2147483646 w 750"/>
              <a:gd name="T7" fmla="*/ 2147483646 h 1144"/>
              <a:gd name="T8" fmla="*/ 2147483646 w 750"/>
              <a:gd name="T9" fmla="*/ 2147483646 h 1144"/>
              <a:gd name="T10" fmla="*/ 2147483646 w 750"/>
              <a:gd name="T11" fmla="*/ 2147483646 h 1144"/>
              <a:gd name="T12" fmla="*/ 2147483646 w 750"/>
              <a:gd name="T13" fmla="*/ 2147483646 h 1144"/>
              <a:gd name="T14" fmla="*/ 2147483646 w 750"/>
              <a:gd name="T15" fmla="*/ 2147483646 h 1144"/>
              <a:gd name="T16" fmla="*/ 2147483646 w 750"/>
              <a:gd name="T17" fmla="*/ 2147483646 h 1144"/>
              <a:gd name="T18" fmla="*/ 2147483646 w 750"/>
              <a:gd name="T19" fmla="*/ 2147483646 h 1144"/>
              <a:gd name="T20" fmla="*/ 2147483646 w 750"/>
              <a:gd name="T21" fmla="*/ 2147483646 h 1144"/>
              <a:gd name="T22" fmla="*/ 2147483646 w 750"/>
              <a:gd name="T23" fmla="*/ 2147483646 h 1144"/>
              <a:gd name="T24" fmla="*/ 2147483646 w 750"/>
              <a:gd name="T25" fmla="*/ 2147483646 h 1144"/>
              <a:gd name="T26" fmla="*/ 2147483646 w 750"/>
              <a:gd name="T27" fmla="*/ 2147483646 h 1144"/>
              <a:gd name="T28" fmla="*/ 2147483646 w 750"/>
              <a:gd name="T29" fmla="*/ 2147483646 h 1144"/>
              <a:gd name="T30" fmla="*/ 2147483646 w 750"/>
              <a:gd name="T31" fmla="*/ 2147483646 h 1144"/>
              <a:gd name="T32" fmla="*/ 2147483646 w 750"/>
              <a:gd name="T33" fmla="*/ 2147483646 h 1144"/>
              <a:gd name="T34" fmla="*/ 2147483646 w 750"/>
              <a:gd name="T35" fmla="*/ 2147483646 h 1144"/>
              <a:gd name="T36" fmla="*/ 2147483646 w 750"/>
              <a:gd name="T37" fmla="*/ 2147483646 h 1144"/>
              <a:gd name="T38" fmla="*/ 2147483646 w 750"/>
              <a:gd name="T39" fmla="*/ 2147483646 h 1144"/>
              <a:gd name="T40" fmla="*/ 2147483646 w 750"/>
              <a:gd name="T41" fmla="*/ 2147483646 h 1144"/>
              <a:gd name="T42" fmla="*/ 2147483646 w 750"/>
              <a:gd name="T43" fmla="*/ 2147483646 h 1144"/>
              <a:gd name="T44" fmla="*/ 2147483646 w 750"/>
              <a:gd name="T45" fmla="*/ 2147483646 h 1144"/>
              <a:gd name="T46" fmla="*/ 2147483646 w 750"/>
              <a:gd name="T47" fmla="*/ 2147483646 h 1144"/>
              <a:gd name="T48" fmla="*/ 2147483646 w 750"/>
              <a:gd name="T49" fmla="*/ 2147483646 h 1144"/>
              <a:gd name="T50" fmla="*/ 2147483646 w 750"/>
              <a:gd name="T51" fmla="*/ 2147483646 h 1144"/>
              <a:gd name="T52" fmla="*/ 2147483646 w 750"/>
              <a:gd name="T53" fmla="*/ 2147483646 h 1144"/>
              <a:gd name="T54" fmla="*/ 2147483646 w 750"/>
              <a:gd name="T55" fmla="*/ 2147483646 h 1144"/>
              <a:gd name="T56" fmla="*/ 2147483646 w 750"/>
              <a:gd name="T57" fmla="*/ 2147483646 h 1144"/>
              <a:gd name="T58" fmla="*/ 2147483646 w 750"/>
              <a:gd name="T59" fmla="*/ 2147483646 h 1144"/>
              <a:gd name="T60" fmla="*/ 0 w 750"/>
              <a:gd name="T61" fmla="*/ 2147483646 h 1144"/>
              <a:gd name="T62" fmla="*/ 0 w 750"/>
              <a:gd name="T63" fmla="*/ 2147483646 h 1144"/>
              <a:gd name="T64" fmla="*/ 2147483646 w 750"/>
              <a:gd name="T65" fmla="*/ 2147483646 h 1144"/>
              <a:gd name="T66" fmla="*/ 2147483646 w 750"/>
              <a:gd name="T67" fmla="*/ 2147483646 h 1144"/>
              <a:gd name="T68" fmla="*/ 2147483646 w 750"/>
              <a:gd name="T69" fmla="*/ 0 h 1144"/>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750"/>
              <a:gd name="T106" fmla="*/ 0 h 1144"/>
              <a:gd name="T107" fmla="*/ 750 w 750"/>
              <a:gd name="T108" fmla="*/ 1144 h 1144"/>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750" h="1144">
                <a:moveTo>
                  <a:pt x="750" y="1144"/>
                </a:moveTo>
                <a:lnTo>
                  <a:pt x="713" y="1136"/>
                </a:lnTo>
                <a:lnTo>
                  <a:pt x="675" y="1126"/>
                </a:lnTo>
                <a:lnTo>
                  <a:pt x="633" y="1113"/>
                </a:lnTo>
                <a:lnTo>
                  <a:pt x="594" y="1099"/>
                </a:lnTo>
                <a:lnTo>
                  <a:pt x="554" y="1082"/>
                </a:lnTo>
                <a:lnTo>
                  <a:pt x="514" y="1064"/>
                </a:lnTo>
                <a:lnTo>
                  <a:pt x="477" y="1044"/>
                </a:lnTo>
                <a:lnTo>
                  <a:pt x="441" y="1022"/>
                </a:lnTo>
                <a:lnTo>
                  <a:pt x="406" y="998"/>
                </a:lnTo>
                <a:lnTo>
                  <a:pt x="372" y="972"/>
                </a:lnTo>
                <a:lnTo>
                  <a:pt x="339" y="945"/>
                </a:lnTo>
                <a:lnTo>
                  <a:pt x="308" y="916"/>
                </a:lnTo>
                <a:lnTo>
                  <a:pt x="277" y="886"/>
                </a:lnTo>
                <a:lnTo>
                  <a:pt x="249" y="854"/>
                </a:lnTo>
                <a:lnTo>
                  <a:pt x="222" y="821"/>
                </a:lnTo>
                <a:lnTo>
                  <a:pt x="196" y="787"/>
                </a:lnTo>
                <a:lnTo>
                  <a:pt x="171" y="751"/>
                </a:lnTo>
                <a:lnTo>
                  <a:pt x="148" y="714"/>
                </a:lnTo>
                <a:lnTo>
                  <a:pt x="126" y="675"/>
                </a:lnTo>
                <a:lnTo>
                  <a:pt x="106" y="636"/>
                </a:lnTo>
                <a:lnTo>
                  <a:pt x="89" y="596"/>
                </a:lnTo>
                <a:lnTo>
                  <a:pt x="72" y="554"/>
                </a:lnTo>
                <a:lnTo>
                  <a:pt x="57" y="512"/>
                </a:lnTo>
                <a:lnTo>
                  <a:pt x="43" y="468"/>
                </a:lnTo>
                <a:lnTo>
                  <a:pt x="32" y="425"/>
                </a:lnTo>
                <a:lnTo>
                  <a:pt x="22" y="380"/>
                </a:lnTo>
                <a:lnTo>
                  <a:pt x="13" y="334"/>
                </a:lnTo>
                <a:lnTo>
                  <a:pt x="7" y="288"/>
                </a:lnTo>
                <a:lnTo>
                  <a:pt x="2" y="240"/>
                </a:lnTo>
                <a:lnTo>
                  <a:pt x="0" y="193"/>
                </a:lnTo>
                <a:lnTo>
                  <a:pt x="0" y="146"/>
                </a:lnTo>
                <a:lnTo>
                  <a:pt x="1" y="97"/>
                </a:lnTo>
                <a:lnTo>
                  <a:pt x="5" y="49"/>
                </a:lnTo>
                <a:lnTo>
                  <a:pt x="1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195" name="Line 115">
            <a:extLst>
              <a:ext uri="{FF2B5EF4-FFF2-40B4-BE49-F238E27FC236}">
                <a16:creationId xmlns:a16="http://schemas.microsoft.com/office/drawing/2014/main" id="{7632CE8C-70EE-9D42-F69B-CF74DAE4F9D5}"/>
              </a:ext>
            </a:extLst>
          </p:cNvPr>
          <p:cNvSpPr>
            <a:spLocks noChangeShapeType="1"/>
          </p:cNvSpPr>
          <p:nvPr/>
        </p:nvSpPr>
        <p:spPr bwMode="auto">
          <a:xfrm>
            <a:off x="5200650" y="5480050"/>
            <a:ext cx="1588"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246898"/>
                                        </p:tgtEl>
                                      </p:cBhvr>
                                    </p:animEffect>
                                    <p:animScale>
                                      <p:cBhvr>
                                        <p:cTn id="7" dur="250" autoRev="1" fill="hold"/>
                                        <p:tgtEl>
                                          <p:spTgt spid="246898"/>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29" name="Slide Number Placeholder 3">
            <a:extLst>
              <a:ext uri="{FF2B5EF4-FFF2-40B4-BE49-F238E27FC236}">
                <a16:creationId xmlns:a16="http://schemas.microsoft.com/office/drawing/2014/main" id="{7EB4E5B2-9A1C-F956-7B04-B681D7D3E77A}"/>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5DED721E-80B0-AD4C-8145-EB4436B71971}" type="slidenum">
              <a:rPr lang="en-US" altLang="en-US" sz="1400" smtClean="0">
                <a:latin typeface="Times New Roman" panose="02020603050405020304" pitchFamily="18" charset="0"/>
              </a:rPr>
              <a:pPr algn="l">
                <a:spcBef>
                  <a:spcPct val="0"/>
                </a:spcBef>
                <a:buFontTx/>
                <a:buNone/>
              </a:pPr>
              <a:t>75</a:t>
            </a:fld>
            <a:endParaRPr lang="en-US" altLang="en-US" sz="1400">
              <a:latin typeface="Times New Roman" panose="02020603050405020304" pitchFamily="18" charset="0"/>
            </a:endParaRPr>
          </a:p>
        </p:txBody>
      </p:sp>
      <p:graphicFrame>
        <p:nvGraphicFramePr>
          <p:cNvPr id="471070" name="Group 30">
            <a:extLst>
              <a:ext uri="{FF2B5EF4-FFF2-40B4-BE49-F238E27FC236}">
                <a16:creationId xmlns:a16="http://schemas.microsoft.com/office/drawing/2014/main" id="{03D8B01B-4311-585A-4307-F3253E683C09}"/>
              </a:ext>
            </a:extLst>
          </p:cNvPr>
          <p:cNvGraphicFramePr>
            <a:graphicFrameLocks noGrp="1"/>
          </p:cNvGraphicFramePr>
          <p:nvPr/>
        </p:nvGraphicFramePr>
        <p:xfrm>
          <a:off x="2057400" y="2209800"/>
          <a:ext cx="6324600" cy="3594100"/>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238">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B0F0"/>
                    </a:solidFill>
                  </a:tcPr>
                </a:tc>
                <a:extLst>
                  <a:ext uri="{0D108BD9-81ED-4DB2-BD59-A6C34878D82A}">
                    <a16:rowId xmlns:a16="http://schemas.microsoft.com/office/drawing/2014/main" val="10001"/>
                  </a:ext>
                </a:extLst>
              </a:tr>
              <a:tr h="1354138">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ea typeface="MS PGothic" panose="020B0600070205080204" pitchFamily="34" charset="-128"/>
                        </a:defRPr>
                      </a:lvl1pPr>
                      <a:lvl2pPr marL="742950" indent="-285750">
                        <a:spcBef>
                          <a:spcPct val="20000"/>
                        </a:spcBef>
                        <a:defRPr sz="2400">
                          <a:solidFill>
                            <a:schemeClr val="tx1"/>
                          </a:solidFill>
                          <a:latin typeface="Arial" panose="020B0604020202020204" pitchFamily="34" charset="0"/>
                          <a:ea typeface="MS PGothic" panose="020B0600070205080204" pitchFamily="34" charset="-128"/>
                        </a:defRPr>
                      </a:lvl2pPr>
                      <a:lvl3pPr marL="1143000" indent="-228600">
                        <a:spcBef>
                          <a:spcPct val="20000"/>
                        </a:spcBef>
                        <a:defRPr sz="2000">
                          <a:solidFill>
                            <a:schemeClr val="tx1"/>
                          </a:solidFill>
                          <a:latin typeface="Arial" panose="020B0604020202020204" pitchFamily="34" charset="0"/>
                          <a:ea typeface="MS PGothic" panose="020B0600070205080204" pitchFamily="34" charset="-128"/>
                        </a:defRPr>
                      </a:lvl3pPr>
                      <a:lvl4pPr marL="1600200" indent="-228600">
                        <a:spcBef>
                          <a:spcPct val="20000"/>
                        </a:spcBef>
                        <a:defRPr>
                          <a:solidFill>
                            <a:schemeClr val="tx1"/>
                          </a:solidFill>
                          <a:latin typeface="Arial" panose="020B0604020202020204" pitchFamily="34" charset="0"/>
                          <a:ea typeface="MS PGothic" panose="020B0600070205080204" pitchFamily="34" charset="-128"/>
                        </a:defRPr>
                      </a:lvl4pPr>
                      <a:lvl5pPr marL="2057400" indent="-228600">
                        <a:spcBef>
                          <a:spcPct val="20000"/>
                        </a:spcBef>
                        <a:defRPr>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defRPr>
                          <a:solidFill>
                            <a:schemeClr val="tx1"/>
                          </a:solidFill>
                          <a:latin typeface="Arial" panose="020B060402020202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76148" name="Text Box 20">
            <a:extLst>
              <a:ext uri="{FF2B5EF4-FFF2-40B4-BE49-F238E27FC236}">
                <a16:creationId xmlns:a16="http://schemas.microsoft.com/office/drawing/2014/main" id="{11342303-920C-EA25-CDCE-A0440B5C1F31}"/>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76149" name="Text Box 21">
            <a:extLst>
              <a:ext uri="{FF2B5EF4-FFF2-40B4-BE49-F238E27FC236}">
                <a16:creationId xmlns:a16="http://schemas.microsoft.com/office/drawing/2014/main" id="{FA99786B-F12F-90C0-800D-14EDBEF83230}"/>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
        <p:nvSpPr>
          <p:cNvPr id="176150" name="Rectangle 22">
            <a:extLst>
              <a:ext uri="{FF2B5EF4-FFF2-40B4-BE49-F238E27FC236}">
                <a16:creationId xmlns:a16="http://schemas.microsoft.com/office/drawing/2014/main" id="{477934B2-DB8A-C145-2715-6632E418D822}"/>
              </a:ext>
            </a:extLst>
          </p:cNvPr>
          <p:cNvSpPr>
            <a:spLocks noGrp="1" noChangeArrowheads="1"/>
          </p:cNvSpPr>
          <p:nvPr>
            <p:ph type="title" idx="4294967295"/>
          </p:nvPr>
        </p:nvSpPr>
        <p:spPr>
          <a:xfrm>
            <a:off x="533400" y="228600"/>
            <a:ext cx="8610600" cy="1143000"/>
          </a:xfrm>
        </p:spPr>
        <p:txBody>
          <a:bodyPr/>
          <a:lstStyle/>
          <a:p>
            <a:r>
              <a:rPr lang="en-US" altLang="en-US" sz="4000">
                <a:solidFill>
                  <a:srgbClr val="C00000"/>
                </a:solidFill>
              </a:rPr>
              <a:t>David doesn’</a:t>
            </a:r>
            <a:r>
              <a:rPr lang="en-US" altLang="ja-JP" sz="4000">
                <a:solidFill>
                  <a:srgbClr val="C00000"/>
                </a:solidFill>
              </a:rPr>
              <a:t>t rely, Ebenezer performs</a:t>
            </a:r>
            <a:endParaRPr lang="en-US" altLang="en-US" sz="3000">
              <a:solidFill>
                <a:schemeClr val="tx1"/>
              </a:solidFill>
            </a:endParaRPr>
          </a:p>
        </p:txBody>
      </p:sp>
    </p:spTree>
  </p:cSld>
  <p:clrMapOvr>
    <a:masterClrMapping/>
  </p:clrMapOvr>
  <p:transition/>
</p:sld>
</file>

<file path=ppt/slides/slide7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78177" name="Rectangle 2">
            <a:extLst>
              <a:ext uri="{FF2B5EF4-FFF2-40B4-BE49-F238E27FC236}">
                <a16:creationId xmlns:a16="http://schemas.microsoft.com/office/drawing/2014/main" id="{47859D84-01BD-5B50-5991-A5770CB5279B}"/>
              </a:ext>
            </a:extLst>
          </p:cNvPr>
          <p:cNvSpPr>
            <a:spLocks noChangeArrowheads="1"/>
          </p:cNvSpPr>
          <p:nvPr/>
        </p:nvSpPr>
        <p:spPr bwMode="auto">
          <a:xfrm>
            <a:off x="533400" y="1154113"/>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78" name="Rectangle 3">
            <a:extLst>
              <a:ext uri="{FF2B5EF4-FFF2-40B4-BE49-F238E27FC236}">
                <a16:creationId xmlns:a16="http://schemas.microsoft.com/office/drawing/2014/main" id="{B797925F-FD6F-0F73-EFBE-039921447113}"/>
              </a:ext>
            </a:extLst>
          </p:cNvPr>
          <p:cNvSpPr>
            <a:spLocks noChangeArrowheads="1"/>
          </p:cNvSpPr>
          <p:nvPr/>
        </p:nvSpPr>
        <p:spPr bwMode="auto">
          <a:xfrm>
            <a:off x="533400" y="1362075"/>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79" name="Rectangle 4">
            <a:extLst>
              <a:ext uri="{FF2B5EF4-FFF2-40B4-BE49-F238E27FC236}">
                <a16:creationId xmlns:a16="http://schemas.microsoft.com/office/drawing/2014/main" id="{EECA2942-3B12-7820-C1E2-882030E39AAB}"/>
              </a:ext>
            </a:extLst>
          </p:cNvPr>
          <p:cNvSpPr>
            <a:spLocks noChangeArrowheads="1"/>
          </p:cNvSpPr>
          <p:nvPr/>
        </p:nvSpPr>
        <p:spPr bwMode="auto">
          <a:xfrm>
            <a:off x="533400" y="1570038"/>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80" name="Rectangle 5">
            <a:extLst>
              <a:ext uri="{FF2B5EF4-FFF2-40B4-BE49-F238E27FC236}">
                <a16:creationId xmlns:a16="http://schemas.microsoft.com/office/drawing/2014/main" id="{6F18D478-0627-FBD8-87EF-09A9CEB41489}"/>
              </a:ext>
            </a:extLst>
          </p:cNvPr>
          <p:cNvSpPr>
            <a:spLocks noChangeArrowheads="1"/>
          </p:cNvSpPr>
          <p:nvPr/>
        </p:nvSpPr>
        <p:spPr bwMode="auto">
          <a:xfrm>
            <a:off x="533400" y="1778000"/>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81" name="Rectangle 6">
            <a:extLst>
              <a:ext uri="{FF2B5EF4-FFF2-40B4-BE49-F238E27FC236}">
                <a16:creationId xmlns:a16="http://schemas.microsoft.com/office/drawing/2014/main" id="{529F1E6A-8753-4850-FBC2-385154AA35B4}"/>
              </a:ext>
            </a:extLst>
          </p:cNvPr>
          <p:cNvSpPr>
            <a:spLocks noChangeArrowheads="1"/>
          </p:cNvSpPr>
          <p:nvPr/>
        </p:nvSpPr>
        <p:spPr bwMode="auto">
          <a:xfrm>
            <a:off x="533400"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82" name="Rectangle 7">
            <a:extLst>
              <a:ext uri="{FF2B5EF4-FFF2-40B4-BE49-F238E27FC236}">
                <a16:creationId xmlns:a16="http://schemas.microsoft.com/office/drawing/2014/main" id="{F3270221-C757-5301-111A-C6833AEBD997}"/>
              </a:ext>
            </a:extLst>
          </p:cNvPr>
          <p:cNvSpPr>
            <a:spLocks noChangeArrowheads="1"/>
          </p:cNvSpPr>
          <p:nvPr/>
        </p:nvSpPr>
        <p:spPr bwMode="auto">
          <a:xfrm>
            <a:off x="1114425"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83" name="Rectangle 8">
            <a:extLst>
              <a:ext uri="{FF2B5EF4-FFF2-40B4-BE49-F238E27FC236}">
                <a16:creationId xmlns:a16="http://schemas.microsoft.com/office/drawing/2014/main" id="{18091115-36B0-1F91-7F70-6162DB941C84}"/>
              </a:ext>
            </a:extLst>
          </p:cNvPr>
          <p:cNvSpPr>
            <a:spLocks noChangeArrowheads="1"/>
          </p:cNvSpPr>
          <p:nvPr/>
        </p:nvSpPr>
        <p:spPr bwMode="auto">
          <a:xfrm>
            <a:off x="1697038" y="19827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84" name="Rectangle 9">
            <a:extLst>
              <a:ext uri="{FF2B5EF4-FFF2-40B4-BE49-F238E27FC236}">
                <a16:creationId xmlns:a16="http://schemas.microsoft.com/office/drawing/2014/main" id="{27DAE038-56D4-DEB3-8CEF-9F178E369C6B}"/>
              </a:ext>
            </a:extLst>
          </p:cNvPr>
          <p:cNvSpPr>
            <a:spLocks noChangeArrowheads="1"/>
          </p:cNvSpPr>
          <p:nvPr/>
        </p:nvSpPr>
        <p:spPr bwMode="auto">
          <a:xfrm>
            <a:off x="2278063" y="19827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85" name="Rectangle 10">
            <a:extLst>
              <a:ext uri="{FF2B5EF4-FFF2-40B4-BE49-F238E27FC236}">
                <a16:creationId xmlns:a16="http://schemas.microsoft.com/office/drawing/2014/main" id="{65ECA7A8-41A8-E766-E99E-9B06059456FE}"/>
              </a:ext>
            </a:extLst>
          </p:cNvPr>
          <p:cNvSpPr>
            <a:spLocks noChangeArrowheads="1"/>
          </p:cNvSpPr>
          <p:nvPr/>
        </p:nvSpPr>
        <p:spPr bwMode="auto">
          <a:xfrm>
            <a:off x="2859088" y="19827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86" name="Rectangle 11">
            <a:extLst>
              <a:ext uri="{FF2B5EF4-FFF2-40B4-BE49-F238E27FC236}">
                <a16:creationId xmlns:a16="http://schemas.microsoft.com/office/drawing/2014/main" id="{84FC4D37-D238-C6D2-1E2A-89527CA3CFC4}"/>
              </a:ext>
            </a:extLst>
          </p:cNvPr>
          <p:cNvSpPr>
            <a:spLocks noChangeArrowheads="1"/>
          </p:cNvSpPr>
          <p:nvPr/>
        </p:nvSpPr>
        <p:spPr bwMode="auto">
          <a:xfrm>
            <a:off x="3835400"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87" name="Rectangle 12">
            <a:extLst>
              <a:ext uri="{FF2B5EF4-FFF2-40B4-BE49-F238E27FC236}">
                <a16:creationId xmlns:a16="http://schemas.microsoft.com/office/drawing/2014/main" id="{AF4C7544-382A-005F-B22B-12A1D8FC77A8}"/>
              </a:ext>
            </a:extLst>
          </p:cNvPr>
          <p:cNvSpPr>
            <a:spLocks noChangeArrowheads="1"/>
          </p:cNvSpPr>
          <p:nvPr/>
        </p:nvSpPr>
        <p:spPr bwMode="auto">
          <a:xfrm>
            <a:off x="533400" y="2189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88" name="Rectangle 13">
            <a:extLst>
              <a:ext uri="{FF2B5EF4-FFF2-40B4-BE49-F238E27FC236}">
                <a16:creationId xmlns:a16="http://schemas.microsoft.com/office/drawing/2014/main" id="{C841836B-CCBC-C12C-4FCF-2945527C8D63}"/>
              </a:ext>
            </a:extLst>
          </p:cNvPr>
          <p:cNvSpPr>
            <a:spLocks noChangeArrowheads="1"/>
          </p:cNvSpPr>
          <p:nvPr/>
        </p:nvSpPr>
        <p:spPr bwMode="auto">
          <a:xfrm>
            <a:off x="533400" y="2397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89" name="Rectangle 14">
            <a:extLst>
              <a:ext uri="{FF2B5EF4-FFF2-40B4-BE49-F238E27FC236}">
                <a16:creationId xmlns:a16="http://schemas.microsoft.com/office/drawing/2014/main" id="{0214AA02-B2AC-22A5-208F-86D4A3BEF39B}"/>
              </a:ext>
            </a:extLst>
          </p:cNvPr>
          <p:cNvSpPr>
            <a:spLocks noChangeArrowheads="1"/>
          </p:cNvSpPr>
          <p:nvPr/>
        </p:nvSpPr>
        <p:spPr bwMode="auto">
          <a:xfrm>
            <a:off x="533400" y="2605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90" name="Rectangle 15">
            <a:extLst>
              <a:ext uri="{FF2B5EF4-FFF2-40B4-BE49-F238E27FC236}">
                <a16:creationId xmlns:a16="http://schemas.microsoft.com/office/drawing/2014/main" id="{6C88FA65-D7C7-2B0F-1D82-E30EBC589D25}"/>
              </a:ext>
            </a:extLst>
          </p:cNvPr>
          <p:cNvSpPr>
            <a:spLocks noChangeArrowheads="1"/>
          </p:cNvSpPr>
          <p:nvPr/>
        </p:nvSpPr>
        <p:spPr bwMode="auto">
          <a:xfrm>
            <a:off x="582613" y="2605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91" name="Rectangle 16">
            <a:extLst>
              <a:ext uri="{FF2B5EF4-FFF2-40B4-BE49-F238E27FC236}">
                <a16:creationId xmlns:a16="http://schemas.microsoft.com/office/drawing/2014/main" id="{E6239003-9345-9A4E-16C3-3A999CD291E6}"/>
              </a:ext>
            </a:extLst>
          </p:cNvPr>
          <p:cNvSpPr>
            <a:spLocks noChangeArrowheads="1"/>
          </p:cNvSpPr>
          <p:nvPr/>
        </p:nvSpPr>
        <p:spPr bwMode="auto">
          <a:xfrm>
            <a:off x="533400" y="2813050"/>
            <a:ext cx="3333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92" name="Rectangle 17">
            <a:extLst>
              <a:ext uri="{FF2B5EF4-FFF2-40B4-BE49-F238E27FC236}">
                <a16:creationId xmlns:a16="http://schemas.microsoft.com/office/drawing/2014/main" id="{E5603288-1D55-F068-F19F-9F98D37A230B}"/>
              </a:ext>
            </a:extLst>
          </p:cNvPr>
          <p:cNvSpPr>
            <a:spLocks noChangeArrowheads="1"/>
          </p:cNvSpPr>
          <p:nvPr/>
        </p:nvSpPr>
        <p:spPr bwMode="auto">
          <a:xfrm>
            <a:off x="776288" y="2813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93" name="Rectangle 18">
            <a:extLst>
              <a:ext uri="{FF2B5EF4-FFF2-40B4-BE49-F238E27FC236}">
                <a16:creationId xmlns:a16="http://schemas.microsoft.com/office/drawing/2014/main" id="{45C92CD5-ABA4-C85E-B80B-43CAB83E8402}"/>
              </a:ext>
            </a:extLst>
          </p:cNvPr>
          <p:cNvSpPr>
            <a:spLocks noChangeArrowheads="1"/>
          </p:cNvSpPr>
          <p:nvPr/>
        </p:nvSpPr>
        <p:spPr bwMode="auto">
          <a:xfrm>
            <a:off x="533400"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94" name="Rectangle 19">
            <a:extLst>
              <a:ext uri="{FF2B5EF4-FFF2-40B4-BE49-F238E27FC236}">
                <a16:creationId xmlns:a16="http://schemas.microsoft.com/office/drawing/2014/main" id="{E267C74F-4C38-8BAC-E0D6-3AA407162A25}"/>
              </a:ext>
            </a:extLst>
          </p:cNvPr>
          <p:cNvSpPr>
            <a:spLocks noChangeArrowheads="1"/>
          </p:cNvSpPr>
          <p:nvPr/>
        </p:nvSpPr>
        <p:spPr bwMode="auto">
          <a:xfrm>
            <a:off x="1114425"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95" name="Rectangle 20">
            <a:extLst>
              <a:ext uri="{FF2B5EF4-FFF2-40B4-BE49-F238E27FC236}">
                <a16:creationId xmlns:a16="http://schemas.microsoft.com/office/drawing/2014/main" id="{E756254D-449D-7D8C-905C-3D95B4769DED}"/>
              </a:ext>
            </a:extLst>
          </p:cNvPr>
          <p:cNvSpPr>
            <a:spLocks noChangeArrowheads="1"/>
          </p:cNvSpPr>
          <p:nvPr/>
        </p:nvSpPr>
        <p:spPr bwMode="auto">
          <a:xfrm>
            <a:off x="1697038"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96" name="Rectangle 21">
            <a:extLst>
              <a:ext uri="{FF2B5EF4-FFF2-40B4-BE49-F238E27FC236}">
                <a16:creationId xmlns:a16="http://schemas.microsoft.com/office/drawing/2014/main" id="{EABF55DC-D0D8-6EF3-E4F3-769A0E7CF12F}"/>
              </a:ext>
            </a:extLst>
          </p:cNvPr>
          <p:cNvSpPr>
            <a:spLocks noChangeArrowheads="1"/>
          </p:cNvSpPr>
          <p:nvPr/>
        </p:nvSpPr>
        <p:spPr bwMode="auto">
          <a:xfrm>
            <a:off x="2278063"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97" name="Rectangle 22">
            <a:extLst>
              <a:ext uri="{FF2B5EF4-FFF2-40B4-BE49-F238E27FC236}">
                <a16:creationId xmlns:a16="http://schemas.microsoft.com/office/drawing/2014/main" id="{F3352301-B76D-DF51-91A9-A82A1020353A}"/>
              </a:ext>
            </a:extLst>
          </p:cNvPr>
          <p:cNvSpPr>
            <a:spLocks noChangeArrowheads="1"/>
          </p:cNvSpPr>
          <p:nvPr/>
        </p:nvSpPr>
        <p:spPr bwMode="auto">
          <a:xfrm>
            <a:off x="2859088"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98" name="Rectangle 23">
            <a:extLst>
              <a:ext uri="{FF2B5EF4-FFF2-40B4-BE49-F238E27FC236}">
                <a16:creationId xmlns:a16="http://schemas.microsoft.com/office/drawing/2014/main" id="{4A7477F1-1C1A-F57C-6568-4964CD99A45F}"/>
              </a:ext>
            </a:extLst>
          </p:cNvPr>
          <p:cNvSpPr>
            <a:spLocks noChangeArrowheads="1"/>
          </p:cNvSpPr>
          <p:nvPr/>
        </p:nvSpPr>
        <p:spPr bwMode="auto">
          <a:xfrm>
            <a:off x="3440113"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199" name="Rectangle 24">
            <a:extLst>
              <a:ext uri="{FF2B5EF4-FFF2-40B4-BE49-F238E27FC236}">
                <a16:creationId xmlns:a16="http://schemas.microsoft.com/office/drawing/2014/main" id="{D6AA0F5C-E33D-6493-6417-F156BF0289E8}"/>
              </a:ext>
            </a:extLst>
          </p:cNvPr>
          <p:cNvSpPr>
            <a:spLocks noChangeArrowheads="1"/>
          </p:cNvSpPr>
          <p:nvPr/>
        </p:nvSpPr>
        <p:spPr bwMode="auto">
          <a:xfrm>
            <a:off x="4022725"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00" name="Rectangle 25">
            <a:extLst>
              <a:ext uri="{FF2B5EF4-FFF2-40B4-BE49-F238E27FC236}">
                <a16:creationId xmlns:a16="http://schemas.microsoft.com/office/drawing/2014/main" id="{F6879B8D-E883-76E7-5031-98501874C541}"/>
              </a:ext>
            </a:extLst>
          </p:cNvPr>
          <p:cNvSpPr>
            <a:spLocks noChangeArrowheads="1"/>
          </p:cNvSpPr>
          <p:nvPr/>
        </p:nvSpPr>
        <p:spPr bwMode="auto">
          <a:xfrm>
            <a:off x="533400"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01" name="Rectangle 26">
            <a:extLst>
              <a:ext uri="{FF2B5EF4-FFF2-40B4-BE49-F238E27FC236}">
                <a16:creationId xmlns:a16="http://schemas.microsoft.com/office/drawing/2014/main" id="{2CA5E7E6-5F1B-5D4F-C421-A75BFDF2B79B}"/>
              </a:ext>
            </a:extLst>
          </p:cNvPr>
          <p:cNvSpPr>
            <a:spLocks noChangeArrowheads="1"/>
          </p:cNvSpPr>
          <p:nvPr/>
        </p:nvSpPr>
        <p:spPr bwMode="auto">
          <a:xfrm>
            <a:off x="1114425"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02" name="Rectangle 27">
            <a:extLst>
              <a:ext uri="{FF2B5EF4-FFF2-40B4-BE49-F238E27FC236}">
                <a16:creationId xmlns:a16="http://schemas.microsoft.com/office/drawing/2014/main" id="{794C090C-F6ED-EE8D-11B3-07D86031BAF7}"/>
              </a:ext>
            </a:extLst>
          </p:cNvPr>
          <p:cNvSpPr>
            <a:spLocks noChangeArrowheads="1"/>
          </p:cNvSpPr>
          <p:nvPr/>
        </p:nvSpPr>
        <p:spPr bwMode="auto">
          <a:xfrm>
            <a:off x="1697038" y="3228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03" name="Rectangle 28">
            <a:extLst>
              <a:ext uri="{FF2B5EF4-FFF2-40B4-BE49-F238E27FC236}">
                <a16:creationId xmlns:a16="http://schemas.microsoft.com/office/drawing/2014/main" id="{709A206E-9A06-49B1-4DBD-F82FAF3ADBD9}"/>
              </a:ext>
            </a:extLst>
          </p:cNvPr>
          <p:cNvSpPr>
            <a:spLocks noChangeArrowheads="1"/>
          </p:cNvSpPr>
          <p:nvPr/>
        </p:nvSpPr>
        <p:spPr bwMode="auto">
          <a:xfrm>
            <a:off x="2278063" y="3228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04" name="Rectangle 29">
            <a:extLst>
              <a:ext uri="{FF2B5EF4-FFF2-40B4-BE49-F238E27FC236}">
                <a16:creationId xmlns:a16="http://schemas.microsoft.com/office/drawing/2014/main" id="{1679C08E-B701-2161-8998-3582B5A93A6A}"/>
              </a:ext>
            </a:extLst>
          </p:cNvPr>
          <p:cNvSpPr>
            <a:spLocks noChangeArrowheads="1"/>
          </p:cNvSpPr>
          <p:nvPr/>
        </p:nvSpPr>
        <p:spPr bwMode="auto">
          <a:xfrm>
            <a:off x="2859088" y="3228975"/>
            <a:ext cx="1825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05" name="Rectangle 30">
            <a:extLst>
              <a:ext uri="{FF2B5EF4-FFF2-40B4-BE49-F238E27FC236}">
                <a16:creationId xmlns:a16="http://schemas.microsoft.com/office/drawing/2014/main" id="{D8D230DB-72AA-C061-E08E-285843EA7E89}"/>
              </a:ext>
            </a:extLst>
          </p:cNvPr>
          <p:cNvSpPr>
            <a:spLocks noChangeArrowheads="1"/>
          </p:cNvSpPr>
          <p:nvPr/>
        </p:nvSpPr>
        <p:spPr bwMode="auto">
          <a:xfrm>
            <a:off x="2955925"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06" name="Rectangle 31">
            <a:extLst>
              <a:ext uri="{FF2B5EF4-FFF2-40B4-BE49-F238E27FC236}">
                <a16:creationId xmlns:a16="http://schemas.microsoft.com/office/drawing/2014/main" id="{B430F587-D54F-4C6E-A214-80A6F9A11323}"/>
              </a:ext>
            </a:extLst>
          </p:cNvPr>
          <p:cNvSpPr>
            <a:spLocks noChangeArrowheads="1"/>
          </p:cNvSpPr>
          <p:nvPr/>
        </p:nvSpPr>
        <p:spPr bwMode="auto">
          <a:xfrm>
            <a:off x="1697038" y="3436938"/>
            <a:ext cx="4445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07" name="Rectangle 32">
            <a:extLst>
              <a:ext uri="{FF2B5EF4-FFF2-40B4-BE49-F238E27FC236}">
                <a16:creationId xmlns:a16="http://schemas.microsoft.com/office/drawing/2014/main" id="{50B03162-4B5E-8FCB-1A5A-4F3F45C453AF}"/>
              </a:ext>
            </a:extLst>
          </p:cNvPr>
          <p:cNvSpPr>
            <a:spLocks noChangeArrowheads="1"/>
          </p:cNvSpPr>
          <p:nvPr/>
        </p:nvSpPr>
        <p:spPr bwMode="auto">
          <a:xfrm>
            <a:off x="2633663" y="3436938"/>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08" name="Rectangle 33">
            <a:extLst>
              <a:ext uri="{FF2B5EF4-FFF2-40B4-BE49-F238E27FC236}">
                <a16:creationId xmlns:a16="http://schemas.microsoft.com/office/drawing/2014/main" id="{1751EAB2-D0FC-44A3-8007-06F97F75A846}"/>
              </a:ext>
            </a:extLst>
          </p:cNvPr>
          <p:cNvSpPr>
            <a:spLocks noChangeArrowheads="1"/>
          </p:cNvSpPr>
          <p:nvPr/>
        </p:nvSpPr>
        <p:spPr bwMode="auto">
          <a:xfrm>
            <a:off x="2967038" y="34369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09" name="Rectangle 34">
            <a:extLst>
              <a:ext uri="{FF2B5EF4-FFF2-40B4-BE49-F238E27FC236}">
                <a16:creationId xmlns:a16="http://schemas.microsoft.com/office/drawing/2014/main" id="{CF5C1DEB-1EA1-AC69-C63E-0A65279C3D4C}"/>
              </a:ext>
            </a:extLst>
          </p:cNvPr>
          <p:cNvSpPr>
            <a:spLocks noChangeArrowheads="1"/>
          </p:cNvSpPr>
          <p:nvPr/>
        </p:nvSpPr>
        <p:spPr bwMode="auto">
          <a:xfrm>
            <a:off x="3440113" y="34369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10" name="Rectangle 35">
            <a:extLst>
              <a:ext uri="{FF2B5EF4-FFF2-40B4-BE49-F238E27FC236}">
                <a16:creationId xmlns:a16="http://schemas.microsoft.com/office/drawing/2014/main" id="{CBB401C8-927A-CC1E-0308-0CDAA7CE00FA}"/>
              </a:ext>
            </a:extLst>
          </p:cNvPr>
          <p:cNvSpPr>
            <a:spLocks noChangeArrowheads="1"/>
          </p:cNvSpPr>
          <p:nvPr/>
        </p:nvSpPr>
        <p:spPr bwMode="auto">
          <a:xfrm>
            <a:off x="4022725" y="3436938"/>
            <a:ext cx="3333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11" name="Rectangle 36">
            <a:extLst>
              <a:ext uri="{FF2B5EF4-FFF2-40B4-BE49-F238E27FC236}">
                <a16:creationId xmlns:a16="http://schemas.microsoft.com/office/drawing/2014/main" id="{F75A94BA-BDBF-3A37-979A-4F79F7EBB6E1}"/>
              </a:ext>
            </a:extLst>
          </p:cNvPr>
          <p:cNvSpPr>
            <a:spLocks noChangeArrowheads="1"/>
          </p:cNvSpPr>
          <p:nvPr/>
        </p:nvSpPr>
        <p:spPr bwMode="auto">
          <a:xfrm>
            <a:off x="4264025" y="34369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12" name="Rectangle 37">
            <a:extLst>
              <a:ext uri="{FF2B5EF4-FFF2-40B4-BE49-F238E27FC236}">
                <a16:creationId xmlns:a16="http://schemas.microsoft.com/office/drawing/2014/main" id="{82AF0D64-EF1D-CD75-A6E7-28869417E88B}"/>
              </a:ext>
            </a:extLst>
          </p:cNvPr>
          <p:cNvSpPr>
            <a:spLocks noChangeArrowheads="1"/>
          </p:cNvSpPr>
          <p:nvPr/>
        </p:nvSpPr>
        <p:spPr bwMode="auto">
          <a:xfrm>
            <a:off x="4603750" y="3436938"/>
            <a:ext cx="134938" cy="21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13" name="Rectangle 39">
            <a:extLst>
              <a:ext uri="{FF2B5EF4-FFF2-40B4-BE49-F238E27FC236}">
                <a16:creationId xmlns:a16="http://schemas.microsoft.com/office/drawing/2014/main" id="{5C6E1D96-CF17-46CE-0559-38C4C8A34F0E}"/>
              </a:ext>
            </a:extLst>
          </p:cNvPr>
          <p:cNvSpPr>
            <a:spLocks noChangeArrowheads="1"/>
          </p:cNvSpPr>
          <p:nvPr/>
        </p:nvSpPr>
        <p:spPr bwMode="auto">
          <a:xfrm>
            <a:off x="5332413" y="34369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14" name="Rectangle 40">
            <a:extLst>
              <a:ext uri="{FF2B5EF4-FFF2-40B4-BE49-F238E27FC236}">
                <a16:creationId xmlns:a16="http://schemas.microsoft.com/office/drawing/2014/main" id="{3F3942B1-D5D6-01AA-E817-1CDF1C609F04}"/>
              </a:ext>
            </a:extLst>
          </p:cNvPr>
          <p:cNvSpPr>
            <a:spLocks noChangeArrowheads="1"/>
          </p:cNvSpPr>
          <p:nvPr/>
        </p:nvSpPr>
        <p:spPr bwMode="auto">
          <a:xfrm>
            <a:off x="533400"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15" name="Rectangle 41">
            <a:extLst>
              <a:ext uri="{FF2B5EF4-FFF2-40B4-BE49-F238E27FC236}">
                <a16:creationId xmlns:a16="http://schemas.microsoft.com/office/drawing/2014/main" id="{D40B0CAE-F12C-3B92-6D2C-9A39052AFD62}"/>
              </a:ext>
            </a:extLst>
          </p:cNvPr>
          <p:cNvSpPr>
            <a:spLocks noChangeArrowheads="1"/>
          </p:cNvSpPr>
          <p:nvPr/>
        </p:nvSpPr>
        <p:spPr bwMode="auto">
          <a:xfrm>
            <a:off x="1114425"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16" name="Rectangle 42">
            <a:extLst>
              <a:ext uri="{FF2B5EF4-FFF2-40B4-BE49-F238E27FC236}">
                <a16:creationId xmlns:a16="http://schemas.microsoft.com/office/drawing/2014/main" id="{114CCFF9-D665-7430-1F7B-C1005DD986CB}"/>
              </a:ext>
            </a:extLst>
          </p:cNvPr>
          <p:cNvSpPr>
            <a:spLocks noChangeArrowheads="1"/>
          </p:cNvSpPr>
          <p:nvPr/>
        </p:nvSpPr>
        <p:spPr bwMode="auto">
          <a:xfrm>
            <a:off x="1697038" y="3644900"/>
            <a:ext cx="49053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100</a:t>
            </a:r>
            <a:endParaRPr lang="en-US" altLang="en-US" sz="2400">
              <a:latin typeface="Times New Roman" panose="02020603050405020304" pitchFamily="18" charset="0"/>
            </a:endParaRPr>
          </a:p>
        </p:txBody>
      </p:sp>
      <p:sp>
        <p:nvSpPr>
          <p:cNvPr id="178217" name="Rectangle 43">
            <a:extLst>
              <a:ext uri="{FF2B5EF4-FFF2-40B4-BE49-F238E27FC236}">
                <a16:creationId xmlns:a16="http://schemas.microsoft.com/office/drawing/2014/main" id="{4435D988-DBE6-A326-A2FC-9DBD274675FF}"/>
              </a:ext>
            </a:extLst>
          </p:cNvPr>
          <p:cNvSpPr>
            <a:spLocks noChangeArrowheads="1"/>
          </p:cNvSpPr>
          <p:nvPr/>
        </p:nvSpPr>
        <p:spPr bwMode="auto">
          <a:xfrm>
            <a:off x="2084388" y="36449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18" name="Rectangle 44">
            <a:extLst>
              <a:ext uri="{FF2B5EF4-FFF2-40B4-BE49-F238E27FC236}">
                <a16:creationId xmlns:a16="http://schemas.microsoft.com/office/drawing/2014/main" id="{7F3B88F8-1C9C-FCFF-2B4A-5F79291DEC2E}"/>
              </a:ext>
            </a:extLst>
          </p:cNvPr>
          <p:cNvSpPr>
            <a:spLocks noChangeArrowheads="1"/>
          </p:cNvSpPr>
          <p:nvPr/>
        </p:nvSpPr>
        <p:spPr bwMode="auto">
          <a:xfrm>
            <a:off x="533400" y="38528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19" name="Rectangle 45">
            <a:extLst>
              <a:ext uri="{FF2B5EF4-FFF2-40B4-BE49-F238E27FC236}">
                <a16:creationId xmlns:a16="http://schemas.microsoft.com/office/drawing/2014/main" id="{D552F430-74E8-FEB0-AA07-14EF3A898CED}"/>
              </a:ext>
            </a:extLst>
          </p:cNvPr>
          <p:cNvSpPr>
            <a:spLocks noChangeArrowheads="1"/>
          </p:cNvSpPr>
          <p:nvPr/>
        </p:nvSpPr>
        <p:spPr bwMode="auto">
          <a:xfrm>
            <a:off x="53340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20" name="Rectangle 46">
            <a:extLst>
              <a:ext uri="{FF2B5EF4-FFF2-40B4-BE49-F238E27FC236}">
                <a16:creationId xmlns:a16="http://schemas.microsoft.com/office/drawing/2014/main" id="{8DB344D7-A975-C96A-6CB9-BC6570B13B32}"/>
              </a:ext>
            </a:extLst>
          </p:cNvPr>
          <p:cNvSpPr>
            <a:spLocks noChangeArrowheads="1"/>
          </p:cNvSpPr>
          <p:nvPr/>
        </p:nvSpPr>
        <p:spPr bwMode="auto">
          <a:xfrm>
            <a:off x="1114425"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21" name="Rectangle 47">
            <a:extLst>
              <a:ext uri="{FF2B5EF4-FFF2-40B4-BE49-F238E27FC236}">
                <a16:creationId xmlns:a16="http://schemas.microsoft.com/office/drawing/2014/main" id="{0D7FA750-4037-728D-635A-9077562B8598}"/>
              </a:ext>
            </a:extLst>
          </p:cNvPr>
          <p:cNvSpPr>
            <a:spLocks noChangeArrowheads="1"/>
          </p:cNvSpPr>
          <p:nvPr/>
        </p:nvSpPr>
        <p:spPr bwMode="auto">
          <a:xfrm>
            <a:off x="1697038"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22" name="Rectangle 48">
            <a:extLst>
              <a:ext uri="{FF2B5EF4-FFF2-40B4-BE49-F238E27FC236}">
                <a16:creationId xmlns:a16="http://schemas.microsoft.com/office/drawing/2014/main" id="{FB4D1223-A09C-58CC-6E24-464624E11209}"/>
              </a:ext>
            </a:extLst>
          </p:cNvPr>
          <p:cNvSpPr>
            <a:spLocks noChangeArrowheads="1"/>
          </p:cNvSpPr>
          <p:nvPr/>
        </p:nvSpPr>
        <p:spPr bwMode="auto">
          <a:xfrm>
            <a:off x="2278063"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23" name="Rectangle 49">
            <a:extLst>
              <a:ext uri="{FF2B5EF4-FFF2-40B4-BE49-F238E27FC236}">
                <a16:creationId xmlns:a16="http://schemas.microsoft.com/office/drawing/2014/main" id="{D27DF7FC-F35D-774D-AA79-3743D4632358}"/>
              </a:ext>
            </a:extLst>
          </p:cNvPr>
          <p:cNvSpPr>
            <a:spLocks noChangeArrowheads="1"/>
          </p:cNvSpPr>
          <p:nvPr/>
        </p:nvSpPr>
        <p:spPr bwMode="auto">
          <a:xfrm>
            <a:off x="2859088"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24" name="Rectangle 50">
            <a:extLst>
              <a:ext uri="{FF2B5EF4-FFF2-40B4-BE49-F238E27FC236}">
                <a16:creationId xmlns:a16="http://schemas.microsoft.com/office/drawing/2014/main" id="{B5FDE4CC-03D0-CE06-BBD6-EAAA8E80C858}"/>
              </a:ext>
            </a:extLst>
          </p:cNvPr>
          <p:cNvSpPr>
            <a:spLocks noChangeArrowheads="1"/>
          </p:cNvSpPr>
          <p:nvPr/>
        </p:nvSpPr>
        <p:spPr bwMode="auto">
          <a:xfrm>
            <a:off x="3440113" y="4059238"/>
            <a:ext cx="2333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25" name="Rectangle 51">
            <a:extLst>
              <a:ext uri="{FF2B5EF4-FFF2-40B4-BE49-F238E27FC236}">
                <a16:creationId xmlns:a16="http://schemas.microsoft.com/office/drawing/2014/main" id="{B4042C9E-E5B9-16CF-8115-24A811C052F6}"/>
              </a:ext>
            </a:extLst>
          </p:cNvPr>
          <p:cNvSpPr>
            <a:spLocks noChangeArrowheads="1"/>
          </p:cNvSpPr>
          <p:nvPr/>
        </p:nvSpPr>
        <p:spPr bwMode="auto">
          <a:xfrm>
            <a:off x="3586163"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26" name="Rectangle 52">
            <a:extLst>
              <a:ext uri="{FF2B5EF4-FFF2-40B4-BE49-F238E27FC236}">
                <a16:creationId xmlns:a16="http://schemas.microsoft.com/office/drawing/2014/main" id="{35DDE443-F9C6-4405-7CAC-E99585DD37E9}"/>
              </a:ext>
            </a:extLst>
          </p:cNvPr>
          <p:cNvSpPr>
            <a:spLocks noChangeArrowheads="1"/>
          </p:cNvSpPr>
          <p:nvPr/>
        </p:nvSpPr>
        <p:spPr bwMode="auto">
          <a:xfrm>
            <a:off x="4022725" y="4059238"/>
            <a:ext cx="3841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27" name="Rectangle 53">
            <a:extLst>
              <a:ext uri="{FF2B5EF4-FFF2-40B4-BE49-F238E27FC236}">
                <a16:creationId xmlns:a16="http://schemas.microsoft.com/office/drawing/2014/main" id="{646F79A7-3136-439B-B592-F1CA3AB91D25}"/>
              </a:ext>
            </a:extLst>
          </p:cNvPr>
          <p:cNvSpPr>
            <a:spLocks noChangeArrowheads="1"/>
          </p:cNvSpPr>
          <p:nvPr/>
        </p:nvSpPr>
        <p:spPr bwMode="auto">
          <a:xfrm>
            <a:off x="4313238"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28" name="Rectangle 54">
            <a:extLst>
              <a:ext uri="{FF2B5EF4-FFF2-40B4-BE49-F238E27FC236}">
                <a16:creationId xmlns:a16="http://schemas.microsoft.com/office/drawing/2014/main" id="{8E455FB6-E3B9-8518-D755-B027272E6B51}"/>
              </a:ext>
            </a:extLst>
          </p:cNvPr>
          <p:cNvSpPr>
            <a:spLocks noChangeArrowheads="1"/>
          </p:cNvSpPr>
          <p:nvPr/>
        </p:nvSpPr>
        <p:spPr bwMode="auto">
          <a:xfrm>
            <a:off x="460375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29" name="Rectangle 55">
            <a:extLst>
              <a:ext uri="{FF2B5EF4-FFF2-40B4-BE49-F238E27FC236}">
                <a16:creationId xmlns:a16="http://schemas.microsoft.com/office/drawing/2014/main" id="{F1F70C7C-26E9-76EB-3EAD-1F0E5EA5FECD}"/>
              </a:ext>
            </a:extLst>
          </p:cNvPr>
          <p:cNvSpPr>
            <a:spLocks noChangeArrowheads="1"/>
          </p:cNvSpPr>
          <p:nvPr/>
        </p:nvSpPr>
        <p:spPr bwMode="auto">
          <a:xfrm>
            <a:off x="5184775"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30" name="Rectangle 56">
            <a:extLst>
              <a:ext uri="{FF2B5EF4-FFF2-40B4-BE49-F238E27FC236}">
                <a16:creationId xmlns:a16="http://schemas.microsoft.com/office/drawing/2014/main" id="{A3791304-C8B6-2856-90C3-83E09C9843B0}"/>
              </a:ext>
            </a:extLst>
          </p:cNvPr>
          <p:cNvSpPr>
            <a:spLocks noChangeArrowheads="1"/>
          </p:cNvSpPr>
          <p:nvPr/>
        </p:nvSpPr>
        <p:spPr bwMode="auto">
          <a:xfrm>
            <a:off x="7086600" y="4191000"/>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I</a:t>
            </a:r>
            <a:endParaRPr lang="en-US" altLang="en-US" sz="2400">
              <a:latin typeface="Times New Roman" panose="02020603050405020304" pitchFamily="18" charset="0"/>
            </a:endParaRPr>
          </a:p>
        </p:txBody>
      </p:sp>
      <p:sp>
        <p:nvSpPr>
          <p:cNvPr id="178231" name="Rectangle 57">
            <a:extLst>
              <a:ext uri="{FF2B5EF4-FFF2-40B4-BE49-F238E27FC236}">
                <a16:creationId xmlns:a16="http://schemas.microsoft.com/office/drawing/2014/main" id="{E4106B3E-FE0D-B487-BC9D-5EF778542169}"/>
              </a:ext>
            </a:extLst>
          </p:cNvPr>
          <p:cNvSpPr>
            <a:spLocks noChangeArrowheads="1"/>
          </p:cNvSpPr>
          <p:nvPr/>
        </p:nvSpPr>
        <p:spPr bwMode="auto">
          <a:xfrm>
            <a:off x="7162800" y="4267200"/>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200</a:t>
            </a:r>
            <a:endParaRPr lang="en-US" altLang="en-US" sz="2400">
              <a:latin typeface="Times New Roman" panose="02020603050405020304" pitchFamily="18" charset="0"/>
            </a:endParaRPr>
          </a:p>
        </p:txBody>
      </p:sp>
      <p:sp>
        <p:nvSpPr>
          <p:cNvPr id="178232" name="Rectangle 58">
            <a:extLst>
              <a:ext uri="{FF2B5EF4-FFF2-40B4-BE49-F238E27FC236}">
                <a16:creationId xmlns:a16="http://schemas.microsoft.com/office/drawing/2014/main" id="{651F3CAC-4C88-417A-85BD-27949A4C6D39}"/>
              </a:ext>
            </a:extLst>
          </p:cNvPr>
          <p:cNvSpPr>
            <a:spLocks noChangeArrowheads="1"/>
          </p:cNvSpPr>
          <p:nvPr/>
        </p:nvSpPr>
        <p:spPr bwMode="auto">
          <a:xfrm>
            <a:off x="602615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33" name="Rectangle 59">
            <a:extLst>
              <a:ext uri="{FF2B5EF4-FFF2-40B4-BE49-F238E27FC236}">
                <a16:creationId xmlns:a16="http://schemas.microsoft.com/office/drawing/2014/main" id="{3EC166B8-24CB-B13E-CD55-B8A5D8C6281F}"/>
              </a:ext>
            </a:extLst>
          </p:cNvPr>
          <p:cNvSpPr>
            <a:spLocks noChangeArrowheads="1"/>
          </p:cNvSpPr>
          <p:nvPr/>
        </p:nvSpPr>
        <p:spPr bwMode="auto">
          <a:xfrm>
            <a:off x="533400"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34" name="Rectangle 60">
            <a:extLst>
              <a:ext uri="{FF2B5EF4-FFF2-40B4-BE49-F238E27FC236}">
                <a16:creationId xmlns:a16="http://schemas.microsoft.com/office/drawing/2014/main" id="{14121B7D-8E78-5B29-6551-DFB9FA5CBFE2}"/>
              </a:ext>
            </a:extLst>
          </p:cNvPr>
          <p:cNvSpPr>
            <a:spLocks noChangeArrowheads="1"/>
          </p:cNvSpPr>
          <p:nvPr/>
        </p:nvSpPr>
        <p:spPr bwMode="auto">
          <a:xfrm>
            <a:off x="11144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35" name="Rectangle 61">
            <a:extLst>
              <a:ext uri="{FF2B5EF4-FFF2-40B4-BE49-F238E27FC236}">
                <a16:creationId xmlns:a16="http://schemas.microsoft.com/office/drawing/2014/main" id="{07CA9FCE-3B88-9922-620D-6DC68A8B490B}"/>
              </a:ext>
            </a:extLst>
          </p:cNvPr>
          <p:cNvSpPr>
            <a:spLocks noChangeArrowheads="1"/>
          </p:cNvSpPr>
          <p:nvPr/>
        </p:nvSpPr>
        <p:spPr bwMode="auto">
          <a:xfrm>
            <a:off x="1697038"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36" name="Rectangle 62">
            <a:extLst>
              <a:ext uri="{FF2B5EF4-FFF2-40B4-BE49-F238E27FC236}">
                <a16:creationId xmlns:a16="http://schemas.microsoft.com/office/drawing/2014/main" id="{897EBEFA-715E-3AAA-FA0E-1C4849389F33}"/>
              </a:ext>
            </a:extLst>
          </p:cNvPr>
          <p:cNvSpPr>
            <a:spLocks noChangeArrowheads="1"/>
          </p:cNvSpPr>
          <p:nvPr/>
        </p:nvSpPr>
        <p:spPr bwMode="auto">
          <a:xfrm>
            <a:off x="2278063"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37" name="Rectangle 63">
            <a:extLst>
              <a:ext uri="{FF2B5EF4-FFF2-40B4-BE49-F238E27FC236}">
                <a16:creationId xmlns:a16="http://schemas.microsoft.com/office/drawing/2014/main" id="{62D866BC-86D8-6629-B5EC-5CEDE19E447C}"/>
              </a:ext>
            </a:extLst>
          </p:cNvPr>
          <p:cNvSpPr>
            <a:spLocks noChangeArrowheads="1"/>
          </p:cNvSpPr>
          <p:nvPr/>
        </p:nvSpPr>
        <p:spPr bwMode="auto">
          <a:xfrm>
            <a:off x="2859088"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38" name="Rectangle 64">
            <a:extLst>
              <a:ext uri="{FF2B5EF4-FFF2-40B4-BE49-F238E27FC236}">
                <a16:creationId xmlns:a16="http://schemas.microsoft.com/office/drawing/2014/main" id="{D7732735-55AF-0BC7-008E-CF512AE6361E}"/>
              </a:ext>
            </a:extLst>
          </p:cNvPr>
          <p:cNvSpPr>
            <a:spLocks noChangeArrowheads="1"/>
          </p:cNvSpPr>
          <p:nvPr/>
        </p:nvSpPr>
        <p:spPr bwMode="auto">
          <a:xfrm>
            <a:off x="3440113"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39" name="Rectangle 65">
            <a:extLst>
              <a:ext uri="{FF2B5EF4-FFF2-40B4-BE49-F238E27FC236}">
                <a16:creationId xmlns:a16="http://schemas.microsoft.com/office/drawing/2014/main" id="{6340363B-2C11-595F-35A9-60859FC170C0}"/>
              </a:ext>
            </a:extLst>
          </p:cNvPr>
          <p:cNvSpPr>
            <a:spLocks noChangeArrowheads="1"/>
          </p:cNvSpPr>
          <p:nvPr/>
        </p:nvSpPr>
        <p:spPr bwMode="auto">
          <a:xfrm>
            <a:off x="40227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40" name="Rectangle 66">
            <a:extLst>
              <a:ext uri="{FF2B5EF4-FFF2-40B4-BE49-F238E27FC236}">
                <a16:creationId xmlns:a16="http://schemas.microsoft.com/office/drawing/2014/main" id="{AAA4B671-0DF9-35D8-078C-B07AF248ABFF}"/>
              </a:ext>
            </a:extLst>
          </p:cNvPr>
          <p:cNvSpPr>
            <a:spLocks noChangeArrowheads="1"/>
          </p:cNvSpPr>
          <p:nvPr/>
        </p:nvSpPr>
        <p:spPr bwMode="auto">
          <a:xfrm>
            <a:off x="4603750"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41" name="Rectangle 67">
            <a:extLst>
              <a:ext uri="{FF2B5EF4-FFF2-40B4-BE49-F238E27FC236}">
                <a16:creationId xmlns:a16="http://schemas.microsoft.com/office/drawing/2014/main" id="{165486B4-E7E2-4E1E-F2C9-3BD8DF24EC0B}"/>
              </a:ext>
            </a:extLst>
          </p:cNvPr>
          <p:cNvSpPr>
            <a:spLocks noChangeArrowheads="1"/>
          </p:cNvSpPr>
          <p:nvPr/>
        </p:nvSpPr>
        <p:spPr bwMode="auto">
          <a:xfrm>
            <a:off x="5184775" y="4267200"/>
            <a:ext cx="214788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42" name="Rectangle 68">
            <a:extLst>
              <a:ext uri="{FF2B5EF4-FFF2-40B4-BE49-F238E27FC236}">
                <a16:creationId xmlns:a16="http://schemas.microsoft.com/office/drawing/2014/main" id="{954CEAEB-3A62-4742-5B92-EE309A33AABE}"/>
              </a:ext>
            </a:extLst>
          </p:cNvPr>
          <p:cNvSpPr>
            <a:spLocks noChangeArrowheads="1"/>
          </p:cNvSpPr>
          <p:nvPr/>
        </p:nvSpPr>
        <p:spPr bwMode="auto">
          <a:xfrm>
            <a:off x="71723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43" name="Rectangle 69">
            <a:extLst>
              <a:ext uri="{FF2B5EF4-FFF2-40B4-BE49-F238E27FC236}">
                <a16:creationId xmlns:a16="http://schemas.microsoft.com/office/drawing/2014/main" id="{792EE78F-BC8B-1BC8-7E8E-AB501351E047}"/>
              </a:ext>
            </a:extLst>
          </p:cNvPr>
          <p:cNvSpPr>
            <a:spLocks noChangeArrowheads="1"/>
          </p:cNvSpPr>
          <p:nvPr/>
        </p:nvSpPr>
        <p:spPr bwMode="auto">
          <a:xfrm>
            <a:off x="53340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44" name="Rectangle 70">
            <a:extLst>
              <a:ext uri="{FF2B5EF4-FFF2-40B4-BE49-F238E27FC236}">
                <a16:creationId xmlns:a16="http://schemas.microsoft.com/office/drawing/2014/main" id="{580D7A56-DEB7-F1E0-A6D6-EE0B3DEB7395}"/>
              </a:ext>
            </a:extLst>
          </p:cNvPr>
          <p:cNvSpPr>
            <a:spLocks noChangeArrowheads="1"/>
          </p:cNvSpPr>
          <p:nvPr/>
        </p:nvSpPr>
        <p:spPr bwMode="auto">
          <a:xfrm>
            <a:off x="111442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45" name="Rectangle 71">
            <a:extLst>
              <a:ext uri="{FF2B5EF4-FFF2-40B4-BE49-F238E27FC236}">
                <a16:creationId xmlns:a16="http://schemas.microsoft.com/office/drawing/2014/main" id="{07B256FE-519C-1114-594D-C075D40223E8}"/>
              </a:ext>
            </a:extLst>
          </p:cNvPr>
          <p:cNvSpPr>
            <a:spLocks noChangeArrowheads="1"/>
          </p:cNvSpPr>
          <p:nvPr/>
        </p:nvSpPr>
        <p:spPr bwMode="auto">
          <a:xfrm>
            <a:off x="1697038" y="4475163"/>
            <a:ext cx="2825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46" name="Rectangle 72">
            <a:extLst>
              <a:ext uri="{FF2B5EF4-FFF2-40B4-BE49-F238E27FC236}">
                <a16:creationId xmlns:a16="http://schemas.microsoft.com/office/drawing/2014/main" id="{99EA99BF-FF3B-D531-082A-019E69CE58F5}"/>
              </a:ext>
            </a:extLst>
          </p:cNvPr>
          <p:cNvSpPr>
            <a:spLocks noChangeArrowheads="1"/>
          </p:cNvSpPr>
          <p:nvPr/>
        </p:nvSpPr>
        <p:spPr bwMode="auto">
          <a:xfrm>
            <a:off x="1890713" y="447516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47" name="Rectangle 73">
            <a:extLst>
              <a:ext uri="{FF2B5EF4-FFF2-40B4-BE49-F238E27FC236}">
                <a16:creationId xmlns:a16="http://schemas.microsoft.com/office/drawing/2014/main" id="{2E290BE4-E34F-E141-61E3-39CDBCF23AC0}"/>
              </a:ext>
            </a:extLst>
          </p:cNvPr>
          <p:cNvSpPr>
            <a:spLocks noChangeArrowheads="1"/>
          </p:cNvSpPr>
          <p:nvPr/>
        </p:nvSpPr>
        <p:spPr bwMode="auto">
          <a:xfrm>
            <a:off x="2278063" y="447516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48" name="Rectangle 74">
            <a:extLst>
              <a:ext uri="{FF2B5EF4-FFF2-40B4-BE49-F238E27FC236}">
                <a16:creationId xmlns:a16="http://schemas.microsoft.com/office/drawing/2014/main" id="{ADEE4158-0749-B9D0-3EFC-C19F6F99F3C4}"/>
              </a:ext>
            </a:extLst>
          </p:cNvPr>
          <p:cNvSpPr>
            <a:spLocks noChangeArrowheads="1"/>
          </p:cNvSpPr>
          <p:nvPr/>
        </p:nvSpPr>
        <p:spPr bwMode="auto">
          <a:xfrm>
            <a:off x="2859088" y="447516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49" name="Rectangle 75">
            <a:extLst>
              <a:ext uri="{FF2B5EF4-FFF2-40B4-BE49-F238E27FC236}">
                <a16:creationId xmlns:a16="http://schemas.microsoft.com/office/drawing/2014/main" id="{0CB673E9-7B62-1427-55F3-C32A60756236}"/>
              </a:ext>
            </a:extLst>
          </p:cNvPr>
          <p:cNvSpPr>
            <a:spLocks noChangeArrowheads="1"/>
          </p:cNvSpPr>
          <p:nvPr/>
        </p:nvSpPr>
        <p:spPr bwMode="auto">
          <a:xfrm>
            <a:off x="402272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50" name="Rectangle 76">
            <a:extLst>
              <a:ext uri="{FF2B5EF4-FFF2-40B4-BE49-F238E27FC236}">
                <a16:creationId xmlns:a16="http://schemas.microsoft.com/office/drawing/2014/main" id="{D91C7588-11A8-7BDA-FD09-43E8217375D1}"/>
              </a:ext>
            </a:extLst>
          </p:cNvPr>
          <p:cNvSpPr>
            <a:spLocks noChangeArrowheads="1"/>
          </p:cNvSpPr>
          <p:nvPr/>
        </p:nvSpPr>
        <p:spPr bwMode="auto">
          <a:xfrm>
            <a:off x="460375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51" name="Rectangle 77">
            <a:extLst>
              <a:ext uri="{FF2B5EF4-FFF2-40B4-BE49-F238E27FC236}">
                <a16:creationId xmlns:a16="http://schemas.microsoft.com/office/drawing/2014/main" id="{F42459AE-4F08-D696-36B0-AAFF97F4F4EF}"/>
              </a:ext>
            </a:extLst>
          </p:cNvPr>
          <p:cNvSpPr>
            <a:spLocks noChangeArrowheads="1"/>
          </p:cNvSpPr>
          <p:nvPr/>
        </p:nvSpPr>
        <p:spPr bwMode="auto">
          <a:xfrm>
            <a:off x="518477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52" name="Rectangle 78">
            <a:extLst>
              <a:ext uri="{FF2B5EF4-FFF2-40B4-BE49-F238E27FC236}">
                <a16:creationId xmlns:a16="http://schemas.microsoft.com/office/drawing/2014/main" id="{880DA0D3-4647-B1B2-6451-D2942543D6E9}"/>
              </a:ext>
            </a:extLst>
          </p:cNvPr>
          <p:cNvSpPr>
            <a:spLocks noChangeArrowheads="1"/>
          </p:cNvSpPr>
          <p:nvPr/>
        </p:nvSpPr>
        <p:spPr bwMode="auto">
          <a:xfrm>
            <a:off x="576580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53" name="Rectangle 79">
            <a:extLst>
              <a:ext uri="{FF2B5EF4-FFF2-40B4-BE49-F238E27FC236}">
                <a16:creationId xmlns:a16="http://schemas.microsoft.com/office/drawing/2014/main" id="{F543BED6-83F7-0E66-5324-0856FF28CC3B}"/>
              </a:ext>
            </a:extLst>
          </p:cNvPr>
          <p:cNvSpPr>
            <a:spLocks noChangeArrowheads="1"/>
          </p:cNvSpPr>
          <p:nvPr/>
        </p:nvSpPr>
        <p:spPr bwMode="auto">
          <a:xfrm>
            <a:off x="1938338" y="4683125"/>
            <a:ext cx="28733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78254" name="Rectangle 80">
            <a:extLst>
              <a:ext uri="{FF2B5EF4-FFF2-40B4-BE49-F238E27FC236}">
                <a16:creationId xmlns:a16="http://schemas.microsoft.com/office/drawing/2014/main" id="{6F8A3FB7-E6CD-080A-5CDA-C0B6E53B059F}"/>
              </a:ext>
            </a:extLst>
          </p:cNvPr>
          <p:cNvSpPr>
            <a:spLocks noChangeArrowheads="1"/>
          </p:cNvSpPr>
          <p:nvPr/>
        </p:nvSpPr>
        <p:spPr bwMode="auto">
          <a:xfrm>
            <a:off x="2132013"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55" name="Rectangle 81">
            <a:extLst>
              <a:ext uri="{FF2B5EF4-FFF2-40B4-BE49-F238E27FC236}">
                <a16:creationId xmlns:a16="http://schemas.microsoft.com/office/drawing/2014/main" id="{79CE7C31-4C68-6A25-7255-7CCDFC590C11}"/>
              </a:ext>
            </a:extLst>
          </p:cNvPr>
          <p:cNvSpPr>
            <a:spLocks noChangeArrowheads="1"/>
          </p:cNvSpPr>
          <p:nvPr/>
        </p:nvSpPr>
        <p:spPr bwMode="auto">
          <a:xfrm>
            <a:off x="2278063"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56" name="Rectangle 82">
            <a:extLst>
              <a:ext uri="{FF2B5EF4-FFF2-40B4-BE49-F238E27FC236}">
                <a16:creationId xmlns:a16="http://schemas.microsoft.com/office/drawing/2014/main" id="{338CCC44-938A-A75F-AD55-BAB0AF1AC520}"/>
              </a:ext>
            </a:extLst>
          </p:cNvPr>
          <p:cNvSpPr>
            <a:spLocks noChangeArrowheads="1"/>
          </p:cNvSpPr>
          <p:nvPr/>
        </p:nvSpPr>
        <p:spPr bwMode="auto">
          <a:xfrm>
            <a:off x="2859088" y="4683125"/>
            <a:ext cx="736600"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57" name="Rectangle 83">
            <a:extLst>
              <a:ext uri="{FF2B5EF4-FFF2-40B4-BE49-F238E27FC236}">
                <a16:creationId xmlns:a16="http://schemas.microsoft.com/office/drawing/2014/main" id="{8E9AF0BC-93F3-B925-DABE-5AAEBFF3A02F}"/>
              </a:ext>
            </a:extLst>
          </p:cNvPr>
          <p:cNvSpPr>
            <a:spLocks noChangeArrowheads="1"/>
          </p:cNvSpPr>
          <p:nvPr/>
        </p:nvSpPr>
        <p:spPr bwMode="auto">
          <a:xfrm>
            <a:off x="3489325"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58" name="Rectangle 84">
            <a:extLst>
              <a:ext uri="{FF2B5EF4-FFF2-40B4-BE49-F238E27FC236}">
                <a16:creationId xmlns:a16="http://schemas.microsoft.com/office/drawing/2014/main" id="{99DA7966-D98D-78C4-0F93-E8B63595D6D6}"/>
              </a:ext>
            </a:extLst>
          </p:cNvPr>
          <p:cNvSpPr>
            <a:spLocks noChangeArrowheads="1"/>
          </p:cNvSpPr>
          <p:nvPr/>
        </p:nvSpPr>
        <p:spPr bwMode="auto">
          <a:xfrm>
            <a:off x="4022725"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59" name="Rectangle 85">
            <a:extLst>
              <a:ext uri="{FF2B5EF4-FFF2-40B4-BE49-F238E27FC236}">
                <a16:creationId xmlns:a16="http://schemas.microsoft.com/office/drawing/2014/main" id="{547959FC-363F-4190-5B13-F2EB73D727CE}"/>
              </a:ext>
            </a:extLst>
          </p:cNvPr>
          <p:cNvSpPr>
            <a:spLocks noChangeArrowheads="1"/>
          </p:cNvSpPr>
          <p:nvPr/>
        </p:nvSpPr>
        <p:spPr bwMode="auto">
          <a:xfrm>
            <a:off x="4603750"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60" name="Rectangle 86">
            <a:extLst>
              <a:ext uri="{FF2B5EF4-FFF2-40B4-BE49-F238E27FC236}">
                <a16:creationId xmlns:a16="http://schemas.microsoft.com/office/drawing/2014/main" id="{571F100F-B898-2BE8-AA98-3FEFD18AB710}"/>
              </a:ext>
            </a:extLst>
          </p:cNvPr>
          <p:cNvSpPr>
            <a:spLocks noChangeArrowheads="1"/>
          </p:cNvSpPr>
          <p:nvPr/>
        </p:nvSpPr>
        <p:spPr bwMode="auto">
          <a:xfrm>
            <a:off x="5184775"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61" name="Rectangle 87">
            <a:extLst>
              <a:ext uri="{FF2B5EF4-FFF2-40B4-BE49-F238E27FC236}">
                <a16:creationId xmlns:a16="http://schemas.microsoft.com/office/drawing/2014/main" id="{10818384-072E-1F73-52BE-E3A241EC5ACD}"/>
              </a:ext>
            </a:extLst>
          </p:cNvPr>
          <p:cNvSpPr>
            <a:spLocks noChangeArrowheads="1"/>
          </p:cNvSpPr>
          <p:nvPr/>
        </p:nvSpPr>
        <p:spPr bwMode="auto">
          <a:xfrm>
            <a:off x="5765800"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62" name="Rectangle 88">
            <a:extLst>
              <a:ext uri="{FF2B5EF4-FFF2-40B4-BE49-F238E27FC236}">
                <a16:creationId xmlns:a16="http://schemas.microsoft.com/office/drawing/2014/main" id="{805F00C2-594B-04F4-9386-4B6CE4309B35}"/>
              </a:ext>
            </a:extLst>
          </p:cNvPr>
          <p:cNvSpPr>
            <a:spLocks noChangeArrowheads="1"/>
          </p:cNvSpPr>
          <p:nvPr/>
        </p:nvSpPr>
        <p:spPr bwMode="auto">
          <a:xfrm>
            <a:off x="6348413"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63" name="Rectangle 89">
            <a:extLst>
              <a:ext uri="{FF2B5EF4-FFF2-40B4-BE49-F238E27FC236}">
                <a16:creationId xmlns:a16="http://schemas.microsoft.com/office/drawing/2014/main" id="{DDD9C9F2-809D-7A12-6FCF-D23D875B88BF}"/>
              </a:ext>
            </a:extLst>
          </p:cNvPr>
          <p:cNvSpPr>
            <a:spLocks noChangeArrowheads="1"/>
          </p:cNvSpPr>
          <p:nvPr/>
        </p:nvSpPr>
        <p:spPr bwMode="auto">
          <a:xfrm>
            <a:off x="6929438"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64" name="Rectangle 90">
            <a:extLst>
              <a:ext uri="{FF2B5EF4-FFF2-40B4-BE49-F238E27FC236}">
                <a16:creationId xmlns:a16="http://schemas.microsoft.com/office/drawing/2014/main" id="{C2990782-A7BD-B3F8-B35F-D1545422A42E}"/>
              </a:ext>
            </a:extLst>
          </p:cNvPr>
          <p:cNvSpPr>
            <a:spLocks noChangeArrowheads="1"/>
          </p:cNvSpPr>
          <p:nvPr/>
        </p:nvSpPr>
        <p:spPr bwMode="auto">
          <a:xfrm>
            <a:off x="7510463" y="4683125"/>
            <a:ext cx="48418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65" name="Rectangle 91">
            <a:extLst>
              <a:ext uri="{FF2B5EF4-FFF2-40B4-BE49-F238E27FC236}">
                <a16:creationId xmlns:a16="http://schemas.microsoft.com/office/drawing/2014/main" id="{D8B8A75E-72FB-8329-9D9A-9CC29A10C424}"/>
              </a:ext>
            </a:extLst>
          </p:cNvPr>
          <p:cNvSpPr>
            <a:spLocks noChangeArrowheads="1"/>
          </p:cNvSpPr>
          <p:nvPr/>
        </p:nvSpPr>
        <p:spPr bwMode="auto">
          <a:xfrm>
            <a:off x="1114425" y="4891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66" name="Rectangle 92">
            <a:extLst>
              <a:ext uri="{FF2B5EF4-FFF2-40B4-BE49-F238E27FC236}">
                <a16:creationId xmlns:a16="http://schemas.microsoft.com/office/drawing/2014/main" id="{CBFD19B5-3EC0-CE3E-0AE9-9EF3FBFD38BD}"/>
              </a:ext>
            </a:extLst>
          </p:cNvPr>
          <p:cNvSpPr>
            <a:spLocks noChangeArrowheads="1"/>
          </p:cNvSpPr>
          <p:nvPr/>
        </p:nvSpPr>
        <p:spPr bwMode="auto">
          <a:xfrm>
            <a:off x="1697038"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67" name="Rectangle 93">
            <a:extLst>
              <a:ext uri="{FF2B5EF4-FFF2-40B4-BE49-F238E27FC236}">
                <a16:creationId xmlns:a16="http://schemas.microsoft.com/office/drawing/2014/main" id="{528745F7-768F-89FE-D66C-333DB3A72FDC}"/>
              </a:ext>
            </a:extLst>
          </p:cNvPr>
          <p:cNvSpPr>
            <a:spLocks noChangeArrowheads="1"/>
          </p:cNvSpPr>
          <p:nvPr/>
        </p:nvSpPr>
        <p:spPr bwMode="auto">
          <a:xfrm>
            <a:off x="2278063"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68" name="Rectangle 94">
            <a:extLst>
              <a:ext uri="{FF2B5EF4-FFF2-40B4-BE49-F238E27FC236}">
                <a16:creationId xmlns:a16="http://schemas.microsoft.com/office/drawing/2014/main" id="{364BADD6-6846-DFE5-49A2-656F65988457}"/>
              </a:ext>
            </a:extLst>
          </p:cNvPr>
          <p:cNvSpPr>
            <a:spLocks noChangeArrowheads="1"/>
          </p:cNvSpPr>
          <p:nvPr/>
        </p:nvSpPr>
        <p:spPr bwMode="auto">
          <a:xfrm>
            <a:off x="2859088"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69" name="Rectangle 95">
            <a:extLst>
              <a:ext uri="{FF2B5EF4-FFF2-40B4-BE49-F238E27FC236}">
                <a16:creationId xmlns:a16="http://schemas.microsoft.com/office/drawing/2014/main" id="{2C58FBDF-DD58-AE0E-6CA2-3D37C07902AC}"/>
              </a:ext>
            </a:extLst>
          </p:cNvPr>
          <p:cNvSpPr>
            <a:spLocks noChangeArrowheads="1"/>
          </p:cNvSpPr>
          <p:nvPr/>
        </p:nvSpPr>
        <p:spPr bwMode="auto">
          <a:xfrm>
            <a:off x="3440113"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70" name="Rectangle 96">
            <a:extLst>
              <a:ext uri="{FF2B5EF4-FFF2-40B4-BE49-F238E27FC236}">
                <a16:creationId xmlns:a16="http://schemas.microsoft.com/office/drawing/2014/main" id="{45B4C9DB-5FE8-8728-802D-25FDA3FA74FE}"/>
              </a:ext>
            </a:extLst>
          </p:cNvPr>
          <p:cNvSpPr>
            <a:spLocks noChangeArrowheads="1"/>
          </p:cNvSpPr>
          <p:nvPr/>
        </p:nvSpPr>
        <p:spPr bwMode="auto">
          <a:xfrm>
            <a:off x="4022725" y="4891088"/>
            <a:ext cx="103822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71" name="Rectangle 97">
            <a:extLst>
              <a:ext uri="{FF2B5EF4-FFF2-40B4-BE49-F238E27FC236}">
                <a16:creationId xmlns:a16="http://schemas.microsoft.com/office/drawing/2014/main" id="{4F2C322D-725D-1556-8EDB-27AFB17B2C5B}"/>
              </a:ext>
            </a:extLst>
          </p:cNvPr>
          <p:cNvSpPr>
            <a:spLocks noChangeArrowheads="1"/>
          </p:cNvSpPr>
          <p:nvPr/>
        </p:nvSpPr>
        <p:spPr bwMode="auto">
          <a:xfrm>
            <a:off x="6324600" y="4495800"/>
            <a:ext cx="228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000">
                <a:solidFill>
                  <a:srgbClr val="FF0000"/>
                </a:solidFill>
                <a:latin typeface="Times New Roman" panose="02020603050405020304" pitchFamily="18" charset="0"/>
              </a:rPr>
              <a:t>E</a:t>
            </a:r>
          </a:p>
        </p:txBody>
      </p:sp>
      <p:sp>
        <p:nvSpPr>
          <p:cNvPr id="178272" name="Rectangle 98">
            <a:extLst>
              <a:ext uri="{FF2B5EF4-FFF2-40B4-BE49-F238E27FC236}">
                <a16:creationId xmlns:a16="http://schemas.microsoft.com/office/drawing/2014/main" id="{40DFCDC8-1185-3F33-0325-838434864A4E}"/>
              </a:ext>
            </a:extLst>
          </p:cNvPr>
          <p:cNvSpPr>
            <a:spLocks noChangeArrowheads="1"/>
          </p:cNvSpPr>
          <p:nvPr/>
        </p:nvSpPr>
        <p:spPr bwMode="auto">
          <a:xfrm>
            <a:off x="6477000" y="4648200"/>
            <a:ext cx="762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200" b="1">
                <a:solidFill>
                  <a:srgbClr val="FF0000"/>
                </a:solidFill>
                <a:latin typeface="Times New Roman" panose="02020603050405020304" pitchFamily="18" charset="0"/>
              </a:rPr>
              <a:t>150, 50</a:t>
            </a:r>
          </a:p>
        </p:txBody>
      </p:sp>
      <p:sp>
        <p:nvSpPr>
          <p:cNvPr id="178273" name="Rectangle 99">
            <a:extLst>
              <a:ext uri="{FF2B5EF4-FFF2-40B4-BE49-F238E27FC236}">
                <a16:creationId xmlns:a16="http://schemas.microsoft.com/office/drawing/2014/main" id="{F37DC1E0-B1C4-D87C-0D25-2609AE7CC1A3}"/>
              </a:ext>
            </a:extLst>
          </p:cNvPr>
          <p:cNvSpPr>
            <a:spLocks noChangeArrowheads="1"/>
          </p:cNvSpPr>
          <p:nvPr/>
        </p:nvSpPr>
        <p:spPr bwMode="auto">
          <a:xfrm>
            <a:off x="5486400" y="4953000"/>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FF0000"/>
                </a:solidFill>
                <a:latin typeface="Times New Roman" panose="02020603050405020304" pitchFamily="18" charset="0"/>
              </a:rPr>
              <a:t> </a:t>
            </a:r>
            <a:r>
              <a:rPr lang="en-US" altLang="en-US" sz="1400" b="1">
                <a:solidFill>
                  <a:srgbClr val="FF0000"/>
                </a:solidFill>
                <a:latin typeface="Times New Roman" panose="02020603050405020304" pitchFamily="18" charset="0"/>
              </a:rPr>
              <a:t>  </a:t>
            </a: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74" name="Rectangle 100">
            <a:extLst>
              <a:ext uri="{FF2B5EF4-FFF2-40B4-BE49-F238E27FC236}">
                <a16:creationId xmlns:a16="http://schemas.microsoft.com/office/drawing/2014/main" id="{9CD012DA-3AE8-D691-496F-5545BB5626E4}"/>
              </a:ext>
            </a:extLst>
          </p:cNvPr>
          <p:cNvSpPr>
            <a:spLocks noChangeArrowheads="1"/>
          </p:cNvSpPr>
          <p:nvPr/>
        </p:nvSpPr>
        <p:spPr bwMode="auto">
          <a:xfrm>
            <a:off x="5638800" y="4876800"/>
            <a:ext cx="1047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FF0000"/>
                </a:solidFill>
                <a:latin typeface="Times New Roman" panose="02020603050405020304" pitchFamily="18" charset="0"/>
              </a:rPr>
              <a:t> </a:t>
            </a:r>
            <a:endParaRPr lang="en-US" altLang="en-US" sz="2400">
              <a:solidFill>
                <a:srgbClr val="FF0000"/>
              </a:solidFill>
              <a:latin typeface="Times New Roman" panose="02020603050405020304" pitchFamily="18" charset="0"/>
            </a:endParaRPr>
          </a:p>
        </p:txBody>
      </p:sp>
      <p:sp>
        <p:nvSpPr>
          <p:cNvPr id="178275" name="Rectangle 101">
            <a:extLst>
              <a:ext uri="{FF2B5EF4-FFF2-40B4-BE49-F238E27FC236}">
                <a16:creationId xmlns:a16="http://schemas.microsoft.com/office/drawing/2014/main" id="{26FE0271-4CC1-FA4D-DF54-66277482B83A}"/>
              </a:ext>
            </a:extLst>
          </p:cNvPr>
          <p:cNvSpPr>
            <a:spLocks noChangeArrowheads="1"/>
          </p:cNvSpPr>
          <p:nvPr/>
        </p:nvSpPr>
        <p:spPr bwMode="auto">
          <a:xfrm>
            <a:off x="533400"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76" name="Rectangle 102">
            <a:extLst>
              <a:ext uri="{FF2B5EF4-FFF2-40B4-BE49-F238E27FC236}">
                <a16:creationId xmlns:a16="http://schemas.microsoft.com/office/drawing/2014/main" id="{ACC032A0-2EF9-CA07-4A21-9D2E63678BA8}"/>
              </a:ext>
            </a:extLst>
          </p:cNvPr>
          <p:cNvSpPr>
            <a:spLocks noChangeArrowheads="1"/>
          </p:cNvSpPr>
          <p:nvPr/>
        </p:nvSpPr>
        <p:spPr bwMode="auto">
          <a:xfrm>
            <a:off x="111442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77" name="Rectangle 103">
            <a:extLst>
              <a:ext uri="{FF2B5EF4-FFF2-40B4-BE49-F238E27FC236}">
                <a16:creationId xmlns:a16="http://schemas.microsoft.com/office/drawing/2014/main" id="{2FA691A2-CB5C-CA63-84A6-FBEDA0705D3F}"/>
              </a:ext>
            </a:extLst>
          </p:cNvPr>
          <p:cNvSpPr>
            <a:spLocks noChangeArrowheads="1"/>
          </p:cNvSpPr>
          <p:nvPr/>
        </p:nvSpPr>
        <p:spPr bwMode="auto">
          <a:xfrm>
            <a:off x="1697038"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78" name="Rectangle 104">
            <a:extLst>
              <a:ext uri="{FF2B5EF4-FFF2-40B4-BE49-F238E27FC236}">
                <a16:creationId xmlns:a16="http://schemas.microsoft.com/office/drawing/2014/main" id="{F6EEAA52-C129-FDC2-8DA2-B9DD0D17F437}"/>
              </a:ext>
            </a:extLst>
          </p:cNvPr>
          <p:cNvSpPr>
            <a:spLocks noChangeArrowheads="1"/>
          </p:cNvSpPr>
          <p:nvPr/>
        </p:nvSpPr>
        <p:spPr bwMode="auto">
          <a:xfrm>
            <a:off x="2278063"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79" name="Rectangle 105">
            <a:extLst>
              <a:ext uri="{FF2B5EF4-FFF2-40B4-BE49-F238E27FC236}">
                <a16:creationId xmlns:a16="http://schemas.microsoft.com/office/drawing/2014/main" id="{32EA64C6-90E6-4BCE-F695-35DCE9656B36}"/>
              </a:ext>
            </a:extLst>
          </p:cNvPr>
          <p:cNvSpPr>
            <a:spLocks noChangeArrowheads="1"/>
          </p:cNvSpPr>
          <p:nvPr/>
        </p:nvSpPr>
        <p:spPr bwMode="auto">
          <a:xfrm>
            <a:off x="2859088"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80" name="Rectangle 106">
            <a:extLst>
              <a:ext uri="{FF2B5EF4-FFF2-40B4-BE49-F238E27FC236}">
                <a16:creationId xmlns:a16="http://schemas.microsoft.com/office/drawing/2014/main" id="{7270C205-F051-3DEF-9AA7-9C6431BE7279}"/>
              </a:ext>
            </a:extLst>
          </p:cNvPr>
          <p:cNvSpPr>
            <a:spLocks noChangeArrowheads="1"/>
          </p:cNvSpPr>
          <p:nvPr/>
        </p:nvSpPr>
        <p:spPr bwMode="auto">
          <a:xfrm>
            <a:off x="3440113"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81" name="Rectangle 107">
            <a:extLst>
              <a:ext uri="{FF2B5EF4-FFF2-40B4-BE49-F238E27FC236}">
                <a16:creationId xmlns:a16="http://schemas.microsoft.com/office/drawing/2014/main" id="{248BA928-47A6-BF5C-D922-A984B3EEEE1D}"/>
              </a:ext>
            </a:extLst>
          </p:cNvPr>
          <p:cNvSpPr>
            <a:spLocks noChangeArrowheads="1"/>
          </p:cNvSpPr>
          <p:nvPr/>
        </p:nvSpPr>
        <p:spPr bwMode="auto">
          <a:xfrm>
            <a:off x="402272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82" name="Rectangle 108">
            <a:extLst>
              <a:ext uri="{FF2B5EF4-FFF2-40B4-BE49-F238E27FC236}">
                <a16:creationId xmlns:a16="http://schemas.microsoft.com/office/drawing/2014/main" id="{9909A5AF-0D38-D4BF-6373-CB4A5C58B2E3}"/>
              </a:ext>
            </a:extLst>
          </p:cNvPr>
          <p:cNvSpPr>
            <a:spLocks noChangeArrowheads="1"/>
          </p:cNvSpPr>
          <p:nvPr/>
        </p:nvSpPr>
        <p:spPr bwMode="auto">
          <a:xfrm>
            <a:off x="4603750"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83" name="Rectangle 109">
            <a:extLst>
              <a:ext uri="{FF2B5EF4-FFF2-40B4-BE49-F238E27FC236}">
                <a16:creationId xmlns:a16="http://schemas.microsoft.com/office/drawing/2014/main" id="{92C63DFC-072E-82C4-59AB-2F6C0501CCCA}"/>
              </a:ext>
            </a:extLst>
          </p:cNvPr>
          <p:cNvSpPr>
            <a:spLocks noChangeArrowheads="1"/>
          </p:cNvSpPr>
          <p:nvPr/>
        </p:nvSpPr>
        <p:spPr bwMode="auto">
          <a:xfrm>
            <a:off x="518477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84" name="Rectangle 110">
            <a:extLst>
              <a:ext uri="{FF2B5EF4-FFF2-40B4-BE49-F238E27FC236}">
                <a16:creationId xmlns:a16="http://schemas.microsoft.com/office/drawing/2014/main" id="{F696A4F9-6EA0-D9D7-9476-89F21CA6BFC1}"/>
              </a:ext>
            </a:extLst>
          </p:cNvPr>
          <p:cNvSpPr>
            <a:spLocks noChangeArrowheads="1"/>
          </p:cNvSpPr>
          <p:nvPr/>
        </p:nvSpPr>
        <p:spPr bwMode="auto">
          <a:xfrm>
            <a:off x="5791200" y="51054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85" name="Rectangle 111">
            <a:extLst>
              <a:ext uri="{FF2B5EF4-FFF2-40B4-BE49-F238E27FC236}">
                <a16:creationId xmlns:a16="http://schemas.microsoft.com/office/drawing/2014/main" id="{BDB61557-8169-9598-8055-92259C2857AB}"/>
              </a:ext>
            </a:extLst>
          </p:cNvPr>
          <p:cNvSpPr>
            <a:spLocks noChangeArrowheads="1"/>
          </p:cNvSpPr>
          <p:nvPr/>
        </p:nvSpPr>
        <p:spPr bwMode="auto">
          <a:xfrm>
            <a:off x="6400800" y="51054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86" name="Rectangle 112">
            <a:extLst>
              <a:ext uri="{FF2B5EF4-FFF2-40B4-BE49-F238E27FC236}">
                <a16:creationId xmlns:a16="http://schemas.microsoft.com/office/drawing/2014/main" id="{451B505F-8DE1-48E7-D070-5772B27ADC72}"/>
              </a:ext>
            </a:extLst>
          </p:cNvPr>
          <p:cNvSpPr>
            <a:spLocks noChangeArrowheads="1"/>
          </p:cNvSpPr>
          <p:nvPr/>
        </p:nvSpPr>
        <p:spPr bwMode="auto">
          <a:xfrm>
            <a:off x="533400"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87" name="Rectangle 113">
            <a:extLst>
              <a:ext uri="{FF2B5EF4-FFF2-40B4-BE49-F238E27FC236}">
                <a16:creationId xmlns:a16="http://schemas.microsoft.com/office/drawing/2014/main" id="{E89B8B0E-72A5-01DA-A6F2-8BB3D54C2629}"/>
              </a:ext>
            </a:extLst>
          </p:cNvPr>
          <p:cNvSpPr>
            <a:spLocks noChangeArrowheads="1"/>
          </p:cNvSpPr>
          <p:nvPr/>
        </p:nvSpPr>
        <p:spPr bwMode="auto">
          <a:xfrm>
            <a:off x="11144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88" name="Rectangle 114">
            <a:extLst>
              <a:ext uri="{FF2B5EF4-FFF2-40B4-BE49-F238E27FC236}">
                <a16:creationId xmlns:a16="http://schemas.microsoft.com/office/drawing/2014/main" id="{60ACDF64-131A-21DB-34B4-B76B742F6A8B}"/>
              </a:ext>
            </a:extLst>
          </p:cNvPr>
          <p:cNvSpPr>
            <a:spLocks noChangeArrowheads="1"/>
          </p:cNvSpPr>
          <p:nvPr/>
        </p:nvSpPr>
        <p:spPr bwMode="auto">
          <a:xfrm>
            <a:off x="1697038"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89" name="Rectangle 115">
            <a:extLst>
              <a:ext uri="{FF2B5EF4-FFF2-40B4-BE49-F238E27FC236}">
                <a16:creationId xmlns:a16="http://schemas.microsoft.com/office/drawing/2014/main" id="{6F77D4F5-B79A-CDC2-16C2-10CBFCB5F3A2}"/>
              </a:ext>
            </a:extLst>
          </p:cNvPr>
          <p:cNvSpPr>
            <a:spLocks noChangeArrowheads="1"/>
          </p:cNvSpPr>
          <p:nvPr/>
        </p:nvSpPr>
        <p:spPr bwMode="auto">
          <a:xfrm>
            <a:off x="2278063"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90" name="Rectangle 116">
            <a:extLst>
              <a:ext uri="{FF2B5EF4-FFF2-40B4-BE49-F238E27FC236}">
                <a16:creationId xmlns:a16="http://schemas.microsoft.com/office/drawing/2014/main" id="{9D2850BB-5B1C-79DB-3B75-139EAFF5CD96}"/>
              </a:ext>
            </a:extLst>
          </p:cNvPr>
          <p:cNvSpPr>
            <a:spLocks noChangeArrowheads="1"/>
          </p:cNvSpPr>
          <p:nvPr/>
        </p:nvSpPr>
        <p:spPr bwMode="auto">
          <a:xfrm>
            <a:off x="2859088"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91" name="Rectangle 117">
            <a:extLst>
              <a:ext uri="{FF2B5EF4-FFF2-40B4-BE49-F238E27FC236}">
                <a16:creationId xmlns:a16="http://schemas.microsoft.com/office/drawing/2014/main" id="{9733587F-F214-BCDE-7A43-C923F8D63F36}"/>
              </a:ext>
            </a:extLst>
          </p:cNvPr>
          <p:cNvSpPr>
            <a:spLocks noChangeArrowheads="1"/>
          </p:cNvSpPr>
          <p:nvPr/>
        </p:nvSpPr>
        <p:spPr bwMode="auto">
          <a:xfrm>
            <a:off x="3440113"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92" name="Rectangle 118">
            <a:extLst>
              <a:ext uri="{FF2B5EF4-FFF2-40B4-BE49-F238E27FC236}">
                <a16:creationId xmlns:a16="http://schemas.microsoft.com/office/drawing/2014/main" id="{D4B30997-F820-23A5-1212-0C17E2E61041}"/>
              </a:ext>
            </a:extLst>
          </p:cNvPr>
          <p:cNvSpPr>
            <a:spLocks noChangeArrowheads="1"/>
          </p:cNvSpPr>
          <p:nvPr/>
        </p:nvSpPr>
        <p:spPr bwMode="auto">
          <a:xfrm>
            <a:off x="40227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93" name="Rectangle 119">
            <a:extLst>
              <a:ext uri="{FF2B5EF4-FFF2-40B4-BE49-F238E27FC236}">
                <a16:creationId xmlns:a16="http://schemas.microsoft.com/office/drawing/2014/main" id="{5482CC05-E08B-2DBD-4AD3-D2FC306DA603}"/>
              </a:ext>
            </a:extLst>
          </p:cNvPr>
          <p:cNvSpPr>
            <a:spLocks noChangeArrowheads="1"/>
          </p:cNvSpPr>
          <p:nvPr/>
        </p:nvSpPr>
        <p:spPr bwMode="auto">
          <a:xfrm>
            <a:off x="4603750"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94" name="Rectangle 120">
            <a:extLst>
              <a:ext uri="{FF2B5EF4-FFF2-40B4-BE49-F238E27FC236}">
                <a16:creationId xmlns:a16="http://schemas.microsoft.com/office/drawing/2014/main" id="{79C918AB-99E0-E659-1442-8EDF2299F8B9}"/>
              </a:ext>
            </a:extLst>
          </p:cNvPr>
          <p:cNvSpPr>
            <a:spLocks noChangeArrowheads="1"/>
          </p:cNvSpPr>
          <p:nvPr/>
        </p:nvSpPr>
        <p:spPr bwMode="auto">
          <a:xfrm>
            <a:off x="54451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95" name="Rectangle 121">
            <a:extLst>
              <a:ext uri="{FF2B5EF4-FFF2-40B4-BE49-F238E27FC236}">
                <a16:creationId xmlns:a16="http://schemas.microsoft.com/office/drawing/2014/main" id="{5E0F2C73-6D23-EF26-8545-C407D73B532E}"/>
              </a:ext>
            </a:extLst>
          </p:cNvPr>
          <p:cNvSpPr>
            <a:spLocks noChangeArrowheads="1"/>
          </p:cNvSpPr>
          <p:nvPr/>
        </p:nvSpPr>
        <p:spPr bwMode="auto">
          <a:xfrm>
            <a:off x="4603750" y="5514975"/>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96" name="Rectangle 122">
            <a:extLst>
              <a:ext uri="{FF2B5EF4-FFF2-40B4-BE49-F238E27FC236}">
                <a16:creationId xmlns:a16="http://schemas.microsoft.com/office/drawing/2014/main" id="{7379BBCD-788A-3590-8D88-0EE10CD6EA51}"/>
              </a:ext>
            </a:extLst>
          </p:cNvPr>
          <p:cNvSpPr>
            <a:spLocks noChangeArrowheads="1"/>
          </p:cNvSpPr>
          <p:nvPr/>
        </p:nvSpPr>
        <p:spPr bwMode="auto">
          <a:xfrm>
            <a:off x="5041900" y="5543550"/>
            <a:ext cx="381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2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97" name="Rectangle 123">
            <a:extLst>
              <a:ext uri="{FF2B5EF4-FFF2-40B4-BE49-F238E27FC236}">
                <a16:creationId xmlns:a16="http://schemas.microsoft.com/office/drawing/2014/main" id="{5E383A13-3B05-2922-18FC-9A6B28ADF50E}"/>
              </a:ext>
            </a:extLst>
          </p:cNvPr>
          <p:cNvSpPr>
            <a:spLocks noChangeArrowheads="1"/>
          </p:cNvSpPr>
          <p:nvPr/>
        </p:nvSpPr>
        <p:spPr bwMode="auto">
          <a:xfrm>
            <a:off x="5081588" y="5514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98" name="Rectangle 124">
            <a:extLst>
              <a:ext uri="{FF2B5EF4-FFF2-40B4-BE49-F238E27FC236}">
                <a16:creationId xmlns:a16="http://schemas.microsoft.com/office/drawing/2014/main" id="{EAB26973-C6D3-F915-D944-F5119113E54A}"/>
              </a:ext>
            </a:extLst>
          </p:cNvPr>
          <p:cNvSpPr>
            <a:spLocks noChangeArrowheads="1"/>
          </p:cNvSpPr>
          <p:nvPr/>
        </p:nvSpPr>
        <p:spPr bwMode="auto">
          <a:xfrm>
            <a:off x="5184775" y="5514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299" name="Rectangle 125">
            <a:extLst>
              <a:ext uri="{FF2B5EF4-FFF2-40B4-BE49-F238E27FC236}">
                <a16:creationId xmlns:a16="http://schemas.microsoft.com/office/drawing/2014/main" id="{AE0778A2-21FB-6433-ED13-72BBC8B88B7F}"/>
              </a:ext>
            </a:extLst>
          </p:cNvPr>
          <p:cNvSpPr>
            <a:spLocks noChangeArrowheads="1"/>
          </p:cNvSpPr>
          <p:nvPr/>
        </p:nvSpPr>
        <p:spPr bwMode="auto">
          <a:xfrm>
            <a:off x="5765800" y="5514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00" name="Rectangle 126">
            <a:extLst>
              <a:ext uri="{FF2B5EF4-FFF2-40B4-BE49-F238E27FC236}">
                <a16:creationId xmlns:a16="http://schemas.microsoft.com/office/drawing/2014/main" id="{5E628BBA-D628-EE6C-6DF5-05EB842087B0}"/>
              </a:ext>
            </a:extLst>
          </p:cNvPr>
          <p:cNvSpPr>
            <a:spLocks noChangeArrowheads="1"/>
          </p:cNvSpPr>
          <p:nvPr/>
        </p:nvSpPr>
        <p:spPr bwMode="auto">
          <a:xfrm>
            <a:off x="6348413" y="5514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01" name="Rectangle 127">
            <a:extLst>
              <a:ext uri="{FF2B5EF4-FFF2-40B4-BE49-F238E27FC236}">
                <a16:creationId xmlns:a16="http://schemas.microsoft.com/office/drawing/2014/main" id="{7F210B53-2E8D-935E-12FC-E25F7F495DDC}"/>
              </a:ext>
            </a:extLst>
          </p:cNvPr>
          <p:cNvSpPr>
            <a:spLocks noChangeArrowheads="1"/>
          </p:cNvSpPr>
          <p:nvPr/>
        </p:nvSpPr>
        <p:spPr bwMode="auto">
          <a:xfrm>
            <a:off x="6929438" y="5514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02" name="Rectangle 128">
            <a:extLst>
              <a:ext uri="{FF2B5EF4-FFF2-40B4-BE49-F238E27FC236}">
                <a16:creationId xmlns:a16="http://schemas.microsoft.com/office/drawing/2014/main" id="{20C1A12A-EF9B-DFEA-FCD4-121026BDB8D8}"/>
              </a:ext>
            </a:extLst>
          </p:cNvPr>
          <p:cNvSpPr>
            <a:spLocks noChangeArrowheads="1"/>
          </p:cNvSpPr>
          <p:nvPr/>
        </p:nvSpPr>
        <p:spPr bwMode="auto">
          <a:xfrm>
            <a:off x="4603750" y="57213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03" name="Rectangle 129">
            <a:extLst>
              <a:ext uri="{FF2B5EF4-FFF2-40B4-BE49-F238E27FC236}">
                <a16:creationId xmlns:a16="http://schemas.microsoft.com/office/drawing/2014/main" id="{83EB2DC1-1EBF-B259-E690-A85342D8F240}"/>
              </a:ext>
            </a:extLst>
          </p:cNvPr>
          <p:cNvSpPr>
            <a:spLocks noChangeArrowheads="1"/>
          </p:cNvSpPr>
          <p:nvPr/>
        </p:nvSpPr>
        <p:spPr bwMode="auto">
          <a:xfrm>
            <a:off x="5184775" y="5721350"/>
            <a:ext cx="43338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04" name="Rectangle 130">
            <a:extLst>
              <a:ext uri="{FF2B5EF4-FFF2-40B4-BE49-F238E27FC236}">
                <a16:creationId xmlns:a16="http://schemas.microsoft.com/office/drawing/2014/main" id="{9612D74B-7156-5B49-7716-D1262B759CB4}"/>
              </a:ext>
            </a:extLst>
          </p:cNvPr>
          <p:cNvSpPr>
            <a:spLocks noChangeArrowheads="1"/>
          </p:cNvSpPr>
          <p:nvPr/>
        </p:nvSpPr>
        <p:spPr bwMode="auto">
          <a:xfrm>
            <a:off x="5524500" y="57213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05" name="Rectangle 131">
            <a:extLst>
              <a:ext uri="{FF2B5EF4-FFF2-40B4-BE49-F238E27FC236}">
                <a16:creationId xmlns:a16="http://schemas.microsoft.com/office/drawing/2014/main" id="{55609A3C-BF7C-F650-8B77-98B608E89626}"/>
              </a:ext>
            </a:extLst>
          </p:cNvPr>
          <p:cNvSpPr>
            <a:spLocks noChangeArrowheads="1"/>
          </p:cNvSpPr>
          <p:nvPr/>
        </p:nvSpPr>
        <p:spPr bwMode="auto">
          <a:xfrm>
            <a:off x="533400"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06" name="Rectangle 132">
            <a:extLst>
              <a:ext uri="{FF2B5EF4-FFF2-40B4-BE49-F238E27FC236}">
                <a16:creationId xmlns:a16="http://schemas.microsoft.com/office/drawing/2014/main" id="{BA71FB9D-4D14-FAAB-EA9B-C4AF1742E26D}"/>
              </a:ext>
            </a:extLst>
          </p:cNvPr>
          <p:cNvSpPr>
            <a:spLocks noChangeArrowheads="1"/>
          </p:cNvSpPr>
          <p:nvPr/>
        </p:nvSpPr>
        <p:spPr bwMode="auto">
          <a:xfrm>
            <a:off x="111442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07" name="Rectangle 133">
            <a:extLst>
              <a:ext uri="{FF2B5EF4-FFF2-40B4-BE49-F238E27FC236}">
                <a16:creationId xmlns:a16="http://schemas.microsoft.com/office/drawing/2014/main" id="{73C16E5A-9988-B171-4BEE-18B21D2C061B}"/>
              </a:ext>
            </a:extLst>
          </p:cNvPr>
          <p:cNvSpPr>
            <a:spLocks noChangeArrowheads="1"/>
          </p:cNvSpPr>
          <p:nvPr/>
        </p:nvSpPr>
        <p:spPr bwMode="auto">
          <a:xfrm>
            <a:off x="1697038" y="5929313"/>
            <a:ext cx="4857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78308" name="Rectangle 134">
            <a:extLst>
              <a:ext uri="{FF2B5EF4-FFF2-40B4-BE49-F238E27FC236}">
                <a16:creationId xmlns:a16="http://schemas.microsoft.com/office/drawing/2014/main" id="{B9B6A453-8145-047D-6E6F-B917F40F77D9}"/>
              </a:ext>
            </a:extLst>
          </p:cNvPr>
          <p:cNvSpPr>
            <a:spLocks noChangeArrowheads="1"/>
          </p:cNvSpPr>
          <p:nvPr/>
        </p:nvSpPr>
        <p:spPr bwMode="auto">
          <a:xfrm>
            <a:off x="208438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09" name="Rectangle 135">
            <a:extLst>
              <a:ext uri="{FF2B5EF4-FFF2-40B4-BE49-F238E27FC236}">
                <a16:creationId xmlns:a16="http://schemas.microsoft.com/office/drawing/2014/main" id="{8B752DD8-2DBA-3890-21E8-4BED1F4656A4}"/>
              </a:ext>
            </a:extLst>
          </p:cNvPr>
          <p:cNvSpPr>
            <a:spLocks noChangeArrowheads="1"/>
          </p:cNvSpPr>
          <p:nvPr/>
        </p:nvSpPr>
        <p:spPr bwMode="auto">
          <a:xfrm>
            <a:off x="2278063"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10" name="Rectangle 136">
            <a:extLst>
              <a:ext uri="{FF2B5EF4-FFF2-40B4-BE49-F238E27FC236}">
                <a16:creationId xmlns:a16="http://schemas.microsoft.com/office/drawing/2014/main" id="{DCDB301E-F6C3-186E-C389-5F0A83474C06}"/>
              </a:ext>
            </a:extLst>
          </p:cNvPr>
          <p:cNvSpPr>
            <a:spLocks noChangeArrowheads="1"/>
          </p:cNvSpPr>
          <p:nvPr/>
        </p:nvSpPr>
        <p:spPr bwMode="auto">
          <a:xfrm>
            <a:off x="285908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11" name="Rectangle 137">
            <a:extLst>
              <a:ext uri="{FF2B5EF4-FFF2-40B4-BE49-F238E27FC236}">
                <a16:creationId xmlns:a16="http://schemas.microsoft.com/office/drawing/2014/main" id="{54578BCD-6906-33D1-1240-2CC189A20A33}"/>
              </a:ext>
            </a:extLst>
          </p:cNvPr>
          <p:cNvSpPr>
            <a:spLocks noChangeArrowheads="1"/>
          </p:cNvSpPr>
          <p:nvPr/>
        </p:nvSpPr>
        <p:spPr bwMode="auto">
          <a:xfrm>
            <a:off x="363378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12" name="Rectangle 138">
            <a:extLst>
              <a:ext uri="{FF2B5EF4-FFF2-40B4-BE49-F238E27FC236}">
                <a16:creationId xmlns:a16="http://schemas.microsoft.com/office/drawing/2014/main" id="{21E43A17-1708-D2D7-A098-4A21B287F917}"/>
              </a:ext>
            </a:extLst>
          </p:cNvPr>
          <p:cNvSpPr>
            <a:spLocks noChangeArrowheads="1"/>
          </p:cNvSpPr>
          <p:nvPr/>
        </p:nvSpPr>
        <p:spPr bwMode="auto">
          <a:xfrm>
            <a:off x="402272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13" name="Rectangle 139">
            <a:extLst>
              <a:ext uri="{FF2B5EF4-FFF2-40B4-BE49-F238E27FC236}">
                <a16:creationId xmlns:a16="http://schemas.microsoft.com/office/drawing/2014/main" id="{F7648CB7-AFFD-03B8-4E19-FFFE3F5D8148}"/>
              </a:ext>
            </a:extLst>
          </p:cNvPr>
          <p:cNvSpPr>
            <a:spLocks noChangeArrowheads="1"/>
          </p:cNvSpPr>
          <p:nvPr/>
        </p:nvSpPr>
        <p:spPr bwMode="auto">
          <a:xfrm>
            <a:off x="4603750" y="5929313"/>
            <a:ext cx="388938"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78314" name="Rectangle 140">
            <a:extLst>
              <a:ext uri="{FF2B5EF4-FFF2-40B4-BE49-F238E27FC236}">
                <a16:creationId xmlns:a16="http://schemas.microsoft.com/office/drawing/2014/main" id="{DFDDF625-0AA0-7768-49D2-5B89B35FC13E}"/>
              </a:ext>
            </a:extLst>
          </p:cNvPr>
          <p:cNvSpPr>
            <a:spLocks noChangeArrowheads="1"/>
          </p:cNvSpPr>
          <p:nvPr/>
        </p:nvSpPr>
        <p:spPr bwMode="auto">
          <a:xfrm>
            <a:off x="4894263"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15" name="Rectangle 141">
            <a:extLst>
              <a:ext uri="{FF2B5EF4-FFF2-40B4-BE49-F238E27FC236}">
                <a16:creationId xmlns:a16="http://schemas.microsoft.com/office/drawing/2014/main" id="{CEF39B64-30E8-CEE5-E036-B7ACC4C059FD}"/>
              </a:ext>
            </a:extLst>
          </p:cNvPr>
          <p:cNvSpPr>
            <a:spLocks noChangeArrowheads="1"/>
          </p:cNvSpPr>
          <p:nvPr/>
        </p:nvSpPr>
        <p:spPr bwMode="auto">
          <a:xfrm>
            <a:off x="518477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16" name="Rectangle 142">
            <a:extLst>
              <a:ext uri="{FF2B5EF4-FFF2-40B4-BE49-F238E27FC236}">
                <a16:creationId xmlns:a16="http://schemas.microsoft.com/office/drawing/2014/main" id="{9D0E94BC-9D75-260C-360E-AFA8921E7CFB}"/>
              </a:ext>
            </a:extLst>
          </p:cNvPr>
          <p:cNvSpPr>
            <a:spLocks noChangeArrowheads="1"/>
          </p:cNvSpPr>
          <p:nvPr/>
        </p:nvSpPr>
        <p:spPr bwMode="auto">
          <a:xfrm>
            <a:off x="5765800" y="5929313"/>
            <a:ext cx="74295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150</a:t>
            </a:r>
            <a:endParaRPr lang="en-US" altLang="en-US" sz="2400">
              <a:latin typeface="Times New Roman" panose="02020603050405020304" pitchFamily="18" charset="0"/>
            </a:endParaRPr>
          </a:p>
        </p:txBody>
      </p:sp>
      <p:sp>
        <p:nvSpPr>
          <p:cNvPr id="178317" name="Rectangle 143">
            <a:extLst>
              <a:ext uri="{FF2B5EF4-FFF2-40B4-BE49-F238E27FC236}">
                <a16:creationId xmlns:a16="http://schemas.microsoft.com/office/drawing/2014/main" id="{6DD1F9AA-08F0-41B7-DA6F-6250BEFD28D5}"/>
              </a:ext>
            </a:extLst>
          </p:cNvPr>
          <p:cNvSpPr>
            <a:spLocks noChangeArrowheads="1"/>
          </p:cNvSpPr>
          <p:nvPr/>
        </p:nvSpPr>
        <p:spPr bwMode="auto">
          <a:xfrm>
            <a:off x="639603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18" name="Rectangle 144">
            <a:extLst>
              <a:ext uri="{FF2B5EF4-FFF2-40B4-BE49-F238E27FC236}">
                <a16:creationId xmlns:a16="http://schemas.microsoft.com/office/drawing/2014/main" id="{CAF75991-8426-E8DF-0884-E9BBD3D23815}"/>
              </a:ext>
            </a:extLst>
          </p:cNvPr>
          <p:cNvSpPr>
            <a:spLocks noChangeArrowheads="1"/>
          </p:cNvSpPr>
          <p:nvPr/>
        </p:nvSpPr>
        <p:spPr bwMode="auto">
          <a:xfrm>
            <a:off x="533400" y="61372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19" name="Rectangle 145">
            <a:extLst>
              <a:ext uri="{FF2B5EF4-FFF2-40B4-BE49-F238E27FC236}">
                <a16:creationId xmlns:a16="http://schemas.microsoft.com/office/drawing/2014/main" id="{5F8B1B35-DB36-34B8-6B6C-4DA571F10267}"/>
              </a:ext>
            </a:extLst>
          </p:cNvPr>
          <p:cNvSpPr>
            <a:spLocks noChangeArrowheads="1"/>
          </p:cNvSpPr>
          <p:nvPr/>
        </p:nvSpPr>
        <p:spPr bwMode="auto">
          <a:xfrm>
            <a:off x="533400" y="6345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78320" name="Line 146">
            <a:extLst>
              <a:ext uri="{FF2B5EF4-FFF2-40B4-BE49-F238E27FC236}">
                <a16:creationId xmlns:a16="http://schemas.microsoft.com/office/drawing/2014/main" id="{BFC46D70-42D5-9C8C-F15C-08EBE9FB43B0}"/>
              </a:ext>
            </a:extLst>
          </p:cNvPr>
          <p:cNvSpPr>
            <a:spLocks noChangeShapeType="1"/>
          </p:cNvSpPr>
          <p:nvPr/>
        </p:nvSpPr>
        <p:spPr bwMode="auto">
          <a:xfrm>
            <a:off x="4603750" y="5703888"/>
            <a:ext cx="1588"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321" name="Line 147">
            <a:extLst>
              <a:ext uri="{FF2B5EF4-FFF2-40B4-BE49-F238E27FC236}">
                <a16:creationId xmlns:a16="http://schemas.microsoft.com/office/drawing/2014/main" id="{A5A4F96E-294A-D112-1ABB-8FAB297D643A}"/>
              </a:ext>
            </a:extLst>
          </p:cNvPr>
          <p:cNvSpPr>
            <a:spLocks noChangeShapeType="1"/>
          </p:cNvSpPr>
          <p:nvPr/>
        </p:nvSpPr>
        <p:spPr bwMode="auto">
          <a:xfrm>
            <a:off x="4748213" y="3716338"/>
            <a:ext cx="1587"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322" name="Line 148">
            <a:extLst>
              <a:ext uri="{FF2B5EF4-FFF2-40B4-BE49-F238E27FC236}">
                <a16:creationId xmlns:a16="http://schemas.microsoft.com/office/drawing/2014/main" id="{0721FBD6-A6B4-D89F-67F8-12D40C2A18F4}"/>
              </a:ext>
            </a:extLst>
          </p:cNvPr>
          <p:cNvSpPr>
            <a:spLocks noChangeShapeType="1"/>
          </p:cNvSpPr>
          <p:nvPr/>
        </p:nvSpPr>
        <p:spPr bwMode="auto">
          <a:xfrm>
            <a:off x="2132013" y="5884863"/>
            <a:ext cx="5961062"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323" name="Line 149">
            <a:extLst>
              <a:ext uri="{FF2B5EF4-FFF2-40B4-BE49-F238E27FC236}">
                <a16:creationId xmlns:a16="http://schemas.microsoft.com/office/drawing/2014/main" id="{ABBCCEF3-7B3B-AB04-7F33-543E2A700065}"/>
              </a:ext>
            </a:extLst>
          </p:cNvPr>
          <p:cNvSpPr>
            <a:spLocks noChangeShapeType="1"/>
          </p:cNvSpPr>
          <p:nvPr/>
        </p:nvSpPr>
        <p:spPr bwMode="auto">
          <a:xfrm flipV="1">
            <a:off x="2132013" y="1277938"/>
            <a:ext cx="1587" cy="4606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324" name="Line 150">
            <a:extLst>
              <a:ext uri="{FF2B5EF4-FFF2-40B4-BE49-F238E27FC236}">
                <a16:creationId xmlns:a16="http://schemas.microsoft.com/office/drawing/2014/main" id="{4C078F72-5409-9215-69C7-6D9B60B44851}"/>
              </a:ext>
            </a:extLst>
          </p:cNvPr>
          <p:cNvSpPr>
            <a:spLocks noChangeShapeType="1"/>
          </p:cNvSpPr>
          <p:nvPr/>
        </p:nvSpPr>
        <p:spPr bwMode="auto">
          <a:xfrm>
            <a:off x="2132013" y="4800600"/>
            <a:ext cx="407035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325" name="Line 151">
            <a:extLst>
              <a:ext uri="{FF2B5EF4-FFF2-40B4-BE49-F238E27FC236}">
                <a16:creationId xmlns:a16="http://schemas.microsoft.com/office/drawing/2014/main" id="{8D903D2D-2688-D313-E4B6-F61269EFE6D5}"/>
              </a:ext>
            </a:extLst>
          </p:cNvPr>
          <p:cNvSpPr>
            <a:spLocks noChangeShapeType="1"/>
          </p:cNvSpPr>
          <p:nvPr/>
        </p:nvSpPr>
        <p:spPr bwMode="auto">
          <a:xfrm>
            <a:off x="2132013" y="3716338"/>
            <a:ext cx="261620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326" name="Freeform 152">
            <a:extLst>
              <a:ext uri="{FF2B5EF4-FFF2-40B4-BE49-F238E27FC236}">
                <a16:creationId xmlns:a16="http://schemas.microsoft.com/office/drawing/2014/main" id="{7739A410-818E-2053-CE56-6A2AB2C1A8FE}"/>
              </a:ext>
            </a:extLst>
          </p:cNvPr>
          <p:cNvSpPr>
            <a:spLocks/>
          </p:cNvSpPr>
          <p:nvPr/>
        </p:nvSpPr>
        <p:spPr bwMode="auto">
          <a:xfrm>
            <a:off x="4038600" y="2209800"/>
            <a:ext cx="3181350" cy="2298700"/>
          </a:xfrm>
          <a:custGeom>
            <a:avLst/>
            <a:gdLst>
              <a:gd name="T0" fmla="*/ 2147483646 w 2004"/>
              <a:gd name="T1" fmla="*/ 2147483646 h 1448"/>
              <a:gd name="T2" fmla="*/ 2147483646 w 2004"/>
              <a:gd name="T3" fmla="*/ 2147483646 h 1448"/>
              <a:gd name="T4" fmla="*/ 2147483646 w 2004"/>
              <a:gd name="T5" fmla="*/ 2147483646 h 1448"/>
              <a:gd name="T6" fmla="*/ 2147483646 w 2004"/>
              <a:gd name="T7" fmla="*/ 2147483646 h 1448"/>
              <a:gd name="T8" fmla="*/ 2147483646 w 2004"/>
              <a:gd name="T9" fmla="*/ 2147483646 h 1448"/>
              <a:gd name="T10" fmla="*/ 2147483646 w 2004"/>
              <a:gd name="T11" fmla="*/ 2147483646 h 1448"/>
              <a:gd name="T12" fmla="*/ 2147483646 w 2004"/>
              <a:gd name="T13" fmla="*/ 2147483646 h 1448"/>
              <a:gd name="T14" fmla="*/ 2147483646 w 2004"/>
              <a:gd name="T15" fmla="*/ 2147483646 h 1448"/>
              <a:gd name="T16" fmla="*/ 2147483646 w 2004"/>
              <a:gd name="T17" fmla="*/ 2147483646 h 1448"/>
              <a:gd name="T18" fmla="*/ 2147483646 w 2004"/>
              <a:gd name="T19" fmla="*/ 2147483646 h 1448"/>
              <a:gd name="T20" fmla="*/ 2147483646 w 2004"/>
              <a:gd name="T21" fmla="*/ 2147483646 h 1448"/>
              <a:gd name="T22" fmla="*/ 2147483646 w 2004"/>
              <a:gd name="T23" fmla="*/ 2147483646 h 1448"/>
              <a:gd name="T24" fmla="*/ 2147483646 w 2004"/>
              <a:gd name="T25" fmla="*/ 2147483646 h 1448"/>
              <a:gd name="T26" fmla="*/ 2147483646 w 2004"/>
              <a:gd name="T27" fmla="*/ 2147483646 h 1448"/>
              <a:gd name="T28" fmla="*/ 2147483646 w 2004"/>
              <a:gd name="T29" fmla="*/ 2147483646 h 1448"/>
              <a:gd name="T30" fmla="*/ 2147483646 w 2004"/>
              <a:gd name="T31" fmla="*/ 2147483646 h 1448"/>
              <a:gd name="T32" fmla="*/ 2147483646 w 2004"/>
              <a:gd name="T33" fmla="*/ 2147483646 h 1448"/>
              <a:gd name="T34" fmla="*/ 2147483646 w 2004"/>
              <a:gd name="T35" fmla="*/ 2147483646 h 1448"/>
              <a:gd name="T36" fmla="*/ 2147483646 w 2004"/>
              <a:gd name="T37" fmla="*/ 2147483646 h 1448"/>
              <a:gd name="T38" fmla="*/ 2147483646 w 2004"/>
              <a:gd name="T39" fmla="*/ 2147483646 h 1448"/>
              <a:gd name="T40" fmla="*/ 2147483646 w 2004"/>
              <a:gd name="T41" fmla="*/ 2147483646 h 1448"/>
              <a:gd name="T42" fmla="*/ 2147483646 w 2004"/>
              <a:gd name="T43" fmla="*/ 2147483646 h 1448"/>
              <a:gd name="T44" fmla="*/ 2147483646 w 2004"/>
              <a:gd name="T45" fmla="*/ 2147483646 h 1448"/>
              <a:gd name="T46" fmla="*/ 2147483646 w 2004"/>
              <a:gd name="T47" fmla="*/ 2147483646 h 1448"/>
              <a:gd name="T48" fmla="*/ 2147483646 w 2004"/>
              <a:gd name="T49" fmla="*/ 2147483646 h 1448"/>
              <a:gd name="T50" fmla="*/ 2147483646 w 2004"/>
              <a:gd name="T51" fmla="*/ 2147483646 h 1448"/>
              <a:gd name="T52" fmla="*/ 2147483646 w 2004"/>
              <a:gd name="T53" fmla="*/ 2147483646 h 1448"/>
              <a:gd name="T54" fmla="*/ 2147483646 w 2004"/>
              <a:gd name="T55" fmla="*/ 2147483646 h 1448"/>
              <a:gd name="T56" fmla="*/ 2147483646 w 2004"/>
              <a:gd name="T57" fmla="*/ 2147483646 h 1448"/>
              <a:gd name="T58" fmla="*/ 2147483646 w 2004"/>
              <a:gd name="T59" fmla="*/ 2147483646 h 1448"/>
              <a:gd name="T60" fmla="*/ 2147483646 w 2004"/>
              <a:gd name="T61" fmla="*/ 2147483646 h 1448"/>
              <a:gd name="T62" fmla="*/ 2147483646 w 2004"/>
              <a:gd name="T63" fmla="*/ 2147483646 h 1448"/>
              <a:gd name="T64" fmla="*/ 2147483646 w 2004"/>
              <a:gd name="T65" fmla="*/ 2147483646 h 1448"/>
              <a:gd name="T66" fmla="*/ 0 w 2004"/>
              <a:gd name="T67" fmla="*/ 0 h 14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04"/>
              <a:gd name="T103" fmla="*/ 0 h 1448"/>
              <a:gd name="T104" fmla="*/ 2004 w 2004"/>
              <a:gd name="T105" fmla="*/ 1448 h 14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04" h="1448">
                <a:moveTo>
                  <a:pt x="2004" y="1446"/>
                </a:moveTo>
                <a:lnTo>
                  <a:pt x="1905" y="1448"/>
                </a:lnTo>
                <a:lnTo>
                  <a:pt x="1807" y="1447"/>
                </a:lnTo>
                <a:lnTo>
                  <a:pt x="1711" y="1441"/>
                </a:lnTo>
                <a:lnTo>
                  <a:pt x="1616" y="1432"/>
                </a:lnTo>
                <a:lnTo>
                  <a:pt x="1522" y="1420"/>
                </a:lnTo>
                <a:lnTo>
                  <a:pt x="1429" y="1404"/>
                </a:lnTo>
                <a:lnTo>
                  <a:pt x="1338" y="1383"/>
                </a:lnTo>
                <a:lnTo>
                  <a:pt x="1249" y="1360"/>
                </a:lnTo>
                <a:lnTo>
                  <a:pt x="1163" y="1333"/>
                </a:lnTo>
                <a:lnTo>
                  <a:pt x="1078" y="1304"/>
                </a:lnTo>
                <a:lnTo>
                  <a:pt x="997" y="1269"/>
                </a:lnTo>
                <a:lnTo>
                  <a:pt x="916" y="1234"/>
                </a:lnTo>
                <a:lnTo>
                  <a:pt x="838" y="1194"/>
                </a:lnTo>
                <a:lnTo>
                  <a:pt x="763" y="1152"/>
                </a:lnTo>
                <a:lnTo>
                  <a:pt x="691" y="1108"/>
                </a:lnTo>
                <a:lnTo>
                  <a:pt x="622" y="1060"/>
                </a:lnTo>
                <a:lnTo>
                  <a:pt x="556" y="1009"/>
                </a:lnTo>
                <a:lnTo>
                  <a:pt x="492" y="956"/>
                </a:lnTo>
                <a:lnTo>
                  <a:pt x="431" y="901"/>
                </a:lnTo>
                <a:lnTo>
                  <a:pt x="375" y="844"/>
                </a:lnTo>
                <a:lnTo>
                  <a:pt x="321" y="783"/>
                </a:lnTo>
                <a:lnTo>
                  <a:pt x="273" y="721"/>
                </a:lnTo>
                <a:lnTo>
                  <a:pt x="226" y="657"/>
                </a:lnTo>
                <a:lnTo>
                  <a:pt x="183" y="591"/>
                </a:lnTo>
                <a:lnTo>
                  <a:pt x="146" y="523"/>
                </a:lnTo>
                <a:lnTo>
                  <a:pt x="111" y="453"/>
                </a:lnTo>
                <a:lnTo>
                  <a:pt x="82" y="382"/>
                </a:lnTo>
                <a:lnTo>
                  <a:pt x="57" y="308"/>
                </a:lnTo>
                <a:lnTo>
                  <a:pt x="36" y="234"/>
                </a:lnTo>
                <a:lnTo>
                  <a:pt x="19" y="157"/>
                </a:lnTo>
                <a:lnTo>
                  <a:pt x="8" y="79"/>
                </a:lnTo>
                <a:lnTo>
                  <a:pt x="3" y="40"/>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327" name="Line 153">
            <a:extLst>
              <a:ext uri="{FF2B5EF4-FFF2-40B4-BE49-F238E27FC236}">
                <a16:creationId xmlns:a16="http://schemas.microsoft.com/office/drawing/2014/main" id="{CE5B8D22-A526-4EC3-240F-ACEE06315F2B}"/>
              </a:ext>
            </a:extLst>
          </p:cNvPr>
          <p:cNvSpPr>
            <a:spLocks noChangeShapeType="1"/>
          </p:cNvSpPr>
          <p:nvPr/>
        </p:nvSpPr>
        <p:spPr bwMode="auto">
          <a:xfrm>
            <a:off x="2132013" y="1684338"/>
            <a:ext cx="5524500" cy="4200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6731" name="Freeform 155">
            <a:extLst>
              <a:ext uri="{FF2B5EF4-FFF2-40B4-BE49-F238E27FC236}">
                <a16:creationId xmlns:a16="http://schemas.microsoft.com/office/drawing/2014/main" id="{2189F18F-2DA3-B206-1DB9-A25D4ADB9832}"/>
              </a:ext>
            </a:extLst>
          </p:cNvPr>
          <p:cNvSpPr>
            <a:spLocks/>
          </p:cNvSpPr>
          <p:nvPr/>
        </p:nvSpPr>
        <p:spPr bwMode="auto">
          <a:xfrm>
            <a:off x="3446463" y="2130425"/>
            <a:ext cx="4351337" cy="2784475"/>
          </a:xfrm>
          <a:custGeom>
            <a:avLst/>
            <a:gdLst>
              <a:gd name="T0" fmla="*/ 2147483646 w 2741"/>
              <a:gd name="T1" fmla="*/ 2147483646 h 1754"/>
              <a:gd name="T2" fmla="*/ 2147483646 w 2741"/>
              <a:gd name="T3" fmla="*/ 2147483646 h 1754"/>
              <a:gd name="T4" fmla="*/ 2147483646 w 2741"/>
              <a:gd name="T5" fmla="*/ 2147483646 h 1754"/>
              <a:gd name="T6" fmla="*/ 2147483646 w 2741"/>
              <a:gd name="T7" fmla="*/ 2147483646 h 1754"/>
              <a:gd name="T8" fmla="*/ 2147483646 w 2741"/>
              <a:gd name="T9" fmla="*/ 2147483646 h 1754"/>
              <a:gd name="T10" fmla="*/ 2147483646 w 2741"/>
              <a:gd name="T11" fmla="*/ 2147483646 h 1754"/>
              <a:gd name="T12" fmla="*/ 2147483646 w 2741"/>
              <a:gd name="T13" fmla="*/ 2147483646 h 1754"/>
              <a:gd name="T14" fmla="*/ 2147483646 w 2741"/>
              <a:gd name="T15" fmla="*/ 2147483646 h 1754"/>
              <a:gd name="T16" fmla="*/ 2147483646 w 2741"/>
              <a:gd name="T17" fmla="*/ 2147483646 h 1754"/>
              <a:gd name="T18" fmla="*/ 2147483646 w 2741"/>
              <a:gd name="T19" fmla="*/ 2147483646 h 1754"/>
              <a:gd name="T20" fmla="*/ 2147483646 w 2741"/>
              <a:gd name="T21" fmla="*/ 2147483646 h 1754"/>
              <a:gd name="T22" fmla="*/ 2147483646 w 2741"/>
              <a:gd name="T23" fmla="*/ 2147483646 h 1754"/>
              <a:gd name="T24" fmla="*/ 2147483646 w 2741"/>
              <a:gd name="T25" fmla="*/ 2147483646 h 1754"/>
              <a:gd name="T26" fmla="*/ 2147483646 w 2741"/>
              <a:gd name="T27" fmla="*/ 2147483646 h 1754"/>
              <a:gd name="T28" fmla="*/ 2147483646 w 2741"/>
              <a:gd name="T29" fmla="*/ 2147483646 h 1754"/>
              <a:gd name="T30" fmla="*/ 2147483646 w 2741"/>
              <a:gd name="T31" fmla="*/ 2147483646 h 1754"/>
              <a:gd name="T32" fmla="*/ 2147483646 w 2741"/>
              <a:gd name="T33" fmla="*/ 2147483646 h 1754"/>
              <a:gd name="T34" fmla="*/ 2147483646 w 2741"/>
              <a:gd name="T35" fmla="*/ 2147483646 h 1754"/>
              <a:gd name="T36" fmla="*/ 2147483646 w 2741"/>
              <a:gd name="T37" fmla="*/ 2147483646 h 1754"/>
              <a:gd name="T38" fmla="*/ 2147483646 w 2741"/>
              <a:gd name="T39" fmla="*/ 2147483646 h 1754"/>
              <a:gd name="T40" fmla="*/ 2147483646 w 2741"/>
              <a:gd name="T41" fmla="*/ 2147483646 h 1754"/>
              <a:gd name="T42" fmla="*/ 2147483646 w 2741"/>
              <a:gd name="T43" fmla="*/ 2147483646 h 1754"/>
              <a:gd name="T44" fmla="*/ 2147483646 w 2741"/>
              <a:gd name="T45" fmla="*/ 2147483646 h 1754"/>
              <a:gd name="T46" fmla="*/ 2147483646 w 2741"/>
              <a:gd name="T47" fmla="*/ 2147483646 h 1754"/>
              <a:gd name="T48" fmla="*/ 2147483646 w 2741"/>
              <a:gd name="T49" fmla="*/ 2147483646 h 1754"/>
              <a:gd name="T50" fmla="*/ 2147483646 w 2741"/>
              <a:gd name="T51" fmla="*/ 2147483646 h 1754"/>
              <a:gd name="T52" fmla="*/ 2147483646 w 2741"/>
              <a:gd name="T53" fmla="*/ 2147483646 h 1754"/>
              <a:gd name="T54" fmla="*/ 2147483646 w 2741"/>
              <a:gd name="T55" fmla="*/ 2147483646 h 1754"/>
              <a:gd name="T56" fmla="*/ 2147483646 w 2741"/>
              <a:gd name="T57" fmla="*/ 2147483646 h 1754"/>
              <a:gd name="T58" fmla="*/ 2147483646 w 2741"/>
              <a:gd name="T59" fmla="*/ 2147483646 h 1754"/>
              <a:gd name="T60" fmla="*/ 2147483646 w 2741"/>
              <a:gd name="T61" fmla="*/ 2147483646 h 1754"/>
              <a:gd name="T62" fmla="*/ 2147483646 w 2741"/>
              <a:gd name="T63" fmla="*/ 2147483646 h 1754"/>
              <a:gd name="T64" fmla="*/ 2147483646 w 2741"/>
              <a:gd name="T65" fmla="*/ 2147483646 h 1754"/>
              <a:gd name="T66" fmla="*/ 2147483646 w 2741"/>
              <a:gd name="T67" fmla="*/ 2147483646 h 1754"/>
              <a:gd name="T68" fmla="*/ 2147483646 w 2741"/>
              <a:gd name="T69" fmla="*/ 2147483646 h 1754"/>
              <a:gd name="T70" fmla="*/ 2147483646 w 2741"/>
              <a:gd name="T71" fmla="*/ 2147483646 h 1754"/>
              <a:gd name="T72" fmla="*/ 2147483646 w 2741"/>
              <a:gd name="T73" fmla="*/ 2147483646 h 1754"/>
              <a:gd name="T74" fmla="*/ 2147483646 w 2741"/>
              <a:gd name="T75" fmla="*/ 2147483646 h 1754"/>
              <a:gd name="T76" fmla="*/ 2147483646 w 2741"/>
              <a:gd name="T77" fmla="*/ 2147483646 h 1754"/>
              <a:gd name="T78" fmla="*/ 2147483646 w 2741"/>
              <a:gd name="T79" fmla="*/ 2147483646 h 1754"/>
              <a:gd name="T80" fmla="*/ 2147483646 w 2741"/>
              <a:gd name="T81" fmla="*/ 2147483646 h 1754"/>
              <a:gd name="T82" fmla="*/ 2147483646 w 2741"/>
              <a:gd name="T83" fmla="*/ 2147483646 h 1754"/>
              <a:gd name="T84" fmla="*/ 2147483646 w 2741"/>
              <a:gd name="T85" fmla="*/ 2147483646 h 1754"/>
              <a:gd name="T86" fmla="*/ 2147483646 w 2741"/>
              <a:gd name="T87" fmla="*/ 2147483646 h 1754"/>
              <a:gd name="T88" fmla="*/ 2147483646 w 2741"/>
              <a:gd name="T89" fmla="*/ 2147483646 h 1754"/>
              <a:gd name="T90" fmla="*/ 2147483646 w 2741"/>
              <a:gd name="T91" fmla="*/ 2147483646 h 1754"/>
              <a:gd name="T92" fmla="*/ 2147483646 w 2741"/>
              <a:gd name="T93" fmla="*/ 2147483646 h 1754"/>
              <a:gd name="T94" fmla="*/ 2147483646 w 2741"/>
              <a:gd name="T95" fmla="*/ 2147483646 h 1754"/>
              <a:gd name="T96" fmla="*/ 2147483646 w 2741"/>
              <a:gd name="T97" fmla="*/ 2147483646 h 1754"/>
              <a:gd name="T98" fmla="*/ 0 w 2741"/>
              <a:gd name="T99" fmla="*/ 0 h 17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741"/>
              <a:gd name="T151" fmla="*/ 0 h 1754"/>
              <a:gd name="T152" fmla="*/ 2741 w 2741"/>
              <a:gd name="T153" fmla="*/ 1754 h 17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741" h="1754">
                <a:moveTo>
                  <a:pt x="2741" y="1742"/>
                </a:moveTo>
                <a:lnTo>
                  <a:pt x="2675" y="1747"/>
                </a:lnTo>
                <a:lnTo>
                  <a:pt x="2609" y="1750"/>
                </a:lnTo>
                <a:lnTo>
                  <a:pt x="2544" y="1753"/>
                </a:lnTo>
                <a:lnTo>
                  <a:pt x="2478" y="1754"/>
                </a:lnTo>
                <a:lnTo>
                  <a:pt x="2414" y="1754"/>
                </a:lnTo>
                <a:lnTo>
                  <a:pt x="2350" y="1753"/>
                </a:lnTo>
                <a:lnTo>
                  <a:pt x="2286" y="1749"/>
                </a:lnTo>
                <a:lnTo>
                  <a:pt x="2222" y="1746"/>
                </a:lnTo>
                <a:lnTo>
                  <a:pt x="2160" y="1740"/>
                </a:lnTo>
                <a:lnTo>
                  <a:pt x="2096" y="1734"/>
                </a:lnTo>
                <a:lnTo>
                  <a:pt x="2034" y="1726"/>
                </a:lnTo>
                <a:lnTo>
                  <a:pt x="1973" y="1717"/>
                </a:lnTo>
                <a:lnTo>
                  <a:pt x="1912" y="1708"/>
                </a:lnTo>
                <a:lnTo>
                  <a:pt x="1851" y="1697"/>
                </a:lnTo>
                <a:lnTo>
                  <a:pt x="1731" y="1672"/>
                </a:lnTo>
                <a:lnTo>
                  <a:pt x="1615" y="1642"/>
                </a:lnTo>
                <a:lnTo>
                  <a:pt x="1501" y="1608"/>
                </a:lnTo>
                <a:lnTo>
                  <a:pt x="1389" y="1569"/>
                </a:lnTo>
                <a:lnTo>
                  <a:pt x="1281" y="1527"/>
                </a:lnTo>
                <a:lnTo>
                  <a:pt x="1176" y="1482"/>
                </a:lnTo>
                <a:lnTo>
                  <a:pt x="1073" y="1432"/>
                </a:lnTo>
                <a:lnTo>
                  <a:pt x="974" y="1377"/>
                </a:lnTo>
                <a:lnTo>
                  <a:pt x="880" y="1320"/>
                </a:lnTo>
                <a:lnTo>
                  <a:pt x="789" y="1260"/>
                </a:lnTo>
                <a:lnTo>
                  <a:pt x="702" y="1195"/>
                </a:lnTo>
                <a:lnTo>
                  <a:pt x="619" y="1128"/>
                </a:lnTo>
                <a:lnTo>
                  <a:pt x="541" y="1057"/>
                </a:lnTo>
                <a:lnTo>
                  <a:pt x="466" y="983"/>
                </a:lnTo>
                <a:lnTo>
                  <a:pt x="397" y="906"/>
                </a:lnTo>
                <a:lnTo>
                  <a:pt x="364" y="867"/>
                </a:lnTo>
                <a:lnTo>
                  <a:pt x="332" y="827"/>
                </a:lnTo>
                <a:lnTo>
                  <a:pt x="303" y="786"/>
                </a:lnTo>
                <a:lnTo>
                  <a:pt x="274" y="744"/>
                </a:lnTo>
                <a:lnTo>
                  <a:pt x="245" y="702"/>
                </a:lnTo>
                <a:lnTo>
                  <a:pt x="219" y="659"/>
                </a:lnTo>
                <a:lnTo>
                  <a:pt x="194" y="616"/>
                </a:lnTo>
                <a:lnTo>
                  <a:pt x="170" y="572"/>
                </a:lnTo>
                <a:lnTo>
                  <a:pt x="148" y="527"/>
                </a:lnTo>
                <a:lnTo>
                  <a:pt x="127" y="482"/>
                </a:lnTo>
                <a:lnTo>
                  <a:pt x="107" y="436"/>
                </a:lnTo>
                <a:lnTo>
                  <a:pt x="89" y="390"/>
                </a:lnTo>
                <a:lnTo>
                  <a:pt x="73" y="342"/>
                </a:lnTo>
                <a:lnTo>
                  <a:pt x="57" y="296"/>
                </a:lnTo>
                <a:lnTo>
                  <a:pt x="44" y="247"/>
                </a:lnTo>
                <a:lnTo>
                  <a:pt x="32" y="199"/>
                </a:lnTo>
                <a:lnTo>
                  <a:pt x="22" y="150"/>
                </a:lnTo>
                <a:lnTo>
                  <a:pt x="13" y="100"/>
                </a:lnTo>
                <a:lnTo>
                  <a:pt x="6" y="50"/>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8329" name="Rectangle 156">
            <a:extLst>
              <a:ext uri="{FF2B5EF4-FFF2-40B4-BE49-F238E27FC236}">
                <a16:creationId xmlns:a16="http://schemas.microsoft.com/office/drawing/2014/main" id="{8DC058A6-6022-2462-CDAC-6CA9B398E1A7}"/>
              </a:ext>
            </a:extLst>
          </p:cNvPr>
          <p:cNvSpPr>
            <a:spLocks noGrp="1" noChangeArrowheads="1"/>
          </p:cNvSpPr>
          <p:nvPr>
            <p:ph type="title"/>
          </p:nvPr>
        </p:nvSpPr>
        <p:spPr>
          <a:xfrm>
            <a:off x="0" y="152400"/>
            <a:ext cx="9144000" cy="1143000"/>
          </a:xfrm>
        </p:spPr>
        <p:txBody>
          <a:bodyPr/>
          <a:lstStyle/>
          <a:p>
            <a:pPr eaLnBrk="1" hangingPunct="1"/>
            <a:r>
              <a:rPr lang="en-US" altLang="en-US"/>
              <a:t>Loss of Beneficial Reliance:</a:t>
            </a:r>
            <a:r>
              <a:rPr lang="en-US" altLang="en-US" sz="2000"/>
              <a:t> </a:t>
            </a:r>
            <a:br>
              <a:rPr lang="en-US" altLang="en-US" sz="2000"/>
            </a:br>
            <a:r>
              <a:rPr lang="en-US" altLang="en-US" sz="2400"/>
              <a:t>David doesn’</a:t>
            </a:r>
            <a:r>
              <a:rPr lang="en-US" altLang="ja-JP" sz="2400"/>
              <a:t>t rely and Ebenezer performs</a:t>
            </a:r>
            <a:br>
              <a:rPr lang="en-US" altLang="ja-JP" sz="2000"/>
            </a:br>
            <a:endParaRPr lang="en-US" altLang="en-US" sz="2000"/>
          </a:p>
        </p:txBody>
      </p:sp>
      <p:sp>
        <p:nvSpPr>
          <p:cNvPr id="178330" name="Text Box 157">
            <a:extLst>
              <a:ext uri="{FF2B5EF4-FFF2-40B4-BE49-F238E27FC236}">
                <a16:creationId xmlns:a16="http://schemas.microsoft.com/office/drawing/2014/main" id="{CE066AF4-48B4-D008-9265-5E14CE33333E}"/>
              </a:ext>
            </a:extLst>
          </p:cNvPr>
          <p:cNvSpPr txBox="1">
            <a:spLocks noChangeArrowheads="1"/>
          </p:cNvSpPr>
          <p:nvPr/>
        </p:nvSpPr>
        <p:spPr bwMode="auto">
          <a:xfrm>
            <a:off x="7848600" y="4633913"/>
            <a:ext cx="9239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latin typeface="Times New Roman" panose="02020603050405020304" pitchFamily="18" charset="0"/>
              </a:rPr>
              <a:t>I</a:t>
            </a:r>
            <a:r>
              <a:rPr lang="en-US" altLang="en-US" sz="1400">
                <a:latin typeface="Times New Roman" panose="02020603050405020304" pitchFamily="18" charset="0"/>
              </a:rPr>
              <a:t>no-reliance</a:t>
            </a:r>
          </a:p>
        </p:txBody>
      </p:sp>
      <p:sp>
        <p:nvSpPr>
          <p:cNvPr id="178331" name="AutoShape 158">
            <a:hlinkClick r:id="" action="ppaction://hlinkshowjump?jump=firstslide" highlightClick="1"/>
            <a:extLst>
              <a:ext uri="{FF2B5EF4-FFF2-40B4-BE49-F238E27FC236}">
                <a16:creationId xmlns:a16="http://schemas.microsoft.com/office/drawing/2014/main" id="{62DB6298-9BF5-8A5C-FD4B-63CD7DBD3FF6}"/>
              </a:ext>
            </a:extLst>
          </p:cNvPr>
          <p:cNvSpPr>
            <a:spLocks noChangeArrowheads="1"/>
          </p:cNvSpPr>
          <p:nvPr/>
        </p:nvSpPr>
        <p:spPr bwMode="auto">
          <a:xfrm>
            <a:off x="61722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78332" name="AutoShape 159">
            <a:hlinkClick r:id="" action="ppaction://hlinkshowjump?jump=nextslide" highlightClick="1"/>
            <a:extLst>
              <a:ext uri="{FF2B5EF4-FFF2-40B4-BE49-F238E27FC236}">
                <a16:creationId xmlns:a16="http://schemas.microsoft.com/office/drawing/2014/main" id="{8112546B-678A-5527-7861-C91D07087690}"/>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78333" name="Text Box 160">
            <a:extLst>
              <a:ext uri="{FF2B5EF4-FFF2-40B4-BE49-F238E27FC236}">
                <a16:creationId xmlns:a16="http://schemas.microsoft.com/office/drawing/2014/main" id="{0A0A7AA1-84EB-AC20-C3DA-03E312F8F6AD}"/>
              </a:ext>
            </a:extLst>
          </p:cNvPr>
          <p:cNvSpPr txBox="1">
            <a:spLocks noChangeArrowheads="1"/>
          </p:cNvSpPr>
          <p:nvPr/>
        </p:nvSpPr>
        <p:spPr bwMode="auto">
          <a:xfrm>
            <a:off x="914400" y="6324600"/>
            <a:ext cx="5715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50000"/>
              </a:spcBef>
              <a:buFontTx/>
              <a:buNone/>
            </a:pPr>
            <a:r>
              <a:rPr lang="en-US" altLang="en-US" sz="1400">
                <a:latin typeface="Verdana" panose="020B0604030504040204" pitchFamily="34" charset="0"/>
              </a:rPr>
              <a:t>Goetz and Scott, 89 Yale L.J. 1261 (1980)</a:t>
            </a:r>
          </a:p>
        </p:txBody>
      </p:sp>
      <p:sp>
        <p:nvSpPr>
          <p:cNvPr id="178334" name="Line 161">
            <a:extLst>
              <a:ext uri="{FF2B5EF4-FFF2-40B4-BE49-F238E27FC236}">
                <a16:creationId xmlns:a16="http://schemas.microsoft.com/office/drawing/2014/main" id="{7EC37C88-0BA0-BC4E-2787-9ABCE0E0127E}"/>
              </a:ext>
            </a:extLst>
          </p:cNvPr>
          <p:cNvSpPr>
            <a:spLocks noChangeShapeType="1"/>
          </p:cNvSpPr>
          <p:nvPr/>
        </p:nvSpPr>
        <p:spPr bwMode="auto">
          <a:xfrm>
            <a:off x="6172200" y="4800600"/>
            <a:ext cx="0" cy="1066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8335" name="Text Box 162">
            <a:extLst>
              <a:ext uri="{FF2B5EF4-FFF2-40B4-BE49-F238E27FC236}">
                <a16:creationId xmlns:a16="http://schemas.microsoft.com/office/drawing/2014/main" id="{9A79F157-4267-C2A7-0D95-484338001171}"/>
              </a:ext>
            </a:extLst>
          </p:cNvPr>
          <p:cNvSpPr txBox="1">
            <a:spLocks noChangeArrowheads="1"/>
          </p:cNvSpPr>
          <p:nvPr/>
        </p:nvSpPr>
        <p:spPr bwMode="auto">
          <a:xfrm>
            <a:off x="152400" y="4953000"/>
            <a:ext cx="1447800" cy="1200150"/>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CC0000"/>
                </a:solidFill>
                <a:latin typeface="Verdana" panose="020B0604030504040204" pitchFamily="34" charset="0"/>
              </a:rPr>
              <a:t>David spends </a:t>
            </a:r>
          </a:p>
          <a:p>
            <a:pPr>
              <a:spcBef>
                <a:spcPct val="0"/>
              </a:spcBef>
              <a:buFontTx/>
              <a:buNone/>
            </a:pPr>
            <a:r>
              <a:rPr lang="en-US" altLang="en-US" sz="1800">
                <a:solidFill>
                  <a:srgbClr val="CC0000"/>
                </a:solidFill>
                <a:latin typeface="Verdana" panose="020B0604030504040204" pitchFamily="34" charset="0"/>
              </a:rPr>
              <a:t>only 50 in </a:t>
            </a:r>
          </a:p>
          <a:p>
            <a:pPr>
              <a:spcBef>
                <a:spcPct val="0"/>
              </a:spcBef>
              <a:buFontTx/>
              <a:buNone/>
            </a:pPr>
            <a:r>
              <a:rPr lang="en-US" altLang="en-US" sz="1800">
                <a:solidFill>
                  <a:srgbClr val="CC0000"/>
                </a:solidFill>
                <a:latin typeface="Verdana" panose="020B0604030504040204" pitchFamily="34" charset="0"/>
              </a:rPr>
              <a:t>period 1</a:t>
            </a:r>
            <a:endParaRPr lang="en-US" altLang="en-US" sz="1800">
              <a:latin typeface="Verdana" panose="020B0604030504040204" pitchFamily="34" charset="0"/>
            </a:endParaRPr>
          </a:p>
        </p:txBody>
      </p:sp>
      <p:sp>
        <p:nvSpPr>
          <p:cNvPr id="178336" name="Line 163">
            <a:extLst>
              <a:ext uri="{FF2B5EF4-FFF2-40B4-BE49-F238E27FC236}">
                <a16:creationId xmlns:a16="http://schemas.microsoft.com/office/drawing/2014/main" id="{6B586FA5-BC0D-5800-6566-7985D2CE5C96}"/>
              </a:ext>
            </a:extLst>
          </p:cNvPr>
          <p:cNvSpPr>
            <a:spLocks noChangeShapeType="1"/>
          </p:cNvSpPr>
          <p:nvPr/>
        </p:nvSpPr>
        <p:spPr bwMode="auto">
          <a:xfrm flipV="1">
            <a:off x="1600200" y="4876800"/>
            <a:ext cx="457200" cy="3048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78337" name="AutoShape 166">
            <a:hlinkClick r:id="" action="ppaction://hlinkshowjump?jump=previousslide" highlightClick="1"/>
            <a:extLst>
              <a:ext uri="{FF2B5EF4-FFF2-40B4-BE49-F238E27FC236}">
                <a16:creationId xmlns:a16="http://schemas.microsoft.com/office/drawing/2014/main" id="{1018ADEE-9E0E-57DF-CC31-B6891075B762}"/>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78338" name="Slide Number Placeholder 165">
            <a:extLst>
              <a:ext uri="{FF2B5EF4-FFF2-40B4-BE49-F238E27FC236}">
                <a16:creationId xmlns:a16="http://schemas.microsoft.com/office/drawing/2014/main" id="{E5D14570-4AED-1964-680E-EA278F33A31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51A1CB1D-DE1A-4049-8989-568837B0575C}" type="slidenum">
              <a:rPr lang="en-US" altLang="en-US" sz="1200" smtClean="0">
                <a:latin typeface="Verdana" panose="020B0604030504040204" pitchFamily="34" charset="0"/>
              </a:rPr>
              <a:pPr>
                <a:spcBef>
                  <a:spcPct val="0"/>
                </a:spcBef>
                <a:buFontTx/>
                <a:buNone/>
              </a:pPr>
              <a:t>76</a:t>
            </a:fld>
            <a:endParaRPr lang="en-US" altLang="en-US" sz="1200">
              <a:latin typeface="Verdana" panose="020B0604030504040204" pitchFamily="34" charset="0"/>
            </a:endParaRPr>
          </a:p>
        </p:txBody>
      </p:sp>
      <p:sp>
        <p:nvSpPr>
          <p:cNvPr id="178339" name="TextBox 166">
            <a:extLst>
              <a:ext uri="{FF2B5EF4-FFF2-40B4-BE49-F238E27FC236}">
                <a16:creationId xmlns:a16="http://schemas.microsoft.com/office/drawing/2014/main" id="{714A7957-79E3-59AF-BAB5-93B53F11E804}"/>
              </a:ext>
            </a:extLst>
          </p:cNvPr>
          <p:cNvSpPr txBox="1">
            <a:spLocks noChangeArrowheads="1"/>
          </p:cNvSpPr>
          <p:nvPr/>
        </p:nvSpPr>
        <p:spPr bwMode="auto">
          <a:xfrm>
            <a:off x="6477000" y="3200400"/>
            <a:ext cx="2019300" cy="923925"/>
          </a:xfrm>
          <a:prstGeom prst="rect">
            <a:avLst/>
          </a:prstGeom>
          <a:solidFill>
            <a:srgbClr val="FFFFCC"/>
          </a:solidFill>
          <a:ln w="9525">
            <a:solidFill>
              <a:srgbClr val="C0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C00000"/>
                </a:solidFill>
                <a:latin typeface="Verdana" panose="020B0604030504040204" pitchFamily="34" charset="0"/>
              </a:rPr>
              <a:t>Where David is </a:t>
            </a:r>
          </a:p>
          <a:p>
            <a:pPr>
              <a:spcBef>
                <a:spcPct val="0"/>
              </a:spcBef>
              <a:buFontTx/>
              <a:buNone/>
            </a:pPr>
            <a:r>
              <a:rPr lang="en-US" altLang="en-US" sz="1800">
                <a:solidFill>
                  <a:srgbClr val="C00000"/>
                </a:solidFill>
                <a:latin typeface="Verdana" panose="020B0604030504040204" pitchFamily="34" charset="0"/>
              </a:rPr>
              <a:t>on Ebenezer</a:t>
            </a:r>
            <a:r>
              <a:rPr lang="ja-JP" altLang="en-US" sz="1800">
                <a:solidFill>
                  <a:srgbClr val="C00000"/>
                </a:solidFill>
                <a:latin typeface="Verdana" panose="020B0604030504040204" pitchFamily="34" charset="0"/>
              </a:rPr>
              <a:t>’</a:t>
            </a:r>
            <a:r>
              <a:rPr lang="en-US" altLang="ja-JP" sz="1800">
                <a:solidFill>
                  <a:srgbClr val="C00000"/>
                </a:solidFill>
                <a:latin typeface="Verdana" panose="020B0604030504040204" pitchFamily="34" charset="0"/>
              </a:rPr>
              <a:t>s </a:t>
            </a:r>
          </a:p>
          <a:p>
            <a:pPr>
              <a:spcBef>
                <a:spcPct val="0"/>
              </a:spcBef>
              <a:buFontTx/>
              <a:buNone/>
            </a:pPr>
            <a:r>
              <a:rPr lang="en-US" altLang="en-US" sz="1800">
                <a:solidFill>
                  <a:srgbClr val="C00000"/>
                </a:solidFill>
                <a:latin typeface="Verdana" panose="020B0604030504040204" pitchFamily="34" charset="0"/>
              </a:rPr>
              <a:t>performance</a:t>
            </a:r>
          </a:p>
        </p:txBody>
      </p:sp>
      <p:sp>
        <p:nvSpPr>
          <p:cNvPr id="178340" name="Line 165">
            <a:extLst>
              <a:ext uri="{FF2B5EF4-FFF2-40B4-BE49-F238E27FC236}">
                <a16:creationId xmlns:a16="http://schemas.microsoft.com/office/drawing/2014/main" id="{7659E33C-7011-2D9C-2D09-3F342568A6E0}"/>
              </a:ext>
            </a:extLst>
          </p:cNvPr>
          <p:cNvSpPr>
            <a:spLocks noChangeShapeType="1"/>
          </p:cNvSpPr>
          <p:nvPr/>
        </p:nvSpPr>
        <p:spPr bwMode="auto">
          <a:xfrm flipH="1">
            <a:off x="6248400" y="4191000"/>
            <a:ext cx="228600" cy="5334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536731"/>
                                        </p:tgtEl>
                                      </p:cBhvr>
                                    </p:animEffect>
                                    <p:animScale>
                                      <p:cBhvr>
                                        <p:cTn id="7" dur="250" autoRev="1" fill="hold"/>
                                        <p:tgtEl>
                                          <p:spTgt spid="53673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0225" name="Rectangle 2">
            <a:extLst>
              <a:ext uri="{FF2B5EF4-FFF2-40B4-BE49-F238E27FC236}">
                <a16:creationId xmlns:a16="http://schemas.microsoft.com/office/drawing/2014/main" id="{32B4FB5E-CED0-F358-7E72-6F803DA51F19}"/>
              </a:ext>
            </a:extLst>
          </p:cNvPr>
          <p:cNvSpPr>
            <a:spLocks noChangeArrowheads="1"/>
          </p:cNvSpPr>
          <p:nvPr/>
        </p:nvSpPr>
        <p:spPr bwMode="auto">
          <a:xfrm>
            <a:off x="533400" y="1154113"/>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26" name="Rectangle 3">
            <a:extLst>
              <a:ext uri="{FF2B5EF4-FFF2-40B4-BE49-F238E27FC236}">
                <a16:creationId xmlns:a16="http://schemas.microsoft.com/office/drawing/2014/main" id="{CED5919D-AA31-7715-068E-8DC2BA56D0B0}"/>
              </a:ext>
            </a:extLst>
          </p:cNvPr>
          <p:cNvSpPr>
            <a:spLocks noChangeArrowheads="1"/>
          </p:cNvSpPr>
          <p:nvPr/>
        </p:nvSpPr>
        <p:spPr bwMode="auto">
          <a:xfrm>
            <a:off x="533400" y="1362075"/>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27" name="Rectangle 4">
            <a:extLst>
              <a:ext uri="{FF2B5EF4-FFF2-40B4-BE49-F238E27FC236}">
                <a16:creationId xmlns:a16="http://schemas.microsoft.com/office/drawing/2014/main" id="{E6C3F7EF-12BC-0A54-8B39-EDCA4ABB8444}"/>
              </a:ext>
            </a:extLst>
          </p:cNvPr>
          <p:cNvSpPr>
            <a:spLocks noChangeArrowheads="1"/>
          </p:cNvSpPr>
          <p:nvPr/>
        </p:nvSpPr>
        <p:spPr bwMode="auto">
          <a:xfrm>
            <a:off x="533400" y="1570038"/>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28" name="Rectangle 5">
            <a:extLst>
              <a:ext uri="{FF2B5EF4-FFF2-40B4-BE49-F238E27FC236}">
                <a16:creationId xmlns:a16="http://schemas.microsoft.com/office/drawing/2014/main" id="{9A12C746-EF28-D12F-3E15-D133D53F07F6}"/>
              </a:ext>
            </a:extLst>
          </p:cNvPr>
          <p:cNvSpPr>
            <a:spLocks noChangeArrowheads="1"/>
          </p:cNvSpPr>
          <p:nvPr/>
        </p:nvSpPr>
        <p:spPr bwMode="auto">
          <a:xfrm>
            <a:off x="533400" y="1778000"/>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29" name="Rectangle 6">
            <a:extLst>
              <a:ext uri="{FF2B5EF4-FFF2-40B4-BE49-F238E27FC236}">
                <a16:creationId xmlns:a16="http://schemas.microsoft.com/office/drawing/2014/main" id="{83038F00-CFDE-99F5-9916-051344208E30}"/>
              </a:ext>
            </a:extLst>
          </p:cNvPr>
          <p:cNvSpPr>
            <a:spLocks noChangeArrowheads="1"/>
          </p:cNvSpPr>
          <p:nvPr/>
        </p:nvSpPr>
        <p:spPr bwMode="auto">
          <a:xfrm>
            <a:off x="533400"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30" name="Rectangle 7">
            <a:extLst>
              <a:ext uri="{FF2B5EF4-FFF2-40B4-BE49-F238E27FC236}">
                <a16:creationId xmlns:a16="http://schemas.microsoft.com/office/drawing/2014/main" id="{63DF0247-1763-F514-CCEB-5135483FC156}"/>
              </a:ext>
            </a:extLst>
          </p:cNvPr>
          <p:cNvSpPr>
            <a:spLocks noChangeArrowheads="1"/>
          </p:cNvSpPr>
          <p:nvPr/>
        </p:nvSpPr>
        <p:spPr bwMode="auto">
          <a:xfrm>
            <a:off x="1114425"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31" name="Rectangle 8">
            <a:extLst>
              <a:ext uri="{FF2B5EF4-FFF2-40B4-BE49-F238E27FC236}">
                <a16:creationId xmlns:a16="http://schemas.microsoft.com/office/drawing/2014/main" id="{1AAF4380-5768-8B29-8900-602EF014ADD9}"/>
              </a:ext>
            </a:extLst>
          </p:cNvPr>
          <p:cNvSpPr>
            <a:spLocks noChangeArrowheads="1"/>
          </p:cNvSpPr>
          <p:nvPr/>
        </p:nvSpPr>
        <p:spPr bwMode="auto">
          <a:xfrm>
            <a:off x="1697038" y="19827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32" name="Rectangle 9">
            <a:extLst>
              <a:ext uri="{FF2B5EF4-FFF2-40B4-BE49-F238E27FC236}">
                <a16:creationId xmlns:a16="http://schemas.microsoft.com/office/drawing/2014/main" id="{CDD5BD4E-4F37-BD15-7F34-01677E224613}"/>
              </a:ext>
            </a:extLst>
          </p:cNvPr>
          <p:cNvSpPr>
            <a:spLocks noChangeArrowheads="1"/>
          </p:cNvSpPr>
          <p:nvPr/>
        </p:nvSpPr>
        <p:spPr bwMode="auto">
          <a:xfrm>
            <a:off x="2278063" y="19827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33" name="Rectangle 10">
            <a:extLst>
              <a:ext uri="{FF2B5EF4-FFF2-40B4-BE49-F238E27FC236}">
                <a16:creationId xmlns:a16="http://schemas.microsoft.com/office/drawing/2014/main" id="{4AA40E74-7CC7-298D-3D0D-62FD6BDE27F2}"/>
              </a:ext>
            </a:extLst>
          </p:cNvPr>
          <p:cNvSpPr>
            <a:spLocks noChangeArrowheads="1"/>
          </p:cNvSpPr>
          <p:nvPr/>
        </p:nvSpPr>
        <p:spPr bwMode="auto">
          <a:xfrm>
            <a:off x="2859088" y="19827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34" name="Rectangle 11">
            <a:extLst>
              <a:ext uri="{FF2B5EF4-FFF2-40B4-BE49-F238E27FC236}">
                <a16:creationId xmlns:a16="http://schemas.microsoft.com/office/drawing/2014/main" id="{2F528576-1AEF-AC61-476C-BB95E10E002E}"/>
              </a:ext>
            </a:extLst>
          </p:cNvPr>
          <p:cNvSpPr>
            <a:spLocks noChangeArrowheads="1"/>
          </p:cNvSpPr>
          <p:nvPr/>
        </p:nvSpPr>
        <p:spPr bwMode="auto">
          <a:xfrm>
            <a:off x="3835400"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35" name="Rectangle 12">
            <a:extLst>
              <a:ext uri="{FF2B5EF4-FFF2-40B4-BE49-F238E27FC236}">
                <a16:creationId xmlns:a16="http://schemas.microsoft.com/office/drawing/2014/main" id="{D6BEFBA1-EAC1-07ED-E9B5-E43DB5F1B3B5}"/>
              </a:ext>
            </a:extLst>
          </p:cNvPr>
          <p:cNvSpPr>
            <a:spLocks noChangeArrowheads="1"/>
          </p:cNvSpPr>
          <p:nvPr/>
        </p:nvSpPr>
        <p:spPr bwMode="auto">
          <a:xfrm>
            <a:off x="533400" y="2189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36" name="Rectangle 13">
            <a:extLst>
              <a:ext uri="{FF2B5EF4-FFF2-40B4-BE49-F238E27FC236}">
                <a16:creationId xmlns:a16="http://schemas.microsoft.com/office/drawing/2014/main" id="{E3B010DF-5658-9396-0CC2-0F03413792DF}"/>
              </a:ext>
            </a:extLst>
          </p:cNvPr>
          <p:cNvSpPr>
            <a:spLocks noChangeArrowheads="1"/>
          </p:cNvSpPr>
          <p:nvPr/>
        </p:nvSpPr>
        <p:spPr bwMode="auto">
          <a:xfrm>
            <a:off x="533400" y="2397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37" name="Rectangle 14">
            <a:extLst>
              <a:ext uri="{FF2B5EF4-FFF2-40B4-BE49-F238E27FC236}">
                <a16:creationId xmlns:a16="http://schemas.microsoft.com/office/drawing/2014/main" id="{B2484DCE-2A95-B267-3940-066F1A3A5A3E}"/>
              </a:ext>
            </a:extLst>
          </p:cNvPr>
          <p:cNvSpPr>
            <a:spLocks noChangeArrowheads="1"/>
          </p:cNvSpPr>
          <p:nvPr/>
        </p:nvSpPr>
        <p:spPr bwMode="auto">
          <a:xfrm>
            <a:off x="533400" y="2605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38" name="Rectangle 15">
            <a:extLst>
              <a:ext uri="{FF2B5EF4-FFF2-40B4-BE49-F238E27FC236}">
                <a16:creationId xmlns:a16="http://schemas.microsoft.com/office/drawing/2014/main" id="{A2205677-A360-DAF0-2177-EBD5276B5FD3}"/>
              </a:ext>
            </a:extLst>
          </p:cNvPr>
          <p:cNvSpPr>
            <a:spLocks noChangeArrowheads="1"/>
          </p:cNvSpPr>
          <p:nvPr/>
        </p:nvSpPr>
        <p:spPr bwMode="auto">
          <a:xfrm>
            <a:off x="582613" y="2605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39" name="Rectangle 16">
            <a:extLst>
              <a:ext uri="{FF2B5EF4-FFF2-40B4-BE49-F238E27FC236}">
                <a16:creationId xmlns:a16="http://schemas.microsoft.com/office/drawing/2014/main" id="{2D15FE43-8581-0BE3-7EB4-67DB1263774B}"/>
              </a:ext>
            </a:extLst>
          </p:cNvPr>
          <p:cNvSpPr>
            <a:spLocks noChangeArrowheads="1"/>
          </p:cNvSpPr>
          <p:nvPr/>
        </p:nvSpPr>
        <p:spPr bwMode="auto">
          <a:xfrm>
            <a:off x="533400" y="2813050"/>
            <a:ext cx="3333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40" name="Rectangle 17">
            <a:extLst>
              <a:ext uri="{FF2B5EF4-FFF2-40B4-BE49-F238E27FC236}">
                <a16:creationId xmlns:a16="http://schemas.microsoft.com/office/drawing/2014/main" id="{C0D42FEC-247D-9C3F-2279-0FADAAC71C66}"/>
              </a:ext>
            </a:extLst>
          </p:cNvPr>
          <p:cNvSpPr>
            <a:spLocks noChangeArrowheads="1"/>
          </p:cNvSpPr>
          <p:nvPr/>
        </p:nvSpPr>
        <p:spPr bwMode="auto">
          <a:xfrm>
            <a:off x="776288" y="2813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41" name="Rectangle 18">
            <a:extLst>
              <a:ext uri="{FF2B5EF4-FFF2-40B4-BE49-F238E27FC236}">
                <a16:creationId xmlns:a16="http://schemas.microsoft.com/office/drawing/2014/main" id="{E65B45A3-8C4C-93A5-0F97-956F6412545C}"/>
              </a:ext>
            </a:extLst>
          </p:cNvPr>
          <p:cNvSpPr>
            <a:spLocks noChangeArrowheads="1"/>
          </p:cNvSpPr>
          <p:nvPr/>
        </p:nvSpPr>
        <p:spPr bwMode="auto">
          <a:xfrm>
            <a:off x="533400"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42" name="Rectangle 19">
            <a:extLst>
              <a:ext uri="{FF2B5EF4-FFF2-40B4-BE49-F238E27FC236}">
                <a16:creationId xmlns:a16="http://schemas.microsoft.com/office/drawing/2014/main" id="{2C9A7203-F4E7-1B3A-9C84-DB00D6F42A5D}"/>
              </a:ext>
            </a:extLst>
          </p:cNvPr>
          <p:cNvSpPr>
            <a:spLocks noChangeArrowheads="1"/>
          </p:cNvSpPr>
          <p:nvPr/>
        </p:nvSpPr>
        <p:spPr bwMode="auto">
          <a:xfrm>
            <a:off x="1114425"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43" name="Rectangle 20">
            <a:extLst>
              <a:ext uri="{FF2B5EF4-FFF2-40B4-BE49-F238E27FC236}">
                <a16:creationId xmlns:a16="http://schemas.microsoft.com/office/drawing/2014/main" id="{D6CA3A09-6EAB-9B38-3D1F-0E6989138E67}"/>
              </a:ext>
            </a:extLst>
          </p:cNvPr>
          <p:cNvSpPr>
            <a:spLocks noChangeArrowheads="1"/>
          </p:cNvSpPr>
          <p:nvPr/>
        </p:nvSpPr>
        <p:spPr bwMode="auto">
          <a:xfrm>
            <a:off x="1697038"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44" name="Rectangle 21">
            <a:extLst>
              <a:ext uri="{FF2B5EF4-FFF2-40B4-BE49-F238E27FC236}">
                <a16:creationId xmlns:a16="http://schemas.microsoft.com/office/drawing/2014/main" id="{99CD2FCB-E644-EAF5-5FED-6E4BEEFCAD67}"/>
              </a:ext>
            </a:extLst>
          </p:cNvPr>
          <p:cNvSpPr>
            <a:spLocks noChangeArrowheads="1"/>
          </p:cNvSpPr>
          <p:nvPr/>
        </p:nvSpPr>
        <p:spPr bwMode="auto">
          <a:xfrm>
            <a:off x="2278063"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45" name="Rectangle 22">
            <a:extLst>
              <a:ext uri="{FF2B5EF4-FFF2-40B4-BE49-F238E27FC236}">
                <a16:creationId xmlns:a16="http://schemas.microsoft.com/office/drawing/2014/main" id="{0532B805-A4C4-A60E-DFAF-48170A6D2AA9}"/>
              </a:ext>
            </a:extLst>
          </p:cNvPr>
          <p:cNvSpPr>
            <a:spLocks noChangeArrowheads="1"/>
          </p:cNvSpPr>
          <p:nvPr/>
        </p:nvSpPr>
        <p:spPr bwMode="auto">
          <a:xfrm>
            <a:off x="2859088"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46" name="Rectangle 23">
            <a:extLst>
              <a:ext uri="{FF2B5EF4-FFF2-40B4-BE49-F238E27FC236}">
                <a16:creationId xmlns:a16="http://schemas.microsoft.com/office/drawing/2014/main" id="{514036DA-965F-EA1A-6BFD-EF70DBC47D20}"/>
              </a:ext>
            </a:extLst>
          </p:cNvPr>
          <p:cNvSpPr>
            <a:spLocks noChangeArrowheads="1"/>
          </p:cNvSpPr>
          <p:nvPr/>
        </p:nvSpPr>
        <p:spPr bwMode="auto">
          <a:xfrm>
            <a:off x="3440113"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47" name="Rectangle 24">
            <a:extLst>
              <a:ext uri="{FF2B5EF4-FFF2-40B4-BE49-F238E27FC236}">
                <a16:creationId xmlns:a16="http://schemas.microsoft.com/office/drawing/2014/main" id="{E6D478AB-63B2-8F43-BE29-8FF5F8595DAD}"/>
              </a:ext>
            </a:extLst>
          </p:cNvPr>
          <p:cNvSpPr>
            <a:spLocks noChangeArrowheads="1"/>
          </p:cNvSpPr>
          <p:nvPr/>
        </p:nvSpPr>
        <p:spPr bwMode="auto">
          <a:xfrm>
            <a:off x="4022725"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48" name="Rectangle 25">
            <a:extLst>
              <a:ext uri="{FF2B5EF4-FFF2-40B4-BE49-F238E27FC236}">
                <a16:creationId xmlns:a16="http://schemas.microsoft.com/office/drawing/2014/main" id="{CB22B451-C1A8-8BC4-AB21-F4131E82D5D5}"/>
              </a:ext>
            </a:extLst>
          </p:cNvPr>
          <p:cNvSpPr>
            <a:spLocks noChangeArrowheads="1"/>
          </p:cNvSpPr>
          <p:nvPr/>
        </p:nvSpPr>
        <p:spPr bwMode="auto">
          <a:xfrm>
            <a:off x="533400"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49" name="Rectangle 26">
            <a:extLst>
              <a:ext uri="{FF2B5EF4-FFF2-40B4-BE49-F238E27FC236}">
                <a16:creationId xmlns:a16="http://schemas.microsoft.com/office/drawing/2014/main" id="{A06F0606-8321-3B9F-18DB-CB7CEFDE4030}"/>
              </a:ext>
            </a:extLst>
          </p:cNvPr>
          <p:cNvSpPr>
            <a:spLocks noChangeArrowheads="1"/>
          </p:cNvSpPr>
          <p:nvPr/>
        </p:nvSpPr>
        <p:spPr bwMode="auto">
          <a:xfrm>
            <a:off x="1114425"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50" name="Rectangle 27">
            <a:extLst>
              <a:ext uri="{FF2B5EF4-FFF2-40B4-BE49-F238E27FC236}">
                <a16:creationId xmlns:a16="http://schemas.microsoft.com/office/drawing/2014/main" id="{0DAE2B50-84B4-A730-5689-040B6822B5B5}"/>
              </a:ext>
            </a:extLst>
          </p:cNvPr>
          <p:cNvSpPr>
            <a:spLocks noChangeArrowheads="1"/>
          </p:cNvSpPr>
          <p:nvPr/>
        </p:nvSpPr>
        <p:spPr bwMode="auto">
          <a:xfrm>
            <a:off x="1697038" y="3228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51" name="Rectangle 28">
            <a:extLst>
              <a:ext uri="{FF2B5EF4-FFF2-40B4-BE49-F238E27FC236}">
                <a16:creationId xmlns:a16="http://schemas.microsoft.com/office/drawing/2014/main" id="{F87788C0-AB76-5FF6-F641-D614049F4DD8}"/>
              </a:ext>
            </a:extLst>
          </p:cNvPr>
          <p:cNvSpPr>
            <a:spLocks noChangeArrowheads="1"/>
          </p:cNvSpPr>
          <p:nvPr/>
        </p:nvSpPr>
        <p:spPr bwMode="auto">
          <a:xfrm>
            <a:off x="2278063" y="3228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52" name="Rectangle 29">
            <a:extLst>
              <a:ext uri="{FF2B5EF4-FFF2-40B4-BE49-F238E27FC236}">
                <a16:creationId xmlns:a16="http://schemas.microsoft.com/office/drawing/2014/main" id="{24FB5109-EE92-4CA0-15DD-D819EBCA9E7E}"/>
              </a:ext>
            </a:extLst>
          </p:cNvPr>
          <p:cNvSpPr>
            <a:spLocks noChangeArrowheads="1"/>
          </p:cNvSpPr>
          <p:nvPr/>
        </p:nvSpPr>
        <p:spPr bwMode="auto">
          <a:xfrm>
            <a:off x="2859088" y="3228975"/>
            <a:ext cx="1825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53" name="Rectangle 30">
            <a:extLst>
              <a:ext uri="{FF2B5EF4-FFF2-40B4-BE49-F238E27FC236}">
                <a16:creationId xmlns:a16="http://schemas.microsoft.com/office/drawing/2014/main" id="{2A148438-0A2A-1676-BC56-0C6FF12D6409}"/>
              </a:ext>
            </a:extLst>
          </p:cNvPr>
          <p:cNvSpPr>
            <a:spLocks noChangeArrowheads="1"/>
          </p:cNvSpPr>
          <p:nvPr/>
        </p:nvSpPr>
        <p:spPr bwMode="auto">
          <a:xfrm>
            <a:off x="2955925"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54" name="Rectangle 31">
            <a:extLst>
              <a:ext uri="{FF2B5EF4-FFF2-40B4-BE49-F238E27FC236}">
                <a16:creationId xmlns:a16="http://schemas.microsoft.com/office/drawing/2014/main" id="{33B4A165-B181-D02C-E38A-FA2CF8B3CEE5}"/>
              </a:ext>
            </a:extLst>
          </p:cNvPr>
          <p:cNvSpPr>
            <a:spLocks noChangeArrowheads="1"/>
          </p:cNvSpPr>
          <p:nvPr/>
        </p:nvSpPr>
        <p:spPr bwMode="auto">
          <a:xfrm>
            <a:off x="1697038" y="3436938"/>
            <a:ext cx="4445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55" name="Rectangle 32">
            <a:extLst>
              <a:ext uri="{FF2B5EF4-FFF2-40B4-BE49-F238E27FC236}">
                <a16:creationId xmlns:a16="http://schemas.microsoft.com/office/drawing/2014/main" id="{08B455CA-AD07-5D4B-668B-76E9B34F492D}"/>
              </a:ext>
            </a:extLst>
          </p:cNvPr>
          <p:cNvSpPr>
            <a:spLocks noChangeArrowheads="1"/>
          </p:cNvSpPr>
          <p:nvPr/>
        </p:nvSpPr>
        <p:spPr bwMode="auto">
          <a:xfrm>
            <a:off x="2633663" y="3436938"/>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56" name="Rectangle 33">
            <a:extLst>
              <a:ext uri="{FF2B5EF4-FFF2-40B4-BE49-F238E27FC236}">
                <a16:creationId xmlns:a16="http://schemas.microsoft.com/office/drawing/2014/main" id="{95B3132E-E097-99F9-C648-BA9419C5EF86}"/>
              </a:ext>
            </a:extLst>
          </p:cNvPr>
          <p:cNvSpPr>
            <a:spLocks noChangeArrowheads="1"/>
          </p:cNvSpPr>
          <p:nvPr/>
        </p:nvSpPr>
        <p:spPr bwMode="auto">
          <a:xfrm>
            <a:off x="2967038" y="34369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57" name="Rectangle 34">
            <a:extLst>
              <a:ext uri="{FF2B5EF4-FFF2-40B4-BE49-F238E27FC236}">
                <a16:creationId xmlns:a16="http://schemas.microsoft.com/office/drawing/2014/main" id="{00CC6150-0605-E8A1-3040-E974EB65A336}"/>
              </a:ext>
            </a:extLst>
          </p:cNvPr>
          <p:cNvSpPr>
            <a:spLocks noChangeArrowheads="1"/>
          </p:cNvSpPr>
          <p:nvPr/>
        </p:nvSpPr>
        <p:spPr bwMode="auto">
          <a:xfrm>
            <a:off x="3440113" y="34369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58" name="Rectangle 35">
            <a:extLst>
              <a:ext uri="{FF2B5EF4-FFF2-40B4-BE49-F238E27FC236}">
                <a16:creationId xmlns:a16="http://schemas.microsoft.com/office/drawing/2014/main" id="{EA5812A0-3624-7880-946D-8B7A6D4DF484}"/>
              </a:ext>
            </a:extLst>
          </p:cNvPr>
          <p:cNvSpPr>
            <a:spLocks noChangeArrowheads="1"/>
          </p:cNvSpPr>
          <p:nvPr/>
        </p:nvSpPr>
        <p:spPr bwMode="auto">
          <a:xfrm>
            <a:off x="4022725" y="3436938"/>
            <a:ext cx="3333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59" name="Rectangle 36">
            <a:extLst>
              <a:ext uri="{FF2B5EF4-FFF2-40B4-BE49-F238E27FC236}">
                <a16:creationId xmlns:a16="http://schemas.microsoft.com/office/drawing/2014/main" id="{BBF0F633-57D0-9D8A-AAC8-F4D508BCF470}"/>
              </a:ext>
            </a:extLst>
          </p:cNvPr>
          <p:cNvSpPr>
            <a:spLocks noChangeArrowheads="1"/>
          </p:cNvSpPr>
          <p:nvPr/>
        </p:nvSpPr>
        <p:spPr bwMode="auto">
          <a:xfrm>
            <a:off x="4264025" y="34369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60" name="Rectangle 37">
            <a:extLst>
              <a:ext uri="{FF2B5EF4-FFF2-40B4-BE49-F238E27FC236}">
                <a16:creationId xmlns:a16="http://schemas.microsoft.com/office/drawing/2014/main" id="{DD230B3F-DC11-6553-EDEE-5FE0E9B4CB99}"/>
              </a:ext>
            </a:extLst>
          </p:cNvPr>
          <p:cNvSpPr>
            <a:spLocks noChangeArrowheads="1"/>
          </p:cNvSpPr>
          <p:nvPr/>
        </p:nvSpPr>
        <p:spPr bwMode="auto">
          <a:xfrm>
            <a:off x="4603750" y="3436938"/>
            <a:ext cx="36830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B</a:t>
            </a:r>
            <a:endParaRPr lang="en-US" altLang="en-US" sz="2400">
              <a:latin typeface="Times New Roman" panose="02020603050405020304" pitchFamily="18" charset="0"/>
            </a:endParaRPr>
          </a:p>
        </p:txBody>
      </p:sp>
      <p:sp>
        <p:nvSpPr>
          <p:cNvPr id="180261" name="Rectangle 38">
            <a:extLst>
              <a:ext uri="{FF2B5EF4-FFF2-40B4-BE49-F238E27FC236}">
                <a16:creationId xmlns:a16="http://schemas.microsoft.com/office/drawing/2014/main" id="{49EDB59F-181F-51DC-40A7-FC8247F3AED6}"/>
              </a:ext>
            </a:extLst>
          </p:cNvPr>
          <p:cNvSpPr>
            <a:spLocks noChangeArrowheads="1"/>
          </p:cNvSpPr>
          <p:nvPr/>
        </p:nvSpPr>
        <p:spPr bwMode="auto">
          <a:xfrm>
            <a:off x="4876800" y="3514725"/>
            <a:ext cx="531813"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100, 100</a:t>
            </a:r>
            <a:endParaRPr lang="en-US" altLang="en-US" sz="2400">
              <a:latin typeface="Times New Roman" panose="02020603050405020304" pitchFamily="18" charset="0"/>
            </a:endParaRPr>
          </a:p>
        </p:txBody>
      </p:sp>
      <p:sp>
        <p:nvSpPr>
          <p:cNvPr id="180262" name="Rectangle 39">
            <a:extLst>
              <a:ext uri="{FF2B5EF4-FFF2-40B4-BE49-F238E27FC236}">
                <a16:creationId xmlns:a16="http://schemas.microsoft.com/office/drawing/2014/main" id="{BB395E0C-E723-7ABC-E7B4-0EA660147C5A}"/>
              </a:ext>
            </a:extLst>
          </p:cNvPr>
          <p:cNvSpPr>
            <a:spLocks noChangeArrowheads="1"/>
          </p:cNvSpPr>
          <p:nvPr/>
        </p:nvSpPr>
        <p:spPr bwMode="auto">
          <a:xfrm>
            <a:off x="5332413" y="34369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63" name="Rectangle 40">
            <a:extLst>
              <a:ext uri="{FF2B5EF4-FFF2-40B4-BE49-F238E27FC236}">
                <a16:creationId xmlns:a16="http://schemas.microsoft.com/office/drawing/2014/main" id="{C082383D-CEE3-02EC-7E4D-6F1C79FA05C8}"/>
              </a:ext>
            </a:extLst>
          </p:cNvPr>
          <p:cNvSpPr>
            <a:spLocks noChangeArrowheads="1"/>
          </p:cNvSpPr>
          <p:nvPr/>
        </p:nvSpPr>
        <p:spPr bwMode="auto">
          <a:xfrm>
            <a:off x="533400"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64" name="Rectangle 41">
            <a:extLst>
              <a:ext uri="{FF2B5EF4-FFF2-40B4-BE49-F238E27FC236}">
                <a16:creationId xmlns:a16="http://schemas.microsoft.com/office/drawing/2014/main" id="{41C16CA2-9442-3021-1C98-FA38656EC166}"/>
              </a:ext>
            </a:extLst>
          </p:cNvPr>
          <p:cNvSpPr>
            <a:spLocks noChangeArrowheads="1"/>
          </p:cNvSpPr>
          <p:nvPr/>
        </p:nvSpPr>
        <p:spPr bwMode="auto">
          <a:xfrm>
            <a:off x="1114425"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65" name="Rectangle 42">
            <a:extLst>
              <a:ext uri="{FF2B5EF4-FFF2-40B4-BE49-F238E27FC236}">
                <a16:creationId xmlns:a16="http://schemas.microsoft.com/office/drawing/2014/main" id="{6D3EE901-5937-DB28-DDB2-A425BD31A35B}"/>
              </a:ext>
            </a:extLst>
          </p:cNvPr>
          <p:cNvSpPr>
            <a:spLocks noChangeArrowheads="1"/>
          </p:cNvSpPr>
          <p:nvPr/>
        </p:nvSpPr>
        <p:spPr bwMode="auto">
          <a:xfrm>
            <a:off x="1697038" y="3644900"/>
            <a:ext cx="49053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100</a:t>
            </a:r>
            <a:endParaRPr lang="en-US" altLang="en-US" sz="2400">
              <a:latin typeface="Times New Roman" panose="02020603050405020304" pitchFamily="18" charset="0"/>
            </a:endParaRPr>
          </a:p>
        </p:txBody>
      </p:sp>
      <p:sp>
        <p:nvSpPr>
          <p:cNvPr id="180266" name="Rectangle 43">
            <a:extLst>
              <a:ext uri="{FF2B5EF4-FFF2-40B4-BE49-F238E27FC236}">
                <a16:creationId xmlns:a16="http://schemas.microsoft.com/office/drawing/2014/main" id="{547C44DB-32BC-F2DB-058B-8B7361F96DC4}"/>
              </a:ext>
            </a:extLst>
          </p:cNvPr>
          <p:cNvSpPr>
            <a:spLocks noChangeArrowheads="1"/>
          </p:cNvSpPr>
          <p:nvPr/>
        </p:nvSpPr>
        <p:spPr bwMode="auto">
          <a:xfrm>
            <a:off x="2084388" y="36449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67" name="Rectangle 44">
            <a:extLst>
              <a:ext uri="{FF2B5EF4-FFF2-40B4-BE49-F238E27FC236}">
                <a16:creationId xmlns:a16="http://schemas.microsoft.com/office/drawing/2014/main" id="{9BD9E670-3567-AFBB-DC88-FCAC897690B3}"/>
              </a:ext>
            </a:extLst>
          </p:cNvPr>
          <p:cNvSpPr>
            <a:spLocks noChangeArrowheads="1"/>
          </p:cNvSpPr>
          <p:nvPr/>
        </p:nvSpPr>
        <p:spPr bwMode="auto">
          <a:xfrm>
            <a:off x="533400" y="38528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68" name="Rectangle 45">
            <a:extLst>
              <a:ext uri="{FF2B5EF4-FFF2-40B4-BE49-F238E27FC236}">
                <a16:creationId xmlns:a16="http://schemas.microsoft.com/office/drawing/2014/main" id="{D7874E9D-CC7B-E76C-6F0A-D252DB585333}"/>
              </a:ext>
            </a:extLst>
          </p:cNvPr>
          <p:cNvSpPr>
            <a:spLocks noChangeArrowheads="1"/>
          </p:cNvSpPr>
          <p:nvPr/>
        </p:nvSpPr>
        <p:spPr bwMode="auto">
          <a:xfrm>
            <a:off x="53340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69" name="Rectangle 46">
            <a:extLst>
              <a:ext uri="{FF2B5EF4-FFF2-40B4-BE49-F238E27FC236}">
                <a16:creationId xmlns:a16="http://schemas.microsoft.com/office/drawing/2014/main" id="{D90DBCB7-3606-48F1-E5C6-B1BFCC28C713}"/>
              </a:ext>
            </a:extLst>
          </p:cNvPr>
          <p:cNvSpPr>
            <a:spLocks noChangeArrowheads="1"/>
          </p:cNvSpPr>
          <p:nvPr/>
        </p:nvSpPr>
        <p:spPr bwMode="auto">
          <a:xfrm>
            <a:off x="1114425"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70" name="Rectangle 47">
            <a:extLst>
              <a:ext uri="{FF2B5EF4-FFF2-40B4-BE49-F238E27FC236}">
                <a16:creationId xmlns:a16="http://schemas.microsoft.com/office/drawing/2014/main" id="{CA372123-7D17-618B-2E33-F5AB26AB1438}"/>
              </a:ext>
            </a:extLst>
          </p:cNvPr>
          <p:cNvSpPr>
            <a:spLocks noChangeArrowheads="1"/>
          </p:cNvSpPr>
          <p:nvPr/>
        </p:nvSpPr>
        <p:spPr bwMode="auto">
          <a:xfrm>
            <a:off x="1697038"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71" name="Rectangle 48">
            <a:extLst>
              <a:ext uri="{FF2B5EF4-FFF2-40B4-BE49-F238E27FC236}">
                <a16:creationId xmlns:a16="http://schemas.microsoft.com/office/drawing/2014/main" id="{57CCC6B3-A284-702D-6CF2-0557BF196715}"/>
              </a:ext>
            </a:extLst>
          </p:cNvPr>
          <p:cNvSpPr>
            <a:spLocks noChangeArrowheads="1"/>
          </p:cNvSpPr>
          <p:nvPr/>
        </p:nvSpPr>
        <p:spPr bwMode="auto">
          <a:xfrm>
            <a:off x="2278063"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72" name="Rectangle 49">
            <a:extLst>
              <a:ext uri="{FF2B5EF4-FFF2-40B4-BE49-F238E27FC236}">
                <a16:creationId xmlns:a16="http://schemas.microsoft.com/office/drawing/2014/main" id="{4F5880AD-5A9E-A0FD-5B6E-96250FAE8BA9}"/>
              </a:ext>
            </a:extLst>
          </p:cNvPr>
          <p:cNvSpPr>
            <a:spLocks noChangeArrowheads="1"/>
          </p:cNvSpPr>
          <p:nvPr/>
        </p:nvSpPr>
        <p:spPr bwMode="auto">
          <a:xfrm>
            <a:off x="2859088"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73" name="Rectangle 50">
            <a:extLst>
              <a:ext uri="{FF2B5EF4-FFF2-40B4-BE49-F238E27FC236}">
                <a16:creationId xmlns:a16="http://schemas.microsoft.com/office/drawing/2014/main" id="{9DE06897-F260-4EA2-7CAF-4682D90B79FB}"/>
              </a:ext>
            </a:extLst>
          </p:cNvPr>
          <p:cNvSpPr>
            <a:spLocks noChangeArrowheads="1"/>
          </p:cNvSpPr>
          <p:nvPr/>
        </p:nvSpPr>
        <p:spPr bwMode="auto">
          <a:xfrm>
            <a:off x="3440113" y="4059238"/>
            <a:ext cx="2333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74" name="Rectangle 51">
            <a:extLst>
              <a:ext uri="{FF2B5EF4-FFF2-40B4-BE49-F238E27FC236}">
                <a16:creationId xmlns:a16="http://schemas.microsoft.com/office/drawing/2014/main" id="{4FD8A445-7CB5-73A8-9671-F01323DBEB97}"/>
              </a:ext>
            </a:extLst>
          </p:cNvPr>
          <p:cNvSpPr>
            <a:spLocks noChangeArrowheads="1"/>
          </p:cNvSpPr>
          <p:nvPr/>
        </p:nvSpPr>
        <p:spPr bwMode="auto">
          <a:xfrm>
            <a:off x="3586163"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75" name="Rectangle 52">
            <a:extLst>
              <a:ext uri="{FF2B5EF4-FFF2-40B4-BE49-F238E27FC236}">
                <a16:creationId xmlns:a16="http://schemas.microsoft.com/office/drawing/2014/main" id="{5C00C1E0-2CBE-52FC-968E-F504975BF228}"/>
              </a:ext>
            </a:extLst>
          </p:cNvPr>
          <p:cNvSpPr>
            <a:spLocks noChangeArrowheads="1"/>
          </p:cNvSpPr>
          <p:nvPr/>
        </p:nvSpPr>
        <p:spPr bwMode="auto">
          <a:xfrm>
            <a:off x="4022725" y="4059238"/>
            <a:ext cx="3841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76" name="Rectangle 53">
            <a:extLst>
              <a:ext uri="{FF2B5EF4-FFF2-40B4-BE49-F238E27FC236}">
                <a16:creationId xmlns:a16="http://schemas.microsoft.com/office/drawing/2014/main" id="{95D7CCA6-5F63-2755-A4FA-BD7965634DBE}"/>
              </a:ext>
            </a:extLst>
          </p:cNvPr>
          <p:cNvSpPr>
            <a:spLocks noChangeArrowheads="1"/>
          </p:cNvSpPr>
          <p:nvPr/>
        </p:nvSpPr>
        <p:spPr bwMode="auto">
          <a:xfrm>
            <a:off x="4313238"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77" name="Rectangle 54">
            <a:extLst>
              <a:ext uri="{FF2B5EF4-FFF2-40B4-BE49-F238E27FC236}">
                <a16:creationId xmlns:a16="http://schemas.microsoft.com/office/drawing/2014/main" id="{5509AB98-C118-0650-9FA6-79F655394F43}"/>
              </a:ext>
            </a:extLst>
          </p:cNvPr>
          <p:cNvSpPr>
            <a:spLocks noChangeArrowheads="1"/>
          </p:cNvSpPr>
          <p:nvPr/>
        </p:nvSpPr>
        <p:spPr bwMode="auto">
          <a:xfrm>
            <a:off x="460375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78" name="Rectangle 55">
            <a:extLst>
              <a:ext uri="{FF2B5EF4-FFF2-40B4-BE49-F238E27FC236}">
                <a16:creationId xmlns:a16="http://schemas.microsoft.com/office/drawing/2014/main" id="{766A3F91-0D80-CC48-E209-D2E3DF3D00D6}"/>
              </a:ext>
            </a:extLst>
          </p:cNvPr>
          <p:cNvSpPr>
            <a:spLocks noChangeArrowheads="1"/>
          </p:cNvSpPr>
          <p:nvPr/>
        </p:nvSpPr>
        <p:spPr bwMode="auto">
          <a:xfrm>
            <a:off x="5184775"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79" name="Rectangle 56">
            <a:extLst>
              <a:ext uri="{FF2B5EF4-FFF2-40B4-BE49-F238E27FC236}">
                <a16:creationId xmlns:a16="http://schemas.microsoft.com/office/drawing/2014/main" id="{7C55A722-A6C6-0F6F-FEEC-2C6F782D301D}"/>
              </a:ext>
            </a:extLst>
          </p:cNvPr>
          <p:cNvSpPr>
            <a:spLocks noChangeArrowheads="1"/>
          </p:cNvSpPr>
          <p:nvPr/>
        </p:nvSpPr>
        <p:spPr bwMode="auto">
          <a:xfrm>
            <a:off x="7086600" y="4191000"/>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I</a:t>
            </a:r>
            <a:endParaRPr lang="en-US" altLang="en-US" sz="2400">
              <a:latin typeface="Times New Roman" panose="02020603050405020304" pitchFamily="18" charset="0"/>
            </a:endParaRPr>
          </a:p>
        </p:txBody>
      </p:sp>
      <p:sp>
        <p:nvSpPr>
          <p:cNvPr id="180280" name="Rectangle 57">
            <a:extLst>
              <a:ext uri="{FF2B5EF4-FFF2-40B4-BE49-F238E27FC236}">
                <a16:creationId xmlns:a16="http://schemas.microsoft.com/office/drawing/2014/main" id="{587A5A5F-4EE0-C6C8-15FF-D5505B4696C7}"/>
              </a:ext>
            </a:extLst>
          </p:cNvPr>
          <p:cNvSpPr>
            <a:spLocks noChangeArrowheads="1"/>
          </p:cNvSpPr>
          <p:nvPr/>
        </p:nvSpPr>
        <p:spPr bwMode="auto">
          <a:xfrm>
            <a:off x="7162800" y="4267200"/>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200</a:t>
            </a:r>
            <a:endParaRPr lang="en-US" altLang="en-US" sz="2400">
              <a:latin typeface="Times New Roman" panose="02020603050405020304" pitchFamily="18" charset="0"/>
            </a:endParaRPr>
          </a:p>
        </p:txBody>
      </p:sp>
      <p:sp>
        <p:nvSpPr>
          <p:cNvPr id="180281" name="Rectangle 58">
            <a:extLst>
              <a:ext uri="{FF2B5EF4-FFF2-40B4-BE49-F238E27FC236}">
                <a16:creationId xmlns:a16="http://schemas.microsoft.com/office/drawing/2014/main" id="{6C40CC8F-4C4F-1A1A-5DEA-5607619015E3}"/>
              </a:ext>
            </a:extLst>
          </p:cNvPr>
          <p:cNvSpPr>
            <a:spLocks noChangeArrowheads="1"/>
          </p:cNvSpPr>
          <p:nvPr/>
        </p:nvSpPr>
        <p:spPr bwMode="auto">
          <a:xfrm>
            <a:off x="602615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82" name="Rectangle 59">
            <a:extLst>
              <a:ext uri="{FF2B5EF4-FFF2-40B4-BE49-F238E27FC236}">
                <a16:creationId xmlns:a16="http://schemas.microsoft.com/office/drawing/2014/main" id="{28F594BC-D3D7-FD33-54B9-2A030781277F}"/>
              </a:ext>
            </a:extLst>
          </p:cNvPr>
          <p:cNvSpPr>
            <a:spLocks noChangeArrowheads="1"/>
          </p:cNvSpPr>
          <p:nvPr/>
        </p:nvSpPr>
        <p:spPr bwMode="auto">
          <a:xfrm>
            <a:off x="533400"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83" name="Rectangle 60">
            <a:extLst>
              <a:ext uri="{FF2B5EF4-FFF2-40B4-BE49-F238E27FC236}">
                <a16:creationId xmlns:a16="http://schemas.microsoft.com/office/drawing/2014/main" id="{827F2693-8A83-E399-7F5A-BF48E880E244}"/>
              </a:ext>
            </a:extLst>
          </p:cNvPr>
          <p:cNvSpPr>
            <a:spLocks noChangeArrowheads="1"/>
          </p:cNvSpPr>
          <p:nvPr/>
        </p:nvSpPr>
        <p:spPr bwMode="auto">
          <a:xfrm>
            <a:off x="11144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84" name="Rectangle 61">
            <a:extLst>
              <a:ext uri="{FF2B5EF4-FFF2-40B4-BE49-F238E27FC236}">
                <a16:creationId xmlns:a16="http://schemas.microsoft.com/office/drawing/2014/main" id="{81E15F1E-9CA4-34A4-667D-61AD33E2D27C}"/>
              </a:ext>
            </a:extLst>
          </p:cNvPr>
          <p:cNvSpPr>
            <a:spLocks noChangeArrowheads="1"/>
          </p:cNvSpPr>
          <p:nvPr/>
        </p:nvSpPr>
        <p:spPr bwMode="auto">
          <a:xfrm>
            <a:off x="1697038"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85" name="Rectangle 62">
            <a:extLst>
              <a:ext uri="{FF2B5EF4-FFF2-40B4-BE49-F238E27FC236}">
                <a16:creationId xmlns:a16="http://schemas.microsoft.com/office/drawing/2014/main" id="{CDCA5975-1949-1022-18BB-B45FD37E8576}"/>
              </a:ext>
            </a:extLst>
          </p:cNvPr>
          <p:cNvSpPr>
            <a:spLocks noChangeArrowheads="1"/>
          </p:cNvSpPr>
          <p:nvPr/>
        </p:nvSpPr>
        <p:spPr bwMode="auto">
          <a:xfrm>
            <a:off x="2278063"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86" name="Rectangle 63">
            <a:extLst>
              <a:ext uri="{FF2B5EF4-FFF2-40B4-BE49-F238E27FC236}">
                <a16:creationId xmlns:a16="http://schemas.microsoft.com/office/drawing/2014/main" id="{A2CB0F93-C5CD-2077-B6A8-1B5F65B3A9A1}"/>
              </a:ext>
            </a:extLst>
          </p:cNvPr>
          <p:cNvSpPr>
            <a:spLocks noChangeArrowheads="1"/>
          </p:cNvSpPr>
          <p:nvPr/>
        </p:nvSpPr>
        <p:spPr bwMode="auto">
          <a:xfrm>
            <a:off x="2859088"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87" name="Rectangle 64">
            <a:extLst>
              <a:ext uri="{FF2B5EF4-FFF2-40B4-BE49-F238E27FC236}">
                <a16:creationId xmlns:a16="http://schemas.microsoft.com/office/drawing/2014/main" id="{2808CEE9-1885-6B56-9E65-7EC4FF2C68E8}"/>
              </a:ext>
            </a:extLst>
          </p:cNvPr>
          <p:cNvSpPr>
            <a:spLocks noChangeArrowheads="1"/>
          </p:cNvSpPr>
          <p:nvPr/>
        </p:nvSpPr>
        <p:spPr bwMode="auto">
          <a:xfrm>
            <a:off x="3440113"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88" name="Rectangle 65">
            <a:extLst>
              <a:ext uri="{FF2B5EF4-FFF2-40B4-BE49-F238E27FC236}">
                <a16:creationId xmlns:a16="http://schemas.microsoft.com/office/drawing/2014/main" id="{DAE2DC5A-02BF-B3EC-39D0-11D1771EC594}"/>
              </a:ext>
            </a:extLst>
          </p:cNvPr>
          <p:cNvSpPr>
            <a:spLocks noChangeArrowheads="1"/>
          </p:cNvSpPr>
          <p:nvPr/>
        </p:nvSpPr>
        <p:spPr bwMode="auto">
          <a:xfrm>
            <a:off x="40227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89" name="Rectangle 66">
            <a:extLst>
              <a:ext uri="{FF2B5EF4-FFF2-40B4-BE49-F238E27FC236}">
                <a16:creationId xmlns:a16="http://schemas.microsoft.com/office/drawing/2014/main" id="{E498A310-95CB-0E53-73D6-8EDC20042388}"/>
              </a:ext>
            </a:extLst>
          </p:cNvPr>
          <p:cNvSpPr>
            <a:spLocks noChangeArrowheads="1"/>
          </p:cNvSpPr>
          <p:nvPr/>
        </p:nvSpPr>
        <p:spPr bwMode="auto">
          <a:xfrm>
            <a:off x="4603750"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90" name="Rectangle 67">
            <a:extLst>
              <a:ext uri="{FF2B5EF4-FFF2-40B4-BE49-F238E27FC236}">
                <a16:creationId xmlns:a16="http://schemas.microsoft.com/office/drawing/2014/main" id="{4FF07D53-81F6-0AA3-396A-1E1DFCD61DD9}"/>
              </a:ext>
            </a:extLst>
          </p:cNvPr>
          <p:cNvSpPr>
            <a:spLocks noChangeArrowheads="1"/>
          </p:cNvSpPr>
          <p:nvPr/>
        </p:nvSpPr>
        <p:spPr bwMode="auto">
          <a:xfrm>
            <a:off x="5184775" y="4267200"/>
            <a:ext cx="214788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91" name="Rectangle 68">
            <a:extLst>
              <a:ext uri="{FF2B5EF4-FFF2-40B4-BE49-F238E27FC236}">
                <a16:creationId xmlns:a16="http://schemas.microsoft.com/office/drawing/2014/main" id="{C5399312-0BF9-E248-A387-4EAAACBBDBEC}"/>
              </a:ext>
            </a:extLst>
          </p:cNvPr>
          <p:cNvSpPr>
            <a:spLocks noChangeArrowheads="1"/>
          </p:cNvSpPr>
          <p:nvPr/>
        </p:nvSpPr>
        <p:spPr bwMode="auto">
          <a:xfrm>
            <a:off x="71723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92" name="Rectangle 69">
            <a:extLst>
              <a:ext uri="{FF2B5EF4-FFF2-40B4-BE49-F238E27FC236}">
                <a16:creationId xmlns:a16="http://schemas.microsoft.com/office/drawing/2014/main" id="{8502EDB9-9DEF-9F76-CCBC-5C73CCF2759E}"/>
              </a:ext>
            </a:extLst>
          </p:cNvPr>
          <p:cNvSpPr>
            <a:spLocks noChangeArrowheads="1"/>
          </p:cNvSpPr>
          <p:nvPr/>
        </p:nvSpPr>
        <p:spPr bwMode="auto">
          <a:xfrm>
            <a:off x="53340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93" name="Rectangle 70">
            <a:extLst>
              <a:ext uri="{FF2B5EF4-FFF2-40B4-BE49-F238E27FC236}">
                <a16:creationId xmlns:a16="http://schemas.microsoft.com/office/drawing/2014/main" id="{E08FC432-4F0D-E5D9-1A47-956E3CF4C76F}"/>
              </a:ext>
            </a:extLst>
          </p:cNvPr>
          <p:cNvSpPr>
            <a:spLocks noChangeArrowheads="1"/>
          </p:cNvSpPr>
          <p:nvPr/>
        </p:nvSpPr>
        <p:spPr bwMode="auto">
          <a:xfrm>
            <a:off x="111442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94" name="Rectangle 71">
            <a:extLst>
              <a:ext uri="{FF2B5EF4-FFF2-40B4-BE49-F238E27FC236}">
                <a16:creationId xmlns:a16="http://schemas.microsoft.com/office/drawing/2014/main" id="{7EC4F80D-B7CC-038F-9DA9-10EE064290EA}"/>
              </a:ext>
            </a:extLst>
          </p:cNvPr>
          <p:cNvSpPr>
            <a:spLocks noChangeArrowheads="1"/>
          </p:cNvSpPr>
          <p:nvPr/>
        </p:nvSpPr>
        <p:spPr bwMode="auto">
          <a:xfrm>
            <a:off x="1697038" y="4475163"/>
            <a:ext cx="2825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95" name="Rectangle 72">
            <a:extLst>
              <a:ext uri="{FF2B5EF4-FFF2-40B4-BE49-F238E27FC236}">
                <a16:creationId xmlns:a16="http://schemas.microsoft.com/office/drawing/2014/main" id="{67C108E9-30EA-3DC4-5426-2EE910B5E11B}"/>
              </a:ext>
            </a:extLst>
          </p:cNvPr>
          <p:cNvSpPr>
            <a:spLocks noChangeArrowheads="1"/>
          </p:cNvSpPr>
          <p:nvPr/>
        </p:nvSpPr>
        <p:spPr bwMode="auto">
          <a:xfrm>
            <a:off x="1890713" y="447516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96" name="Rectangle 73">
            <a:extLst>
              <a:ext uri="{FF2B5EF4-FFF2-40B4-BE49-F238E27FC236}">
                <a16:creationId xmlns:a16="http://schemas.microsoft.com/office/drawing/2014/main" id="{83228FC5-0F9A-D461-186B-A5FF9A8D49FC}"/>
              </a:ext>
            </a:extLst>
          </p:cNvPr>
          <p:cNvSpPr>
            <a:spLocks noChangeArrowheads="1"/>
          </p:cNvSpPr>
          <p:nvPr/>
        </p:nvSpPr>
        <p:spPr bwMode="auto">
          <a:xfrm>
            <a:off x="2278063" y="447516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97" name="Rectangle 74">
            <a:extLst>
              <a:ext uri="{FF2B5EF4-FFF2-40B4-BE49-F238E27FC236}">
                <a16:creationId xmlns:a16="http://schemas.microsoft.com/office/drawing/2014/main" id="{51BE35CB-42FA-F14A-6F4A-66B58B6329B3}"/>
              </a:ext>
            </a:extLst>
          </p:cNvPr>
          <p:cNvSpPr>
            <a:spLocks noChangeArrowheads="1"/>
          </p:cNvSpPr>
          <p:nvPr/>
        </p:nvSpPr>
        <p:spPr bwMode="auto">
          <a:xfrm>
            <a:off x="2859088" y="447516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98" name="Rectangle 75">
            <a:extLst>
              <a:ext uri="{FF2B5EF4-FFF2-40B4-BE49-F238E27FC236}">
                <a16:creationId xmlns:a16="http://schemas.microsoft.com/office/drawing/2014/main" id="{3FFC0624-80B3-A46E-DB4C-0276B928F57A}"/>
              </a:ext>
            </a:extLst>
          </p:cNvPr>
          <p:cNvSpPr>
            <a:spLocks noChangeArrowheads="1"/>
          </p:cNvSpPr>
          <p:nvPr/>
        </p:nvSpPr>
        <p:spPr bwMode="auto">
          <a:xfrm>
            <a:off x="402272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299" name="Rectangle 76">
            <a:extLst>
              <a:ext uri="{FF2B5EF4-FFF2-40B4-BE49-F238E27FC236}">
                <a16:creationId xmlns:a16="http://schemas.microsoft.com/office/drawing/2014/main" id="{D6ADD7BA-3CFA-6CC3-4F30-C5FCB9472022}"/>
              </a:ext>
            </a:extLst>
          </p:cNvPr>
          <p:cNvSpPr>
            <a:spLocks noChangeArrowheads="1"/>
          </p:cNvSpPr>
          <p:nvPr/>
        </p:nvSpPr>
        <p:spPr bwMode="auto">
          <a:xfrm>
            <a:off x="460375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00" name="Rectangle 77">
            <a:extLst>
              <a:ext uri="{FF2B5EF4-FFF2-40B4-BE49-F238E27FC236}">
                <a16:creationId xmlns:a16="http://schemas.microsoft.com/office/drawing/2014/main" id="{8ABF727A-309A-542F-7A05-16AD159C667A}"/>
              </a:ext>
            </a:extLst>
          </p:cNvPr>
          <p:cNvSpPr>
            <a:spLocks noChangeArrowheads="1"/>
          </p:cNvSpPr>
          <p:nvPr/>
        </p:nvSpPr>
        <p:spPr bwMode="auto">
          <a:xfrm>
            <a:off x="518477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01" name="Rectangle 78">
            <a:extLst>
              <a:ext uri="{FF2B5EF4-FFF2-40B4-BE49-F238E27FC236}">
                <a16:creationId xmlns:a16="http://schemas.microsoft.com/office/drawing/2014/main" id="{D2E54B5B-2673-00E9-D151-6478D8A36B8F}"/>
              </a:ext>
            </a:extLst>
          </p:cNvPr>
          <p:cNvSpPr>
            <a:spLocks noChangeArrowheads="1"/>
          </p:cNvSpPr>
          <p:nvPr/>
        </p:nvSpPr>
        <p:spPr bwMode="auto">
          <a:xfrm>
            <a:off x="576580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02" name="Rectangle 79">
            <a:extLst>
              <a:ext uri="{FF2B5EF4-FFF2-40B4-BE49-F238E27FC236}">
                <a16:creationId xmlns:a16="http://schemas.microsoft.com/office/drawing/2014/main" id="{1B81FC75-268F-67AC-A69C-5BB2006D0098}"/>
              </a:ext>
            </a:extLst>
          </p:cNvPr>
          <p:cNvSpPr>
            <a:spLocks noChangeArrowheads="1"/>
          </p:cNvSpPr>
          <p:nvPr/>
        </p:nvSpPr>
        <p:spPr bwMode="auto">
          <a:xfrm>
            <a:off x="1938338" y="4683125"/>
            <a:ext cx="28733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80303" name="Rectangle 80">
            <a:extLst>
              <a:ext uri="{FF2B5EF4-FFF2-40B4-BE49-F238E27FC236}">
                <a16:creationId xmlns:a16="http://schemas.microsoft.com/office/drawing/2014/main" id="{A0C9DA65-02A2-B36D-457E-10597FA3AC13}"/>
              </a:ext>
            </a:extLst>
          </p:cNvPr>
          <p:cNvSpPr>
            <a:spLocks noChangeArrowheads="1"/>
          </p:cNvSpPr>
          <p:nvPr/>
        </p:nvSpPr>
        <p:spPr bwMode="auto">
          <a:xfrm>
            <a:off x="2132013"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04" name="Rectangle 81">
            <a:extLst>
              <a:ext uri="{FF2B5EF4-FFF2-40B4-BE49-F238E27FC236}">
                <a16:creationId xmlns:a16="http://schemas.microsoft.com/office/drawing/2014/main" id="{808E0E9B-3D15-3539-BFB0-1CA6EC1F9498}"/>
              </a:ext>
            </a:extLst>
          </p:cNvPr>
          <p:cNvSpPr>
            <a:spLocks noChangeArrowheads="1"/>
          </p:cNvSpPr>
          <p:nvPr/>
        </p:nvSpPr>
        <p:spPr bwMode="auto">
          <a:xfrm>
            <a:off x="2278063"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05" name="Rectangle 82">
            <a:extLst>
              <a:ext uri="{FF2B5EF4-FFF2-40B4-BE49-F238E27FC236}">
                <a16:creationId xmlns:a16="http://schemas.microsoft.com/office/drawing/2014/main" id="{2FD3D85C-84E7-F435-12F9-A1B392D6764A}"/>
              </a:ext>
            </a:extLst>
          </p:cNvPr>
          <p:cNvSpPr>
            <a:spLocks noChangeArrowheads="1"/>
          </p:cNvSpPr>
          <p:nvPr/>
        </p:nvSpPr>
        <p:spPr bwMode="auto">
          <a:xfrm>
            <a:off x="2859088" y="4683125"/>
            <a:ext cx="736600"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06" name="Rectangle 83">
            <a:extLst>
              <a:ext uri="{FF2B5EF4-FFF2-40B4-BE49-F238E27FC236}">
                <a16:creationId xmlns:a16="http://schemas.microsoft.com/office/drawing/2014/main" id="{9893216F-A14A-2384-A6EB-C0F0323DE641}"/>
              </a:ext>
            </a:extLst>
          </p:cNvPr>
          <p:cNvSpPr>
            <a:spLocks noChangeArrowheads="1"/>
          </p:cNvSpPr>
          <p:nvPr/>
        </p:nvSpPr>
        <p:spPr bwMode="auto">
          <a:xfrm>
            <a:off x="3489325"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07" name="Rectangle 84">
            <a:extLst>
              <a:ext uri="{FF2B5EF4-FFF2-40B4-BE49-F238E27FC236}">
                <a16:creationId xmlns:a16="http://schemas.microsoft.com/office/drawing/2014/main" id="{FDF85464-FE47-05CF-0719-816D9D8336D9}"/>
              </a:ext>
            </a:extLst>
          </p:cNvPr>
          <p:cNvSpPr>
            <a:spLocks noChangeArrowheads="1"/>
          </p:cNvSpPr>
          <p:nvPr/>
        </p:nvSpPr>
        <p:spPr bwMode="auto">
          <a:xfrm>
            <a:off x="4022725"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08" name="Rectangle 85">
            <a:extLst>
              <a:ext uri="{FF2B5EF4-FFF2-40B4-BE49-F238E27FC236}">
                <a16:creationId xmlns:a16="http://schemas.microsoft.com/office/drawing/2014/main" id="{B6B96040-DAA5-9D90-E889-7AD2A417C513}"/>
              </a:ext>
            </a:extLst>
          </p:cNvPr>
          <p:cNvSpPr>
            <a:spLocks noChangeArrowheads="1"/>
          </p:cNvSpPr>
          <p:nvPr/>
        </p:nvSpPr>
        <p:spPr bwMode="auto">
          <a:xfrm>
            <a:off x="4603750"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09" name="Rectangle 86">
            <a:extLst>
              <a:ext uri="{FF2B5EF4-FFF2-40B4-BE49-F238E27FC236}">
                <a16:creationId xmlns:a16="http://schemas.microsoft.com/office/drawing/2014/main" id="{63219E27-3C51-F5B9-983A-0645E5A89AF3}"/>
              </a:ext>
            </a:extLst>
          </p:cNvPr>
          <p:cNvSpPr>
            <a:spLocks noChangeArrowheads="1"/>
          </p:cNvSpPr>
          <p:nvPr/>
        </p:nvSpPr>
        <p:spPr bwMode="auto">
          <a:xfrm>
            <a:off x="5184775"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10" name="Rectangle 87">
            <a:extLst>
              <a:ext uri="{FF2B5EF4-FFF2-40B4-BE49-F238E27FC236}">
                <a16:creationId xmlns:a16="http://schemas.microsoft.com/office/drawing/2014/main" id="{2A12D154-2B8B-74A7-5DDB-194A75208E8A}"/>
              </a:ext>
            </a:extLst>
          </p:cNvPr>
          <p:cNvSpPr>
            <a:spLocks noChangeArrowheads="1"/>
          </p:cNvSpPr>
          <p:nvPr/>
        </p:nvSpPr>
        <p:spPr bwMode="auto">
          <a:xfrm>
            <a:off x="5765800"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11" name="Rectangle 88">
            <a:extLst>
              <a:ext uri="{FF2B5EF4-FFF2-40B4-BE49-F238E27FC236}">
                <a16:creationId xmlns:a16="http://schemas.microsoft.com/office/drawing/2014/main" id="{413912A6-07DB-A09C-EEC7-65464BCD0A67}"/>
              </a:ext>
            </a:extLst>
          </p:cNvPr>
          <p:cNvSpPr>
            <a:spLocks noChangeArrowheads="1"/>
          </p:cNvSpPr>
          <p:nvPr/>
        </p:nvSpPr>
        <p:spPr bwMode="auto">
          <a:xfrm>
            <a:off x="6348413"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12" name="Rectangle 89">
            <a:extLst>
              <a:ext uri="{FF2B5EF4-FFF2-40B4-BE49-F238E27FC236}">
                <a16:creationId xmlns:a16="http://schemas.microsoft.com/office/drawing/2014/main" id="{34321CAF-6ABC-020D-E8B4-643C15AF03E6}"/>
              </a:ext>
            </a:extLst>
          </p:cNvPr>
          <p:cNvSpPr>
            <a:spLocks noChangeArrowheads="1"/>
          </p:cNvSpPr>
          <p:nvPr/>
        </p:nvSpPr>
        <p:spPr bwMode="auto">
          <a:xfrm>
            <a:off x="6929438"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13" name="Rectangle 90">
            <a:extLst>
              <a:ext uri="{FF2B5EF4-FFF2-40B4-BE49-F238E27FC236}">
                <a16:creationId xmlns:a16="http://schemas.microsoft.com/office/drawing/2014/main" id="{B5BA63C5-2FC3-F495-DECE-607155A80E70}"/>
              </a:ext>
            </a:extLst>
          </p:cNvPr>
          <p:cNvSpPr>
            <a:spLocks noChangeArrowheads="1"/>
          </p:cNvSpPr>
          <p:nvPr/>
        </p:nvSpPr>
        <p:spPr bwMode="auto">
          <a:xfrm>
            <a:off x="7510463" y="4683125"/>
            <a:ext cx="48418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14" name="Rectangle 91">
            <a:extLst>
              <a:ext uri="{FF2B5EF4-FFF2-40B4-BE49-F238E27FC236}">
                <a16:creationId xmlns:a16="http://schemas.microsoft.com/office/drawing/2014/main" id="{18EF5107-8111-B14D-787D-A080A8F2B9E1}"/>
              </a:ext>
            </a:extLst>
          </p:cNvPr>
          <p:cNvSpPr>
            <a:spLocks noChangeArrowheads="1"/>
          </p:cNvSpPr>
          <p:nvPr/>
        </p:nvSpPr>
        <p:spPr bwMode="auto">
          <a:xfrm>
            <a:off x="1114425" y="4891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15" name="Rectangle 92">
            <a:extLst>
              <a:ext uri="{FF2B5EF4-FFF2-40B4-BE49-F238E27FC236}">
                <a16:creationId xmlns:a16="http://schemas.microsoft.com/office/drawing/2014/main" id="{946C359F-E169-1EF4-6354-2424DEA5C7EF}"/>
              </a:ext>
            </a:extLst>
          </p:cNvPr>
          <p:cNvSpPr>
            <a:spLocks noChangeArrowheads="1"/>
          </p:cNvSpPr>
          <p:nvPr/>
        </p:nvSpPr>
        <p:spPr bwMode="auto">
          <a:xfrm>
            <a:off x="1697038"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16" name="Rectangle 93">
            <a:extLst>
              <a:ext uri="{FF2B5EF4-FFF2-40B4-BE49-F238E27FC236}">
                <a16:creationId xmlns:a16="http://schemas.microsoft.com/office/drawing/2014/main" id="{DCDA33AD-F157-157D-C61E-21A6448C2014}"/>
              </a:ext>
            </a:extLst>
          </p:cNvPr>
          <p:cNvSpPr>
            <a:spLocks noChangeArrowheads="1"/>
          </p:cNvSpPr>
          <p:nvPr/>
        </p:nvSpPr>
        <p:spPr bwMode="auto">
          <a:xfrm>
            <a:off x="2278063"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17" name="Rectangle 94">
            <a:extLst>
              <a:ext uri="{FF2B5EF4-FFF2-40B4-BE49-F238E27FC236}">
                <a16:creationId xmlns:a16="http://schemas.microsoft.com/office/drawing/2014/main" id="{EC638585-75FA-E27E-9C71-2937B8C9B3F4}"/>
              </a:ext>
            </a:extLst>
          </p:cNvPr>
          <p:cNvSpPr>
            <a:spLocks noChangeArrowheads="1"/>
          </p:cNvSpPr>
          <p:nvPr/>
        </p:nvSpPr>
        <p:spPr bwMode="auto">
          <a:xfrm>
            <a:off x="2859088"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18" name="Rectangle 95">
            <a:extLst>
              <a:ext uri="{FF2B5EF4-FFF2-40B4-BE49-F238E27FC236}">
                <a16:creationId xmlns:a16="http://schemas.microsoft.com/office/drawing/2014/main" id="{7439C68A-3E9C-2141-A273-D95651C41B0C}"/>
              </a:ext>
            </a:extLst>
          </p:cNvPr>
          <p:cNvSpPr>
            <a:spLocks noChangeArrowheads="1"/>
          </p:cNvSpPr>
          <p:nvPr/>
        </p:nvSpPr>
        <p:spPr bwMode="auto">
          <a:xfrm>
            <a:off x="3440113"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19" name="Rectangle 96">
            <a:extLst>
              <a:ext uri="{FF2B5EF4-FFF2-40B4-BE49-F238E27FC236}">
                <a16:creationId xmlns:a16="http://schemas.microsoft.com/office/drawing/2014/main" id="{E37FCA43-F8F3-0364-43ED-6CAF089D426B}"/>
              </a:ext>
            </a:extLst>
          </p:cNvPr>
          <p:cNvSpPr>
            <a:spLocks noChangeArrowheads="1"/>
          </p:cNvSpPr>
          <p:nvPr/>
        </p:nvSpPr>
        <p:spPr bwMode="auto">
          <a:xfrm>
            <a:off x="4022725" y="4891088"/>
            <a:ext cx="103822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20" name="Rectangle 97">
            <a:extLst>
              <a:ext uri="{FF2B5EF4-FFF2-40B4-BE49-F238E27FC236}">
                <a16:creationId xmlns:a16="http://schemas.microsoft.com/office/drawing/2014/main" id="{16FBD47A-ADB4-3ADA-6FD5-C42235786707}"/>
              </a:ext>
            </a:extLst>
          </p:cNvPr>
          <p:cNvSpPr>
            <a:spLocks noChangeArrowheads="1"/>
          </p:cNvSpPr>
          <p:nvPr/>
        </p:nvSpPr>
        <p:spPr bwMode="auto">
          <a:xfrm>
            <a:off x="6324600" y="4495800"/>
            <a:ext cx="2286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000">
                <a:solidFill>
                  <a:srgbClr val="FF0000"/>
                </a:solidFill>
                <a:latin typeface="Times New Roman" panose="02020603050405020304" pitchFamily="18" charset="0"/>
              </a:rPr>
              <a:t>E</a:t>
            </a:r>
          </a:p>
        </p:txBody>
      </p:sp>
      <p:sp>
        <p:nvSpPr>
          <p:cNvPr id="180321" name="Rectangle 98">
            <a:extLst>
              <a:ext uri="{FF2B5EF4-FFF2-40B4-BE49-F238E27FC236}">
                <a16:creationId xmlns:a16="http://schemas.microsoft.com/office/drawing/2014/main" id="{FB481F6D-BD6B-2E23-67DE-A265CE6A2EAD}"/>
              </a:ext>
            </a:extLst>
          </p:cNvPr>
          <p:cNvSpPr>
            <a:spLocks noChangeArrowheads="1"/>
          </p:cNvSpPr>
          <p:nvPr/>
        </p:nvSpPr>
        <p:spPr bwMode="auto">
          <a:xfrm>
            <a:off x="6477000" y="4648200"/>
            <a:ext cx="762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200" b="1">
                <a:solidFill>
                  <a:srgbClr val="FF0000"/>
                </a:solidFill>
                <a:latin typeface="Times New Roman" panose="02020603050405020304" pitchFamily="18" charset="0"/>
              </a:rPr>
              <a:t>150, 50</a:t>
            </a:r>
          </a:p>
        </p:txBody>
      </p:sp>
      <p:sp>
        <p:nvSpPr>
          <p:cNvPr id="180322" name="Rectangle 99">
            <a:extLst>
              <a:ext uri="{FF2B5EF4-FFF2-40B4-BE49-F238E27FC236}">
                <a16:creationId xmlns:a16="http://schemas.microsoft.com/office/drawing/2014/main" id="{E652FECA-BF6D-A7DA-2896-268DF903DBAD}"/>
              </a:ext>
            </a:extLst>
          </p:cNvPr>
          <p:cNvSpPr>
            <a:spLocks noChangeArrowheads="1"/>
          </p:cNvSpPr>
          <p:nvPr/>
        </p:nvSpPr>
        <p:spPr bwMode="auto">
          <a:xfrm>
            <a:off x="5486400" y="4953000"/>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FF0000"/>
                </a:solidFill>
                <a:latin typeface="Times New Roman" panose="02020603050405020304" pitchFamily="18" charset="0"/>
              </a:rPr>
              <a:t> </a:t>
            </a:r>
            <a:r>
              <a:rPr lang="en-US" altLang="en-US" sz="1400" b="1">
                <a:solidFill>
                  <a:srgbClr val="FF0000"/>
                </a:solidFill>
                <a:latin typeface="Times New Roman" panose="02020603050405020304" pitchFamily="18" charset="0"/>
              </a:rPr>
              <a:t>  </a:t>
            </a: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23" name="Rectangle 100">
            <a:extLst>
              <a:ext uri="{FF2B5EF4-FFF2-40B4-BE49-F238E27FC236}">
                <a16:creationId xmlns:a16="http://schemas.microsoft.com/office/drawing/2014/main" id="{89FD1024-0AEE-D78D-433A-8D1BFD7C8879}"/>
              </a:ext>
            </a:extLst>
          </p:cNvPr>
          <p:cNvSpPr>
            <a:spLocks noChangeArrowheads="1"/>
          </p:cNvSpPr>
          <p:nvPr/>
        </p:nvSpPr>
        <p:spPr bwMode="auto">
          <a:xfrm>
            <a:off x="5638800" y="4876800"/>
            <a:ext cx="1047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FF0000"/>
                </a:solidFill>
                <a:latin typeface="Times New Roman" panose="02020603050405020304" pitchFamily="18" charset="0"/>
              </a:rPr>
              <a:t> </a:t>
            </a:r>
            <a:endParaRPr lang="en-US" altLang="en-US" sz="2400">
              <a:solidFill>
                <a:srgbClr val="FF0000"/>
              </a:solidFill>
              <a:latin typeface="Times New Roman" panose="02020603050405020304" pitchFamily="18" charset="0"/>
            </a:endParaRPr>
          </a:p>
        </p:txBody>
      </p:sp>
      <p:sp>
        <p:nvSpPr>
          <p:cNvPr id="180324" name="Rectangle 101">
            <a:extLst>
              <a:ext uri="{FF2B5EF4-FFF2-40B4-BE49-F238E27FC236}">
                <a16:creationId xmlns:a16="http://schemas.microsoft.com/office/drawing/2014/main" id="{3E8073B6-176D-1F01-7B78-2CCEE5891152}"/>
              </a:ext>
            </a:extLst>
          </p:cNvPr>
          <p:cNvSpPr>
            <a:spLocks noChangeArrowheads="1"/>
          </p:cNvSpPr>
          <p:nvPr/>
        </p:nvSpPr>
        <p:spPr bwMode="auto">
          <a:xfrm>
            <a:off x="533400"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25" name="Rectangle 102">
            <a:extLst>
              <a:ext uri="{FF2B5EF4-FFF2-40B4-BE49-F238E27FC236}">
                <a16:creationId xmlns:a16="http://schemas.microsoft.com/office/drawing/2014/main" id="{816A0D96-2C88-A1DA-EB86-F1E68A6EB710}"/>
              </a:ext>
            </a:extLst>
          </p:cNvPr>
          <p:cNvSpPr>
            <a:spLocks noChangeArrowheads="1"/>
          </p:cNvSpPr>
          <p:nvPr/>
        </p:nvSpPr>
        <p:spPr bwMode="auto">
          <a:xfrm>
            <a:off x="111442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26" name="Rectangle 103">
            <a:extLst>
              <a:ext uri="{FF2B5EF4-FFF2-40B4-BE49-F238E27FC236}">
                <a16:creationId xmlns:a16="http://schemas.microsoft.com/office/drawing/2014/main" id="{63791147-AF2E-E7C2-E932-89EAF9CF31F2}"/>
              </a:ext>
            </a:extLst>
          </p:cNvPr>
          <p:cNvSpPr>
            <a:spLocks noChangeArrowheads="1"/>
          </p:cNvSpPr>
          <p:nvPr/>
        </p:nvSpPr>
        <p:spPr bwMode="auto">
          <a:xfrm>
            <a:off x="1697038"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27" name="Rectangle 104">
            <a:extLst>
              <a:ext uri="{FF2B5EF4-FFF2-40B4-BE49-F238E27FC236}">
                <a16:creationId xmlns:a16="http://schemas.microsoft.com/office/drawing/2014/main" id="{2D4E8C02-F457-5826-E3C2-D2A5EA04845F}"/>
              </a:ext>
            </a:extLst>
          </p:cNvPr>
          <p:cNvSpPr>
            <a:spLocks noChangeArrowheads="1"/>
          </p:cNvSpPr>
          <p:nvPr/>
        </p:nvSpPr>
        <p:spPr bwMode="auto">
          <a:xfrm>
            <a:off x="2278063"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28" name="Rectangle 105">
            <a:extLst>
              <a:ext uri="{FF2B5EF4-FFF2-40B4-BE49-F238E27FC236}">
                <a16:creationId xmlns:a16="http://schemas.microsoft.com/office/drawing/2014/main" id="{B71B2722-F842-7C67-8702-9D6B2E7C30CE}"/>
              </a:ext>
            </a:extLst>
          </p:cNvPr>
          <p:cNvSpPr>
            <a:spLocks noChangeArrowheads="1"/>
          </p:cNvSpPr>
          <p:nvPr/>
        </p:nvSpPr>
        <p:spPr bwMode="auto">
          <a:xfrm>
            <a:off x="2859088"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29" name="Rectangle 106">
            <a:extLst>
              <a:ext uri="{FF2B5EF4-FFF2-40B4-BE49-F238E27FC236}">
                <a16:creationId xmlns:a16="http://schemas.microsoft.com/office/drawing/2014/main" id="{C602DDA2-A9EB-EC47-E859-3894727422F7}"/>
              </a:ext>
            </a:extLst>
          </p:cNvPr>
          <p:cNvSpPr>
            <a:spLocks noChangeArrowheads="1"/>
          </p:cNvSpPr>
          <p:nvPr/>
        </p:nvSpPr>
        <p:spPr bwMode="auto">
          <a:xfrm>
            <a:off x="3440113"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30" name="Rectangle 107">
            <a:extLst>
              <a:ext uri="{FF2B5EF4-FFF2-40B4-BE49-F238E27FC236}">
                <a16:creationId xmlns:a16="http://schemas.microsoft.com/office/drawing/2014/main" id="{D9E9D255-F452-2ECD-2E57-924B9710EE5A}"/>
              </a:ext>
            </a:extLst>
          </p:cNvPr>
          <p:cNvSpPr>
            <a:spLocks noChangeArrowheads="1"/>
          </p:cNvSpPr>
          <p:nvPr/>
        </p:nvSpPr>
        <p:spPr bwMode="auto">
          <a:xfrm>
            <a:off x="402272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31" name="Rectangle 108">
            <a:extLst>
              <a:ext uri="{FF2B5EF4-FFF2-40B4-BE49-F238E27FC236}">
                <a16:creationId xmlns:a16="http://schemas.microsoft.com/office/drawing/2014/main" id="{048E98BD-8C76-426A-3C72-C7DFC545807F}"/>
              </a:ext>
            </a:extLst>
          </p:cNvPr>
          <p:cNvSpPr>
            <a:spLocks noChangeArrowheads="1"/>
          </p:cNvSpPr>
          <p:nvPr/>
        </p:nvSpPr>
        <p:spPr bwMode="auto">
          <a:xfrm>
            <a:off x="4603750"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32" name="Rectangle 109">
            <a:extLst>
              <a:ext uri="{FF2B5EF4-FFF2-40B4-BE49-F238E27FC236}">
                <a16:creationId xmlns:a16="http://schemas.microsoft.com/office/drawing/2014/main" id="{CEB36ADE-789B-640B-A150-8BFD8D9FD00D}"/>
              </a:ext>
            </a:extLst>
          </p:cNvPr>
          <p:cNvSpPr>
            <a:spLocks noChangeArrowheads="1"/>
          </p:cNvSpPr>
          <p:nvPr/>
        </p:nvSpPr>
        <p:spPr bwMode="auto">
          <a:xfrm>
            <a:off x="518477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33" name="Rectangle 110">
            <a:extLst>
              <a:ext uri="{FF2B5EF4-FFF2-40B4-BE49-F238E27FC236}">
                <a16:creationId xmlns:a16="http://schemas.microsoft.com/office/drawing/2014/main" id="{E29B0029-61E8-4C5C-0379-FC73C7C83109}"/>
              </a:ext>
            </a:extLst>
          </p:cNvPr>
          <p:cNvSpPr>
            <a:spLocks noChangeArrowheads="1"/>
          </p:cNvSpPr>
          <p:nvPr/>
        </p:nvSpPr>
        <p:spPr bwMode="auto">
          <a:xfrm>
            <a:off x="5791200" y="51054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34" name="Rectangle 111">
            <a:extLst>
              <a:ext uri="{FF2B5EF4-FFF2-40B4-BE49-F238E27FC236}">
                <a16:creationId xmlns:a16="http://schemas.microsoft.com/office/drawing/2014/main" id="{7E3A62C3-1616-81DD-A003-1A3BC2C19CF8}"/>
              </a:ext>
            </a:extLst>
          </p:cNvPr>
          <p:cNvSpPr>
            <a:spLocks noChangeArrowheads="1"/>
          </p:cNvSpPr>
          <p:nvPr/>
        </p:nvSpPr>
        <p:spPr bwMode="auto">
          <a:xfrm>
            <a:off x="6400800" y="51054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35" name="Rectangle 112">
            <a:extLst>
              <a:ext uri="{FF2B5EF4-FFF2-40B4-BE49-F238E27FC236}">
                <a16:creationId xmlns:a16="http://schemas.microsoft.com/office/drawing/2014/main" id="{369FB675-2281-A6D6-A833-12903E9B842C}"/>
              </a:ext>
            </a:extLst>
          </p:cNvPr>
          <p:cNvSpPr>
            <a:spLocks noChangeArrowheads="1"/>
          </p:cNvSpPr>
          <p:nvPr/>
        </p:nvSpPr>
        <p:spPr bwMode="auto">
          <a:xfrm>
            <a:off x="533400"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36" name="Rectangle 113">
            <a:extLst>
              <a:ext uri="{FF2B5EF4-FFF2-40B4-BE49-F238E27FC236}">
                <a16:creationId xmlns:a16="http://schemas.microsoft.com/office/drawing/2014/main" id="{936E7A21-161E-4BA1-08AA-6973105A1DDB}"/>
              </a:ext>
            </a:extLst>
          </p:cNvPr>
          <p:cNvSpPr>
            <a:spLocks noChangeArrowheads="1"/>
          </p:cNvSpPr>
          <p:nvPr/>
        </p:nvSpPr>
        <p:spPr bwMode="auto">
          <a:xfrm>
            <a:off x="11144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37" name="Rectangle 114">
            <a:extLst>
              <a:ext uri="{FF2B5EF4-FFF2-40B4-BE49-F238E27FC236}">
                <a16:creationId xmlns:a16="http://schemas.microsoft.com/office/drawing/2014/main" id="{4B8B5382-56C7-35D9-07CD-207AEF6988C4}"/>
              </a:ext>
            </a:extLst>
          </p:cNvPr>
          <p:cNvSpPr>
            <a:spLocks noChangeArrowheads="1"/>
          </p:cNvSpPr>
          <p:nvPr/>
        </p:nvSpPr>
        <p:spPr bwMode="auto">
          <a:xfrm>
            <a:off x="1697038"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38" name="Rectangle 115">
            <a:extLst>
              <a:ext uri="{FF2B5EF4-FFF2-40B4-BE49-F238E27FC236}">
                <a16:creationId xmlns:a16="http://schemas.microsoft.com/office/drawing/2014/main" id="{245B216D-340B-E94E-A367-4DA6C2FEBD9F}"/>
              </a:ext>
            </a:extLst>
          </p:cNvPr>
          <p:cNvSpPr>
            <a:spLocks noChangeArrowheads="1"/>
          </p:cNvSpPr>
          <p:nvPr/>
        </p:nvSpPr>
        <p:spPr bwMode="auto">
          <a:xfrm>
            <a:off x="2278063"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39" name="Rectangle 116">
            <a:extLst>
              <a:ext uri="{FF2B5EF4-FFF2-40B4-BE49-F238E27FC236}">
                <a16:creationId xmlns:a16="http://schemas.microsoft.com/office/drawing/2014/main" id="{3C7C818B-2E74-9283-E095-731E56B0ED9C}"/>
              </a:ext>
            </a:extLst>
          </p:cNvPr>
          <p:cNvSpPr>
            <a:spLocks noChangeArrowheads="1"/>
          </p:cNvSpPr>
          <p:nvPr/>
        </p:nvSpPr>
        <p:spPr bwMode="auto">
          <a:xfrm>
            <a:off x="2859088"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40" name="Rectangle 117">
            <a:extLst>
              <a:ext uri="{FF2B5EF4-FFF2-40B4-BE49-F238E27FC236}">
                <a16:creationId xmlns:a16="http://schemas.microsoft.com/office/drawing/2014/main" id="{ED3CCBA8-37A1-E668-E720-08C91C1FF86E}"/>
              </a:ext>
            </a:extLst>
          </p:cNvPr>
          <p:cNvSpPr>
            <a:spLocks noChangeArrowheads="1"/>
          </p:cNvSpPr>
          <p:nvPr/>
        </p:nvSpPr>
        <p:spPr bwMode="auto">
          <a:xfrm>
            <a:off x="3440113"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41" name="Rectangle 118">
            <a:extLst>
              <a:ext uri="{FF2B5EF4-FFF2-40B4-BE49-F238E27FC236}">
                <a16:creationId xmlns:a16="http://schemas.microsoft.com/office/drawing/2014/main" id="{D37BAF1F-B3A9-3798-68A7-A7E7CE174A95}"/>
              </a:ext>
            </a:extLst>
          </p:cNvPr>
          <p:cNvSpPr>
            <a:spLocks noChangeArrowheads="1"/>
          </p:cNvSpPr>
          <p:nvPr/>
        </p:nvSpPr>
        <p:spPr bwMode="auto">
          <a:xfrm>
            <a:off x="40227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42" name="Rectangle 119">
            <a:extLst>
              <a:ext uri="{FF2B5EF4-FFF2-40B4-BE49-F238E27FC236}">
                <a16:creationId xmlns:a16="http://schemas.microsoft.com/office/drawing/2014/main" id="{1D23C1A8-7A58-7E80-196C-45B702A3CD50}"/>
              </a:ext>
            </a:extLst>
          </p:cNvPr>
          <p:cNvSpPr>
            <a:spLocks noChangeArrowheads="1"/>
          </p:cNvSpPr>
          <p:nvPr/>
        </p:nvSpPr>
        <p:spPr bwMode="auto">
          <a:xfrm>
            <a:off x="4603750"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43" name="Rectangle 120">
            <a:extLst>
              <a:ext uri="{FF2B5EF4-FFF2-40B4-BE49-F238E27FC236}">
                <a16:creationId xmlns:a16="http://schemas.microsoft.com/office/drawing/2014/main" id="{C38CC7D7-69F2-98AC-1777-DAA915E4EFA4}"/>
              </a:ext>
            </a:extLst>
          </p:cNvPr>
          <p:cNvSpPr>
            <a:spLocks noChangeArrowheads="1"/>
          </p:cNvSpPr>
          <p:nvPr/>
        </p:nvSpPr>
        <p:spPr bwMode="auto">
          <a:xfrm>
            <a:off x="54451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44" name="Rectangle 121">
            <a:extLst>
              <a:ext uri="{FF2B5EF4-FFF2-40B4-BE49-F238E27FC236}">
                <a16:creationId xmlns:a16="http://schemas.microsoft.com/office/drawing/2014/main" id="{60DD5833-1803-F0D7-7BF8-0F55939B8AAD}"/>
              </a:ext>
            </a:extLst>
          </p:cNvPr>
          <p:cNvSpPr>
            <a:spLocks noChangeArrowheads="1"/>
          </p:cNvSpPr>
          <p:nvPr/>
        </p:nvSpPr>
        <p:spPr bwMode="auto">
          <a:xfrm>
            <a:off x="4603750" y="5514975"/>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45" name="Rectangle 122">
            <a:extLst>
              <a:ext uri="{FF2B5EF4-FFF2-40B4-BE49-F238E27FC236}">
                <a16:creationId xmlns:a16="http://schemas.microsoft.com/office/drawing/2014/main" id="{1F5E703B-0DB3-5EB7-F007-6E9565E8ED39}"/>
              </a:ext>
            </a:extLst>
          </p:cNvPr>
          <p:cNvSpPr>
            <a:spLocks noChangeArrowheads="1"/>
          </p:cNvSpPr>
          <p:nvPr/>
        </p:nvSpPr>
        <p:spPr bwMode="auto">
          <a:xfrm>
            <a:off x="5041900" y="5543550"/>
            <a:ext cx="381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2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46" name="Rectangle 123">
            <a:extLst>
              <a:ext uri="{FF2B5EF4-FFF2-40B4-BE49-F238E27FC236}">
                <a16:creationId xmlns:a16="http://schemas.microsoft.com/office/drawing/2014/main" id="{FA661AA2-3095-6610-9BAC-6D270873DD34}"/>
              </a:ext>
            </a:extLst>
          </p:cNvPr>
          <p:cNvSpPr>
            <a:spLocks noChangeArrowheads="1"/>
          </p:cNvSpPr>
          <p:nvPr/>
        </p:nvSpPr>
        <p:spPr bwMode="auto">
          <a:xfrm>
            <a:off x="5081588" y="5514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47" name="Rectangle 124">
            <a:extLst>
              <a:ext uri="{FF2B5EF4-FFF2-40B4-BE49-F238E27FC236}">
                <a16:creationId xmlns:a16="http://schemas.microsoft.com/office/drawing/2014/main" id="{36FD54BC-A3F9-6FC1-DC30-3F5487D9C3E3}"/>
              </a:ext>
            </a:extLst>
          </p:cNvPr>
          <p:cNvSpPr>
            <a:spLocks noChangeArrowheads="1"/>
          </p:cNvSpPr>
          <p:nvPr/>
        </p:nvSpPr>
        <p:spPr bwMode="auto">
          <a:xfrm>
            <a:off x="5184775" y="5514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48" name="Rectangle 125">
            <a:extLst>
              <a:ext uri="{FF2B5EF4-FFF2-40B4-BE49-F238E27FC236}">
                <a16:creationId xmlns:a16="http://schemas.microsoft.com/office/drawing/2014/main" id="{8E66C8F9-DBA0-B5BC-C12D-6317C5EE86E4}"/>
              </a:ext>
            </a:extLst>
          </p:cNvPr>
          <p:cNvSpPr>
            <a:spLocks noChangeArrowheads="1"/>
          </p:cNvSpPr>
          <p:nvPr/>
        </p:nvSpPr>
        <p:spPr bwMode="auto">
          <a:xfrm>
            <a:off x="5765800" y="5514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49" name="Rectangle 126">
            <a:extLst>
              <a:ext uri="{FF2B5EF4-FFF2-40B4-BE49-F238E27FC236}">
                <a16:creationId xmlns:a16="http://schemas.microsoft.com/office/drawing/2014/main" id="{8E810D4E-C099-830A-BB55-6BACD15BB2A6}"/>
              </a:ext>
            </a:extLst>
          </p:cNvPr>
          <p:cNvSpPr>
            <a:spLocks noChangeArrowheads="1"/>
          </p:cNvSpPr>
          <p:nvPr/>
        </p:nvSpPr>
        <p:spPr bwMode="auto">
          <a:xfrm>
            <a:off x="6348413" y="5514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50" name="Rectangle 127">
            <a:extLst>
              <a:ext uri="{FF2B5EF4-FFF2-40B4-BE49-F238E27FC236}">
                <a16:creationId xmlns:a16="http://schemas.microsoft.com/office/drawing/2014/main" id="{611D59DE-F385-F576-5411-D2C6CDE5238E}"/>
              </a:ext>
            </a:extLst>
          </p:cNvPr>
          <p:cNvSpPr>
            <a:spLocks noChangeArrowheads="1"/>
          </p:cNvSpPr>
          <p:nvPr/>
        </p:nvSpPr>
        <p:spPr bwMode="auto">
          <a:xfrm>
            <a:off x="6929438" y="5514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51" name="Rectangle 128">
            <a:extLst>
              <a:ext uri="{FF2B5EF4-FFF2-40B4-BE49-F238E27FC236}">
                <a16:creationId xmlns:a16="http://schemas.microsoft.com/office/drawing/2014/main" id="{C21286D2-0957-AB40-9C51-E56A7EC7FC51}"/>
              </a:ext>
            </a:extLst>
          </p:cNvPr>
          <p:cNvSpPr>
            <a:spLocks noChangeArrowheads="1"/>
          </p:cNvSpPr>
          <p:nvPr/>
        </p:nvSpPr>
        <p:spPr bwMode="auto">
          <a:xfrm>
            <a:off x="4603750" y="57213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52" name="Rectangle 129">
            <a:extLst>
              <a:ext uri="{FF2B5EF4-FFF2-40B4-BE49-F238E27FC236}">
                <a16:creationId xmlns:a16="http://schemas.microsoft.com/office/drawing/2014/main" id="{F863488E-2BEF-FAB7-80AA-DBE11BA566A1}"/>
              </a:ext>
            </a:extLst>
          </p:cNvPr>
          <p:cNvSpPr>
            <a:spLocks noChangeArrowheads="1"/>
          </p:cNvSpPr>
          <p:nvPr/>
        </p:nvSpPr>
        <p:spPr bwMode="auto">
          <a:xfrm>
            <a:off x="5184775" y="5721350"/>
            <a:ext cx="43338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53" name="Rectangle 130">
            <a:extLst>
              <a:ext uri="{FF2B5EF4-FFF2-40B4-BE49-F238E27FC236}">
                <a16:creationId xmlns:a16="http://schemas.microsoft.com/office/drawing/2014/main" id="{C573E1FB-6991-6FED-6D72-E782381371F0}"/>
              </a:ext>
            </a:extLst>
          </p:cNvPr>
          <p:cNvSpPr>
            <a:spLocks noChangeArrowheads="1"/>
          </p:cNvSpPr>
          <p:nvPr/>
        </p:nvSpPr>
        <p:spPr bwMode="auto">
          <a:xfrm>
            <a:off x="5524500" y="57213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54" name="Rectangle 131">
            <a:extLst>
              <a:ext uri="{FF2B5EF4-FFF2-40B4-BE49-F238E27FC236}">
                <a16:creationId xmlns:a16="http://schemas.microsoft.com/office/drawing/2014/main" id="{7373B9D8-C8F1-DEA5-E594-A2698FBB27A4}"/>
              </a:ext>
            </a:extLst>
          </p:cNvPr>
          <p:cNvSpPr>
            <a:spLocks noChangeArrowheads="1"/>
          </p:cNvSpPr>
          <p:nvPr/>
        </p:nvSpPr>
        <p:spPr bwMode="auto">
          <a:xfrm>
            <a:off x="533400"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55" name="Rectangle 132">
            <a:extLst>
              <a:ext uri="{FF2B5EF4-FFF2-40B4-BE49-F238E27FC236}">
                <a16:creationId xmlns:a16="http://schemas.microsoft.com/office/drawing/2014/main" id="{777F5B54-BF41-E3D6-E454-C9B6EBAC9305}"/>
              </a:ext>
            </a:extLst>
          </p:cNvPr>
          <p:cNvSpPr>
            <a:spLocks noChangeArrowheads="1"/>
          </p:cNvSpPr>
          <p:nvPr/>
        </p:nvSpPr>
        <p:spPr bwMode="auto">
          <a:xfrm>
            <a:off x="111442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56" name="Rectangle 133">
            <a:extLst>
              <a:ext uri="{FF2B5EF4-FFF2-40B4-BE49-F238E27FC236}">
                <a16:creationId xmlns:a16="http://schemas.microsoft.com/office/drawing/2014/main" id="{B098463B-EDBE-A9A4-12E8-B1053E3E7BF7}"/>
              </a:ext>
            </a:extLst>
          </p:cNvPr>
          <p:cNvSpPr>
            <a:spLocks noChangeArrowheads="1"/>
          </p:cNvSpPr>
          <p:nvPr/>
        </p:nvSpPr>
        <p:spPr bwMode="auto">
          <a:xfrm>
            <a:off x="1697038" y="5929313"/>
            <a:ext cx="4857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80357" name="Rectangle 134">
            <a:extLst>
              <a:ext uri="{FF2B5EF4-FFF2-40B4-BE49-F238E27FC236}">
                <a16:creationId xmlns:a16="http://schemas.microsoft.com/office/drawing/2014/main" id="{CAB58C04-C6F4-E98A-769E-97EA3B33BE71}"/>
              </a:ext>
            </a:extLst>
          </p:cNvPr>
          <p:cNvSpPr>
            <a:spLocks noChangeArrowheads="1"/>
          </p:cNvSpPr>
          <p:nvPr/>
        </p:nvSpPr>
        <p:spPr bwMode="auto">
          <a:xfrm>
            <a:off x="208438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58" name="Rectangle 135">
            <a:extLst>
              <a:ext uri="{FF2B5EF4-FFF2-40B4-BE49-F238E27FC236}">
                <a16:creationId xmlns:a16="http://schemas.microsoft.com/office/drawing/2014/main" id="{AEA94987-F5C1-E25C-CD8D-E46D95FC492C}"/>
              </a:ext>
            </a:extLst>
          </p:cNvPr>
          <p:cNvSpPr>
            <a:spLocks noChangeArrowheads="1"/>
          </p:cNvSpPr>
          <p:nvPr/>
        </p:nvSpPr>
        <p:spPr bwMode="auto">
          <a:xfrm>
            <a:off x="2278063"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59" name="Rectangle 136">
            <a:extLst>
              <a:ext uri="{FF2B5EF4-FFF2-40B4-BE49-F238E27FC236}">
                <a16:creationId xmlns:a16="http://schemas.microsoft.com/office/drawing/2014/main" id="{8A5A1429-580B-7D81-A777-83402CBC82D3}"/>
              </a:ext>
            </a:extLst>
          </p:cNvPr>
          <p:cNvSpPr>
            <a:spLocks noChangeArrowheads="1"/>
          </p:cNvSpPr>
          <p:nvPr/>
        </p:nvSpPr>
        <p:spPr bwMode="auto">
          <a:xfrm>
            <a:off x="285908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60" name="Rectangle 137">
            <a:extLst>
              <a:ext uri="{FF2B5EF4-FFF2-40B4-BE49-F238E27FC236}">
                <a16:creationId xmlns:a16="http://schemas.microsoft.com/office/drawing/2014/main" id="{F3F09DF0-8EB8-6C88-A35D-54FB56B10B28}"/>
              </a:ext>
            </a:extLst>
          </p:cNvPr>
          <p:cNvSpPr>
            <a:spLocks noChangeArrowheads="1"/>
          </p:cNvSpPr>
          <p:nvPr/>
        </p:nvSpPr>
        <p:spPr bwMode="auto">
          <a:xfrm>
            <a:off x="363378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61" name="Rectangle 138">
            <a:extLst>
              <a:ext uri="{FF2B5EF4-FFF2-40B4-BE49-F238E27FC236}">
                <a16:creationId xmlns:a16="http://schemas.microsoft.com/office/drawing/2014/main" id="{CDFC5EEC-5D5E-3E38-E7BB-66DE5398437B}"/>
              </a:ext>
            </a:extLst>
          </p:cNvPr>
          <p:cNvSpPr>
            <a:spLocks noChangeArrowheads="1"/>
          </p:cNvSpPr>
          <p:nvPr/>
        </p:nvSpPr>
        <p:spPr bwMode="auto">
          <a:xfrm>
            <a:off x="402272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62" name="Rectangle 139">
            <a:extLst>
              <a:ext uri="{FF2B5EF4-FFF2-40B4-BE49-F238E27FC236}">
                <a16:creationId xmlns:a16="http://schemas.microsoft.com/office/drawing/2014/main" id="{3114AB6C-2F6C-AE74-9778-958E0840588D}"/>
              </a:ext>
            </a:extLst>
          </p:cNvPr>
          <p:cNvSpPr>
            <a:spLocks noChangeArrowheads="1"/>
          </p:cNvSpPr>
          <p:nvPr/>
        </p:nvSpPr>
        <p:spPr bwMode="auto">
          <a:xfrm>
            <a:off x="4603750" y="5929313"/>
            <a:ext cx="388938"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80363" name="Rectangle 140">
            <a:extLst>
              <a:ext uri="{FF2B5EF4-FFF2-40B4-BE49-F238E27FC236}">
                <a16:creationId xmlns:a16="http://schemas.microsoft.com/office/drawing/2014/main" id="{D3D66D30-0EFF-80AA-6198-B9A40AC2EA59}"/>
              </a:ext>
            </a:extLst>
          </p:cNvPr>
          <p:cNvSpPr>
            <a:spLocks noChangeArrowheads="1"/>
          </p:cNvSpPr>
          <p:nvPr/>
        </p:nvSpPr>
        <p:spPr bwMode="auto">
          <a:xfrm>
            <a:off x="4894263"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64" name="Rectangle 141">
            <a:extLst>
              <a:ext uri="{FF2B5EF4-FFF2-40B4-BE49-F238E27FC236}">
                <a16:creationId xmlns:a16="http://schemas.microsoft.com/office/drawing/2014/main" id="{455E377F-5EF3-1546-9CCA-26524CF605C0}"/>
              </a:ext>
            </a:extLst>
          </p:cNvPr>
          <p:cNvSpPr>
            <a:spLocks noChangeArrowheads="1"/>
          </p:cNvSpPr>
          <p:nvPr/>
        </p:nvSpPr>
        <p:spPr bwMode="auto">
          <a:xfrm>
            <a:off x="518477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65" name="Rectangle 142">
            <a:extLst>
              <a:ext uri="{FF2B5EF4-FFF2-40B4-BE49-F238E27FC236}">
                <a16:creationId xmlns:a16="http://schemas.microsoft.com/office/drawing/2014/main" id="{45EF4371-FD5C-2315-7854-3FB928428091}"/>
              </a:ext>
            </a:extLst>
          </p:cNvPr>
          <p:cNvSpPr>
            <a:spLocks noChangeArrowheads="1"/>
          </p:cNvSpPr>
          <p:nvPr/>
        </p:nvSpPr>
        <p:spPr bwMode="auto">
          <a:xfrm>
            <a:off x="5765800" y="5929313"/>
            <a:ext cx="74295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150</a:t>
            </a:r>
            <a:endParaRPr lang="en-US" altLang="en-US" sz="2400">
              <a:latin typeface="Times New Roman" panose="02020603050405020304" pitchFamily="18" charset="0"/>
            </a:endParaRPr>
          </a:p>
        </p:txBody>
      </p:sp>
      <p:sp>
        <p:nvSpPr>
          <p:cNvPr id="180366" name="Rectangle 143">
            <a:extLst>
              <a:ext uri="{FF2B5EF4-FFF2-40B4-BE49-F238E27FC236}">
                <a16:creationId xmlns:a16="http://schemas.microsoft.com/office/drawing/2014/main" id="{BF6D31C3-A4E3-2688-C7D5-DD81DB8D8E8D}"/>
              </a:ext>
            </a:extLst>
          </p:cNvPr>
          <p:cNvSpPr>
            <a:spLocks noChangeArrowheads="1"/>
          </p:cNvSpPr>
          <p:nvPr/>
        </p:nvSpPr>
        <p:spPr bwMode="auto">
          <a:xfrm>
            <a:off x="639603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67" name="Rectangle 144">
            <a:extLst>
              <a:ext uri="{FF2B5EF4-FFF2-40B4-BE49-F238E27FC236}">
                <a16:creationId xmlns:a16="http://schemas.microsoft.com/office/drawing/2014/main" id="{918A60EF-7DF6-096F-1AA2-30F7687570A3}"/>
              </a:ext>
            </a:extLst>
          </p:cNvPr>
          <p:cNvSpPr>
            <a:spLocks noChangeArrowheads="1"/>
          </p:cNvSpPr>
          <p:nvPr/>
        </p:nvSpPr>
        <p:spPr bwMode="auto">
          <a:xfrm>
            <a:off x="533400" y="61372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68" name="Rectangle 145">
            <a:extLst>
              <a:ext uri="{FF2B5EF4-FFF2-40B4-BE49-F238E27FC236}">
                <a16:creationId xmlns:a16="http://schemas.microsoft.com/office/drawing/2014/main" id="{D29D3AED-1B49-6439-53BA-DAC6C0E0D427}"/>
              </a:ext>
            </a:extLst>
          </p:cNvPr>
          <p:cNvSpPr>
            <a:spLocks noChangeArrowheads="1"/>
          </p:cNvSpPr>
          <p:nvPr/>
        </p:nvSpPr>
        <p:spPr bwMode="auto">
          <a:xfrm>
            <a:off x="533400" y="6345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0369" name="Line 146">
            <a:extLst>
              <a:ext uri="{FF2B5EF4-FFF2-40B4-BE49-F238E27FC236}">
                <a16:creationId xmlns:a16="http://schemas.microsoft.com/office/drawing/2014/main" id="{1732C387-4F9A-802D-1AA4-E9E4AEBB92E2}"/>
              </a:ext>
            </a:extLst>
          </p:cNvPr>
          <p:cNvSpPr>
            <a:spLocks noChangeShapeType="1"/>
          </p:cNvSpPr>
          <p:nvPr/>
        </p:nvSpPr>
        <p:spPr bwMode="auto">
          <a:xfrm>
            <a:off x="4603750" y="5703888"/>
            <a:ext cx="1588"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370" name="Line 147">
            <a:extLst>
              <a:ext uri="{FF2B5EF4-FFF2-40B4-BE49-F238E27FC236}">
                <a16:creationId xmlns:a16="http://schemas.microsoft.com/office/drawing/2014/main" id="{AB94017F-3BF0-3013-C0BD-3EA56A1FC5ED}"/>
              </a:ext>
            </a:extLst>
          </p:cNvPr>
          <p:cNvSpPr>
            <a:spLocks noChangeShapeType="1"/>
          </p:cNvSpPr>
          <p:nvPr/>
        </p:nvSpPr>
        <p:spPr bwMode="auto">
          <a:xfrm>
            <a:off x="4748213" y="3716338"/>
            <a:ext cx="1587"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371" name="Line 148">
            <a:extLst>
              <a:ext uri="{FF2B5EF4-FFF2-40B4-BE49-F238E27FC236}">
                <a16:creationId xmlns:a16="http://schemas.microsoft.com/office/drawing/2014/main" id="{A48ADAEB-0370-9B8B-BFAD-38097D0414D4}"/>
              </a:ext>
            </a:extLst>
          </p:cNvPr>
          <p:cNvSpPr>
            <a:spLocks noChangeShapeType="1"/>
          </p:cNvSpPr>
          <p:nvPr/>
        </p:nvSpPr>
        <p:spPr bwMode="auto">
          <a:xfrm>
            <a:off x="2132013" y="5884863"/>
            <a:ext cx="5961062"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372" name="Line 149">
            <a:extLst>
              <a:ext uri="{FF2B5EF4-FFF2-40B4-BE49-F238E27FC236}">
                <a16:creationId xmlns:a16="http://schemas.microsoft.com/office/drawing/2014/main" id="{FEC92BBF-3DFC-F8BE-0761-CA3A34505225}"/>
              </a:ext>
            </a:extLst>
          </p:cNvPr>
          <p:cNvSpPr>
            <a:spLocks noChangeShapeType="1"/>
          </p:cNvSpPr>
          <p:nvPr/>
        </p:nvSpPr>
        <p:spPr bwMode="auto">
          <a:xfrm flipV="1">
            <a:off x="2132013" y="1277938"/>
            <a:ext cx="1587" cy="4606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373" name="Line 150">
            <a:extLst>
              <a:ext uri="{FF2B5EF4-FFF2-40B4-BE49-F238E27FC236}">
                <a16:creationId xmlns:a16="http://schemas.microsoft.com/office/drawing/2014/main" id="{ABF8EDD5-7F1B-9CE2-E050-AD4AE740FEC8}"/>
              </a:ext>
            </a:extLst>
          </p:cNvPr>
          <p:cNvSpPr>
            <a:spLocks noChangeShapeType="1"/>
          </p:cNvSpPr>
          <p:nvPr/>
        </p:nvSpPr>
        <p:spPr bwMode="auto">
          <a:xfrm>
            <a:off x="2132013" y="4800600"/>
            <a:ext cx="407035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374" name="Line 151">
            <a:extLst>
              <a:ext uri="{FF2B5EF4-FFF2-40B4-BE49-F238E27FC236}">
                <a16:creationId xmlns:a16="http://schemas.microsoft.com/office/drawing/2014/main" id="{B9DB12E9-81AC-AE1C-A864-AC8021DDC8A3}"/>
              </a:ext>
            </a:extLst>
          </p:cNvPr>
          <p:cNvSpPr>
            <a:spLocks noChangeShapeType="1"/>
          </p:cNvSpPr>
          <p:nvPr/>
        </p:nvSpPr>
        <p:spPr bwMode="auto">
          <a:xfrm>
            <a:off x="2132013" y="3716338"/>
            <a:ext cx="261620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375" name="Freeform 152">
            <a:extLst>
              <a:ext uri="{FF2B5EF4-FFF2-40B4-BE49-F238E27FC236}">
                <a16:creationId xmlns:a16="http://schemas.microsoft.com/office/drawing/2014/main" id="{C4D35EE8-313A-C7BC-43EA-17C4B5591E31}"/>
              </a:ext>
            </a:extLst>
          </p:cNvPr>
          <p:cNvSpPr>
            <a:spLocks/>
          </p:cNvSpPr>
          <p:nvPr/>
        </p:nvSpPr>
        <p:spPr bwMode="auto">
          <a:xfrm>
            <a:off x="4038600" y="2209800"/>
            <a:ext cx="3181350" cy="2298700"/>
          </a:xfrm>
          <a:custGeom>
            <a:avLst/>
            <a:gdLst>
              <a:gd name="T0" fmla="*/ 2147483646 w 2004"/>
              <a:gd name="T1" fmla="*/ 2147483646 h 1448"/>
              <a:gd name="T2" fmla="*/ 2147483646 w 2004"/>
              <a:gd name="T3" fmla="*/ 2147483646 h 1448"/>
              <a:gd name="T4" fmla="*/ 2147483646 w 2004"/>
              <a:gd name="T5" fmla="*/ 2147483646 h 1448"/>
              <a:gd name="T6" fmla="*/ 2147483646 w 2004"/>
              <a:gd name="T7" fmla="*/ 2147483646 h 1448"/>
              <a:gd name="T8" fmla="*/ 2147483646 w 2004"/>
              <a:gd name="T9" fmla="*/ 2147483646 h 1448"/>
              <a:gd name="T10" fmla="*/ 2147483646 w 2004"/>
              <a:gd name="T11" fmla="*/ 2147483646 h 1448"/>
              <a:gd name="T12" fmla="*/ 2147483646 w 2004"/>
              <a:gd name="T13" fmla="*/ 2147483646 h 1448"/>
              <a:gd name="T14" fmla="*/ 2147483646 w 2004"/>
              <a:gd name="T15" fmla="*/ 2147483646 h 1448"/>
              <a:gd name="T16" fmla="*/ 2147483646 w 2004"/>
              <a:gd name="T17" fmla="*/ 2147483646 h 1448"/>
              <a:gd name="T18" fmla="*/ 2147483646 w 2004"/>
              <a:gd name="T19" fmla="*/ 2147483646 h 1448"/>
              <a:gd name="T20" fmla="*/ 2147483646 w 2004"/>
              <a:gd name="T21" fmla="*/ 2147483646 h 1448"/>
              <a:gd name="T22" fmla="*/ 2147483646 w 2004"/>
              <a:gd name="T23" fmla="*/ 2147483646 h 1448"/>
              <a:gd name="T24" fmla="*/ 2147483646 w 2004"/>
              <a:gd name="T25" fmla="*/ 2147483646 h 1448"/>
              <a:gd name="T26" fmla="*/ 2147483646 w 2004"/>
              <a:gd name="T27" fmla="*/ 2147483646 h 1448"/>
              <a:gd name="T28" fmla="*/ 2147483646 w 2004"/>
              <a:gd name="T29" fmla="*/ 2147483646 h 1448"/>
              <a:gd name="T30" fmla="*/ 2147483646 w 2004"/>
              <a:gd name="T31" fmla="*/ 2147483646 h 1448"/>
              <a:gd name="T32" fmla="*/ 2147483646 w 2004"/>
              <a:gd name="T33" fmla="*/ 2147483646 h 1448"/>
              <a:gd name="T34" fmla="*/ 2147483646 w 2004"/>
              <a:gd name="T35" fmla="*/ 2147483646 h 1448"/>
              <a:gd name="T36" fmla="*/ 2147483646 w 2004"/>
              <a:gd name="T37" fmla="*/ 2147483646 h 1448"/>
              <a:gd name="T38" fmla="*/ 2147483646 w 2004"/>
              <a:gd name="T39" fmla="*/ 2147483646 h 1448"/>
              <a:gd name="T40" fmla="*/ 2147483646 w 2004"/>
              <a:gd name="T41" fmla="*/ 2147483646 h 1448"/>
              <a:gd name="T42" fmla="*/ 2147483646 w 2004"/>
              <a:gd name="T43" fmla="*/ 2147483646 h 1448"/>
              <a:gd name="T44" fmla="*/ 2147483646 w 2004"/>
              <a:gd name="T45" fmla="*/ 2147483646 h 1448"/>
              <a:gd name="T46" fmla="*/ 2147483646 w 2004"/>
              <a:gd name="T47" fmla="*/ 2147483646 h 1448"/>
              <a:gd name="T48" fmla="*/ 2147483646 w 2004"/>
              <a:gd name="T49" fmla="*/ 2147483646 h 1448"/>
              <a:gd name="T50" fmla="*/ 2147483646 w 2004"/>
              <a:gd name="T51" fmla="*/ 2147483646 h 1448"/>
              <a:gd name="T52" fmla="*/ 2147483646 w 2004"/>
              <a:gd name="T53" fmla="*/ 2147483646 h 1448"/>
              <a:gd name="T54" fmla="*/ 2147483646 w 2004"/>
              <a:gd name="T55" fmla="*/ 2147483646 h 1448"/>
              <a:gd name="T56" fmla="*/ 2147483646 w 2004"/>
              <a:gd name="T57" fmla="*/ 2147483646 h 1448"/>
              <a:gd name="T58" fmla="*/ 2147483646 w 2004"/>
              <a:gd name="T59" fmla="*/ 2147483646 h 1448"/>
              <a:gd name="T60" fmla="*/ 2147483646 w 2004"/>
              <a:gd name="T61" fmla="*/ 2147483646 h 1448"/>
              <a:gd name="T62" fmla="*/ 2147483646 w 2004"/>
              <a:gd name="T63" fmla="*/ 2147483646 h 1448"/>
              <a:gd name="T64" fmla="*/ 2147483646 w 2004"/>
              <a:gd name="T65" fmla="*/ 2147483646 h 1448"/>
              <a:gd name="T66" fmla="*/ 0 w 2004"/>
              <a:gd name="T67" fmla="*/ 0 h 14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04"/>
              <a:gd name="T103" fmla="*/ 0 h 1448"/>
              <a:gd name="T104" fmla="*/ 2004 w 2004"/>
              <a:gd name="T105" fmla="*/ 1448 h 14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04" h="1448">
                <a:moveTo>
                  <a:pt x="2004" y="1446"/>
                </a:moveTo>
                <a:lnTo>
                  <a:pt x="1905" y="1448"/>
                </a:lnTo>
                <a:lnTo>
                  <a:pt x="1807" y="1447"/>
                </a:lnTo>
                <a:lnTo>
                  <a:pt x="1711" y="1441"/>
                </a:lnTo>
                <a:lnTo>
                  <a:pt x="1616" y="1432"/>
                </a:lnTo>
                <a:lnTo>
                  <a:pt x="1522" y="1420"/>
                </a:lnTo>
                <a:lnTo>
                  <a:pt x="1429" y="1404"/>
                </a:lnTo>
                <a:lnTo>
                  <a:pt x="1338" y="1383"/>
                </a:lnTo>
                <a:lnTo>
                  <a:pt x="1249" y="1360"/>
                </a:lnTo>
                <a:lnTo>
                  <a:pt x="1163" y="1333"/>
                </a:lnTo>
                <a:lnTo>
                  <a:pt x="1078" y="1304"/>
                </a:lnTo>
                <a:lnTo>
                  <a:pt x="997" y="1269"/>
                </a:lnTo>
                <a:lnTo>
                  <a:pt x="916" y="1234"/>
                </a:lnTo>
                <a:lnTo>
                  <a:pt x="838" y="1194"/>
                </a:lnTo>
                <a:lnTo>
                  <a:pt x="763" y="1152"/>
                </a:lnTo>
                <a:lnTo>
                  <a:pt x="691" y="1108"/>
                </a:lnTo>
                <a:lnTo>
                  <a:pt x="622" y="1060"/>
                </a:lnTo>
                <a:lnTo>
                  <a:pt x="556" y="1009"/>
                </a:lnTo>
                <a:lnTo>
                  <a:pt x="492" y="956"/>
                </a:lnTo>
                <a:lnTo>
                  <a:pt x="431" y="901"/>
                </a:lnTo>
                <a:lnTo>
                  <a:pt x="375" y="844"/>
                </a:lnTo>
                <a:lnTo>
                  <a:pt x="321" y="783"/>
                </a:lnTo>
                <a:lnTo>
                  <a:pt x="273" y="721"/>
                </a:lnTo>
                <a:lnTo>
                  <a:pt x="226" y="657"/>
                </a:lnTo>
                <a:lnTo>
                  <a:pt x="183" y="591"/>
                </a:lnTo>
                <a:lnTo>
                  <a:pt x="146" y="523"/>
                </a:lnTo>
                <a:lnTo>
                  <a:pt x="111" y="453"/>
                </a:lnTo>
                <a:lnTo>
                  <a:pt x="82" y="382"/>
                </a:lnTo>
                <a:lnTo>
                  <a:pt x="57" y="308"/>
                </a:lnTo>
                <a:lnTo>
                  <a:pt x="36" y="234"/>
                </a:lnTo>
                <a:lnTo>
                  <a:pt x="19" y="157"/>
                </a:lnTo>
                <a:lnTo>
                  <a:pt x="8" y="79"/>
                </a:lnTo>
                <a:lnTo>
                  <a:pt x="3" y="40"/>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376" name="Line 153">
            <a:extLst>
              <a:ext uri="{FF2B5EF4-FFF2-40B4-BE49-F238E27FC236}">
                <a16:creationId xmlns:a16="http://schemas.microsoft.com/office/drawing/2014/main" id="{61E3E5F4-CE2C-0DDA-804C-4ED8CB99CD47}"/>
              </a:ext>
            </a:extLst>
          </p:cNvPr>
          <p:cNvSpPr>
            <a:spLocks noChangeShapeType="1"/>
          </p:cNvSpPr>
          <p:nvPr/>
        </p:nvSpPr>
        <p:spPr bwMode="auto">
          <a:xfrm>
            <a:off x="2132013" y="1684338"/>
            <a:ext cx="5524500" cy="4200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536731" name="Freeform 155">
            <a:extLst>
              <a:ext uri="{FF2B5EF4-FFF2-40B4-BE49-F238E27FC236}">
                <a16:creationId xmlns:a16="http://schemas.microsoft.com/office/drawing/2014/main" id="{AB345782-49C7-42F6-B0E4-CA8FAF06F895}"/>
              </a:ext>
            </a:extLst>
          </p:cNvPr>
          <p:cNvSpPr>
            <a:spLocks/>
          </p:cNvSpPr>
          <p:nvPr/>
        </p:nvSpPr>
        <p:spPr bwMode="auto">
          <a:xfrm>
            <a:off x="3446463" y="2130425"/>
            <a:ext cx="4351337" cy="2784475"/>
          </a:xfrm>
          <a:custGeom>
            <a:avLst/>
            <a:gdLst>
              <a:gd name="T0" fmla="*/ 2147483646 w 2741"/>
              <a:gd name="T1" fmla="*/ 2147483646 h 1754"/>
              <a:gd name="T2" fmla="*/ 2147483646 w 2741"/>
              <a:gd name="T3" fmla="*/ 2147483646 h 1754"/>
              <a:gd name="T4" fmla="*/ 2147483646 w 2741"/>
              <a:gd name="T5" fmla="*/ 2147483646 h 1754"/>
              <a:gd name="T6" fmla="*/ 2147483646 w 2741"/>
              <a:gd name="T7" fmla="*/ 2147483646 h 1754"/>
              <a:gd name="T8" fmla="*/ 2147483646 w 2741"/>
              <a:gd name="T9" fmla="*/ 2147483646 h 1754"/>
              <a:gd name="T10" fmla="*/ 2147483646 w 2741"/>
              <a:gd name="T11" fmla="*/ 2147483646 h 1754"/>
              <a:gd name="T12" fmla="*/ 2147483646 w 2741"/>
              <a:gd name="T13" fmla="*/ 2147483646 h 1754"/>
              <a:gd name="T14" fmla="*/ 2147483646 w 2741"/>
              <a:gd name="T15" fmla="*/ 2147483646 h 1754"/>
              <a:gd name="T16" fmla="*/ 2147483646 w 2741"/>
              <a:gd name="T17" fmla="*/ 2147483646 h 1754"/>
              <a:gd name="T18" fmla="*/ 2147483646 w 2741"/>
              <a:gd name="T19" fmla="*/ 2147483646 h 1754"/>
              <a:gd name="T20" fmla="*/ 2147483646 w 2741"/>
              <a:gd name="T21" fmla="*/ 2147483646 h 1754"/>
              <a:gd name="T22" fmla="*/ 2147483646 w 2741"/>
              <a:gd name="T23" fmla="*/ 2147483646 h 1754"/>
              <a:gd name="T24" fmla="*/ 2147483646 w 2741"/>
              <a:gd name="T25" fmla="*/ 2147483646 h 1754"/>
              <a:gd name="T26" fmla="*/ 2147483646 w 2741"/>
              <a:gd name="T27" fmla="*/ 2147483646 h 1754"/>
              <a:gd name="T28" fmla="*/ 2147483646 w 2741"/>
              <a:gd name="T29" fmla="*/ 2147483646 h 1754"/>
              <a:gd name="T30" fmla="*/ 2147483646 w 2741"/>
              <a:gd name="T31" fmla="*/ 2147483646 h 1754"/>
              <a:gd name="T32" fmla="*/ 2147483646 w 2741"/>
              <a:gd name="T33" fmla="*/ 2147483646 h 1754"/>
              <a:gd name="T34" fmla="*/ 2147483646 w 2741"/>
              <a:gd name="T35" fmla="*/ 2147483646 h 1754"/>
              <a:gd name="T36" fmla="*/ 2147483646 w 2741"/>
              <a:gd name="T37" fmla="*/ 2147483646 h 1754"/>
              <a:gd name="T38" fmla="*/ 2147483646 w 2741"/>
              <a:gd name="T39" fmla="*/ 2147483646 h 1754"/>
              <a:gd name="T40" fmla="*/ 2147483646 w 2741"/>
              <a:gd name="T41" fmla="*/ 2147483646 h 1754"/>
              <a:gd name="T42" fmla="*/ 2147483646 w 2741"/>
              <a:gd name="T43" fmla="*/ 2147483646 h 1754"/>
              <a:gd name="T44" fmla="*/ 2147483646 w 2741"/>
              <a:gd name="T45" fmla="*/ 2147483646 h 1754"/>
              <a:gd name="T46" fmla="*/ 2147483646 w 2741"/>
              <a:gd name="T47" fmla="*/ 2147483646 h 1754"/>
              <a:gd name="T48" fmla="*/ 2147483646 w 2741"/>
              <a:gd name="T49" fmla="*/ 2147483646 h 1754"/>
              <a:gd name="T50" fmla="*/ 2147483646 w 2741"/>
              <a:gd name="T51" fmla="*/ 2147483646 h 1754"/>
              <a:gd name="T52" fmla="*/ 2147483646 w 2741"/>
              <a:gd name="T53" fmla="*/ 2147483646 h 1754"/>
              <a:gd name="T54" fmla="*/ 2147483646 w 2741"/>
              <a:gd name="T55" fmla="*/ 2147483646 h 1754"/>
              <a:gd name="T56" fmla="*/ 2147483646 w 2741"/>
              <a:gd name="T57" fmla="*/ 2147483646 h 1754"/>
              <a:gd name="T58" fmla="*/ 2147483646 w 2741"/>
              <a:gd name="T59" fmla="*/ 2147483646 h 1754"/>
              <a:gd name="T60" fmla="*/ 2147483646 w 2741"/>
              <a:gd name="T61" fmla="*/ 2147483646 h 1754"/>
              <a:gd name="T62" fmla="*/ 2147483646 w 2741"/>
              <a:gd name="T63" fmla="*/ 2147483646 h 1754"/>
              <a:gd name="T64" fmla="*/ 2147483646 w 2741"/>
              <a:gd name="T65" fmla="*/ 2147483646 h 1754"/>
              <a:gd name="T66" fmla="*/ 2147483646 w 2741"/>
              <a:gd name="T67" fmla="*/ 2147483646 h 1754"/>
              <a:gd name="T68" fmla="*/ 2147483646 w 2741"/>
              <a:gd name="T69" fmla="*/ 2147483646 h 1754"/>
              <a:gd name="T70" fmla="*/ 2147483646 w 2741"/>
              <a:gd name="T71" fmla="*/ 2147483646 h 1754"/>
              <a:gd name="T72" fmla="*/ 2147483646 w 2741"/>
              <a:gd name="T73" fmla="*/ 2147483646 h 1754"/>
              <a:gd name="T74" fmla="*/ 2147483646 w 2741"/>
              <a:gd name="T75" fmla="*/ 2147483646 h 1754"/>
              <a:gd name="T76" fmla="*/ 2147483646 w 2741"/>
              <a:gd name="T77" fmla="*/ 2147483646 h 1754"/>
              <a:gd name="T78" fmla="*/ 2147483646 w 2741"/>
              <a:gd name="T79" fmla="*/ 2147483646 h 1754"/>
              <a:gd name="T80" fmla="*/ 2147483646 w 2741"/>
              <a:gd name="T81" fmla="*/ 2147483646 h 1754"/>
              <a:gd name="T82" fmla="*/ 2147483646 w 2741"/>
              <a:gd name="T83" fmla="*/ 2147483646 h 1754"/>
              <a:gd name="T84" fmla="*/ 2147483646 w 2741"/>
              <a:gd name="T85" fmla="*/ 2147483646 h 1754"/>
              <a:gd name="T86" fmla="*/ 2147483646 w 2741"/>
              <a:gd name="T87" fmla="*/ 2147483646 h 1754"/>
              <a:gd name="T88" fmla="*/ 2147483646 w 2741"/>
              <a:gd name="T89" fmla="*/ 2147483646 h 1754"/>
              <a:gd name="T90" fmla="*/ 2147483646 w 2741"/>
              <a:gd name="T91" fmla="*/ 2147483646 h 1754"/>
              <a:gd name="T92" fmla="*/ 2147483646 w 2741"/>
              <a:gd name="T93" fmla="*/ 2147483646 h 1754"/>
              <a:gd name="T94" fmla="*/ 2147483646 w 2741"/>
              <a:gd name="T95" fmla="*/ 2147483646 h 1754"/>
              <a:gd name="T96" fmla="*/ 2147483646 w 2741"/>
              <a:gd name="T97" fmla="*/ 2147483646 h 1754"/>
              <a:gd name="T98" fmla="*/ 0 w 2741"/>
              <a:gd name="T99" fmla="*/ 0 h 17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741"/>
              <a:gd name="T151" fmla="*/ 0 h 1754"/>
              <a:gd name="T152" fmla="*/ 2741 w 2741"/>
              <a:gd name="T153" fmla="*/ 1754 h 17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741" h="1754">
                <a:moveTo>
                  <a:pt x="2741" y="1742"/>
                </a:moveTo>
                <a:lnTo>
                  <a:pt x="2675" y="1747"/>
                </a:lnTo>
                <a:lnTo>
                  <a:pt x="2609" y="1750"/>
                </a:lnTo>
                <a:lnTo>
                  <a:pt x="2544" y="1753"/>
                </a:lnTo>
                <a:lnTo>
                  <a:pt x="2478" y="1754"/>
                </a:lnTo>
                <a:lnTo>
                  <a:pt x="2414" y="1754"/>
                </a:lnTo>
                <a:lnTo>
                  <a:pt x="2350" y="1753"/>
                </a:lnTo>
                <a:lnTo>
                  <a:pt x="2286" y="1749"/>
                </a:lnTo>
                <a:lnTo>
                  <a:pt x="2222" y="1746"/>
                </a:lnTo>
                <a:lnTo>
                  <a:pt x="2160" y="1740"/>
                </a:lnTo>
                <a:lnTo>
                  <a:pt x="2096" y="1734"/>
                </a:lnTo>
                <a:lnTo>
                  <a:pt x="2034" y="1726"/>
                </a:lnTo>
                <a:lnTo>
                  <a:pt x="1973" y="1717"/>
                </a:lnTo>
                <a:lnTo>
                  <a:pt x="1912" y="1708"/>
                </a:lnTo>
                <a:lnTo>
                  <a:pt x="1851" y="1697"/>
                </a:lnTo>
                <a:lnTo>
                  <a:pt x="1731" y="1672"/>
                </a:lnTo>
                <a:lnTo>
                  <a:pt x="1615" y="1642"/>
                </a:lnTo>
                <a:lnTo>
                  <a:pt x="1501" y="1608"/>
                </a:lnTo>
                <a:lnTo>
                  <a:pt x="1389" y="1569"/>
                </a:lnTo>
                <a:lnTo>
                  <a:pt x="1281" y="1527"/>
                </a:lnTo>
                <a:lnTo>
                  <a:pt x="1176" y="1482"/>
                </a:lnTo>
                <a:lnTo>
                  <a:pt x="1073" y="1432"/>
                </a:lnTo>
                <a:lnTo>
                  <a:pt x="974" y="1377"/>
                </a:lnTo>
                <a:lnTo>
                  <a:pt x="880" y="1320"/>
                </a:lnTo>
                <a:lnTo>
                  <a:pt x="789" y="1260"/>
                </a:lnTo>
                <a:lnTo>
                  <a:pt x="702" y="1195"/>
                </a:lnTo>
                <a:lnTo>
                  <a:pt x="619" y="1128"/>
                </a:lnTo>
                <a:lnTo>
                  <a:pt x="541" y="1057"/>
                </a:lnTo>
                <a:lnTo>
                  <a:pt x="466" y="983"/>
                </a:lnTo>
                <a:lnTo>
                  <a:pt x="397" y="906"/>
                </a:lnTo>
                <a:lnTo>
                  <a:pt x="364" y="867"/>
                </a:lnTo>
                <a:lnTo>
                  <a:pt x="332" y="827"/>
                </a:lnTo>
                <a:lnTo>
                  <a:pt x="303" y="786"/>
                </a:lnTo>
                <a:lnTo>
                  <a:pt x="274" y="744"/>
                </a:lnTo>
                <a:lnTo>
                  <a:pt x="245" y="702"/>
                </a:lnTo>
                <a:lnTo>
                  <a:pt x="219" y="659"/>
                </a:lnTo>
                <a:lnTo>
                  <a:pt x="194" y="616"/>
                </a:lnTo>
                <a:lnTo>
                  <a:pt x="170" y="572"/>
                </a:lnTo>
                <a:lnTo>
                  <a:pt x="148" y="527"/>
                </a:lnTo>
                <a:lnTo>
                  <a:pt x="127" y="482"/>
                </a:lnTo>
                <a:lnTo>
                  <a:pt x="107" y="436"/>
                </a:lnTo>
                <a:lnTo>
                  <a:pt x="89" y="390"/>
                </a:lnTo>
                <a:lnTo>
                  <a:pt x="73" y="342"/>
                </a:lnTo>
                <a:lnTo>
                  <a:pt x="57" y="296"/>
                </a:lnTo>
                <a:lnTo>
                  <a:pt x="44" y="247"/>
                </a:lnTo>
                <a:lnTo>
                  <a:pt x="32" y="199"/>
                </a:lnTo>
                <a:lnTo>
                  <a:pt x="22" y="150"/>
                </a:lnTo>
                <a:lnTo>
                  <a:pt x="13" y="100"/>
                </a:lnTo>
                <a:lnTo>
                  <a:pt x="6" y="50"/>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0378" name="Rectangle 156">
            <a:extLst>
              <a:ext uri="{FF2B5EF4-FFF2-40B4-BE49-F238E27FC236}">
                <a16:creationId xmlns:a16="http://schemas.microsoft.com/office/drawing/2014/main" id="{49521F67-7DC9-6582-447E-4D8F93F8936C}"/>
              </a:ext>
            </a:extLst>
          </p:cNvPr>
          <p:cNvSpPr>
            <a:spLocks noGrp="1" noChangeArrowheads="1"/>
          </p:cNvSpPr>
          <p:nvPr>
            <p:ph type="title"/>
          </p:nvPr>
        </p:nvSpPr>
        <p:spPr>
          <a:xfrm>
            <a:off x="0" y="152400"/>
            <a:ext cx="9144000" cy="1143000"/>
          </a:xfrm>
        </p:spPr>
        <p:txBody>
          <a:bodyPr/>
          <a:lstStyle/>
          <a:p>
            <a:pPr eaLnBrk="1" hangingPunct="1"/>
            <a:r>
              <a:rPr lang="en-US" altLang="en-US">
                <a:solidFill>
                  <a:schemeClr val="tx1"/>
                </a:solidFill>
              </a:rPr>
              <a:t>Loss of Beneficial Reliance:</a:t>
            </a:r>
            <a:r>
              <a:rPr lang="en-US" altLang="en-US" sz="2000">
                <a:solidFill>
                  <a:schemeClr val="tx1"/>
                </a:solidFill>
              </a:rPr>
              <a:t> </a:t>
            </a:r>
            <a:br>
              <a:rPr lang="en-US" altLang="en-US" sz="2000">
                <a:solidFill>
                  <a:schemeClr val="tx1"/>
                </a:solidFill>
              </a:rPr>
            </a:br>
            <a:r>
              <a:rPr lang="en-US" altLang="en-US" sz="2400">
                <a:solidFill>
                  <a:schemeClr val="tx1"/>
                </a:solidFill>
              </a:rPr>
              <a:t>David doesn’</a:t>
            </a:r>
            <a:r>
              <a:rPr lang="en-US" altLang="ja-JP" sz="2400">
                <a:solidFill>
                  <a:schemeClr val="tx1"/>
                </a:solidFill>
              </a:rPr>
              <a:t>t rely and Ebenezer performs</a:t>
            </a:r>
            <a:br>
              <a:rPr lang="en-US" altLang="ja-JP" sz="2000"/>
            </a:br>
            <a:endParaRPr lang="en-US" altLang="en-US" sz="2000"/>
          </a:p>
        </p:txBody>
      </p:sp>
      <p:sp>
        <p:nvSpPr>
          <p:cNvPr id="180379" name="Text Box 157">
            <a:extLst>
              <a:ext uri="{FF2B5EF4-FFF2-40B4-BE49-F238E27FC236}">
                <a16:creationId xmlns:a16="http://schemas.microsoft.com/office/drawing/2014/main" id="{17B91C51-A975-0CB5-8F5C-D2742FF0D370}"/>
              </a:ext>
            </a:extLst>
          </p:cNvPr>
          <p:cNvSpPr txBox="1">
            <a:spLocks noChangeArrowheads="1"/>
          </p:cNvSpPr>
          <p:nvPr/>
        </p:nvSpPr>
        <p:spPr bwMode="auto">
          <a:xfrm>
            <a:off x="7848600" y="4633913"/>
            <a:ext cx="9239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latin typeface="Times New Roman" panose="02020603050405020304" pitchFamily="18" charset="0"/>
              </a:rPr>
              <a:t>I</a:t>
            </a:r>
            <a:r>
              <a:rPr lang="en-US" altLang="en-US" sz="1400">
                <a:latin typeface="Times New Roman" panose="02020603050405020304" pitchFamily="18" charset="0"/>
              </a:rPr>
              <a:t>no-reliance</a:t>
            </a:r>
          </a:p>
        </p:txBody>
      </p:sp>
      <p:sp>
        <p:nvSpPr>
          <p:cNvPr id="180380" name="AutoShape 158">
            <a:hlinkClick r:id="" action="ppaction://hlinkshowjump?jump=firstslide" highlightClick="1"/>
            <a:extLst>
              <a:ext uri="{FF2B5EF4-FFF2-40B4-BE49-F238E27FC236}">
                <a16:creationId xmlns:a16="http://schemas.microsoft.com/office/drawing/2014/main" id="{AB26E69A-C368-1CF5-B8AD-082F154D055B}"/>
              </a:ext>
            </a:extLst>
          </p:cNvPr>
          <p:cNvSpPr>
            <a:spLocks noChangeArrowheads="1"/>
          </p:cNvSpPr>
          <p:nvPr/>
        </p:nvSpPr>
        <p:spPr bwMode="auto">
          <a:xfrm>
            <a:off x="61722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80381" name="AutoShape 159">
            <a:hlinkClick r:id="" action="ppaction://hlinkshowjump?jump=nextslide" highlightClick="1"/>
            <a:extLst>
              <a:ext uri="{FF2B5EF4-FFF2-40B4-BE49-F238E27FC236}">
                <a16:creationId xmlns:a16="http://schemas.microsoft.com/office/drawing/2014/main" id="{D1ED00D5-0B87-29F3-B9A7-DFD7DAF8DC30}"/>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80382" name="Text Box 160">
            <a:extLst>
              <a:ext uri="{FF2B5EF4-FFF2-40B4-BE49-F238E27FC236}">
                <a16:creationId xmlns:a16="http://schemas.microsoft.com/office/drawing/2014/main" id="{AFA4A8E5-1CB7-2855-7D47-ADC8AEA37E1E}"/>
              </a:ext>
            </a:extLst>
          </p:cNvPr>
          <p:cNvSpPr txBox="1">
            <a:spLocks noChangeArrowheads="1"/>
          </p:cNvSpPr>
          <p:nvPr/>
        </p:nvSpPr>
        <p:spPr bwMode="auto">
          <a:xfrm>
            <a:off x="914400" y="6324600"/>
            <a:ext cx="5715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50000"/>
              </a:spcBef>
              <a:buFontTx/>
              <a:buNone/>
            </a:pPr>
            <a:r>
              <a:rPr lang="en-US" altLang="en-US" sz="1400">
                <a:latin typeface="Verdana" panose="020B0604030504040204" pitchFamily="34" charset="0"/>
              </a:rPr>
              <a:t>Goetz and Scott, 89 Yale L.J. 1261 (1980)</a:t>
            </a:r>
          </a:p>
        </p:txBody>
      </p:sp>
      <p:sp>
        <p:nvSpPr>
          <p:cNvPr id="180383" name="Line 161">
            <a:extLst>
              <a:ext uri="{FF2B5EF4-FFF2-40B4-BE49-F238E27FC236}">
                <a16:creationId xmlns:a16="http://schemas.microsoft.com/office/drawing/2014/main" id="{4DAC3D34-3A80-B807-3E21-89EB56C10055}"/>
              </a:ext>
            </a:extLst>
          </p:cNvPr>
          <p:cNvSpPr>
            <a:spLocks noChangeShapeType="1"/>
          </p:cNvSpPr>
          <p:nvPr/>
        </p:nvSpPr>
        <p:spPr bwMode="auto">
          <a:xfrm>
            <a:off x="6172200" y="4800600"/>
            <a:ext cx="0" cy="1066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0384" name="Text Box 162">
            <a:extLst>
              <a:ext uri="{FF2B5EF4-FFF2-40B4-BE49-F238E27FC236}">
                <a16:creationId xmlns:a16="http://schemas.microsoft.com/office/drawing/2014/main" id="{B40F24EF-7DA6-5764-A21F-9DC2A41694CF}"/>
              </a:ext>
            </a:extLst>
          </p:cNvPr>
          <p:cNvSpPr txBox="1">
            <a:spLocks noChangeArrowheads="1"/>
          </p:cNvSpPr>
          <p:nvPr/>
        </p:nvSpPr>
        <p:spPr bwMode="auto">
          <a:xfrm>
            <a:off x="152400" y="4953000"/>
            <a:ext cx="1447800" cy="1200150"/>
          </a:xfrm>
          <a:prstGeom prst="rect">
            <a:avLst/>
          </a:prstGeom>
          <a:solidFill>
            <a:srgbClr val="CCFFCC"/>
          </a:solidFill>
          <a:ln w="9525">
            <a:solidFill>
              <a:srgbClr val="FF0000"/>
            </a:solidFill>
            <a:miter lim="800000"/>
            <a:headEnd/>
            <a:tailEnd/>
          </a:ln>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CC0000"/>
                </a:solidFill>
                <a:latin typeface="Verdana" panose="020B0604030504040204" pitchFamily="34" charset="0"/>
              </a:rPr>
              <a:t>David spends </a:t>
            </a:r>
          </a:p>
          <a:p>
            <a:pPr>
              <a:spcBef>
                <a:spcPct val="0"/>
              </a:spcBef>
              <a:buFontTx/>
              <a:buNone/>
            </a:pPr>
            <a:r>
              <a:rPr lang="en-US" altLang="en-US" sz="1800">
                <a:solidFill>
                  <a:srgbClr val="CC0000"/>
                </a:solidFill>
                <a:latin typeface="Verdana" panose="020B0604030504040204" pitchFamily="34" charset="0"/>
              </a:rPr>
              <a:t>only 50 in </a:t>
            </a:r>
          </a:p>
          <a:p>
            <a:pPr>
              <a:spcBef>
                <a:spcPct val="0"/>
              </a:spcBef>
              <a:buFontTx/>
              <a:buNone/>
            </a:pPr>
            <a:r>
              <a:rPr lang="en-US" altLang="en-US" sz="1800">
                <a:solidFill>
                  <a:srgbClr val="CC0000"/>
                </a:solidFill>
                <a:latin typeface="Verdana" panose="020B0604030504040204" pitchFamily="34" charset="0"/>
              </a:rPr>
              <a:t>period 1</a:t>
            </a:r>
            <a:endParaRPr lang="en-US" altLang="en-US" sz="1800">
              <a:latin typeface="Verdana" panose="020B0604030504040204" pitchFamily="34" charset="0"/>
            </a:endParaRPr>
          </a:p>
        </p:txBody>
      </p:sp>
      <p:sp>
        <p:nvSpPr>
          <p:cNvPr id="180385" name="Line 163">
            <a:extLst>
              <a:ext uri="{FF2B5EF4-FFF2-40B4-BE49-F238E27FC236}">
                <a16:creationId xmlns:a16="http://schemas.microsoft.com/office/drawing/2014/main" id="{757E5347-88F6-CC42-263F-3B699877409C}"/>
              </a:ext>
            </a:extLst>
          </p:cNvPr>
          <p:cNvSpPr>
            <a:spLocks noChangeShapeType="1"/>
          </p:cNvSpPr>
          <p:nvPr/>
        </p:nvSpPr>
        <p:spPr bwMode="auto">
          <a:xfrm flipV="1">
            <a:off x="1600200" y="4876800"/>
            <a:ext cx="457200" cy="3048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80386" name="Text Box 164">
            <a:extLst>
              <a:ext uri="{FF2B5EF4-FFF2-40B4-BE49-F238E27FC236}">
                <a16:creationId xmlns:a16="http://schemas.microsoft.com/office/drawing/2014/main" id="{B801DF7A-F739-E8B3-724B-3E1764ED29A4}"/>
              </a:ext>
            </a:extLst>
          </p:cNvPr>
          <p:cNvSpPr txBox="1">
            <a:spLocks noChangeArrowheads="1"/>
          </p:cNvSpPr>
          <p:nvPr/>
        </p:nvSpPr>
        <p:spPr bwMode="auto">
          <a:xfrm>
            <a:off x="4876800" y="2133600"/>
            <a:ext cx="2974975" cy="650875"/>
          </a:xfrm>
          <a:prstGeom prst="rect">
            <a:avLst/>
          </a:prstGeom>
          <a:solidFill>
            <a:srgbClr val="FFFFCC"/>
          </a:solidFill>
          <a:ln w="9525">
            <a:solidFill>
              <a:srgbClr val="FF0000"/>
            </a:solidFill>
            <a:miter lim="800000"/>
            <a:headEnd/>
            <a:tailEnd/>
          </a:ln>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800">
                <a:solidFill>
                  <a:srgbClr val="C00000"/>
                </a:solidFill>
                <a:latin typeface="Verdana" panose="020B0604030504040204" pitchFamily="34" charset="0"/>
              </a:rPr>
              <a:t>Where David would </a:t>
            </a:r>
          </a:p>
          <a:p>
            <a:pPr>
              <a:spcBef>
                <a:spcPct val="0"/>
              </a:spcBef>
              <a:buFontTx/>
              <a:buNone/>
            </a:pPr>
            <a:r>
              <a:rPr lang="en-US" altLang="en-US" sz="1800">
                <a:solidFill>
                  <a:srgbClr val="C00000"/>
                </a:solidFill>
                <a:latin typeface="Verdana" panose="020B0604030504040204" pitchFamily="34" charset="0"/>
              </a:rPr>
              <a:t>have been had he relied</a:t>
            </a:r>
          </a:p>
        </p:txBody>
      </p:sp>
      <p:sp>
        <p:nvSpPr>
          <p:cNvPr id="180387" name="Line 165">
            <a:extLst>
              <a:ext uri="{FF2B5EF4-FFF2-40B4-BE49-F238E27FC236}">
                <a16:creationId xmlns:a16="http://schemas.microsoft.com/office/drawing/2014/main" id="{535D0497-2F17-3D43-0792-6FF426DF76A3}"/>
              </a:ext>
            </a:extLst>
          </p:cNvPr>
          <p:cNvSpPr>
            <a:spLocks noChangeShapeType="1"/>
          </p:cNvSpPr>
          <p:nvPr/>
        </p:nvSpPr>
        <p:spPr bwMode="auto">
          <a:xfrm flipH="1">
            <a:off x="4876800" y="2819400"/>
            <a:ext cx="228600" cy="53340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180388" name="AutoShape 166">
            <a:hlinkClick r:id="" action="ppaction://hlinkshowjump?jump=previousslide" highlightClick="1"/>
            <a:extLst>
              <a:ext uri="{FF2B5EF4-FFF2-40B4-BE49-F238E27FC236}">
                <a16:creationId xmlns:a16="http://schemas.microsoft.com/office/drawing/2014/main" id="{58963B9F-A204-4D50-354D-D500AE8C54A5}"/>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80389" name="Slide Number Placeholder 165">
            <a:extLst>
              <a:ext uri="{FF2B5EF4-FFF2-40B4-BE49-F238E27FC236}">
                <a16:creationId xmlns:a16="http://schemas.microsoft.com/office/drawing/2014/main" id="{3C83691D-0C76-2008-D56F-5DFC0B834864}"/>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B5A99546-0170-5746-926C-284D8B839B3A}" type="slidenum">
              <a:rPr lang="en-US" altLang="en-US" sz="1200" smtClean="0">
                <a:latin typeface="Verdana" panose="020B0604030504040204" pitchFamily="34" charset="0"/>
              </a:rPr>
              <a:pPr>
                <a:spcBef>
                  <a:spcPct val="0"/>
                </a:spcBef>
                <a:buFontTx/>
                <a:buNone/>
              </a:pPr>
              <a:t>77</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536731"/>
                                        </p:tgtEl>
                                      </p:cBhvr>
                                    </p:animEffect>
                                    <p:animScale>
                                      <p:cBhvr>
                                        <p:cTn id="7" dur="250" autoRev="1" fill="hold"/>
                                        <p:tgtEl>
                                          <p:spTgt spid="536731"/>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182273" name="Rectangle 2">
            <a:extLst>
              <a:ext uri="{FF2B5EF4-FFF2-40B4-BE49-F238E27FC236}">
                <a16:creationId xmlns:a16="http://schemas.microsoft.com/office/drawing/2014/main" id="{8FBAC36D-34D6-C997-7B77-960CCB6F698D}"/>
              </a:ext>
            </a:extLst>
          </p:cNvPr>
          <p:cNvSpPr>
            <a:spLocks noChangeArrowheads="1"/>
          </p:cNvSpPr>
          <p:nvPr/>
        </p:nvSpPr>
        <p:spPr bwMode="auto">
          <a:xfrm>
            <a:off x="533400" y="1154113"/>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74" name="Rectangle 3">
            <a:extLst>
              <a:ext uri="{FF2B5EF4-FFF2-40B4-BE49-F238E27FC236}">
                <a16:creationId xmlns:a16="http://schemas.microsoft.com/office/drawing/2014/main" id="{2F5A30B9-4755-4056-A1E0-D1D77AB381EB}"/>
              </a:ext>
            </a:extLst>
          </p:cNvPr>
          <p:cNvSpPr>
            <a:spLocks noChangeArrowheads="1"/>
          </p:cNvSpPr>
          <p:nvPr/>
        </p:nvSpPr>
        <p:spPr bwMode="auto">
          <a:xfrm>
            <a:off x="533400" y="1362075"/>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75" name="Rectangle 4">
            <a:extLst>
              <a:ext uri="{FF2B5EF4-FFF2-40B4-BE49-F238E27FC236}">
                <a16:creationId xmlns:a16="http://schemas.microsoft.com/office/drawing/2014/main" id="{D0CB412B-A4FA-1746-6D25-3AFFC23CE58F}"/>
              </a:ext>
            </a:extLst>
          </p:cNvPr>
          <p:cNvSpPr>
            <a:spLocks noChangeArrowheads="1"/>
          </p:cNvSpPr>
          <p:nvPr/>
        </p:nvSpPr>
        <p:spPr bwMode="auto">
          <a:xfrm>
            <a:off x="533400" y="1570038"/>
            <a:ext cx="133350" cy="252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76" name="Rectangle 5">
            <a:extLst>
              <a:ext uri="{FF2B5EF4-FFF2-40B4-BE49-F238E27FC236}">
                <a16:creationId xmlns:a16="http://schemas.microsoft.com/office/drawing/2014/main" id="{97EB091E-AF54-CD29-294F-0B712428C280}"/>
              </a:ext>
            </a:extLst>
          </p:cNvPr>
          <p:cNvSpPr>
            <a:spLocks noChangeArrowheads="1"/>
          </p:cNvSpPr>
          <p:nvPr/>
        </p:nvSpPr>
        <p:spPr bwMode="auto">
          <a:xfrm>
            <a:off x="533400" y="1778000"/>
            <a:ext cx="133350" cy="252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b="1"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77" name="Rectangle 6">
            <a:extLst>
              <a:ext uri="{FF2B5EF4-FFF2-40B4-BE49-F238E27FC236}">
                <a16:creationId xmlns:a16="http://schemas.microsoft.com/office/drawing/2014/main" id="{A69C9347-8838-34B2-D3CB-170C2287058C}"/>
              </a:ext>
            </a:extLst>
          </p:cNvPr>
          <p:cNvSpPr>
            <a:spLocks noChangeArrowheads="1"/>
          </p:cNvSpPr>
          <p:nvPr/>
        </p:nvSpPr>
        <p:spPr bwMode="auto">
          <a:xfrm>
            <a:off x="533400"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78" name="Rectangle 7">
            <a:extLst>
              <a:ext uri="{FF2B5EF4-FFF2-40B4-BE49-F238E27FC236}">
                <a16:creationId xmlns:a16="http://schemas.microsoft.com/office/drawing/2014/main" id="{03EDED68-000E-88DA-54D2-D6774CE4DAF8}"/>
              </a:ext>
            </a:extLst>
          </p:cNvPr>
          <p:cNvSpPr>
            <a:spLocks noChangeArrowheads="1"/>
          </p:cNvSpPr>
          <p:nvPr/>
        </p:nvSpPr>
        <p:spPr bwMode="auto">
          <a:xfrm>
            <a:off x="1114425"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79" name="Rectangle 8">
            <a:extLst>
              <a:ext uri="{FF2B5EF4-FFF2-40B4-BE49-F238E27FC236}">
                <a16:creationId xmlns:a16="http://schemas.microsoft.com/office/drawing/2014/main" id="{343473CE-D3BB-8938-0581-8A32C61C424B}"/>
              </a:ext>
            </a:extLst>
          </p:cNvPr>
          <p:cNvSpPr>
            <a:spLocks noChangeArrowheads="1"/>
          </p:cNvSpPr>
          <p:nvPr/>
        </p:nvSpPr>
        <p:spPr bwMode="auto">
          <a:xfrm>
            <a:off x="1697038" y="19827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80" name="Rectangle 9">
            <a:extLst>
              <a:ext uri="{FF2B5EF4-FFF2-40B4-BE49-F238E27FC236}">
                <a16:creationId xmlns:a16="http://schemas.microsoft.com/office/drawing/2014/main" id="{4E065DA4-23D3-5F45-5C30-48C4DF874CA5}"/>
              </a:ext>
            </a:extLst>
          </p:cNvPr>
          <p:cNvSpPr>
            <a:spLocks noChangeArrowheads="1"/>
          </p:cNvSpPr>
          <p:nvPr/>
        </p:nvSpPr>
        <p:spPr bwMode="auto">
          <a:xfrm>
            <a:off x="2278063" y="19827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81" name="Rectangle 10">
            <a:extLst>
              <a:ext uri="{FF2B5EF4-FFF2-40B4-BE49-F238E27FC236}">
                <a16:creationId xmlns:a16="http://schemas.microsoft.com/office/drawing/2014/main" id="{CCDCF00D-E69F-B4D0-6F50-B6135CAD949B}"/>
              </a:ext>
            </a:extLst>
          </p:cNvPr>
          <p:cNvSpPr>
            <a:spLocks noChangeArrowheads="1"/>
          </p:cNvSpPr>
          <p:nvPr/>
        </p:nvSpPr>
        <p:spPr bwMode="auto">
          <a:xfrm>
            <a:off x="2859088" y="19827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82" name="Rectangle 11">
            <a:extLst>
              <a:ext uri="{FF2B5EF4-FFF2-40B4-BE49-F238E27FC236}">
                <a16:creationId xmlns:a16="http://schemas.microsoft.com/office/drawing/2014/main" id="{29BAC661-EA62-7D8D-9836-CF7FD97A08EE}"/>
              </a:ext>
            </a:extLst>
          </p:cNvPr>
          <p:cNvSpPr>
            <a:spLocks noChangeArrowheads="1"/>
          </p:cNvSpPr>
          <p:nvPr/>
        </p:nvSpPr>
        <p:spPr bwMode="auto">
          <a:xfrm>
            <a:off x="3835400" y="19827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83" name="Rectangle 12">
            <a:extLst>
              <a:ext uri="{FF2B5EF4-FFF2-40B4-BE49-F238E27FC236}">
                <a16:creationId xmlns:a16="http://schemas.microsoft.com/office/drawing/2014/main" id="{CF621128-20A3-857A-68A3-7772365EE7DF}"/>
              </a:ext>
            </a:extLst>
          </p:cNvPr>
          <p:cNvSpPr>
            <a:spLocks noChangeArrowheads="1"/>
          </p:cNvSpPr>
          <p:nvPr/>
        </p:nvSpPr>
        <p:spPr bwMode="auto">
          <a:xfrm>
            <a:off x="533400" y="2189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84" name="Rectangle 13">
            <a:extLst>
              <a:ext uri="{FF2B5EF4-FFF2-40B4-BE49-F238E27FC236}">
                <a16:creationId xmlns:a16="http://schemas.microsoft.com/office/drawing/2014/main" id="{78C9F745-993B-1D11-F815-254698D6A8F2}"/>
              </a:ext>
            </a:extLst>
          </p:cNvPr>
          <p:cNvSpPr>
            <a:spLocks noChangeArrowheads="1"/>
          </p:cNvSpPr>
          <p:nvPr/>
        </p:nvSpPr>
        <p:spPr bwMode="auto">
          <a:xfrm>
            <a:off x="533400" y="2397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85" name="Rectangle 14">
            <a:extLst>
              <a:ext uri="{FF2B5EF4-FFF2-40B4-BE49-F238E27FC236}">
                <a16:creationId xmlns:a16="http://schemas.microsoft.com/office/drawing/2014/main" id="{ECCF46AA-E871-6ED6-EA1F-95AF22EFB90F}"/>
              </a:ext>
            </a:extLst>
          </p:cNvPr>
          <p:cNvSpPr>
            <a:spLocks noChangeArrowheads="1"/>
          </p:cNvSpPr>
          <p:nvPr/>
        </p:nvSpPr>
        <p:spPr bwMode="auto">
          <a:xfrm>
            <a:off x="533400" y="2605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86" name="Rectangle 15">
            <a:extLst>
              <a:ext uri="{FF2B5EF4-FFF2-40B4-BE49-F238E27FC236}">
                <a16:creationId xmlns:a16="http://schemas.microsoft.com/office/drawing/2014/main" id="{259E0EC1-4C8C-D42F-BFCF-349E0D304608}"/>
              </a:ext>
            </a:extLst>
          </p:cNvPr>
          <p:cNvSpPr>
            <a:spLocks noChangeArrowheads="1"/>
          </p:cNvSpPr>
          <p:nvPr/>
        </p:nvSpPr>
        <p:spPr bwMode="auto">
          <a:xfrm>
            <a:off x="582613" y="2605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87" name="Rectangle 16">
            <a:extLst>
              <a:ext uri="{FF2B5EF4-FFF2-40B4-BE49-F238E27FC236}">
                <a16:creationId xmlns:a16="http://schemas.microsoft.com/office/drawing/2014/main" id="{9158D2FC-F04C-E936-354F-26ED9A2BDBE4}"/>
              </a:ext>
            </a:extLst>
          </p:cNvPr>
          <p:cNvSpPr>
            <a:spLocks noChangeArrowheads="1"/>
          </p:cNvSpPr>
          <p:nvPr/>
        </p:nvSpPr>
        <p:spPr bwMode="auto">
          <a:xfrm>
            <a:off x="533400" y="2813050"/>
            <a:ext cx="3333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88" name="Rectangle 17">
            <a:extLst>
              <a:ext uri="{FF2B5EF4-FFF2-40B4-BE49-F238E27FC236}">
                <a16:creationId xmlns:a16="http://schemas.microsoft.com/office/drawing/2014/main" id="{E4FF1B3F-6114-C5D2-A373-76AE54504F6E}"/>
              </a:ext>
            </a:extLst>
          </p:cNvPr>
          <p:cNvSpPr>
            <a:spLocks noChangeArrowheads="1"/>
          </p:cNvSpPr>
          <p:nvPr/>
        </p:nvSpPr>
        <p:spPr bwMode="auto">
          <a:xfrm>
            <a:off x="776288" y="2813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89" name="Rectangle 18">
            <a:extLst>
              <a:ext uri="{FF2B5EF4-FFF2-40B4-BE49-F238E27FC236}">
                <a16:creationId xmlns:a16="http://schemas.microsoft.com/office/drawing/2014/main" id="{8BFF7569-68D7-8A12-EFFE-5E2BB45E6811}"/>
              </a:ext>
            </a:extLst>
          </p:cNvPr>
          <p:cNvSpPr>
            <a:spLocks noChangeArrowheads="1"/>
          </p:cNvSpPr>
          <p:nvPr/>
        </p:nvSpPr>
        <p:spPr bwMode="auto">
          <a:xfrm>
            <a:off x="533400"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90" name="Rectangle 19">
            <a:extLst>
              <a:ext uri="{FF2B5EF4-FFF2-40B4-BE49-F238E27FC236}">
                <a16:creationId xmlns:a16="http://schemas.microsoft.com/office/drawing/2014/main" id="{B168E28B-8603-80EE-4468-5333015578F1}"/>
              </a:ext>
            </a:extLst>
          </p:cNvPr>
          <p:cNvSpPr>
            <a:spLocks noChangeArrowheads="1"/>
          </p:cNvSpPr>
          <p:nvPr/>
        </p:nvSpPr>
        <p:spPr bwMode="auto">
          <a:xfrm>
            <a:off x="1114425"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91" name="Rectangle 20">
            <a:extLst>
              <a:ext uri="{FF2B5EF4-FFF2-40B4-BE49-F238E27FC236}">
                <a16:creationId xmlns:a16="http://schemas.microsoft.com/office/drawing/2014/main" id="{637B67CF-378A-1468-D4D5-CF16A7A4F4B7}"/>
              </a:ext>
            </a:extLst>
          </p:cNvPr>
          <p:cNvSpPr>
            <a:spLocks noChangeArrowheads="1"/>
          </p:cNvSpPr>
          <p:nvPr/>
        </p:nvSpPr>
        <p:spPr bwMode="auto">
          <a:xfrm>
            <a:off x="1697038"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92" name="Rectangle 21">
            <a:extLst>
              <a:ext uri="{FF2B5EF4-FFF2-40B4-BE49-F238E27FC236}">
                <a16:creationId xmlns:a16="http://schemas.microsoft.com/office/drawing/2014/main" id="{0969856A-C898-2507-DE2C-6E95394519B9}"/>
              </a:ext>
            </a:extLst>
          </p:cNvPr>
          <p:cNvSpPr>
            <a:spLocks noChangeArrowheads="1"/>
          </p:cNvSpPr>
          <p:nvPr/>
        </p:nvSpPr>
        <p:spPr bwMode="auto">
          <a:xfrm>
            <a:off x="2278063"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93" name="Rectangle 22">
            <a:extLst>
              <a:ext uri="{FF2B5EF4-FFF2-40B4-BE49-F238E27FC236}">
                <a16:creationId xmlns:a16="http://schemas.microsoft.com/office/drawing/2014/main" id="{82102A7D-62FE-0ED7-96AC-D6D91F2E8A65}"/>
              </a:ext>
            </a:extLst>
          </p:cNvPr>
          <p:cNvSpPr>
            <a:spLocks noChangeArrowheads="1"/>
          </p:cNvSpPr>
          <p:nvPr/>
        </p:nvSpPr>
        <p:spPr bwMode="auto">
          <a:xfrm>
            <a:off x="2859088"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94" name="Rectangle 23">
            <a:extLst>
              <a:ext uri="{FF2B5EF4-FFF2-40B4-BE49-F238E27FC236}">
                <a16:creationId xmlns:a16="http://schemas.microsoft.com/office/drawing/2014/main" id="{77411ACF-E916-E211-D87A-088E261CEA1E}"/>
              </a:ext>
            </a:extLst>
          </p:cNvPr>
          <p:cNvSpPr>
            <a:spLocks noChangeArrowheads="1"/>
          </p:cNvSpPr>
          <p:nvPr/>
        </p:nvSpPr>
        <p:spPr bwMode="auto">
          <a:xfrm>
            <a:off x="3440113" y="3021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95" name="Rectangle 24">
            <a:extLst>
              <a:ext uri="{FF2B5EF4-FFF2-40B4-BE49-F238E27FC236}">
                <a16:creationId xmlns:a16="http://schemas.microsoft.com/office/drawing/2014/main" id="{95F39C2C-34CF-9B22-6AEF-46E95A2F6607}"/>
              </a:ext>
            </a:extLst>
          </p:cNvPr>
          <p:cNvSpPr>
            <a:spLocks noChangeArrowheads="1"/>
          </p:cNvSpPr>
          <p:nvPr/>
        </p:nvSpPr>
        <p:spPr bwMode="auto">
          <a:xfrm>
            <a:off x="4022725" y="3021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96" name="Rectangle 25">
            <a:extLst>
              <a:ext uri="{FF2B5EF4-FFF2-40B4-BE49-F238E27FC236}">
                <a16:creationId xmlns:a16="http://schemas.microsoft.com/office/drawing/2014/main" id="{F634092F-0BFF-BCBC-3A0C-8E4A56E878A6}"/>
              </a:ext>
            </a:extLst>
          </p:cNvPr>
          <p:cNvSpPr>
            <a:spLocks noChangeArrowheads="1"/>
          </p:cNvSpPr>
          <p:nvPr/>
        </p:nvSpPr>
        <p:spPr bwMode="auto">
          <a:xfrm>
            <a:off x="533400"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97" name="Rectangle 26">
            <a:extLst>
              <a:ext uri="{FF2B5EF4-FFF2-40B4-BE49-F238E27FC236}">
                <a16:creationId xmlns:a16="http://schemas.microsoft.com/office/drawing/2014/main" id="{1559A788-F0A6-A534-A65B-D1CA34128622}"/>
              </a:ext>
            </a:extLst>
          </p:cNvPr>
          <p:cNvSpPr>
            <a:spLocks noChangeArrowheads="1"/>
          </p:cNvSpPr>
          <p:nvPr/>
        </p:nvSpPr>
        <p:spPr bwMode="auto">
          <a:xfrm>
            <a:off x="1114425"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98" name="Rectangle 27">
            <a:extLst>
              <a:ext uri="{FF2B5EF4-FFF2-40B4-BE49-F238E27FC236}">
                <a16:creationId xmlns:a16="http://schemas.microsoft.com/office/drawing/2014/main" id="{B73DEBF6-EEB8-7EAD-7D01-5A747B0C3A4A}"/>
              </a:ext>
            </a:extLst>
          </p:cNvPr>
          <p:cNvSpPr>
            <a:spLocks noChangeArrowheads="1"/>
          </p:cNvSpPr>
          <p:nvPr/>
        </p:nvSpPr>
        <p:spPr bwMode="auto">
          <a:xfrm>
            <a:off x="1697038" y="3228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299" name="Rectangle 28">
            <a:extLst>
              <a:ext uri="{FF2B5EF4-FFF2-40B4-BE49-F238E27FC236}">
                <a16:creationId xmlns:a16="http://schemas.microsoft.com/office/drawing/2014/main" id="{FE4DE5E7-6188-58E4-97EF-011EE967EC3A}"/>
              </a:ext>
            </a:extLst>
          </p:cNvPr>
          <p:cNvSpPr>
            <a:spLocks noChangeArrowheads="1"/>
          </p:cNvSpPr>
          <p:nvPr/>
        </p:nvSpPr>
        <p:spPr bwMode="auto">
          <a:xfrm>
            <a:off x="2278063" y="3228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00" name="Rectangle 29">
            <a:extLst>
              <a:ext uri="{FF2B5EF4-FFF2-40B4-BE49-F238E27FC236}">
                <a16:creationId xmlns:a16="http://schemas.microsoft.com/office/drawing/2014/main" id="{EFF0C2BF-4AE5-40CF-756D-E6555F4D0009}"/>
              </a:ext>
            </a:extLst>
          </p:cNvPr>
          <p:cNvSpPr>
            <a:spLocks noChangeArrowheads="1"/>
          </p:cNvSpPr>
          <p:nvPr/>
        </p:nvSpPr>
        <p:spPr bwMode="auto">
          <a:xfrm>
            <a:off x="2859088" y="3228975"/>
            <a:ext cx="1825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01" name="Rectangle 30">
            <a:extLst>
              <a:ext uri="{FF2B5EF4-FFF2-40B4-BE49-F238E27FC236}">
                <a16:creationId xmlns:a16="http://schemas.microsoft.com/office/drawing/2014/main" id="{E0F7C4B3-FFF3-3AFC-EBEC-4F803870E689}"/>
              </a:ext>
            </a:extLst>
          </p:cNvPr>
          <p:cNvSpPr>
            <a:spLocks noChangeArrowheads="1"/>
          </p:cNvSpPr>
          <p:nvPr/>
        </p:nvSpPr>
        <p:spPr bwMode="auto">
          <a:xfrm>
            <a:off x="2955925" y="3228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02" name="Rectangle 31">
            <a:extLst>
              <a:ext uri="{FF2B5EF4-FFF2-40B4-BE49-F238E27FC236}">
                <a16:creationId xmlns:a16="http://schemas.microsoft.com/office/drawing/2014/main" id="{5C912027-90FF-BD09-57F0-AE748783770E}"/>
              </a:ext>
            </a:extLst>
          </p:cNvPr>
          <p:cNvSpPr>
            <a:spLocks noChangeArrowheads="1"/>
          </p:cNvSpPr>
          <p:nvPr/>
        </p:nvSpPr>
        <p:spPr bwMode="auto">
          <a:xfrm>
            <a:off x="1697038" y="3436938"/>
            <a:ext cx="4445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03" name="Rectangle 32">
            <a:extLst>
              <a:ext uri="{FF2B5EF4-FFF2-40B4-BE49-F238E27FC236}">
                <a16:creationId xmlns:a16="http://schemas.microsoft.com/office/drawing/2014/main" id="{7653F20C-D8F3-4682-22F1-3AB2BD103704}"/>
              </a:ext>
            </a:extLst>
          </p:cNvPr>
          <p:cNvSpPr>
            <a:spLocks noChangeArrowheads="1"/>
          </p:cNvSpPr>
          <p:nvPr/>
        </p:nvSpPr>
        <p:spPr bwMode="auto">
          <a:xfrm>
            <a:off x="2633663" y="3436938"/>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04" name="Rectangle 33">
            <a:extLst>
              <a:ext uri="{FF2B5EF4-FFF2-40B4-BE49-F238E27FC236}">
                <a16:creationId xmlns:a16="http://schemas.microsoft.com/office/drawing/2014/main" id="{81AA6D97-72F1-9E93-BF2F-FA480FD4FA67}"/>
              </a:ext>
            </a:extLst>
          </p:cNvPr>
          <p:cNvSpPr>
            <a:spLocks noChangeArrowheads="1"/>
          </p:cNvSpPr>
          <p:nvPr/>
        </p:nvSpPr>
        <p:spPr bwMode="auto">
          <a:xfrm>
            <a:off x="2967038" y="34369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05" name="Rectangle 34">
            <a:extLst>
              <a:ext uri="{FF2B5EF4-FFF2-40B4-BE49-F238E27FC236}">
                <a16:creationId xmlns:a16="http://schemas.microsoft.com/office/drawing/2014/main" id="{4E95CEF7-E568-485C-2D0E-0D43A1DAABAA}"/>
              </a:ext>
            </a:extLst>
          </p:cNvPr>
          <p:cNvSpPr>
            <a:spLocks noChangeArrowheads="1"/>
          </p:cNvSpPr>
          <p:nvPr/>
        </p:nvSpPr>
        <p:spPr bwMode="auto">
          <a:xfrm>
            <a:off x="3440113" y="34369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06" name="Rectangle 35">
            <a:extLst>
              <a:ext uri="{FF2B5EF4-FFF2-40B4-BE49-F238E27FC236}">
                <a16:creationId xmlns:a16="http://schemas.microsoft.com/office/drawing/2014/main" id="{DE53AFB6-8676-2603-0FA2-585BA9C43781}"/>
              </a:ext>
            </a:extLst>
          </p:cNvPr>
          <p:cNvSpPr>
            <a:spLocks noChangeArrowheads="1"/>
          </p:cNvSpPr>
          <p:nvPr/>
        </p:nvSpPr>
        <p:spPr bwMode="auto">
          <a:xfrm>
            <a:off x="4022725" y="3436938"/>
            <a:ext cx="3333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07" name="Rectangle 36">
            <a:extLst>
              <a:ext uri="{FF2B5EF4-FFF2-40B4-BE49-F238E27FC236}">
                <a16:creationId xmlns:a16="http://schemas.microsoft.com/office/drawing/2014/main" id="{620A0B24-4F7D-71C0-7FB2-671FD802AF06}"/>
              </a:ext>
            </a:extLst>
          </p:cNvPr>
          <p:cNvSpPr>
            <a:spLocks noChangeArrowheads="1"/>
          </p:cNvSpPr>
          <p:nvPr/>
        </p:nvSpPr>
        <p:spPr bwMode="auto">
          <a:xfrm>
            <a:off x="4264025" y="34369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08" name="Rectangle 37">
            <a:extLst>
              <a:ext uri="{FF2B5EF4-FFF2-40B4-BE49-F238E27FC236}">
                <a16:creationId xmlns:a16="http://schemas.microsoft.com/office/drawing/2014/main" id="{B939458F-0BD5-7B66-50CB-BD21A84195CF}"/>
              </a:ext>
            </a:extLst>
          </p:cNvPr>
          <p:cNvSpPr>
            <a:spLocks noChangeArrowheads="1"/>
          </p:cNvSpPr>
          <p:nvPr/>
        </p:nvSpPr>
        <p:spPr bwMode="auto">
          <a:xfrm>
            <a:off x="4603750" y="3436938"/>
            <a:ext cx="36830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B</a:t>
            </a:r>
            <a:endParaRPr lang="en-US" altLang="en-US" sz="2400">
              <a:latin typeface="Times New Roman" panose="02020603050405020304" pitchFamily="18" charset="0"/>
            </a:endParaRPr>
          </a:p>
        </p:txBody>
      </p:sp>
      <p:sp>
        <p:nvSpPr>
          <p:cNvPr id="182309" name="Rectangle 38">
            <a:extLst>
              <a:ext uri="{FF2B5EF4-FFF2-40B4-BE49-F238E27FC236}">
                <a16:creationId xmlns:a16="http://schemas.microsoft.com/office/drawing/2014/main" id="{C26D6428-72AB-A4B6-3AA0-DFF2EAD6A01D}"/>
              </a:ext>
            </a:extLst>
          </p:cNvPr>
          <p:cNvSpPr>
            <a:spLocks noChangeArrowheads="1"/>
          </p:cNvSpPr>
          <p:nvPr/>
        </p:nvSpPr>
        <p:spPr bwMode="auto">
          <a:xfrm>
            <a:off x="4876800" y="3514725"/>
            <a:ext cx="531813" cy="174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100, 100</a:t>
            </a:r>
            <a:endParaRPr lang="en-US" altLang="en-US" sz="2400">
              <a:latin typeface="Times New Roman" panose="02020603050405020304" pitchFamily="18" charset="0"/>
            </a:endParaRPr>
          </a:p>
        </p:txBody>
      </p:sp>
      <p:sp>
        <p:nvSpPr>
          <p:cNvPr id="182310" name="Rectangle 39">
            <a:extLst>
              <a:ext uri="{FF2B5EF4-FFF2-40B4-BE49-F238E27FC236}">
                <a16:creationId xmlns:a16="http://schemas.microsoft.com/office/drawing/2014/main" id="{68DE8271-3F65-1E8E-252A-81E93629D2C3}"/>
              </a:ext>
            </a:extLst>
          </p:cNvPr>
          <p:cNvSpPr>
            <a:spLocks noChangeArrowheads="1"/>
          </p:cNvSpPr>
          <p:nvPr/>
        </p:nvSpPr>
        <p:spPr bwMode="auto">
          <a:xfrm>
            <a:off x="5334000" y="34290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11" name="Rectangle 40">
            <a:extLst>
              <a:ext uri="{FF2B5EF4-FFF2-40B4-BE49-F238E27FC236}">
                <a16:creationId xmlns:a16="http://schemas.microsoft.com/office/drawing/2014/main" id="{515ADE53-FAA0-C59F-BB8F-6A12AA9E513A}"/>
              </a:ext>
            </a:extLst>
          </p:cNvPr>
          <p:cNvSpPr>
            <a:spLocks noChangeArrowheads="1"/>
          </p:cNvSpPr>
          <p:nvPr/>
        </p:nvSpPr>
        <p:spPr bwMode="auto">
          <a:xfrm>
            <a:off x="533400"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12" name="Rectangle 41">
            <a:extLst>
              <a:ext uri="{FF2B5EF4-FFF2-40B4-BE49-F238E27FC236}">
                <a16:creationId xmlns:a16="http://schemas.microsoft.com/office/drawing/2014/main" id="{F3DD24F4-4EEA-1C7B-2C81-47E45636428E}"/>
              </a:ext>
            </a:extLst>
          </p:cNvPr>
          <p:cNvSpPr>
            <a:spLocks noChangeArrowheads="1"/>
          </p:cNvSpPr>
          <p:nvPr/>
        </p:nvSpPr>
        <p:spPr bwMode="auto">
          <a:xfrm>
            <a:off x="1114425" y="36449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13" name="Rectangle 42">
            <a:extLst>
              <a:ext uri="{FF2B5EF4-FFF2-40B4-BE49-F238E27FC236}">
                <a16:creationId xmlns:a16="http://schemas.microsoft.com/office/drawing/2014/main" id="{8BC7794C-3061-D335-6E84-EFD5D50580B7}"/>
              </a:ext>
            </a:extLst>
          </p:cNvPr>
          <p:cNvSpPr>
            <a:spLocks noChangeArrowheads="1"/>
          </p:cNvSpPr>
          <p:nvPr/>
        </p:nvSpPr>
        <p:spPr bwMode="auto">
          <a:xfrm>
            <a:off x="1697038" y="3644900"/>
            <a:ext cx="49053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100</a:t>
            </a:r>
            <a:endParaRPr lang="en-US" altLang="en-US" sz="2400">
              <a:latin typeface="Times New Roman" panose="02020603050405020304" pitchFamily="18" charset="0"/>
            </a:endParaRPr>
          </a:p>
        </p:txBody>
      </p:sp>
      <p:sp>
        <p:nvSpPr>
          <p:cNvPr id="182314" name="Rectangle 43">
            <a:extLst>
              <a:ext uri="{FF2B5EF4-FFF2-40B4-BE49-F238E27FC236}">
                <a16:creationId xmlns:a16="http://schemas.microsoft.com/office/drawing/2014/main" id="{C4A52628-09AE-C13D-3034-6BD83C4EFC0B}"/>
              </a:ext>
            </a:extLst>
          </p:cNvPr>
          <p:cNvSpPr>
            <a:spLocks noChangeArrowheads="1"/>
          </p:cNvSpPr>
          <p:nvPr/>
        </p:nvSpPr>
        <p:spPr bwMode="auto">
          <a:xfrm>
            <a:off x="2084388" y="36449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15" name="Rectangle 44">
            <a:extLst>
              <a:ext uri="{FF2B5EF4-FFF2-40B4-BE49-F238E27FC236}">
                <a16:creationId xmlns:a16="http://schemas.microsoft.com/office/drawing/2014/main" id="{20122FA3-FF22-7732-F220-FD5B74A3C46A}"/>
              </a:ext>
            </a:extLst>
          </p:cNvPr>
          <p:cNvSpPr>
            <a:spLocks noChangeArrowheads="1"/>
          </p:cNvSpPr>
          <p:nvPr/>
        </p:nvSpPr>
        <p:spPr bwMode="auto">
          <a:xfrm>
            <a:off x="533400" y="38528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16" name="Rectangle 45">
            <a:extLst>
              <a:ext uri="{FF2B5EF4-FFF2-40B4-BE49-F238E27FC236}">
                <a16:creationId xmlns:a16="http://schemas.microsoft.com/office/drawing/2014/main" id="{0F87B185-48AD-4730-5C91-46D892B6020F}"/>
              </a:ext>
            </a:extLst>
          </p:cNvPr>
          <p:cNvSpPr>
            <a:spLocks noChangeArrowheads="1"/>
          </p:cNvSpPr>
          <p:nvPr/>
        </p:nvSpPr>
        <p:spPr bwMode="auto">
          <a:xfrm>
            <a:off x="53340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17" name="Rectangle 46">
            <a:extLst>
              <a:ext uri="{FF2B5EF4-FFF2-40B4-BE49-F238E27FC236}">
                <a16:creationId xmlns:a16="http://schemas.microsoft.com/office/drawing/2014/main" id="{B96BCDC7-36B0-0F11-5E1E-31BF7FF2F989}"/>
              </a:ext>
            </a:extLst>
          </p:cNvPr>
          <p:cNvSpPr>
            <a:spLocks noChangeArrowheads="1"/>
          </p:cNvSpPr>
          <p:nvPr/>
        </p:nvSpPr>
        <p:spPr bwMode="auto">
          <a:xfrm>
            <a:off x="1114425"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18" name="Rectangle 47">
            <a:extLst>
              <a:ext uri="{FF2B5EF4-FFF2-40B4-BE49-F238E27FC236}">
                <a16:creationId xmlns:a16="http://schemas.microsoft.com/office/drawing/2014/main" id="{A48FD2D7-0BC5-B31C-25C4-A350DB17CBCF}"/>
              </a:ext>
            </a:extLst>
          </p:cNvPr>
          <p:cNvSpPr>
            <a:spLocks noChangeArrowheads="1"/>
          </p:cNvSpPr>
          <p:nvPr/>
        </p:nvSpPr>
        <p:spPr bwMode="auto">
          <a:xfrm>
            <a:off x="1697038"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19" name="Rectangle 48">
            <a:extLst>
              <a:ext uri="{FF2B5EF4-FFF2-40B4-BE49-F238E27FC236}">
                <a16:creationId xmlns:a16="http://schemas.microsoft.com/office/drawing/2014/main" id="{32EE0078-90A8-4248-1CF4-CB819856DF80}"/>
              </a:ext>
            </a:extLst>
          </p:cNvPr>
          <p:cNvSpPr>
            <a:spLocks noChangeArrowheads="1"/>
          </p:cNvSpPr>
          <p:nvPr/>
        </p:nvSpPr>
        <p:spPr bwMode="auto">
          <a:xfrm>
            <a:off x="2278063"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20" name="Rectangle 49">
            <a:extLst>
              <a:ext uri="{FF2B5EF4-FFF2-40B4-BE49-F238E27FC236}">
                <a16:creationId xmlns:a16="http://schemas.microsoft.com/office/drawing/2014/main" id="{245E5E33-E76F-5E52-25BF-61A3597BA308}"/>
              </a:ext>
            </a:extLst>
          </p:cNvPr>
          <p:cNvSpPr>
            <a:spLocks noChangeArrowheads="1"/>
          </p:cNvSpPr>
          <p:nvPr/>
        </p:nvSpPr>
        <p:spPr bwMode="auto">
          <a:xfrm>
            <a:off x="2859088"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21" name="Rectangle 50">
            <a:extLst>
              <a:ext uri="{FF2B5EF4-FFF2-40B4-BE49-F238E27FC236}">
                <a16:creationId xmlns:a16="http://schemas.microsoft.com/office/drawing/2014/main" id="{48F668F0-AAB8-2D6B-3918-056D91B1F50A}"/>
              </a:ext>
            </a:extLst>
          </p:cNvPr>
          <p:cNvSpPr>
            <a:spLocks noChangeArrowheads="1"/>
          </p:cNvSpPr>
          <p:nvPr/>
        </p:nvSpPr>
        <p:spPr bwMode="auto">
          <a:xfrm>
            <a:off x="3440113" y="4059238"/>
            <a:ext cx="2333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22" name="Rectangle 51">
            <a:extLst>
              <a:ext uri="{FF2B5EF4-FFF2-40B4-BE49-F238E27FC236}">
                <a16:creationId xmlns:a16="http://schemas.microsoft.com/office/drawing/2014/main" id="{8F584CA4-4ED2-7F29-8155-B6E88CFBC630}"/>
              </a:ext>
            </a:extLst>
          </p:cNvPr>
          <p:cNvSpPr>
            <a:spLocks noChangeArrowheads="1"/>
          </p:cNvSpPr>
          <p:nvPr/>
        </p:nvSpPr>
        <p:spPr bwMode="auto">
          <a:xfrm>
            <a:off x="3586163"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23" name="Rectangle 52">
            <a:extLst>
              <a:ext uri="{FF2B5EF4-FFF2-40B4-BE49-F238E27FC236}">
                <a16:creationId xmlns:a16="http://schemas.microsoft.com/office/drawing/2014/main" id="{5E564FF8-FB80-96E7-C73E-AA445AE8FF62}"/>
              </a:ext>
            </a:extLst>
          </p:cNvPr>
          <p:cNvSpPr>
            <a:spLocks noChangeArrowheads="1"/>
          </p:cNvSpPr>
          <p:nvPr/>
        </p:nvSpPr>
        <p:spPr bwMode="auto">
          <a:xfrm>
            <a:off x="4022725" y="4059238"/>
            <a:ext cx="3841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24" name="Rectangle 53">
            <a:extLst>
              <a:ext uri="{FF2B5EF4-FFF2-40B4-BE49-F238E27FC236}">
                <a16:creationId xmlns:a16="http://schemas.microsoft.com/office/drawing/2014/main" id="{C1A795B8-F1B2-2EFA-3698-CC86C52403BA}"/>
              </a:ext>
            </a:extLst>
          </p:cNvPr>
          <p:cNvSpPr>
            <a:spLocks noChangeArrowheads="1"/>
          </p:cNvSpPr>
          <p:nvPr/>
        </p:nvSpPr>
        <p:spPr bwMode="auto">
          <a:xfrm>
            <a:off x="4313238" y="405923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25" name="Rectangle 54">
            <a:extLst>
              <a:ext uri="{FF2B5EF4-FFF2-40B4-BE49-F238E27FC236}">
                <a16:creationId xmlns:a16="http://schemas.microsoft.com/office/drawing/2014/main" id="{A4D6D7DA-8C72-5517-A113-AF378F1A9279}"/>
              </a:ext>
            </a:extLst>
          </p:cNvPr>
          <p:cNvSpPr>
            <a:spLocks noChangeArrowheads="1"/>
          </p:cNvSpPr>
          <p:nvPr/>
        </p:nvSpPr>
        <p:spPr bwMode="auto">
          <a:xfrm>
            <a:off x="460375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26" name="Rectangle 55">
            <a:extLst>
              <a:ext uri="{FF2B5EF4-FFF2-40B4-BE49-F238E27FC236}">
                <a16:creationId xmlns:a16="http://schemas.microsoft.com/office/drawing/2014/main" id="{2A40EC3D-7CB6-295A-C0E2-952BDCA72BA3}"/>
              </a:ext>
            </a:extLst>
          </p:cNvPr>
          <p:cNvSpPr>
            <a:spLocks noChangeArrowheads="1"/>
          </p:cNvSpPr>
          <p:nvPr/>
        </p:nvSpPr>
        <p:spPr bwMode="auto">
          <a:xfrm>
            <a:off x="5184775"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27" name="Rectangle 56">
            <a:extLst>
              <a:ext uri="{FF2B5EF4-FFF2-40B4-BE49-F238E27FC236}">
                <a16:creationId xmlns:a16="http://schemas.microsoft.com/office/drawing/2014/main" id="{88BDF02C-1E31-8399-186B-D5ABF75DEAE1}"/>
              </a:ext>
            </a:extLst>
          </p:cNvPr>
          <p:cNvSpPr>
            <a:spLocks noChangeArrowheads="1"/>
          </p:cNvSpPr>
          <p:nvPr/>
        </p:nvSpPr>
        <p:spPr bwMode="auto">
          <a:xfrm>
            <a:off x="7086600" y="4191000"/>
            <a:ext cx="58738"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I</a:t>
            </a:r>
            <a:endParaRPr lang="en-US" altLang="en-US" sz="2400">
              <a:latin typeface="Times New Roman" panose="02020603050405020304" pitchFamily="18" charset="0"/>
            </a:endParaRPr>
          </a:p>
        </p:txBody>
      </p:sp>
      <p:sp>
        <p:nvSpPr>
          <p:cNvPr id="182328" name="Rectangle 57">
            <a:extLst>
              <a:ext uri="{FF2B5EF4-FFF2-40B4-BE49-F238E27FC236}">
                <a16:creationId xmlns:a16="http://schemas.microsoft.com/office/drawing/2014/main" id="{018F298C-C8CB-73EC-84BF-A590B5E1AF3B}"/>
              </a:ext>
            </a:extLst>
          </p:cNvPr>
          <p:cNvSpPr>
            <a:spLocks noChangeArrowheads="1"/>
          </p:cNvSpPr>
          <p:nvPr/>
        </p:nvSpPr>
        <p:spPr bwMode="auto">
          <a:xfrm>
            <a:off x="7162800" y="4267200"/>
            <a:ext cx="190500" cy="15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000">
                <a:solidFill>
                  <a:srgbClr val="000000"/>
                </a:solidFill>
                <a:latin typeface="Times New Roman" panose="02020603050405020304" pitchFamily="18" charset="0"/>
              </a:rPr>
              <a:t>200</a:t>
            </a:r>
            <a:endParaRPr lang="en-US" altLang="en-US" sz="2400">
              <a:latin typeface="Times New Roman" panose="02020603050405020304" pitchFamily="18" charset="0"/>
            </a:endParaRPr>
          </a:p>
        </p:txBody>
      </p:sp>
      <p:sp>
        <p:nvSpPr>
          <p:cNvPr id="182329" name="Rectangle 58">
            <a:extLst>
              <a:ext uri="{FF2B5EF4-FFF2-40B4-BE49-F238E27FC236}">
                <a16:creationId xmlns:a16="http://schemas.microsoft.com/office/drawing/2014/main" id="{1E6C72D5-AB9B-1527-B376-E4D4AD55DF7E}"/>
              </a:ext>
            </a:extLst>
          </p:cNvPr>
          <p:cNvSpPr>
            <a:spLocks noChangeArrowheads="1"/>
          </p:cNvSpPr>
          <p:nvPr/>
        </p:nvSpPr>
        <p:spPr bwMode="auto">
          <a:xfrm>
            <a:off x="6026150" y="4059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30" name="Rectangle 59">
            <a:extLst>
              <a:ext uri="{FF2B5EF4-FFF2-40B4-BE49-F238E27FC236}">
                <a16:creationId xmlns:a16="http://schemas.microsoft.com/office/drawing/2014/main" id="{D3C33189-3269-7F9F-2A32-FA8B6841756E}"/>
              </a:ext>
            </a:extLst>
          </p:cNvPr>
          <p:cNvSpPr>
            <a:spLocks noChangeArrowheads="1"/>
          </p:cNvSpPr>
          <p:nvPr/>
        </p:nvSpPr>
        <p:spPr bwMode="auto">
          <a:xfrm>
            <a:off x="533400"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31" name="Rectangle 60">
            <a:extLst>
              <a:ext uri="{FF2B5EF4-FFF2-40B4-BE49-F238E27FC236}">
                <a16:creationId xmlns:a16="http://schemas.microsoft.com/office/drawing/2014/main" id="{F8D0C8CF-D72C-F856-6E13-67E78C8E6786}"/>
              </a:ext>
            </a:extLst>
          </p:cNvPr>
          <p:cNvSpPr>
            <a:spLocks noChangeArrowheads="1"/>
          </p:cNvSpPr>
          <p:nvPr/>
        </p:nvSpPr>
        <p:spPr bwMode="auto">
          <a:xfrm>
            <a:off x="11144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32" name="Rectangle 61">
            <a:extLst>
              <a:ext uri="{FF2B5EF4-FFF2-40B4-BE49-F238E27FC236}">
                <a16:creationId xmlns:a16="http://schemas.microsoft.com/office/drawing/2014/main" id="{6269370D-A99A-98E7-BB18-25F05E946014}"/>
              </a:ext>
            </a:extLst>
          </p:cNvPr>
          <p:cNvSpPr>
            <a:spLocks noChangeArrowheads="1"/>
          </p:cNvSpPr>
          <p:nvPr/>
        </p:nvSpPr>
        <p:spPr bwMode="auto">
          <a:xfrm>
            <a:off x="1697038"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33" name="Rectangle 62">
            <a:extLst>
              <a:ext uri="{FF2B5EF4-FFF2-40B4-BE49-F238E27FC236}">
                <a16:creationId xmlns:a16="http://schemas.microsoft.com/office/drawing/2014/main" id="{38EC0085-E8A8-1E3C-B69B-170B9C00F2EE}"/>
              </a:ext>
            </a:extLst>
          </p:cNvPr>
          <p:cNvSpPr>
            <a:spLocks noChangeArrowheads="1"/>
          </p:cNvSpPr>
          <p:nvPr/>
        </p:nvSpPr>
        <p:spPr bwMode="auto">
          <a:xfrm>
            <a:off x="2278063"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34" name="Rectangle 63">
            <a:extLst>
              <a:ext uri="{FF2B5EF4-FFF2-40B4-BE49-F238E27FC236}">
                <a16:creationId xmlns:a16="http://schemas.microsoft.com/office/drawing/2014/main" id="{BBD3FC3A-952F-CDCB-CDA2-7A1AB9FE8AED}"/>
              </a:ext>
            </a:extLst>
          </p:cNvPr>
          <p:cNvSpPr>
            <a:spLocks noChangeArrowheads="1"/>
          </p:cNvSpPr>
          <p:nvPr/>
        </p:nvSpPr>
        <p:spPr bwMode="auto">
          <a:xfrm>
            <a:off x="2859088"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35" name="Rectangle 64">
            <a:extLst>
              <a:ext uri="{FF2B5EF4-FFF2-40B4-BE49-F238E27FC236}">
                <a16:creationId xmlns:a16="http://schemas.microsoft.com/office/drawing/2014/main" id="{430E40C2-2F4C-8459-2700-0AC229919AF2}"/>
              </a:ext>
            </a:extLst>
          </p:cNvPr>
          <p:cNvSpPr>
            <a:spLocks noChangeArrowheads="1"/>
          </p:cNvSpPr>
          <p:nvPr/>
        </p:nvSpPr>
        <p:spPr bwMode="auto">
          <a:xfrm>
            <a:off x="3440113" y="426720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36" name="Rectangle 65">
            <a:extLst>
              <a:ext uri="{FF2B5EF4-FFF2-40B4-BE49-F238E27FC236}">
                <a16:creationId xmlns:a16="http://schemas.microsoft.com/office/drawing/2014/main" id="{70E67F2E-AB96-D259-F693-1D23573C125B}"/>
              </a:ext>
            </a:extLst>
          </p:cNvPr>
          <p:cNvSpPr>
            <a:spLocks noChangeArrowheads="1"/>
          </p:cNvSpPr>
          <p:nvPr/>
        </p:nvSpPr>
        <p:spPr bwMode="auto">
          <a:xfrm>
            <a:off x="40227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37" name="Rectangle 66">
            <a:extLst>
              <a:ext uri="{FF2B5EF4-FFF2-40B4-BE49-F238E27FC236}">
                <a16:creationId xmlns:a16="http://schemas.microsoft.com/office/drawing/2014/main" id="{082B3CB6-2EA0-49F0-89A2-3CF8B250CC6A}"/>
              </a:ext>
            </a:extLst>
          </p:cNvPr>
          <p:cNvSpPr>
            <a:spLocks noChangeArrowheads="1"/>
          </p:cNvSpPr>
          <p:nvPr/>
        </p:nvSpPr>
        <p:spPr bwMode="auto">
          <a:xfrm>
            <a:off x="4603750"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38" name="Rectangle 67">
            <a:extLst>
              <a:ext uri="{FF2B5EF4-FFF2-40B4-BE49-F238E27FC236}">
                <a16:creationId xmlns:a16="http://schemas.microsoft.com/office/drawing/2014/main" id="{56140BF6-4CBF-AFE4-05AA-0401AD278B78}"/>
              </a:ext>
            </a:extLst>
          </p:cNvPr>
          <p:cNvSpPr>
            <a:spLocks noChangeArrowheads="1"/>
          </p:cNvSpPr>
          <p:nvPr/>
        </p:nvSpPr>
        <p:spPr bwMode="auto">
          <a:xfrm>
            <a:off x="5184775" y="4267200"/>
            <a:ext cx="214788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39" name="Rectangle 68">
            <a:extLst>
              <a:ext uri="{FF2B5EF4-FFF2-40B4-BE49-F238E27FC236}">
                <a16:creationId xmlns:a16="http://schemas.microsoft.com/office/drawing/2014/main" id="{152462EE-5D74-EAEB-A660-CBFC263F87BB}"/>
              </a:ext>
            </a:extLst>
          </p:cNvPr>
          <p:cNvSpPr>
            <a:spLocks noChangeArrowheads="1"/>
          </p:cNvSpPr>
          <p:nvPr/>
        </p:nvSpPr>
        <p:spPr bwMode="auto">
          <a:xfrm>
            <a:off x="7172325" y="426720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40" name="Rectangle 69">
            <a:extLst>
              <a:ext uri="{FF2B5EF4-FFF2-40B4-BE49-F238E27FC236}">
                <a16:creationId xmlns:a16="http://schemas.microsoft.com/office/drawing/2014/main" id="{4167A159-FE11-FD67-B165-51CC1B9668D0}"/>
              </a:ext>
            </a:extLst>
          </p:cNvPr>
          <p:cNvSpPr>
            <a:spLocks noChangeArrowheads="1"/>
          </p:cNvSpPr>
          <p:nvPr/>
        </p:nvSpPr>
        <p:spPr bwMode="auto">
          <a:xfrm>
            <a:off x="53340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41" name="Rectangle 70">
            <a:extLst>
              <a:ext uri="{FF2B5EF4-FFF2-40B4-BE49-F238E27FC236}">
                <a16:creationId xmlns:a16="http://schemas.microsoft.com/office/drawing/2014/main" id="{790F1F2F-2239-FDA5-9CD1-F64D57D32F90}"/>
              </a:ext>
            </a:extLst>
          </p:cNvPr>
          <p:cNvSpPr>
            <a:spLocks noChangeArrowheads="1"/>
          </p:cNvSpPr>
          <p:nvPr/>
        </p:nvSpPr>
        <p:spPr bwMode="auto">
          <a:xfrm>
            <a:off x="111442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42" name="Rectangle 71">
            <a:extLst>
              <a:ext uri="{FF2B5EF4-FFF2-40B4-BE49-F238E27FC236}">
                <a16:creationId xmlns:a16="http://schemas.microsoft.com/office/drawing/2014/main" id="{D87F8026-AC9C-306E-E45B-A945B6A0C4E1}"/>
              </a:ext>
            </a:extLst>
          </p:cNvPr>
          <p:cNvSpPr>
            <a:spLocks noChangeArrowheads="1"/>
          </p:cNvSpPr>
          <p:nvPr/>
        </p:nvSpPr>
        <p:spPr bwMode="auto">
          <a:xfrm>
            <a:off x="1697038" y="4475163"/>
            <a:ext cx="2825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43" name="Rectangle 72">
            <a:extLst>
              <a:ext uri="{FF2B5EF4-FFF2-40B4-BE49-F238E27FC236}">
                <a16:creationId xmlns:a16="http://schemas.microsoft.com/office/drawing/2014/main" id="{5677CE97-83B6-2ADF-ACB0-0E5CA20E5157}"/>
              </a:ext>
            </a:extLst>
          </p:cNvPr>
          <p:cNvSpPr>
            <a:spLocks noChangeArrowheads="1"/>
          </p:cNvSpPr>
          <p:nvPr/>
        </p:nvSpPr>
        <p:spPr bwMode="auto">
          <a:xfrm>
            <a:off x="1890713" y="447516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44" name="Rectangle 73">
            <a:extLst>
              <a:ext uri="{FF2B5EF4-FFF2-40B4-BE49-F238E27FC236}">
                <a16:creationId xmlns:a16="http://schemas.microsoft.com/office/drawing/2014/main" id="{62C249F3-E681-5E32-A546-74385CA03845}"/>
              </a:ext>
            </a:extLst>
          </p:cNvPr>
          <p:cNvSpPr>
            <a:spLocks noChangeArrowheads="1"/>
          </p:cNvSpPr>
          <p:nvPr/>
        </p:nvSpPr>
        <p:spPr bwMode="auto">
          <a:xfrm>
            <a:off x="2278063" y="447516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45" name="Rectangle 74">
            <a:extLst>
              <a:ext uri="{FF2B5EF4-FFF2-40B4-BE49-F238E27FC236}">
                <a16:creationId xmlns:a16="http://schemas.microsoft.com/office/drawing/2014/main" id="{7B98F1EB-FCD7-A09E-26BD-4B456B6D9D3C}"/>
              </a:ext>
            </a:extLst>
          </p:cNvPr>
          <p:cNvSpPr>
            <a:spLocks noChangeArrowheads="1"/>
          </p:cNvSpPr>
          <p:nvPr/>
        </p:nvSpPr>
        <p:spPr bwMode="auto">
          <a:xfrm>
            <a:off x="2859088" y="447516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46" name="Rectangle 75">
            <a:extLst>
              <a:ext uri="{FF2B5EF4-FFF2-40B4-BE49-F238E27FC236}">
                <a16:creationId xmlns:a16="http://schemas.microsoft.com/office/drawing/2014/main" id="{DEE131EE-451A-767F-7963-18FE0836CD42}"/>
              </a:ext>
            </a:extLst>
          </p:cNvPr>
          <p:cNvSpPr>
            <a:spLocks noChangeArrowheads="1"/>
          </p:cNvSpPr>
          <p:nvPr/>
        </p:nvSpPr>
        <p:spPr bwMode="auto">
          <a:xfrm>
            <a:off x="402272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47" name="Rectangle 76">
            <a:extLst>
              <a:ext uri="{FF2B5EF4-FFF2-40B4-BE49-F238E27FC236}">
                <a16:creationId xmlns:a16="http://schemas.microsoft.com/office/drawing/2014/main" id="{B91F5C48-E788-C914-ECB0-9DD3C25C8750}"/>
              </a:ext>
            </a:extLst>
          </p:cNvPr>
          <p:cNvSpPr>
            <a:spLocks noChangeArrowheads="1"/>
          </p:cNvSpPr>
          <p:nvPr/>
        </p:nvSpPr>
        <p:spPr bwMode="auto">
          <a:xfrm>
            <a:off x="460375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48" name="Rectangle 77">
            <a:extLst>
              <a:ext uri="{FF2B5EF4-FFF2-40B4-BE49-F238E27FC236}">
                <a16:creationId xmlns:a16="http://schemas.microsoft.com/office/drawing/2014/main" id="{E1B6245B-9F8F-EA94-402E-03EB28F9DF90}"/>
              </a:ext>
            </a:extLst>
          </p:cNvPr>
          <p:cNvSpPr>
            <a:spLocks noChangeArrowheads="1"/>
          </p:cNvSpPr>
          <p:nvPr/>
        </p:nvSpPr>
        <p:spPr bwMode="auto">
          <a:xfrm>
            <a:off x="5184775"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49" name="Rectangle 78">
            <a:extLst>
              <a:ext uri="{FF2B5EF4-FFF2-40B4-BE49-F238E27FC236}">
                <a16:creationId xmlns:a16="http://schemas.microsoft.com/office/drawing/2014/main" id="{CE49E045-6CA4-4925-5EBE-B9879D4AE0E1}"/>
              </a:ext>
            </a:extLst>
          </p:cNvPr>
          <p:cNvSpPr>
            <a:spLocks noChangeArrowheads="1"/>
          </p:cNvSpPr>
          <p:nvPr/>
        </p:nvSpPr>
        <p:spPr bwMode="auto">
          <a:xfrm>
            <a:off x="5765800" y="447516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50" name="Rectangle 79">
            <a:extLst>
              <a:ext uri="{FF2B5EF4-FFF2-40B4-BE49-F238E27FC236}">
                <a16:creationId xmlns:a16="http://schemas.microsoft.com/office/drawing/2014/main" id="{7CEFA926-BED4-9962-FADD-31BE2C95BCEF}"/>
              </a:ext>
            </a:extLst>
          </p:cNvPr>
          <p:cNvSpPr>
            <a:spLocks noChangeArrowheads="1"/>
          </p:cNvSpPr>
          <p:nvPr/>
        </p:nvSpPr>
        <p:spPr bwMode="auto">
          <a:xfrm>
            <a:off x="1938338" y="4683125"/>
            <a:ext cx="28733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50</a:t>
            </a:r>
            <a:endParaRPr lang="en-US" altLang="en-US" sz="2400">
              <a:latin typeface="Times New Roman" panose="02020603050405020304" pitchFamily="18" charset="0"/>
            </a:endParaRPr>
          </a:p>
        </p:txBody>
      </p:sp>
      <p:sp>
        <p:nvSpPr>
          <p:cNvPr id="182351" name="Rectangle 80">
            <a:extLst>
              <a:ext uri="{FF2B5EF4-FFF2-40B4-BE49-F238E27FC236}">
                <a16:creationId xmlns:a16="http://schemas.microsoft.com/office/drawing/2014/main" id="{0A540358-D266-6FFD-A647-0743B54D9C8E}"/>
              </a:ext>
            </a:extLst>
          </p:cNvPr>
          <p:cNvSpPr>
            <a:spLocks noChangeArrowheads="1"/>
          </p:cNvSpPr>
          <p:nvPr/>
        </p:nvSpPr>
        <p:spPr bwMode="auto">
          <a:xfrm>
            <a:off x="2132013"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52" name="Rectangle 81">
            <a:extLst>
              <a:ext uri="{FF2B5EF4-FFF2-40B4-BE49-F238E27FC236}">
                <a16:creationId xmlns:a16="http://schemas.microsoft.com/office/drawing/2014/main" id="{D9B784F0-7BF4-F94A-B2FD-FBC6CD367B31}"/>
              </a:ext>
            </a:extLst>
          </p:cNvPr>
          <p:cNvSpPr>
            <a:spLocks noChangeArrowheads="1"/>
          </p:cNvSpPr>
          <p:nvPr/>
        </p:nvSpPr>
        <p:spPr bwMode="auto">
          <a:xfrm>
            <a:off x="2278063"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53" name="Rectangle 82">
            <a:extLst>
              <a:ext uri="{FF2B5EF4-FFF2-40B4-BE49-F238E27FC236}">
                <a16:creationId xmlns:a16="http://schemas.microsoft.com/office/drawing/2014/main" id="{7E64191E-6EA6-4DD1-27F0-D0AB827F6972}"/>
              </a:ext>
            </a:extLst>
          </p:cNvPr>
          <p:cNvSpPr>
            <a:spLocks noChangeArrowheads="1"/>
          </p:cNvSpPr>
          <p:nvPr/>
        </p:nvSpPr>
        <p:spPr bwMode="auto">
          <a:xfrm>
            <a:off x="2859088" y="4683125"/>
            <a:ext cx="736600"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54" name="Rectangle 83">
            <a:extLst>
              <a:ext uri="{FF2B5EF4-FFF2-40B4-BE49-F238E27FC236}">
                <a16:creationId xmlns:a16="http://schemas.microsoft.com/office/drawing/2014/main" id="{15ABC014-36C9-71F6-8855-381978C7752A}"/>
              </a:ext>
            </a:extLst>
          </p:cNvPr>
          <p:cNvSpPr>
            <a:spLocks noChangeArrowheads="1"/>
          </p:cNvSpPr>
          <p:nvPr/>
        </p:nvSpPr>
        <p:spPr bwMode="auto">
          <a:xfrm>
            <a:off x="3489325"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55" name="Rectangle 84">
            <a:extLst>
              <a:ext uri="{FF2B5EF4-FFF2-40B4-BE49-F238E27FC236}">
                <a16:creationId xmlns:a16="http://schemas.microsoft.com/office/drawing/2014/main" id="{7ED57893-108D-117B-524E-6B78CE9A05A9}"/>
              </a:ext>
            </a:extLst>
          </p:cNvPr>
          <p:cNvSpPr>
            <a:spLocks noChangeArrowheads="1"/>
          </p:cNvSpPr>
          <p:nvPr/>
        </p:nvSpPr>
        <p:spPr bwMode="auto">
          <a:xfrm>
            <a:off x="4022725"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56" name="Rectangle 85">
            <a:extLst>
              <a:ext uri="{FF2B5EF4-FFF2-40B4-BE49-F238E27FC236}">
                <a16:creationId xmlns:a16="http://schemas.microsoft.com/office/drawing/2014/main" id="{CAF7DE6B-DB1A-02DB-056A-381A2D8DDB69}"/>
              </a:ext>
            </a:extLst>
          </p:cNvPr>
          <p:cNvSpPr>
            <a:spLocks noChangeArrowheads="1"/>
          </p:cNvSpPr>
          <p:nvPr/>
        </p:nvSpPr>
        <p:spPr bwMode="auto">
          <a:xfrm>
            <a:off x="4603750"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57" name="Rectangle 86">
            <a:extLst>
              <a:ext uri="{FF2B5EF4-FFF2-40B4-BE49-F238E27FC236}">
                <a16:creationId xmlns:a16="http://schemas.microsoft.com/office/drawing/2014/main" id="{FA2AD19F-47F7-9B62-2A44-D8F5495BE48A}"/>
              </a:ext>
            </a:extLst>
          </p:cNvPr>
          <p:cNvSpPr>
            <a:spLocks noChangeArrowheads="1"/>
          </p:cNvSpPr>
          <p:nvPr/>
        </p:nvSpPr>
        <p:spPr bwMode="auto">
          <a:xfrm>
            <a:off x="5184775"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58" name="Rectangle 87">
            <a:extLst>
              <a:ext uri="{FF2B5EF4-FFF2-40B4-BE49-F238E27FC236}">
                <a16:creationId xmlns:a16="http://schemas.microsoft.com/office/drawing/2014/main" id="{F2435EB5-4053-8BE3-A532-FE4B6A98E66F}"/>
              </a:ext>
            </a:extLst>
          </p:cNvPr>
          <p:cNvSpPr>
            <a:spLocks noChangeArrowheads="1"/>
          </p:cNvSpPr>
          <p:nvPr/>
        </p:nvSpPr>
        <p:spPr bwMode="auto">
          <a:xfrm>
            <a:off x="5765800" y="468312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59" name="Rectangle 88">
            <a:extLst>
              <a:ext uri="{FF2B5EF4-FFF2-40B4-BE49-F238E27FC236}">
                <a16:creationId xmlns:a16="http://schemas.microsoft.com/office/drawing/2014/main" id="{171E1331-9249-28B5-011B-9D8BA1D365C7}"/>
              </a:ext>
            </a:extLst>
          </p:cNvPr>
          <p:cNvSpPr>
            <a:spLocks noChangeArrowheads="1"/>
          </p:cNvSpPr>
          <p:nvPr/>
        </p:nvSpPr>
        <p:spPr bwMode="auto">
          <a:xfrm>
            <a:off x="6348413"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60" name="Rectangle 89">
            <a:extLst>
              <a:ext uri="{FF2B5EF4-FFF2-40B4-BE49-F238E27FC236}">
                <a16:creationId xmlns:a16="http://schemas.microsoft.com/office/drawing/2014/main" id="{C9547843-7128-4BF8-756D-C6D7F25B0292}"/>
              </a:ext>
            </a:extLst>
          </p:cNvPr>
          <p:cNvSpPr>
            <a:spLocks noChangeArrowheads="1"/>
          </p:cNvSpPr>
          <p:nvPr/>
        </p:nvSpPr>
        <p:spPr bwMode="auto">
          <a:xfrm>
            <a:off x="6929438" y="468312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61" name="Rectangle 90">
            <a:extLst>
              <a:ext uri="{FF2B5EF4-FFF2-40B4-BE49-F238E27FC236}">
                <a16:creationId xmlns:a16="http://schemas.microsoft.com/office/drawing/2014/main" id="{868FF73E-DC5E-9AA9-2B87-B0A90C42C494}"/>
              </a:ext>
            </a:extLst>
          </p:cNvPr>
          <p:cNvSpPr>
            <a:spLocks noChangeArrowheads="1"/>
          </p:cNvSpPr>
          <p:nvPr/>
        </p:nvSpPr>
        <p:spPr bwMode="auto">
          <a:xfrm>
            <a:off x="7510463" y="4683125"/>
            <a:ext cx="484187"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62" name="Rectangle 91">
            <a:extLst>
              <a:ext uri="{FF2B5EF4-FFF2-40B4-BE49-F238E27FC236}">
                <a16:creationId xmlns:a16="http://schemas.microsoft.com/office/drawing/2014/main" id="{71AFED8D-6EB8-2268-E468-951DEA2A8A87}"/>
              </a:ext>
            </a:extLst>
          </p:cNvPr>
          <p:cNvSpPr>
            <a:spLocks noChangeArrowheads="1"/>
          </p:cNvSpPr>
          <p:nvPr/>
        </p:nvSpPr>
        <p:spPr bwMode="auto">
          <a:xfrm>
            <a:off x="1114425" y="489108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63" name="Rectangle 92">
            <a:extLst>
              <a:ext uri="{FF2B5EF4-FFF2-40B4-BE49-F238E27FC236}">
                <a16:creationId xmlns:a16="http://schemas.microsoft.com/office/drawing/2014/main" id="{625EEB3A-D3BF-7A7D-2341-A471D0520F36}"/>
              </a:ext>
            </a:extLst>
          </p:cNvPr>
          <p:cNvSpPr>
            <a:spLocks noChangeArrowheads="1"/>
          </p:cNvSpPr>
          <p:nvPr/>
        </p:nvSpPr>
        <p:spPr bwMode="auto">
          <a:xfrm>
            <a:off x="1697038"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64" name="Rectangle 93">
            <a:extLst>
              <a:ext uri="{FF2B5EF4-FFF2-40B4-BE49-F238E27FC236}">
                <a16:creationId xmlns:a16="http://schemas.microsoft.com/office/drawing/2014/main" id="{E1AB139D-1227-D829-AE0E-0E32389B64A6}"/>
              </a:ext>
            </a:extLst>
          </p:cNvPr>
          <p:cNvSpPr>
            <a:spLocks noChangeArrowheads="1"/>
          </p:cNvSpPr>
          <p:nvPr/>
        </p:nvSpPr>
        <p:spPr bwMode="auto">
          <a:xfrm>
            <a:off x="2278063"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65" name="Rectangle 94">
            <a:extLst>
              <a:ext uri="{FF2B5EF4-FFF2-40B4-BE49-F238E27FC236}">
                <a16:creationId xmlns:a16="http://schemas.microsoft.com/office/drawing/2014/main" id="{7AED323A-5CCA-C4EE-BB17-8C195844300B}"/>
              </a:ext>
            </a:extLst>
          </p:cNvPr>
          <p:cNvSpPr>
            <a:spLocks noChangeArrowheads="1"/>
          </p:cNvSpPr>
          <p:nvPr/>
        </p:nvSpPr>
        <p:spPr bwMode="auto">
          <a:xfrm>
            <a:off x="2859088"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66" name="Rectangle 95">
            <a:extLst>
              <a:ext uri="{FF2B5EF4-FFF2-40B4-BE49-F238E27FC236}">
                <a16:creationId xmlns:a16="http://schemas.microsoft.com/office/drawing/2014/main" id="{A27843D9-42B0-B15C-83AC-3DB409EE4DB9}"/>
              </a:ext>
            </a:extLst>
          </p:cNvPr>
          <p:cNvSpPr>
            <a:spLocks noChangeArrowheads="1"/>
          </p:cNvSpPr>
          <p:nvPr/>
        </p:nvSpPr>
        <p:spPr bwMode="auto">
          <a:xfrm>
            <a:off x="3440113" y="4891088"/>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67" name="Rectangle 96">
            <a:extLst>
              <a:ext uri="{FF2B5EF4-FFF2-40B4-BE49-F238E27FC236}">
                <a16:creationId xmlns:a16="http://schemas.microsoft.com/office/drawing/2014/main" id="{D2C88625-62AF-B026-993A-9D160279CB3D}"/>
              </a:ext>
            </a:extLst>
          </p:cNvPr>
          <p:cNvSpPr>
            <a:spLocks noChangeArrowheads="1"/>
          </p:cNvSpPr>
          <p:nvPr/>
        </p:nvSpPr>
        <p:spPr bwMode="auto">
          <a:xfrm>
            <a:off x="4022725" y="4891088"/>
            <a:ext cx="103822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68" name="Rectangle 97">
            <a:extLst>
              <a:ext uri="{FF2B5EF4-FFF2-40B4-BE49-F238E27FC236}">
                <a16:creationId xmlns:a16="http://schemas.microsoft.com/office/drawing/2014/main" id="{4461E37A-322D-B7F1-2758-86A05D4548FF}"/>
              </a:ext>
            </a:extLst>
          </p:cNvPr>
          <p:cNvSpPr>
            <a:spLocks noChangeArrowheads="1"/>
          </p:cNvSpPr>
          <p:nvPr/>
        </p:nvSpPr>
        <p:spPr bwMode="auto">
          <a:xfrm>
            <a:off x="6324600" y="4495800"/>
            <a:ext cx="228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latin typeface="Times New Roman" panose="02020603050405020304" pitchFamily="18" charset="0"/>
              </a:rPr>
              <a:t>E</a:t>
            </a:r>
          </a:p>
        </p:txBody>
      </p:sp>
      <p:sp>
        <p:nvSpPr>
          <p:cNvPr id="182369" name="Rectangle 98">
            <a:extLst>
              <a:ext uri="{FF2B5EF4-FFF2-40B4-BE49-F238E27FC236}">
                <a16:creationId xmlns:a16="http://schemas.microsoft.com/office/drawing/2014/main" id="{0F12C183-1C7C-0168-886C-0E6E093AE2C4}"/>
              </a:ext>
            </a:extLst>
          </p:cNvPr>
          <p:cNvSpPr>
            <a:spLocks noChangeArrowheads="1"/>
          </p:cNvSpPr>
          <p:nvPr/>
        </p:nvSpPr>
        <p:spPr bwMode="auto">
          <a:xfrm>
            <a:off x="6477000" y="4648200"/>
            <a:ext cx="7620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200">
                <a:latin typeface="Times New Roman" panose="02020603050405020304" pitchFamily="18" charset="0"/>
              </a:rPr>
              <a:t>150, 50</a:t>
            </a:r>
          </a:p>
        </p:txBody>
      </p:sp>
      <p:sp>
        <p:nvSpPr>
          <p:cNvPr id="182370" name="Rectangle 99">
            <a:extLst>
              <a:ext uri="{FF2B5EF4-FFF2-40B4-BE49-F238E27FC236}">
                <a16:creationId xmlns:a16="http://schemas.microsoft.com/office/drawing/2014/main" id="{CFF2CCDC-2FA8-581F-27F8-7B34693E35E1}"/>
              </a:ext>
            </a:extLst>
          </p:cNvPr>
          <p:cNvSpPr>
            <a:spLocks noChangeArrowheads="1"/>
          </p:cNvSpPr>
          <p:nvPr/>
        </p:nvSpPr>
        <p:spPr bwMode="auto">
          <a:xfrm>
            <a:off x="5486400" y="4953000"/>
            <a:ext cx="3556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FF0000"/>
                </a:solidFill>
                <a:latin typeface="Times New Roman" panose="02020603050405020304" pitchFamily="18" charset="0"/>
              </a:rPr>
              <a:t> </a:t>
            </a:r>
            <a:r>
              <a:rPr lang="en-US" altLang="en-US" sz="1400" b="1">
                <a:solidFill>
                  <a:srgbClr val="FF0000"/>
                </a:solidFill>
                <a:latin typeface="Times New Roman" panose="02020603050405020304" pitchFamily="18" charset="0"/>
              </a:rPr>
              <a:t>  </a:t>
            </a: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71" name="Rectangle 100">
            <a:extLst>
              <a:ext uri="{FF2B5EF4-FFF2-40B4-BE49-F238E27FC236}">
                <a16:creationId xmlns:a16="http://schemas.microsoft.com/office/drawing/2014/main" id="{A04BD506-9576-34DA-1B00-A2F60A5A6CD4}"/>
              </a:ext>
            </a:extLst>
          </p:cNvPr>
          <p:cNvSpPr>
            <a:spLocks noChangeArrowheads="1"/>
          </p:cNvSpPr>
          <p:nvPr/>
        </p:nvSpPr>
        <p:spPr bwMode="auto">
          <a:xfrm>
            <a:off x="5638800" y="4876800"/>
            <a:ext cx="104775"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FF0000"/>
                </a:solidFill>
                <a:latin typeface="Times New Roman" panose="02020603050405020304" pitchFamily="18" charset="0"/>
              </a:rPr>
              <a:t> </a:t>
            </a:r>
            <a:endParaRPr lang="en-US" altLang="en-US" sz="2400">
              <a:solidFill>
                <a:srgbClr val="FF0000"/>
              </a:solidFill>
              <a:latin typeface="Times New Roman" panose="02020603050405020304" pitchFamily="18" charset="0"/>
            </a:endParaRPr>
          </a:p>
        </p:txBody>
      </p:sp>
      <p:sp>
        <p:nvSpPr>
          <p:cNvPr id="182372" name="Rectangle 101">
            <a:extLst>
              <a:ext uri="{FF2B5EF4-FFF2-40B4-BE49-F238E27FC236}">
                <a16:creationId xmlns:a16="http://schemas.microsoft.com/office/drawing/2014/main" id="{AB5A26D3-8A48-A56D-0BBB-ADE1F65B4C7B}"/>
              </a:ext>
            </a:extLst>
          </p:cNvPr>
          <p:cNvSpPr>
            <a:spLocks noChangeArrowheads="1"/>
          </p:cNvSpPr>
          <p:nvPr/>
        </p:nvSpPr>
        <p:spPr bwMode="auto">
          <a:xfrm>
            <a:off x="533400"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73" name="Rectangle 102">
            <a:extLst>
              <a:ext uri="{FF2B5EF4-FFF2-40B4-BE49-F238E27FC236}">
                <a16:creationId xmlns:a16="http://schemas.microsoft.com/office/drawing/2014/main" id="{D12940E8-296D-DF32-5913-08C5A2E162E7}"/>
              </a:ext>
            </a:extLst>
          </p:cNvPr>
          <p:cNvSpPr>
            <a:spLocks noChangeArrowheads="1"/>
          </p:cNvSpPr>
          <p:nvPr/>
        </p:nvSpPr>
        <p:spPr bwMode="auto">
          <a:xfrm>
            <a:off x="111442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74" name="Rectangle 103">
            <a:extLst>
              <a:ext uri="{FF2B5EF4-FFF2-40B4-BE49-F238E27FC236}">
                <a16:creationId xmlns:a16="http://schemas.microsoft.com/office/drawing/2014/main" id="{991E808C-2CFE-C74B-51A3-8BAF123A7849}"/>
              </a:ext>
            </a:extLst>
          </p:cNvPr>
          <p:cNvSpPr>
            <a:spLocks noChangeArrowheads="1"/>
          </p:cNvSpPr>
          <p:nvPr/>
        </p:nvSpPr>
        <p:spPr bwMode="auto">
          <a:xfrm>
            <a:off x="1697038"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75" name="Rectangle 104">
            <a:extLst>
              <a:ext uri="{FF2B5EF4-FFF2-40B4-BE49-F238E27FC236}">
                <a16:creationId xmlns:a16="http://schemas.microsoft.com/office/drawing/2014/main" id="{78916BAD-EEF1-C936-26BB-D9D40406B0D0}"/>
              </a:ext>
            </a:extLst>
          </p:cNvPr>
          <p:cNvSpPr>
            <a:spLocks noChangeArrowheads="1"/>
          </p:cNvSpPr>
          <p:nvPr/>
        </p:nvSpPr>
        <p:spPr bwMode="auto">
          <a:xfrm>
            <a:off x="2278063"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76" name="Rectangle 105">
            <a:extLst>
              <a:ext uri="{FF2B5EF4-FFF2-40B4-BE49-F238E27FC236}">
                <a16:creationId xmlns:a16="http://schemas.microsoft.com/office/drawing/2014/main" id="{804A1969-F670-43BE-19AF-A41046AD5BAB}"/>
              </a:ext>
            </a:extLst>
          </p:cNvPr>
          <p:cNvSpPr>
            <a:spLocks noChangeArrowheads="1"/>
          </p:cNvSpPr>
          <p:nvPr/>
        </p:nvSpPr>
        <p:spPr bwMode="auto">
          <a:xfrm>
            <a:off x="2859088"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77" name="Rectangle 106">
            <a:extLst>
              <a:ext uri="{FF2B5EF4-FFF2-40B4-BE49-F238E27FC236}">
                <a16:creationId xmlns:a16="http://schemas.microsoft.com/office/drawing/2014/main" id="{55F9584B-6378-D696-AB38-80B84646540B}"/>
              </a:ext>
            </a:extLst>
          </p:cNvPr>
          <p:cNvSpPr>
            <a:spLocks noChangeArrowheads="1"/>
          </p:cNvSpPr>
          <p:nvPr/>
        </p:nvSpPr>
        <p:spPr bwMode="auto">
          <a:xfrm>
            <a:off x="3440113" y="5099050"/>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78" name="Rectangle 107">
            <a:extLst>
              <a:ext uri="{FF2B5EF4-FFF2-40B4-BE49-F238E27FC236}">
                <a16:creationId xmlns:a16="http://schemas.microsoft.com/office/drawing/2014/main" id="{551337A7-2AD8-8CF6-892A-30B57E8F5EBF}"/>
              </a:ext>
            </a:extLst>
          </p:cNvPr>
          <p:cNvSpPr>
            <a:spLocks noChangeArrowheads="1"/>
          </p:cNvSpPr>
          <p:nvPr/>
        </p:nvSpPr>
        <p:spPr bwMode="auto">
          <a:xfrm>
            <a:off x="402272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79" name="Rectangle 108">
            <a:extLst>
              <a:ext uri="{FF2B5EF4-FFF2-40B4-BE49-F238E27FC236}">
                <a16:creationId xmlns:a16="http://schemas.microsoft.com/office/drawing/2014/main" id="{CBD8BB88-EDA3-729B-CC21-A1E1C4B68187}"/>
              </a:ext>
            </a:extLst>
          </p:cNvPr>
          <p:cNvSpPr>
            <a:spLocks noChangeArrowheads="1"/>
          </p:cNvSpPr>
          <p:nvPr/>
        </p:nvSpPr>
        <p:spPr bwMode="auto">
          <a:xfrm>
            <a:off x="4603750"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80" name="Rectangle 109">
            <a:extLst>
              <a:ext uri="{FF2B5EF4-FFF2-40B4-BE49-F238E27FC236}">
                <a16:creationId xmlns:a16="http://schemas.microsoft.com/office/drawing/2014/main" id="{374D6633-ED7F-1523-F794-BEC00C0DB213}"/>
              </a:ext>
            </a:extLst>
          </p:cNvPr>
          <p:cNvSpPr>
            <a:spLocks noChangeArrowheads="1"/>
          </p:cNvSpPr>
          <p:nvPr/>
        </p:nvSpPr>
        <p:spPr bwMode="auto">
          <a:xfrm>
            <a:off x="5184775" y="50990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81" name="Rectangle 110">
            <a:extLst>
              <a:ext uri="{FF2B5EF4-FFF2-40B4-BE49-F238E27FC236}">
                <a16:creationId xmlns:a16="http://schemas.microsoft.com/office/drawing/2014/main" id="{6A9897B4-88EB-13C0-9AB1-EB6B48E67050}"/>
              </a:ext>
            </a:extLst>
          </p:cNvPr>
          <p:cNvSpPr>
            <a:spLocks noChangeArrowheads="1"/>
          </p:cNvSpPr>
          <p:nvPr/>
        </p:nvSpPr>
        <p:spPr bwMode="auto">
          <a:xfrm>
            <a:off x="5791200" y="51054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82" name="Rectangle 111">
            <a:extLst>
              <a:ext uri="{FF2B5EF4-FFF2-40B4-BE49-F238E27FC236}">
                <a16:creationId xmlns:a16="http://schemas.microsoft.com/office/drawing/2014/main" id="{0180395B-C723-A068-7341-8E0D054E5C54}"/>
              </a:ext>
            </a:extLst>
          </p:cNvPr>
          <p:cNvSpPr>
            <a:spLocks noChangeArrowheads="1"/>
          </p:cNvSpPr>
          <p:nvPr/>
        </p:nvSpPr>
        <p:spPr bwMode="auto">
          <a:xfrm>
            <a:off x="6400800" y="5105400"/>
            <a:ext cx="4445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83" name="Rectangle 112">
            <a:extLst>
              <a:ext uri="{FF2B5EF4-FFF2-40B4-BE49-F238E27FC236}">
                <a16:creationId xmlns:a16="http://schemas.microsoft.com/office/drawing/2014/main" id="{45AD1BED-DC05-65E0-3695-BC7971C607ED}"/>
              </a:ext>
            </a:extLst>
          </p:cNvPr>
          <p:cNvSpPr>
            <a:spLocks noChangeArrowheads="1"/>
          </p:cNvSpPr>
          <p:nvPr/>
        </p:nvSpPr>
        <p:spPr bwMode="auto">
          <a:xfrm>
            <a:off x="533400"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84" name="Rectangle 113">
            <a:extLst>
              <a:ext uri="{FF2B5EF4-FFF2-40B4-BE49-F238E27FC236}">
                <a16:creationId xmlns:a16="http://schemas.microsoft.com/office/drawing/2014/main" id="{5D1CE9A2-D838-9817-C48A-9D2682E0BA75}"/>
              </a:ext>
            </a:extLst>
          </p:cNvPr>
          <p:cNvSpPr>
            <a:spLocks noChangeArrowheads="1"/>
          </p:cNvSpPr>
          <p:nvPr/>
        </p:nvSpPr>
        <p:spPr bwMode="auto">
          <a:xfrm>
            <a:off x="11144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85" name="Rectangle 114">
            <a:extLst>
              <a:ext uri="{FF2B5EF4-FFF2-40B4-BE49-F238E27FC236}">
                <a16:creationId xmlns:a16="http://schemas.microsoft.com/office/drawing/2014/main" id="{6EE280A9-FC27-A283-ED4C-8C904E73137F}"/>
              </a:ext>
            </a:extLst>
          </p:cNvPr>
          <p:cNvSpPr>
            <a:spLocks noChangeArrowheads="1"/>
          </p:cNvSpPr>
          <p:nvPr/>
        </p:nvSpPr>
        <p:spPr bwMode="auto">
          <a:xfrm>
            <a:off x="1697038"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86" name="Rectangle 115">
            <a:extLst>
              <a:ext uri="{FF2B5EF4-FFF2-40B4-BE49-F238E27FC236}">
                <a16:creationId xmlns:a16="http://schemas.microsoft.com/office/drawing/2014/main" id="{1F7EDB45-DEDE-FF50-CF81-743299964B4B}"/>
              </a:ext>
            </a:extLst>
          </p:cNvPr>
          <p:cNvSpPr>
            <a:spLocks noChangeArrowheads="1"/>
          </p:cNvSpPr>
          <p:nvPr/>
        </p:nvSpPr>
        <p:spPr bwMode="auto">
          <a:xfrm>
            <a:off x="2278063"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87" name="Rectangle 116">
            <a:extLst>
              <a:ext uri="{FF2B5EF4-FFF2-40B4-BE49-F238E27FC236}">
                <a16:creationId xmlns:a16="http://schemas.microsoft.com/office/drawing/2014/main" id="{4C60049C-3038-821C-9BD8-87244F2E5729}"/>
              </a:ext>
            </a:extLst>
          </p:cNvPr>
          <p:cNvSpPr>
            <a:spLocks noChangeArrowheads="1"/>
          </p:cNvSpPr>
          <p:nvPr/>
        </p:nvSpPr>
        <p:spPr bwMode="auto">
          <a:xfrm>
            <a:off x="2859088"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88" name="Rectangle 117">
            <a:extLst>
              <a:ext uri="{FF2B5EF4-FFF2-40B4-BE49-F238E27FC236}">
                <a16:creationId xmlns:a16="http://schemas.microsoft.com/office/drawing/2014/main" id="{7CB85EC2-CD0C-FE2E-00E0-443830574BE5}"/>
              </a:ext>
            </a:extLst>
          </p:cNvPr>
          <p:cNvSpPr>
            <a:spLocks noChangeArrowheads="1"/>
          </p:cNvSpPr>
          <p:nvPr/>
        </p:nvSpPr>
        <p:spPr bwMode="auto">
          <a:xfrm>
            <a:off x="3440113" y="53070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89" name="Rectangle 118">
            <a:extLst>
              <a:ext uri="{FF2B5EF4-FFF2-40B4-BE49-F238E27FC236}">
                <a16:creationId xmlns:a16="http://schemas.microsoft.com/office/drawing/2014/main" id="{22B55CB0-2F36-E45F-9065-3290CC913382}"/>
              </a:ext>
            </a:extLst>
          </p:cNvPr>
          <p:cNvSpPr>
            <a:spLocks noChangeArrowheads="1"/>
          </p:cNvSpPr>
          <p:nvPr/>
        </p:nvSpPr>
        <p:spPr bwMode="auto">
          <a:xfrm>
            <a:off x="40227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90" name="Rectangle 119">
            <a:extLst>
              <a:ext uri="{FF2B5EF4-FFF2-40B4-BE49-F238E27FC236}">
                <a16:creationId xmlns:a16="http://schemas.microsoft.com/office/drawing/2014/main" id="{7914D13F-D389-DB2E-C356-1ADB2054F49B}"/>
              </a:ext>
            </a:extLst>
          </p:cNvPr>
          <p:cNvSpPr>
            <a:spLocks noChangeArrowheads="1"/>
          </p:cNvSpPr>
          <p:nvPr/>
        </p:nvSpPr>
        <p:spPr bwMode="auto">
          <a:xfrm>
            <a:off x="4603750"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91" name="Rectangle 120">
            <a:extLst>
              <a:ext uri="{FF2B5EF4-FFF2-40B4-BE49-F238E27FC236}">
                <a16:creationId xmlns:a16="http://schemas.microsoft.com/office/drawing/2014/main" id="{1BDAD60E-DB42-E06B-7996-13066689E061}"/>
              </a:ext>
            </a:extLst>
          </p:cNvPr>
          <p:cNvSpPr>
            <a:spLocks noChangeArrowheads="1"/>
          </p:cNvSpPr>
          <p:nvPr/>
        </p:nvSpPr>
        <p:spPr bwMode="auto">
          <a:xfrm>
            <a:off x="5445125" y="53070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92" name="Rectangle 121">
            <a:extLst>
              <a:ext uri="{FF2B5EF4-FFF2-40B4-BE49-F238E27FC236}">
                <a16:creationId xmlns:a16="http://schemas.microsoft.com/office/drawing/2014/main" id="{1FF8CB13-D733-501B-4B07-C9BA11B0535B}"/>
              </a:ext>
            </a:extLst>
          </p:cNvPr>
          <p:cNvSpPr>
            <a:spLocks noChangeArrowheads="1"/>
          </p:cNvSpPr>
          <p:nvPr/>
        </p:nvSpPr>
        <p:spPr bwMode="auto">
          <a:xfrm>
            <a:off x="4603750" y="5514975"/>
            <a:ext cx="177800"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i="1">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93" name="Rectangle 122">
            <a:extLst>
              <a:ext uri="{FF2B5EF4-FFF2-40B4-BE49-F238E27FC236}">
                <a16:creationId xmlns:a16="http://schemas.microsoft.com/office/drawing/2014/main" id="{76DCADC5-C50E-04F6-1607-C3489FD7E98F}"/>
              </a:ext>
            </a:extLst>
          </p:cNvPr>
          <p:cNvSpPr>
            <a:spLocks noChangeArrowheads="1"/>
          </p:cNvSpPr>
          <p:nvPr/>
        </p:nvSpPr>
        <p:spPr bwMode="auto">
          <a:xfrm>
            <a:off x="5041900" y="5543550"/>
            <a:ext cx="38100" cy="18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2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94" name="Rectangle 123">
            <a:extLst>
              <a:ext uri="{FF2B5EF4-FFF2-40B4-BE49-F238E27FC236}">
                <a16:creationId xmlns:a16="http://schemas.microsoft.com/office/drawing/2014/main" id="{827E1DF8-1B88-4321-0F61-D6932D94C12B}"/>
              </a:ext>
            </a:extLst>
          </p:cNvPr>
          <p:cNvSpPr>
            <a:spLocks noChangeArrowheads="1"/>
          </p:cNvSpPr>
          <p:nvPr/>
        </p:nvSpPr>
        <p:spPr bwMode="auto">
          <a:xfrm>
            <a:off x="5081588" y="5514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95" name="Rectangle 124">
            <a:extLst>
              <a:ext uri="{FF2B5EF4-FFF2-40B4-BE49-F238E27FC236}">
                <a16:creationId xmlns:a16="http://schemas.microsoft.com/office/drawing/2014/main" id="{63F108C3-E17B-A8D2-BD3B-7CC958DFD410}"/>
              </a:ext>
            </a:extLst>
          </p:cNvPr>
          <p:cNvSpPr>
            <a:spLocks noChangeArrowheads="1"/>
          </p:cNvSpPr>
          <p:nvPr/>
        </p:nvSpPr>
        <p:spPr bwMode="auto">
          <a:xfrm>
            <a:off x="5184775" y="5514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96" name="Rectangle 125">
            <a:extLst>
              <a:ext uri="{FF2B5EF4-FFF2-40B4-BE49-F238E27FC236}">
                <a16:creationId xmlns:a16="http://schemas.microsoft.com/office/drawing/2014/main" id="{A1BB342A-8A5B-FBC6-1765-018857740FA1}"/>
              </a:ext>
            </a:extLst>
          </p:cNvPr>
          <p:cNvSpPr>
            <a:spLocks noChangeArrowheads="1"/>
          </p:cNvSpPr>
          <p:nvPr/>
        </p:nvSpPr>
        <p:spPr bwMode="auto">
          <a:xfrm>
            <a:off x="5765800" y="55149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97" name="Rectangle 126">
            <a:extLst>
              <a:ext uri="{FF2B5EF4-FFF2-40B4-BE49-F238E27FC236}">
                <a16:creationId xmlns:a16="http://schemas.microsoft.com/office/drawing/2014/main" id="{4800C3C6-522B-61F4-DBE4-FA03B0F0FFBD}"/>
              </a:ext>
            </a:extLst>
          </p:cNvPr>
          <p:cNvSpPr>
            <a:spLocks noChangeArrowheads="1"/>
          </p:cNvSpPr>
          <p:nvPr/>
        </p:nvSpPr>
        <p:spPr bwMode="auto">
          <a:xfrm>
            <a:off x="6348413" y="5514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98" name="Rectangle 127">
            <a:extLst>
              <a:ext uri="{FF2B5EF4-FFF2-40B4-BE49-F238E27FC236}">
                <a16:creationId xmlns:a16="http://schemas.microsoft.com/office/drawing/2014/main" id="{BFC1B4CF-6924-ABB0-AAB9-AEDB32218F88}"/>
              </a:ext>
            </a:extLst>
          </p:cNvPr>
          <p:cNvSpPr>
            <a:spLocks noChangeArrowheads="1"/>
          </p:cNvSpPr>
          <p:nvPr/>
        </p:nvSpPr>
        <p:spPr bwMode="auto">
          <a:xfrm>
            <a:off x="6929438" y="5514975"/>
            <a:ext cx="131762"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399" name="Rectangle 128">
            <a:extLst>
              <a:ext uri="{FF2B5EF4-FFF2-40B4-BE49-F238E27FC236}">
                <a16:creationId xmlns:a16="http://schemas.microsoft.com/office/drawing/2014/main" id="{E3E893F4-02D9-6CEB-A26A-8569CB59F349}"/>
              </a:ext>
            </a:extLst>
          </p:cNvPr>
          <p:cNvSpPr>
            <a:spLocks noChangeArrowheads="1"/>
          </p:cNvSpPr>
          <p:nvPr/>
        </p:nvSpPr>
        <p:spPr bwMode="auto">
          <a:xfrm>
            <a:off x="4603750" y="57213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00" name="Rectangle 129">
            <a:extLst>
              <a:ext uri="{FF2B5EF4-FFF2-40B4-BE49-F238E27FC236}">
                <a16:creationId xmlns:a16="http://schemas.microsoft.com/office/drawing/2014/main" id="{ABCCC407-9005-E1D8-8202-62F2BC1C97A9}"/>
              </a:ext>
            </a:extLst>
          </p:cNvPr>
          <p:cNvSpPr>
            <a:spLocks noChangeArrowheads="1"/>
          </p:cNvSpPr>
          <p:nvPr/>
        </p:nvSpPr>
        <p:spPr bwMode="auto">
          <a:xfrm>
            <a:off x="5184775" y="5721350"/>
            <a:ext cx="433388"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01" name="Rectangle 130">
            <a:extLst>
              <a:ext uri="{FF2B5EF4-FFF2-40B4-BE49-F238E27FC236}">
                <a16:creationId xmlns:a16="http://schemas.microsoft.com/office/drawing/2014/main" id="{00964CA6-0065-3C66-B409-13066C4C4CFA}"/>
              </a:ext>
            </a:extLst>
          </p:cNvPr>
          <p:cNvSpPr>
            <a:spLocks noChangeArrowheads="1"/>
          </p:cNvSpPr>
          <p:nvPr/>
        </p:nvSpPr>
        <p:spPr bwMode="auto">
          <a:xfrm>
            <a:off x="5524500" y="5721350"/>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02" name="Rectangle 131">
            <a:extLst>
              <a:ext uri="{FF2B5EF4-FFF2-40B4-BE49-F238E27FC236}">
                <a16:creationId xmlns:a16="http://schemas.microsoft.com/office/drawing/2014/main" id="{E9780130-345F-F18E-49E5-EDCB8E13B331}"/>
              </a:ext>
            </a:extLst>
          </p:cNvPr>
          <p:cNvSpPr>
            <a:spLocks noChangeArrowheads="1"/>
          </p:cNvSpPr>
          <p:nvPr/>
        </p:nvSpPr>
        <p:spPr bwMode="auto">
          <a:xfrm>
            <a:off x="533400"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03" name="Rectangle 132">
            <a:extLst>
              <a:ext uri="{FF2B5EF4-FFF2-40B4-BE49-F238E27FC236}">
                <a16:creationId xmlns:a16="http://schemas.microsoft.com/office/drawing/2014/main" id="{8DF18CF5-1691-75E5-D4F6-DA88708CAED7}"/>
              </a:ext>
            </a:extLst>
          </p:cNvPr>
          <p:cNvSpPr>
            <a:spLocks noChangeArrowheads="1"/>
          </p:cNvSpPr>
          <p:nvPr/>
        </p:nvSpPr>
        <p:spPr bwMode="auto">
          <a:xfrm>
            <a:off x="111442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04" name="Rectangle 133">
            <a:extLst>
              <a:ext uri="{FF2B5EF4-FFF2-40B4-BE49-F238E27FC236}">
                <a16:creationId xmlns:a16="http://schemas.microsoft.com/office/drawing/2014/main" id="{2155713D-1442-5045-F464-1FBF95AA473C}"/>
              </a:ext>
            </a:extLst>
          </p:cNvPr>
          <p:cNvSpPr>
            <a:spLocks noChangeArrowheads="1"/>
          </p:cNvSpPr>
          <p:nvPr/>
        </p:nvSpPr>
        <p:spPr bwMode="auto">
          <a:xfrm>
            <a:off x="1697038" y="5929313"/>
            <a:ext cx="4857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0</a:t>
            </a:r>
            <a:endParaRPr lang="en-US" altLang="en-US" sz="2400">
              <a:latin typeface="Times New Roman" panose="02020603050405020304" pitchFamily="18" charset="0"/>
            </a:endParaRPr>
          </a:p>
        </p:txBody>
      </p:sp>
      <p:sp>
        <p:nvSpPr>
          <p:cNvPr id="182405" name="Rectangle 134">
            <a:extLst>
              <a:ext uri="{FF2B5EF4-FFF2-40B4-BE49-F238E27FC236}">
                <a16:creationId xmlns:a16="http://schemas.microsoft.com/office/drawing/2014/main" id="{1C2974E5-ED4B-37F3-F010-BD54B24F77AF}"/>
              </a:ext>
            </a:extLst>
          </p:cNvPr>
          <p:cNvSpPr>
            <a:spLocks noChangeArrowheads="1"/>
          </p:cNvSpPr>
          <p:nvPr/>
        </p:nvSpPr>
        <p:spPr bwMode="auto">
          <a:xfrm>
            <a:off x="208438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06" name="Rectangle 135">
            <a:extLst>
              <a:ext uri="{FF2B5EF4-FFF2-40B4-BE49-F238E27FC236}">
                <a16:creationId xmlns:a16="http://schemas.microsoft.com/office/drawing/2014/main" id="{FE13B6B7-462E-A7A2-E633-FFD7866D9E91}"/>
              </a:ext>
            </a:extLst>
          </p:cNvPr>
          <p:cNvSpPr>
            <a:spLocks noChangeArrowheads="1"/>
          </p:cNvSpPr>
          <p:nvPr/>
        </p:nvSpPr>
        <p:spPr bwMode="auto">
          <a:xfrm>
            <a:off x="2278063"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07" name="Rectangle 136">
            <a:extLst>
              <a:ext uri="{FF2B5EF4-FFF2-40B4-BE49-F238E27FC236}">
                <a16:creationId xmlns:a16="http://schemas.microsoft.com/office/drawing/2014/main" id="{30994790-7F30-BF29-785A-AF44ADC02ECB}"/>
              </a:ext>
            </a:extLst>
          </p:cNvPr>
          <p:cNvSpPr>
            <a:spLocks noChangeArrowheads="1"/>
          </p:cNvSpPr>
          <p:nvPr/>
        </p:nvSpPr>
        <p:spPr bwMode="auto">
          <a:xfrm>
            <a:off x="285908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08" name="Rectangle 137">
            <a:extLst>
              <a:ext uri="{FF2B5EF4-FFF2-40B4-BE49-F238E27FC236}">
                <a16:creationId xmlns:a16="http://schemas.microsoft.com/office/drawing/2014/main" id="{3EDFE8FC-F027-0DA3-D260-6883FF73BE06}"/>
              </a:ext>
            </a:extLst>
          </p:cNvPr>
          <p:cNvSpPr>
            <a:spLocks noChangeArrowheads="1"/>
          </p:cNvSpPr>
          <p:nvPr/>
        </p:nvSpPr>
        <p:spPr bwMode="auto">
          <a:xfrm>
            <a:off x="363378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09" name="Rectangle 138">
            <a:extLst>
              <a:ext uri="{FF2B5EF4-FFF2-40B4-BE49-F238E27FC236}">
                <a16:creationId xmlns:a16="http://schemas.microsoft.com/office/drawing/2014/main" id="{A4C4BB23-1F77-9519-007E-E8DA0D18A223}"/>
              </a:ext>
            </a:extLst>
          </p:cNvPr>
          <p:cNvSpPr>
            <a:spLocks noChangeArrowheads="1"/>
          </p:cNvSpPr>
          <p:nvPr/>
        </p:nvSpPr>
        <p:spPr bwMode="auto">
          <a:xfrm>
            <a:off x="402272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10" name="Rectangle 139">
            <a:extLst>
              <a:ext uri="{FF2B5EF4-FFF2-40B4-BE49-F238E27FC236}">
                <a16:creationId xmlns:a16="http://schemas.microsoft.com/office/drawing/2014/main" id="{1C7FCBB1-728F-1997-CDE3-ABCE320E6178}"/>
              </a:ext>
            </a:extLst>
          </p:cNvPr>
          <p:cNvSpPr>
            <a:spLocks noChangeArrowheads="1"/>
          </p:cNvSpPr>
          <p:nvPr/>
        </p:nvSpPr>
        <p:spPr bwMode="auto">
          <a:xfrm>
            <a:off x="4603750" y="5929313"/>
            <a:ext cx="388938"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100</a:t>
            </a:r>
            <a:endParaRPr lang="en-US" altLang="en-US" sz="2400">
              <a:latin typeface="Times New Roman" panose="02020603050405020304" pitchFamily="18" charset="0"/>
            </a:endParaRPr>
          </a:p>
        </p:txBody>
      </p:sp>
      <p:sp>
        <p:nvSpPr>
          <p:cNvPr id="182411" name="Rectangle 140">
            <a:extLst>
              <a:ext uri="{FF2B5EF4-FFF2-40B4-BE49-F238E27FC236}">
                <a16:creationId xmlns:a16="http://schemas.microsoft.com/office/drawing/2014/main" id="{4D939E57-B6FA-97FF-B563-F104CF42EBE8}"/>
              </a:ext>
            </a:extLst>
          </p:cNvPr>
          <p:cNvSpPr>
            <a:spLocks noChangeArrowheads="1"/>
          </p:cNvSpPr>
          <p:nvPr/>
        </p:nvSpPr>
        <p:spPr bwMode="auto">
          <a:xfrm>
            <a:off x="4894263"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12" name="Rectangle 141">
            <a:extLst>
              <a:ext uri="{FF2B5EF4-FFF2-40B4-BE49-F238E27FC236}">
                <a16:creationId xmlns:a16="http://schemas.microsoft.com/office/drawing/2014/main" id="{DB984FE9-2D0B-058C-7BA8-7D65964039C1}"/>
              </a:ext>
            </a:extLst>
          </p:cNvPr>
          <p:cNvSpPr>
            <a:spLocks noChangeArrowheads="1"/>
          </p:cNvSpPr>
          <p:nvPr/>
        </p:nvSpPr>
        <p:spPr bwMode="auto">
          <a:xfrm>
            <a:off x="5184775" y="5929313"/>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13" name="Rectangle 142">
            <a:extLst>
              <a:ext uri="{FF2B5EF4-FFF2-40B4-BE49-F238E27FC236}">
                <a16:creationId xmlns:a16="http://schemas.microsoft.com/office/drawing/2014/main" id="{24706396-F74E-0CDE-1660-5F2DDB4A8B03}"/>
              </a:ext>
            </a:extLst>
          </p:cNvPr>
          <p:cNvSpPr>
            <a:spLocks noChangeArrowheads="1"/>
          </p:cNvSpPr>
          <p:nvPr/>
        </p:nvSpPr>
        <p:spPr bwMode="auto">
          <a:xfrm>
            <a:off x="5765800" y="5929313"/>
            <a:ext cx="74295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150</a:t>
            </a:r>
            <a:endParaRPr lang="en-US" altLang="en-US" sz="2400">
              <a:latin typeface="Times New Roman" panose="02020603050405020304" pitchFamily="18" charset="0"/>
            </a:endParaRPr>
          </a:p>
        </p:txBody>
      </p:sp>
      <p:sp>
        <p:nvSpPr>
          <p:cNvPr id="182414" name="Rectangle 143">
            <a:extLst>
              <a:ext uri="{FF2B5EF4-FFF2-40B4-BE49-F238E27FC236}">
                <a16:creationId xmlns:a16="http://schemas.microsoft.com/office/drawing/2014/main" id="{30D96070-1F9C-D1BC-C7AF-7FFCB1ACBCD9}"/>
              </a:ext>
            </a:extLst>
          </p:cNvPr>
          <p:cNvSpPr>
            <a:spLocks noChangeArrowheads="1"/>
          </p:cNvSpPr>
          <p:nvPr/>
        </p:nvSpPr>
        <p:spPr bwMode="auto">
          <a:xfrm>
            <a:off x="6396038" y="5929313"/>
            <a:ext cx="131762"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15" name="Rectangle 144">
            <a:extLst>
              <a:ext uri="{FF2B5EF4-FFF2-40B4-BE49-F238E27FC236}">
                <a16:creationId xmlns:a16="http://schemas.microsoft.com/office/drawing/2014/main" id="{7034F3D0-1E9A-B08A-E104-160AD8FE85E9}"/>
              </a:ext>
            </a:extLst>
          </p:cNvPr>
          <p:cNvSpPr>
            <a:spLocks noChangeArrowheads="1"/>
          </p:cNvSpPr>
          <p:nvPr/>
        </p:nvSpPr>
        <p:spPr bwMode="auto">
          <a:xfrm>
            <a:off x="533400" y="6137275"/>
            <a:ext cx="131763"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16" name="Rectangle 145">
            <a:extLst>
              <a:ext uri="{FF2B5EF4-FFF2-40B4-BE49-F238E27FC236}">
                <a16:creationId xmlns:a16="http://schemas.microsoft.com/office/drawing/2014/main" id="{B5A6F4D3-5CED-85C6-EEAA-A8A0973C42E7}"/>
              </a:ext>
            </a:extLst>
          </p:cNvPr>
          <p:cNvSpPr>
            <a:spLocks noChangeArrowheads="1"/>
          </p:cNvSpPr>
          <p:nvPr/>
        </p:nvSpPr>
        <p:spPr bwMode="auto">
          <a:xfrm>
            <a:off x="533400" y="6345238"/>
            <a:ext cx="131763"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4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182417" name="Line 146">
            <a:extLst>
              <a:ext uri="{FF2B5EF4-FFF2-40B4-BE49-F238E27FC236}">
                <a16:creationId xmlns:a16="http://schemas.microsoft.com/office/drawing/2014/main" id="{58764066-3615-A149-7673-DA04EE5946EE}"/>
              </a:ext>
            </a:extLst>
          </p:cNvPr>
          <p:cNvSpPr>
            <a:spLocks noChangeShapeType="1"/>
          </p:cNvSpPr>
          <p:nvPr/>
        </p:nvSpPr>
        <p:spPr bwMode="auto">
          <a:xfrm>
            <a:off x="4603750" y="5703888"/>
            <a:ext cx="1588"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418" name="Line 147">
            <a:extLst>
              <a:ext uri="{FF2B5EF4-FFF2-40B4-BE49-F238E27FC236}">
                <a16:creationId xmlns:a16="http://schemas.microsoft.com/office/drawing/2014/main" id="{E2484B7F-327F-C8E5-0823-95F8B6C80957}"/>
              </a:ext>
            </a:extLst>
          </p:cNvPr>
          <p:cNvSpPr>
            <a:spLocks noChangeShapeType="1"/>
          </p:cNvSpPr>
          <p:nvPr/>
        </p:nvSpPr>
        <p:spPr bwMode="auto">
          <a:xfrm>
            <a:off x="4748213" y="3716338"/>
            <a:ext cx="1587" cy="2168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419" name="Line 148">
            <a:extLst>
              <a:ext uri="{FF2B5EF4-FFF2-40B4-BE49-F238E27FC236}">
                <a16:creationId xmlns:a16="http://schemas.microsoft.com/office/drawing/2014/main" id="{AC4D9C77-164E-7633-A191-3201C21610A9}"/>
              </a:ext>
            </a:extLst>
          </p:cNvPr>
          <p:cNvSpPr>
            <a:spLocks noChangeShapeType="1"/>
          </p:cNvSpPr>
          <p:nvPr/>
        </p:nvSpPr>
        <p:spPr bwMode="auto">
          <a:xfrm>
            <a:off x="2132013" y="5884863"/>
            <a:ext cx="5961062"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420" name="Line 149">
            <a:extLst>
              <a:ext uri="{FF2B5EF4-FFF2-40B4-BE49-F238E27FC236}">
                <a16:creationId xmlns:a16="http://schemas.microsoft.com/office/drawing/2014/main" id="{6294545A-96E0-6A50-74B0-BCD4A4040CB3}"/>
              </a:ext>
            </a:extLst>
          </p:cNvPr>
          <p:cNvSpPr>
            <a:spLocks noChangeShapeType="1"/>
          </p:cNvSpPr>
          <p:nvPr/>
        </p:nvSpPr>
        <p:spPr bwMode="auto">
          <a:xfrm flipV="1">
            <a:off x="2132013" y="1277938"/>
            <a:ext cx="1587" cy="46069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421" name="Line 150">
            <a:extLst>
              <a:ext uri="{FF2B5EF4-FFF2-40B4-BE49-F238E27FC236}">
                <a16:creationId xmlns:a16="http://schemas.microsoft.com/office/drawing/2014/main" id="{1DCCE7A6-F7F3-CF70-CE47-BEC5895275C3}"/>
              </a:ext>
            </a:extLst>
          </p:cNvPr>
          <p:cNvSpPr>
            <a:spLocks noChangeShapeType="1"/>
          </p:cNvSpPr>
          <p:nvPr/>
        </p:nvSpPr>
        <p:spPr bwMode="auto">
          <a:xfrm>
            <a:off x="2132013" y="4800600"/>
            <a:ext cx="4070350" cy="1588"/>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422" name="Line 151">
            <a:extLst>
              <a:ext uri="{FF2B5EF4-FFF2-40B4-BE49-F238E27FC236}">
                <a16:creationId xmlns:a16="http://schemas.microsoft.com/office/drawing/2014/main" id="{638E86A9-DE3D-339C-6D3D-D639957C7F9A}"/>
              </a:ext>
            </a:extLst>
          </p:cNvPr>
          <p:cNvSpPr>
            <a:spLocks noChangeShapeType="1"/>
          </p:cNvSpPr>
          <p:nvPr/>
        </p:nvSpPr>
        <p:spPr bwMode="auto">
          <a:xfrm>
            <a:off x="2132013" y="3716338"/>
            <a:ext cx="2616200" cy="1587"/>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423" name="Freeform 152">
            <a:extLst>
              <a:ext uri="{FF2B5EF4-FFF2-40B4-BE49-F238E27FC236}">
                <a16:creationId xmlns:a16="http://schemas.microsoft.com/office/drawing/2014/main" id="{293FEBE3-8018-E681-E3DA-0DA66F10D925}"/>
              </a:ext>
            </a:extLst>
          </p:cNvPr>
          <p:cNvSpPr>
            <a:spLocks/>
          </p:cNvSpPr>
          <p:nvPr/>
        </p:nvSpPr>
        <p:spPr bwMode="auto">
          <a:xfrm>
            <a:off x="4038600" y="2209800"/>
            <a:ext cx="3181350" cy="2298700"/>
          </a:xfrm>
          <a:custGeom>
            <a:avLst/>
            <a:gdLst>
              <a:gd name="T0" fmla="*/ 2147483646 w 2004"/>
              <a:gd name="T1" fmla="*/ 2147483646 h 1448"/>
              <a:gd name="T2" fmla="*/ 2147483646 w 2004"/>
              <a:gd name="T3" fmla="*/ 2147483646 h 1448"/>
              <a:gd name="T4" fmla="*/ 2147483646 w 2004"/>
              <a:gd name="T5" fmla="*/ 2147483646 h 1448"/>
              <a:gd name="T6" fmla="*/ 2147483646 w 2004"/>
              <a:gd name="T7" fmla="*/ 2147483646 h 1448"/>
              <a:gd name="T8" fmla="*/ 2147483646 w 2004"/>
              <a:gd name="T9" fmla="*/ 2147483646 h 1448"/>
              <a:gd name="T10" fmla="*/ 2147483646 w 2004"/>
              <a:gd name="T11" fmla="*/ 2147483646 h 1448"/>
              <a:gd name="T12" fmla="*/ 2147483646 w 2004"/>
              <a:gd name="T13" fmla="*/ 2147483646 h 1448"/>
              <a:gd name="T14" fmla="*/ 2147483646 w 2004"/>
              <a:gd name="T15" fmla="*/ 2147483646 h 1448"/>
              <a:gd name="T16" fmla="*/ 2147483646 w 2004"/>
              <a:gd name="T17" fmla="*/ 2147483646 h 1448"/>
              <a:gd name="T18" fmla="*/ 2147483646 w 2004"/>
              <a:gd name="T19" fmla="*/ 2147483646 h 1448"/>
              <a:gd name="T20" fmla="*/ 2147483646 w 2004"/>
              <a:gd name="T21" fmla="*/ 2147483646 h 1448"/>
              <a:gd name="T22" fmla="*/ 2147483646 w 2004"/>
              <a:gd name="T23" fmla="*/ 2147483646 h 1448"/>
              <a:gd name="T24" fmla="*/ 2147483646 w 2004"/>
              <a:gd name="T25" fmla="*/ 2147483646 h 1448"/>
              <a:gd name="T26" fmla="*/ 2147483646 w 2004"/>
              <a:gd name="T27" fmla="*/ 2147483646 h 1448"/>
              <a:gd name="T28" fmla="*/ 2147483646 w 2004"/>
              <a:gd name="T29" fmla="*/ 2147483646 h 1448"/>
              <a:gd name="T30" fmla="*/ 2147483646 w 2004"/>
              <a:gd name="T31" fmla="*/ 2147483646 h 1448"/>
              <a:gd name="T32" fmla="*/ 2147483646 w 2004"/>
              <a:gd name="T33" fmla="*/ 2147483646 h 1448"/>
              <a:gd name="T34" fmla="*/ 2147483646 w 2004"/>
              <a:gd name="T35" fmla="*/ 2147483646 h 1448"/>
              <a:gd name="T36" fmla="*/ 2147483646 w 2004"/>
              <a:gd name="T37" fmla="*/ 2147483646 h 1448"/>
              <a:gd name="T38" fmla="*/ 2147483646 w 2004"/>
              <a:gd name="T39" fmla="*/ 2147483646 h 1448"/>
              <a:gd name="T40" fmla="*/ 2147483646 w 2004"/>
              <a:gd name="T41" fmla="*/ 2147483646 h 1448"/>
              <a:gd name="T42" fmla="*/ 2147483646 w 2004"/>
              <a:gd name="T43" fmla="*/ 2147483646 h 1448"/>
              <a:gd name="T44" fmla="*/ 2147483646 w 2004"/>
              <a:gd name="T45" fmla="*/ 2147483646 h 1448"/>
              <a:gd name="T46" fmla="*/ 2147483646 w 2004"/>
              <a:gd name="T47" fmla="*/ 2147483646 h 1448"/>
              <a:gd name="T48" fmla="*/ 2147483646 w 2004"/>
              <a:gd name="T49" fmla="*/ 2147483646 h 1448"/>
              <a:gd name="T50" fmla="*/ 2147483646 w 2004"/>
              <a:gd name="T51" fmla="*/ 2147483646 h 1448"/>
              <a:gd name="T52" fmla="*/ 2147483646 w 2004"/>
              <a:gd name="T53" fmla="*/ 2147483646 h 1448"/>
              <a:gd name="T54" fmla="*/ 2147483646 w 2004"/>
              <a:gd name="T55" fmla="*/ 2147483646 h 1448"/>
              <a:gd name="T56" fmla="*/ 2147483646 w 2004"/>
              <a:gd name="T57" fmla="*/ 2147483646 h 1448"/>
              <a:gd name="T58" fmla="*/ 2147483646 w 2004"/>
              <a:gd name="T59" fmla="*/ 2147483646 h 1448"/>
              <a:gd name="T60" fmla="*/ 2147483646 w 2004"/>
              <a:gd name="T61" fmla="*/ 2147483646 h 1448"/>
              <a:gd name="T62" fmla="*/ 2147483646 w 2004"/>
              <a:gd name="T63" fmla="*/ 2147483646 h 1448"/>
              <a:gd name="T64" fmla="*/ 2147483646 w 2004"/>
              <a:gd name="T65" fmla="*/ 2147483646 h 1448"/>
              <a:gd name="T66" fmla="*/ 0 w 2004"/>
              <a:gd name="T67" fmla="*/ 0 h 144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2004"/>
              <a:gd name="T103" fmla="*/ 0 h 1448"/>
              <a:gd name="T104" fmla="*/ 2004 w 2004"/>
              <a:gd name="T105" fmla="*/ 1448 h 144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2004" h="1448">
                <a:moveTo>
                  <a:pt x="2004" y="1446"/>
                </a:moveTo>
                <a:lnTo>
                  <a:pt x="1905" y="1448"/>
                </a:lnTo>
                <a:lnTo>
                  <a:pt x="1807" y="1447"/>
                </a:lnTo>
                <a:lnTo>
                  <a:pt x="1711" y="1441"/>
                </a:lnTo>
                <a:lnTo>
                  <a:pt x="1616" y="1432"/>
                </a:lnTo>
                <a:lnTo>
                  <a:pt x="1522" y="1420"/>
                </a:lnTo>
                <a:lnTo>
                  <a:pt x="1429" y="1404"/>
                </a:lnTo>
                <a:lnTo>
                  <a:pt x="1338" y="1383"/>
                </a:lnTo>
                <a:lnTo>
                  <a:pt x="1249" y="1360"/>
                </a:lnTo>
                <a:lnTo>
                  <a:pt x="1163" y="1333"/>
                </a:lnTo>
                <a:lnTo>
                  <a:pt x="1078" y="1304"/>
                </a:lnTo>
                <a:lnTo>
                  <a:pt x="997" y="1269"/>
                </a:lnTo>
                <a:lnTo>
                  <a:pt x="916" y="1234"/>
                </a:lnTo>
                <a:lnTo>
                  <a:pt x="838" y="1194"/>
                </a:lnTo>
                <a:lnTo>
                  <a:pt x="763" y="1152"/>
                </a:lnTo>
                <a:lnTo>
                  <a:pt x="691" y="1108"/>
                </a:lnTo>
                <a:lnTo>
                  <a:pt x="622" y="1060"/>
                </a:lnTo>
                <a:lnTo>
                  <a:pt x="556" y="1009"/>
                </a:lnTo>
                <a:lnTo>
                  <a:pt x="492" y="956"/>
                </a:lnTo>
                <a:lnTo>
                  <a:pt x="431" y="901"/>
                </a:lnTo>
                <a:lnTo>
                  <a:pt x="375" y="844"/>
                </a:lnTo>
                <a:lnTo>
                  <a:pt x="321" y="783"/>
                </a:lnTo>
                <a:lnTo>
                  <a:pt x="273" y="721"/>
                </a:lnTo>
                <a:lnTo>
                  <a:pt x="226" y="657"/>
                </a:lnTo>
                <a:lnTo>
                  <a:pt x="183" y="591"/>
                </a:lnTo>
                <a:lnTo>
                  <a:pt x="146" y="523"/>
                </a:lnTo>
                <a:lnTo>
                  <a:pt x="111" y="453"/>
                </a:lnTo>
                <a:lnTo>
                  <a:pt x="82" y="382"/>
                </a:lnTo>
                <a:lnTo>
                  <a:pt x="57" y="308"/>
                </a:lnTo>
                <a:lnTo>
                  <a:pt x="36" y="234"/>
                </a:lnTo>
                <a:lnTo>
                  <a:pt x="19" y="157"/>
                </a:lnTo>
                <a:lnTo>
                  <a:pt x="8" y="79"/>
                </a:lnTo>
                <a:lnTo>
                  <a:pt x="3" y="40"/>
                </a:lnTo>
                <a:lnTo>
                  <a:pt x="0" y="0"/>
                </a:lnTo>
              </a:path>
            </a:pathLst>
          </a:custGeom>
          <a:noFill/>
          <a:ln w="11113">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424" name="Line 153">
            <a:extLst>
              <a:ext uri="{FF2B5EF4-FFF2-40B4-BE49-F238E27FC236}">
                <a16:creationId xmlns:a16="http://schemas.microsoft.com/office/drawing/2014/main" id="{6DB1E7A9-22F6-142F-57BE-1849ED838B31}"/>
              </a:ext>
            </a:extLst>
          </p:cNvPr>
          <p:cNvSpPr>
            <a:spLocks noChangeShapeType="1"/>
          </p:cNvSpPr>
          <p:nvPr/>
        </p:nvSpPr>
        <p:spPr bwMode="auto">
          <a:xfrm>
            <a:off x="2132013" y="1684338"/>
            <a:ext cx="5524500" cy="4200525"/>
          </a:xfrm>
          <a:prstGeom prst="line">
            <a:avLst/>
          </a:prstGeom>
          <a:noFill/>
          <a:ln w="11113">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832666" name="Freeform 154">
            <a:extLst>
              <a:ext uri="{FF2B5EF4-FFF2-40B4-BE49-F238E27FC236}">
                <a16:creationId xmlns:a16="http://schemas.microsoft.com/office/drawing/2014/main" id="{8BA57771-0367-3D2C-0104-AE7B0B35C361}"/>
              </a:ext>
            </a:extLst>
          </p:cNvPr>
          <p:cNvSpPr>
            <a:spLocks/>
          </p:cNvSpPr>
          <p:nvPr/>
        </p:nvSpPr>
        <p:spPr bwMode="auto">
          <a:xfrm>
            <a:off x="3446463" y="2130425"/>
            <a:ext cx="4351337" cy="2784475"/>
          </a:xfrm>
          <a:custGeom>
            <a:avLst/>
            <a:gdLst>
              <a:gd name="T0" fmla="*/ 2147483646 w 2741"/>
              <a:gd name="T1" fmla="*/ 2147483646 h 1754"/>
              <a:gd name="T2" fmla="*/ 2147483646 w 2741"/>
              <a:gd name="T3" fmla="*/ 2147483646 h 1754"/>
              <a:gd name="T4" fmla="*/ 2147483646 w 2741"/>
              <a:gd name="T5" fmla="*/ 2147483646 h 1754"/>
              <a:gd name="T6" fmla="*/ 2147483646 w 2741"/>
              <a:gd name="T7" fmla="*/ 2147483646 h 1754"/>
              <a:gd name="T8" fmla="*/ 2147483646 w 2741"/>
              <a:gd name="T9" fmla="*/ 2147483646 h 1754"/>
              <a:gd name="T10" fmla="*/ 2147483646 w 2741"/>
              <a:gd name="T11" fmla="*/ 2147483646 h 1754"/>
              <a:gd name="T12" fmla="*/ 2147483646 w 2741"/>
              <a:gd name="T13" fmla="*/ 2147483646 h 1754"/>
              <a:gd name="T14" fmla="*/ 2147483646 w 2741"/>
              <a:gd name="T15" fmla="*/ 2147483646 h 1754"/>
              <a:gd name="T16" fmla="*/ 2147483646 w 2741"/>
              <a:gd name="T17" fmla="*/ 2147483646 h 1754"/>
              <a:gd name="T18" fmla="*/ 2147483646 w 2741"/>
              <a:gd name="T19" fmla="*/ 2147483646 h 1754"/>
              <a:gd name="T20" fmla="*/ 2147483646 w 2741"/>
              <a:gd name="T21" fmla="*/ 2147483646 h 1754"/>
              <a:gd name="T22" fmla="*/ 2147483646 w 2741"/>
              <a:gd name="T23" fmla="*/ 2147483646 h 1754"/>
              <a:gd name="T24" fmla="*/ 2147483646 w 2741"/>
              <a:gd name="T25" fmla="*/ 2147483646 h 1754"/>
              <a:gd name="T26" fmla="*/ 2147483646 w 2741"/>
              <a:gd name="T27" fmla="*/ 2147483646 h 1754"/>
              <a:gd name="T28" fmla="*/ 2147483646 w 2741"/>
              <a:gd name="T29" fmla="*/ 2147483646 h 1754"/>
              <a:gd name="T30" fmla="*/ 2147483646 w 2741"/>
              <a:gd name="T31" fmla="*/ 2147483646 h 1754"/>
              <a:gd name="T32" fmla="*/ 2147483646 w 2741"/>
              <a:gd name="T33" fmla="*/ 2147483646 h 1754"/>
              <a:gd name="T34" fmla="*/ 2147483646 w 2741"/>
              <a:gd name="T35" fmla="*/ 2147483646 h 1754"/>
              <a:gd name="T36" fmla="*/ 2147483646 w 2741"/>
              <a:gd name="T37" fmla="*/ 2147483646 h 1754"/>
              <a:gd name="T38" fmla="*/ 2147483646 w 2741"/>
              <a:gd name="T39" fmla="*/ 2147483646 h 1754"/>
              <a:gd name="T40" fmla="*/ 2147483646 w 2741"/>
              <a:gd name="T41" fmla="*/ 2147483646 h 1754"/>
              <a:gd name="T42" fmla="*/ 2147483646 w 2741"/>
              <a:gd name="T43" fmla="*/ 2147483646 h 1754"/>
              <a:gd name="T44" fmla="*/ 2147483646 w 2741"/>
              <a:gd name="T45" fmla="*/ 2147483646 h 1754"/>
              <a:gd name="T46" fmla="*/ 2147483646 w 2741"/>
              <a:gd name="T47" fmla="*/ 2147483646 h 1754"/>
              <a:gd name="T48" fmla="*/ 2147483646 w 2741"/>
              <a:gd name="T49" fmla="*/ 2147483646 h 1754"/>
              <a:gd name="T50" fmla="*/ 2147483646 w 2741"/>
              <a:gd name="T51" fmla="*/ 2147483646 h 1754"/>
              <a:gd name="T52" fmla="*/ 2147483646 w 2741"/>
              <a:gd name="T53" fmla="*/ 2147483646 h 1754"/>
              <a:gd name="T54" fmla="*/ 2147483646 w 2741"/>
              <a:gd name="T55" fmla="*/ 2147483646 h 1754"/>
              <a:gd name="T56" fmla="*/ 2147483646 w 2741"/>
              <a:gd name="T57" fmla="*/ 2147483646 h 1754"/>
              <a:gd name="T58" fmla="*/ 2147483646 w 2741"/>
              <a:gd name="T59" fmla="*/ 2147483646 h 1754"/>
              <a:gd name="T60" fmla="*/ 2147483646 w 2741"/>
              <a:gd name="T61" fmla="*/ 2147483646 h 1754"/>
              <a:gd name="T62" fmla="*/ 2147483646 w 2741"/>
              <a:gd name="T63" fmla="*/ 2147483646 h 1754"/>
              <a:gd name="T64" fmla="*/ 2147483646 w 2741"/>
              <a:gd name="T65" fmla="*/ 2147483646 h 1754"/>
              <a:gd name="T66" fmla="*/ 2147483646 w 2741"/>
              <a:gd name="T67" fmla="*/ 2147483646 h 1754"/>
              <a:gd name="T68" fmla="*/ 2147483646 w 2741"/>
              <a:gd name="T69" fmla="*/ 2147483646 h 1754"/>
              <a:gd name="T70" fmla="*/ 2147483646 w 2741"/>
              <a:gd name="T71" fmla="*/ 2147483646 h 1754"/>
              <a:gd name="T72" fmla="*/ 2147483646 w 2741"/>
              <a:gd name="T73" fmla="*/ 2147483646 h 1754"/>
              <a:gd name="T74" fmla="*/ 2147483646 w 2741"/>
              <a:gd name="T75" fmla="*/ 2147483646 h 1754"/>
              <a:gd name="T76" fmla="*/ 2147483646 w 2741"/>
              <a:gd name="T77" fmla="*/ 2147483646 h 1754"/>
              <a:gd name="T78" fmla="*/ 2147483646 w 2741"/>
              <a:gd name="T79" fmla="*/ 2147483646 h 1754"/>
              <a:gd name="T80" fmla="*/ 2147483646 w 2741"/>
              <a:gd name="T81" fmla="*/ 2147483646 h 1754"/>
              <a:gd name="T82" fmla="*/ 2147483646 w 2741"/>
              <a:gd name="T83" fmla="*/ 2147483646 h 1754"/>
              <a:gd name="T84" fmla="*/ 2147483646 w 2741"/>
              <a:gd name="T85" fmla="*/ 2147483646 h 1754"/>
              <a:gd name="T86" fmla="*/ 2147483646 w 2741"/>
              <a:gd name="T87" fmla="*/ 2147483646 h 1754"/>
              <a:gd name="T88" fmla="*/ 2147483646 w 2741"/>
              <a:gd name="T89" fmla="*/ 2147483646 h 1754"/>
              <a:gd name="T90" fmla="*/ 2147483646 w 2741"/>
              <a:gd name="T91" fmla="*/ 2147483646 h 1754"/>
              <a:gd name="T92" fmla="*/ 2147483646 w 2741"/>
              <a:gd name="T93" fmla="*/ 2147483646 h 1754"/>
              <a:gd name="T94" fmla="*/ 2147483646 w 2741"/>
              <a:gd name="T95" fmla="*/ 2147483646 h 1754"/>
              <a:gd name="T96" fmla="*/ 2147483646 w 2741"/>
              <a:gd name="T97" fmla="*/ 2147483646 h 1754"/>
              <a:gd name="T98" fmla="*/ 0 w 2741"/>
              <a:gd name="T99" fmla="*/ 0 h 1754"/>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2741"/>
              <a:gd name="T151" fmla="*/ 0 h 1754"/>
              <a:gd name="T152" fmla="*/ 2741 w 2741"/>
              <a:gd name="T153" fmla="*/ 1754 h 1754"/>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2741" h="1754">
                <a:moveTo>
                  <a:pt x="2741" y="1742"/>
                </a:moveTo>
                <a:lnTo>
                  <a:pt x="2675" y="1747"/>
                </a:lnTo>
                <a:lnTo>
                  <a:pt x="2609" y="1750"/>
                </a:lnTo>
                <a:lnTo>
                  <a:pt x="2544" y="1753"/>
                </a:lnTo>
                <a:lnTo>
                  <a:pt x="2478" y="1754"/>
                </a:lnTo>
                <a:lnTo>
                  <a:pt x="2414" y="1754"/>
                </a:lnTo>
                <a:lnTo>
                  <a:pt x="2350" y="1753"/>
                </a:lnTo>
                <a:lnTo>
                  <a:pt x="2286" y="1749"/>
                </a:lnTo>
                <a:lnTo>
                  <a:pt x="2222" y="1746"/>
                </a:lnTo>
                <a:lnTo>
                  <a:pt x="2160" y="1740"/>
                </a:lnTo>
                <a:lnTo>
                  <a:pt x="2096" y="1734"/>
                </a:lnTo>
                <a:lnTo>
                  <a:pt x="2034" y="1726"/>
                </a:lnTo>
                <a:lnTo>
                  <a:pt x="1973" y="1717"/>
                </a:lnTo>
                <a:lnTo>
                  <a:pt x="1912" y="1708"/>
                </a:lnTo>
                <a:lnTo>
                  <a:pt x="1851" y="1697"/>
                </a:lnTo>
                <a:lnTo>
                  <a:pt x="1731" y="1672"/>
                </a:lnTo>
                <a:lnTo>
                  <a:pt x="1615" y="1642"/>
                </a:lnTo>
                <a:lnTo>
                  <a:pt x="1501" y="1608"/>
                </a:lnTo>
                <a:lnTo>
                  <a:pt x="1389" y="1569"/>
                </a:lnTo>
                <a:lnTo>
                  <a:pt x="1281" y="1527"/>
                </a:lnTo>
                <a:lnTo>
                  <a:pt x="1176" y="1482"/>
                </a:lnTo>
                <a:lnTo>
                  <a:pt x="1073" y="1432"/>
                </a:lnTo>
                <a:lnTo>
                  <a:pt x="974" y="1377"/>
                </a:lnTo>
                <a:lnTo>
                  <a:pt x="880" y="1320"/>
                </a:lnTo>
                <a:lnTo>
                  <a:pt x="789" y="1260"/>
                </a:lnTo>
                <a:lnTo>
                  <a:pt x="702" y="1195"/>
                </a:lnTo>
                <a:lnTo>
                  <a:pt x="619" y="1128"/>
                </a:lnTo>
                <a:lnTo>
                  <a:pt x="541" y="1057"/>
                </a:lnTo>
                <a:lnTo>
                  <a:pt x="466" y="983"/>
                </a:lnTo>
                <a:lnTo>
                  <a:pt x="397" y="906"/>
                </a:lnTo>
                <a:lnTo>
                  <a:pt x="364" y="867"/>
                </a:lnTo>
                <a:lnTo>
                  <a:pt x="332" y="827"/>
                </a:lnTo>
                <a:lnTo>
                  <a:pt x="303" y="786"/>
                </a:lnTo>
                <a:lnTo>
                  <a:pt x="274" y="744"/>
                </a:lnTo>
                <a:lnTo>
                  <a:pt x="245" y="702"/>
                </a:lnTo>
                <a:lnTo>
                  <a:pt x="219" y="659"/>
                </a:lnTo>
                <a:lnTo>
                  <a:pt x="194" y="616"/>
                </a:lnTo>
                <a:lnTo>
                  <a:pt x="170" y="572"/>
                </a:lnTo>
                <a:lnTo>
                  <a:pt x="148" y="527"/>
                </a:lnTo>
                <a:lnTo>
                  <a:pt x="127" y="482"/>
                </a:lnTo>
                <a:lnTo>
                  <a:pt x="107" y="436"/>
                </a:lnTo>
                <a:lnTo>
                  <a:pt x="89" y="390"/>
                </a:lnTo>
                <a:lnTo>
                  <a:pt x="73" y="342"/>
                </a:lnTo>
                <a:lnTo>
                  <a:pt x="57" y="296"/>
                </a:lnTo>
                <a:lnTo>
                  <a:pt x="44" y="247"/>
                </a:lnTo>
                <a:lnTo>
                  <a:pt x="32" y="199"/>
                </a:lnTo>
                <a:lnTo>
                  <a:pt x="22" y="150"/>
                </a:lnTo>
                <a:lnTo>
                  <a:pt x="13" y="100"/>
                </a:lnTo>
                <a:lnTo>
                  <a:pt x="6" y="50"/>
                </a:lnTo>
                <a:lnTo>
                  <a:pt x="0" y="0"/>
                </a:lnTo>
              </a:path>
            </a:pathLst>
          </a:custGeom>
          <a:noFill/>
          <a:ln w="28575">
            <a:solidFill>
              <a:srgbClr val="CC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82426" name="Rectangle 155">
            <a:extLst>
              <a:ext uri="{FF2B5EF4-FFF2-40B4-BE49-F238E27FC236}">
                <a16:creationId xmlns:a16="http://schemas.microsoft.com/office/drawing/2014/main" id="{A213BE01-DFD7-DD3B-180A-77B82E0D7000}"/>
              </a:ext>
            </a:extLst>
          </p:cNvPr>
          <p:cNvSpPr>
            <a:spLocks noGrp="1" noChangeArrowheads="1"/>
          </p:cNvSpPr>
          <p:nvPr>
            <p:ph type="title"/>
          </p:nvPr>
        </p:nvSpPr>
        <p:spPr>
          <a:xfrm>
            <a:off x="0" y="152400"/>
            <a:ext cx="9144000" cy="1143000"/>
          </a:xfrm>
        </p:spPr>
        <p:txBody>
          <a:bodyPr/>
          <a:lstStyle/>
          <a:p>
            <a:pPr eaLnBrk="1" hangingPunct="1"/>
            <a:r>
              <a:rPr lang="en-US" altLang="en-US">
                <a:solidFill>
                  <a:schemeClr val="tx1"/>
                </a:solidFill>
              </a:rPr>
              <a:t>Loss of Beneficial Reliance:</a:t>
            </a:r>
            <a:r>
              <a:rPr lang="en-US" altLang="en-US" sz="2000">
                <a:solidFill>
                  <a:schemeClr val="tx1"/>
                </a:solidFill>
              </a:rPr>
              <a:t> </a:t>
            </a:r>
            <a:br>
              <a:rPr lang="en-US" altLang="en-US" sz="2000"/>
            </a:br>
            <a:r>
              <a:rPr lang="en-US" altLang="en-US" sz="2400">
                <a:solidFill>
                  <a:schemeClr val="tx1"/>
                </a:solidFill>
              </a:rPr>
              <a:t>David doesn’</a:t>
            </a:r>
            <a:r>
              <a:rPr lang="en-US" altLang="ja-JP" sz="2400">
                <a:solidFill>
                  <a:schemeClr val="tx1"/>
                </a:solidFill>
              </a:rPr>
              <a:t>t rely and Ebenezer performs</a:t>
            </a:r>
            <a:br>
              <a:rPr lang="en-US" altLang="ja-JP" sz="2000"/>
            </a:br>
            <a:endParaRPr lang="en-US" altLang="en-US" sz="2000"/>
          </a:p>
        </p:txBody>
      </p:sp>
      <p:sp>
        <p:nvSpPr>
          <p:cNvPr id="182427" name="Text Box 156">
            <a:extLst>
              <a:ext uri="{FF2B5EF4-FFF2-40B4-BE49-F238E27FC236}">
                <a16:creationId xmlns:a16="http://schemas.microsoft.com/office/drawing/2014/main" id="{203A0F20-E74B-8A44-935C-DFBBD0EFCFC9}"/>
              </a:ext>
            </a:extLst>
          </p:cNvPr>
          <p:cNvSpPr txBox="1">
            <a:spLocks noChangeArrowheads="1"/>
          </p:cNvSpPr>
          <p:nvPr/>
        </p:nvSpPr>
        <p:spPr bwMode="auto">
          <a:xfrm>
            <a:off x="7848600" y="4633913"/>
            <a:ext cx="92392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i="1">
                <a:latin typeface="Times New Roman" panose="02020603050405020304" pitchFamily="18" charset="0"/>
              </a:rPr>
              <a:t>I</a:t>
            </a:r>
            <a:r>
              <a:rPr lang="en-US" altLang="en-US" sz="1400">
                <a:latin typeface="Times New Roman" panose="02020603050405020304" pitchFamily="18" charset="0"/>
              </a:rPr>
              <a:t>no-reliance</a:t>
            </a:r>
          </a:p>
        </p:txBody>
      </p:sp>
      <p:sp>
        <p:nvSpPr>
          <p:cNvPr id="182428" name="AutoShape 157">
            <a:hlinkClick r:id="" action="ppaction://hlinkshowjump?jump=firstslide" highlightClick="1"/>
            <a:extLst>
              <a:ext uri="{FF2B5EF4-FFF2-40B4-BE49-F238E27FC236}">
                <a16:creationId xmlns:a16="http://schemas.microsoft.com/office/drawing/2014/main" id="{6AFF3B3B-DDA4-1268-FBF8-3DEB5322334E}"/>
              </a:ext>
            </a:extLst>
          </p:cNvPr>
          <p:cNvSpPr>
            <a:spLocks noChangeArrowheads="1"/>
          </p:cNvSpPr>
          <p:nvPr/>
        </p:nvSpPr>
        <p:spPr bwMode="auto">
          <a:xfrm>
            <a:off x="6172200" y="6424613"/>
            <a:ext cx="1219200" cy="433387"/>
          </a:xfrm>
          <a:prstGeom prst="actionButtonBeginning">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82429" name="AutoShape 158">
            <a:hlinkClick r:id="" action="ppaction://hlinkshowjump?jump=nextslide" highlightClick="1"/>
            <a:extLst>
              <a:ext uri="{FF2B5EF4-FFF2-40B4-BE49-F238E27FC236}">
                <a16:creationId xmlns:a16="http://schemas.microsoft.com/office/drawing/2014/main" id="{A04B11A4-8E6E-AFA7-ECDE-0E1CD68ADCBD}"/>
              </a:ext>
            </a:extLst>
          </p:cNvPr>
          <p:cNvSpPr>
            <a:spLocks noChangeArrowheads="1"/>
          </p:cNvSpPr>
          <p:nvPr/>
        </p:nvSpPr>
        <p:spPr bwMode="auto">
          <a:xfrm>
            <a:off x="8305800" y="6400800"/>
            <a:ext cx="838200" cy="457200"/>
          </a:xfrm>
          <a:prstGeom prst="actionButtonForwardNex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182430" name="Text Box 159">
            <a:extLst>
              <a:ext uri="{FF2B5EF4-FFF2-40B4-BE49-F238E27FC236}">
                <a16:creationId xmlns:a16="http://schemas.microsoft.com/office/drawing/2014/main" id="{06DBA5A1-F958-8BE0-B2AB-1E2D9028FD8F}"/>
              </a:ext>
            </a:extLst>
          </p:cNvPr>
          <p:cNvSpPr txBox="1">
            <a:spLocks noChangeArrowheads="1"/>
          </p:cNvSpPr>
          <p:nvPr/>
        </p:nvSpPr>
        <p:spPr bwMode="auto">
          <a:xfrm>
            <a:off x="914400" y="6324600"/>
            <a:ext cx="57150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50000"/>
              </a:spcBef>
              <a:buFontTx/>
              <a:buNone/>
            </a:pPr>
            <a:r>
              <a:rPr lang="en-US" altLang="en-US" sz="1400">
                <a:latin typeface="Verdana" panose="020B0604030504040204" pitchFamily="34" charset="0"/>
              </a:rPr>
              <a:t>Goetz and Scott, 89 Yale L.J. 1261 (1980)</a:t>
            </a:r>
          </a:p>
        </p:txBody>
      </p:sp>
      <p:sp>
        <p:nvSpPr>
          <p:cNvPr id="182431" name="Line 160">
            <a:extLst>
              <a:ext uri="{FF2B5EF4-FFF2-40B4-BE49-F238E27FC236}">
                <a16:creationId xmlns:a16="http://schemas.microsoft.com/office/drawing/2014/main" id="{452BE403-57FA-1D5A-92A5-77663EFD97C8}"/>
              </a:ext>
            </a:extLst>
          </p:cNvPr>
          <p:cNvSpPr>
            <a:spLocks noChangeShapeType="1"/>
          </p:cNvSpPr>
          <p:nvPr/>
        </p:nvSpPr>
        <p:spPr bwMode="auto">
          <a:xfrm>
            <a:off x="6172200" y="4800600"/>
            <a:ext cx="0" cy="106680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82432" name="AutoShape 165">
            <a:hlinkClick r:id="" action="ppaction://hlinkshowjump?jump=previousslide" highlightClick="1"/>
            <a:extLst>
              <a:ext uri="{FF2B5EF4-FFF2-40B4-BE49-F238E27FC236}">
                <a16:creationId xmlns:a16="http://schemas.microsoft.com/office/drawing/2014/main" id="{26EC60CF-522E-B68B-5136-D4BA1288E24E}"/>
              </a:ext>
            </a:extLst>
          </p:cNvPr>
          <p:cNvSpPr>
            <a:spLocks noChangeArrowheads="1"/>
          </p:cNvSpPr>
          <p:nvPr/>
        </p:nvSpPr>
        <p:spPr bwMode="auto">
          <a:xfrm>
            <a:off x="7467600" y="6419850"/>
            <a:ext cx="838200" cy="438150"/>
          </a:xfrm>
          <a:prstGeom prst="actionButtonBackPrevious">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58530" name="Line 119">
            <a:extLst>
              <a:ext uri="{FF2B5EF4-FFF2-40B4-BE49-F238E27FC236}">
                <a16:creationId xmlns:a16="http://schemas.microsoft.com/office/drawing/2014/main" id="{80D839AC-B5DF-2305-9D15-078B168B158B}"/>
              </a:ext>
            </a:extLst>
          </p:cNvPr>
          <p:cNvSpPr>
            <a:spLocks noChangeShapeType="1"/>
          </p:cNvSpPr>
          <p:nvPr/>
        </p:nvSpPr>
        <p:spPr bwMode="auto">
          <a:xfrm flipV="1">
            <a:off x="4876800" y="4038600"/>
            <a:ext cx="381000" cy="152400"/>
          </a:xfrm>
          <a:prstGeom prst="line">
            <a:avLst/>
          </a:prstGeom>
          <a:noFill/>
          <a:ln w="25400">
            <a:solidFill>
              <a:srgbClr val="C00000"/>
            </a:solidFill>
            <a:round/>
            <a:headEnd/>
            <a:tailEnd type="triangle" w="med" len="med"/>
          </a:ln>
          <a:effectLst>
            <a:outerShdw blurRad="40000" dist="20000" dir="5400000" rotWithShape="0">
              <a:srgbClr val="808080">
                <a:alpha val="37999"/>
              </a:srgbClr>
            </a:outerShdw>
          </a:effectLst>
        </p:spPr>
        <p:txBody>
          <a:bodyPr/>
          <a:lstStyle/>
          <a:p>
            <a:pPr>
              <a:defRPr/>
            </a:pPr>
            <a:endParaRPr lang="en-US"/>
          </a:p>
        </p:txBody>
      </p:sp>
      <p:sp>
        <p:nvSpPr>
          <p:cNvPr id="182434" name="Slide Number Placeholder 162">
            <a:extLst>
              <a:ext uri="{FF2B5EF4-FFF2-40B4-BE49-F238E27FC236}">
                <a16:creationId xmlns:a16="http://schemas.microsoft.com/office/drawing/2014/main" id="{5539A3E6-C8DB-204D-0433-EE06C1F72CC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2FA64C9E-31A9-DE48-A58F-753A208EB337}" type="slidenum">
              <a:rPr lang="en-US" altLang="en-US" sz="1200" smtClean="0">
                <a:latin typeface="Verdana" panose="020B0604030504040204" pitchFamily="34" charset="0"/>
              </a:rPr>
              <a:pPr>
                <a:spcBef>
                  <a:spcPct val="0"/>
                </a:spcBef>
                <a:buFontTx/>
                <a:buNone/>
              </a:pPr>
              <a:t>78</a:t>
            </a:fld>
            <a:endParaRPr lang="en-US" altLang="en-US" sz="1200">
              <a:latin typeface="Verdana" panose="020B0604030504040204" pitchFamily="34" charset="0"/>
            </a:endParaRP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mph" presetSubtype="0" fill="hold" nodeType="clickEffect">
                                  <p:stCondLst>
                                    <p:cond delay="0"/>
                                  </p:stCondLst>
                                  <p:childTnLst>
                                    <p:animEffect transition="out" filter="fade">
                                      <p:cBhvr>
                                        <p:cTn id="6" dur="500" tmFilter="0, 0; .2, .5; .8, .5; 1, 0"/>
                                        <p:tgtEl>
                                          <p:spTgt spid="832666"/>
                                        </p:tgtEl>
                                      </p:cBhvr>
                                    </p:animEffect>
                                    <p:animScale>
                                      <p:cBhvr>
                                        <p:cTn id="7" dur="250" autoRev="1" fill="hold"/>
                                        <p:tgtEl>
                                          <p:spTgt spid="832666"/>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1" name="Slide Number Placeholder 3">
            <a:extLst>
              <a:ext uri="{FF2B5EF4-FFF2-40B4-BE49-F238E27FC236}">
                <a16:creationId xmlns:a16="http://schemas.microsoft.com/office/drawing/2014/main" id="{2600E6F7-EF55-FF12-98BC-9579F203CFFE}"/>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34B32482-B749-8341-9CB3-D4C03FC9C685}" type="slidenum">
              <a:rPr lang="en-US" altLang="en-US" sz="1400" smtClean="0">
                <a:latin typeface="Times New Roman" panose="02020603050405020304" pitchFamily="18" charset="0"/>
              </a:rPr>
              <a:pPr algn="l">
                <a:spcBef>
                  <a:spcPct val="0"/>
                </a:spcBef>
                <a:buFontTx/>
                <a:buNone/>
              </a:pPr>
              <a:t>79</a:t>
            </a:fld>
            <a:endParaRPr lang="en-US" altLang="en-US" sz="1400">
              <a:latin typeface="Times New Roman" panose="02020603050405020304" pitchFamily="18" charset="0"/>
            </a:endParaRPr>
          </a:p>
        </p:txBody>
      </p:sp>
      <p:sp>
        <p:nvSpPr>
          <p:cNvPr id="184322" name="Rectangle 22">
            <a:extLst>
              <a:ext uri="{FF2B5EF4-FFF2-40B4-BE49-F238E27FC236}">
                <a16:creationId xmlns:a16="http://schemas.microsoft.com/office/drawing/2014/main" id="{8E164F86-D06E-580C-9C07-94FFBE058CB6}"/>
              </a:ext>
            </a:extLst>
          </p:cNvPr>
          <p:cNvSpPr>
            <a:spLocks noGrp="1" noChangeArrowheads="1"/>
          </p:cNvSpPr>
          <p:nvPr>
            <p:ph type="title" idx="4294967295"/>
          </p:nvPr>
        </p:nvSpPr>
        <p:spPr>
          <a:xfrm>
            <a:off x="533400" y="228600"/>
            <a:ext cx="8610600" cy="1143000"/>
          </a:xfrm>
        </p:spPr>
        <p:txBody>
          <a:bodyPr/>
          <a:lstStyle/>
          <a:p>
            <a:r>
              <a:rPr lang="en-US" altLang="en-US" sz="4000">
                <a:solidFill>
                  <a:srgbClr val="C00000"/>
                </a:solidFill>
              </a:rPr>
              <a:t>To Review…</a:t>
            </a:r>
            <a:endParaRPr lang="en-US" altLang="en-US" sz="3000">
              <a:solidFill>
                <a:schemeClr val="tx1"/>
              </a:solidFill>
            </a:endParaRPr>
          </a:p>
        </p:txBody>
      </p:sp>
      <p:graphicFrame>
        <p:nvGraphicFramePr>
          <p:cNvPr id="471070" name="Group 30">
            <a:extLst>
              <a:ext uri="{FF2B5EF4-FFF2-40B4-BE49-F238E27FC236}">
                <a16:creationId xmlns:a16="http://schemas.microsoft.com/office/drawing/2014/main" id="{A526B31D-A27D-04DD-1A29-1C571F428A6C}"/>
              </a:ext>
            </a:extLst>
          </p:cNvPr>
          <p:cNvGraphicFramePr>
            <a:graphicFrameLocks noGrp="1"/>
          </p:cNvGraphicFramePr>
          <p:nvPr/>
        </p:nvGraphicFramePr>
        <p:xfrm>
          <a:off x="2057400" y="2209800"/>
          <a:ext cx="6324600" cy="3594100"/>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2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Doesn’</a:t>
                      </a:r>
                      <a:r>
                        <a:rPr kumimoji="0" lang="en-US" altLang="ja-JP"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1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84341" name="Text Box 20">
            <a:extLst>
              <a:ext uri="{FF2B5EF4-FFF2-40B4-BE49-F238E27FC236}">
                <a16:creationId xmlns:a16="http://schemas.microsoft.com/office/drawing/2014/main" id="{DD67C96E-09D4-6F3C-D38F-D96B0305DA17}"/>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84342" name="Text Box 21">
            <a:extLst>
              <a:ext uri="{FF2B5EF4-FFF2-40B4-BE49-F238E27FC236}">
                <a16:creationId xmlns:a16="http://schemas.microsoft.com/office/drawing/2014/main" id="{3EE824B9-AF5F-CBB3-E0B0-60065627AC3D}"/>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Tree>
  </p:cSld>
  <p:clrMapOvr>
    <a:masterClrMapping/>
  </p:clrMapOvr>
  <p:transition/>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Slide Number Placeholder 3">
            <a:extLst>
              <a:ext uri="{FF2B5EF4-FFF2-40B4-BE49-F238E27FC236}">
                <a16:creationId xmlns:a16="http://schemas.microsoft.com/office/drawing/2014/main" id="{803CCB46-73E3-62C0-FB6F-B57BEC6323C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BD2A74BA-66DA-804F-8A04-E1A355FF7C13}" type="slidenum">
              <a:rPr lang="en-US" altLang="en-US" sz="1200" smtClean="0">
                <a:latin typeface="Verdana" panose="020B0604030504040204" pitchFamily="34" charset="0"/>
              </a:rPr>
              <a:pPr>
                <a:spcBef>
                  <a:spcPct val="0"/>
                </a:spcBef>
                <a:buFontTx/>
                <a:buNone/>
              </a:pPr>
              <a:t>8</a:t>
            </a:fld>
            <a:endParaRPr lang="en-US" altLang="en-US" sz="1200">
              <a:latin typeface="Verdana" panose="020B0604030504040204" pitchFamily="34" charset="0"/>
            </a:endParaRPr>
          </a:p>
        </p:txBody>
      </p:sp>
      <p:sp>
        <p:nvSpPr>
          <p:cNvPr id="51202" name="Rectangle 21">
            <a:extLst>
              <a:ext uri="{FF2B5EF4-FFF2-40B4-BE49-F238E27FC236}">
                <a16:creationId xmlns:a16="http://schemas.microsoft.com/office/drawing/2014/main" id="{47102D26-226B-FEC3-6CC9-63A6BDD6BB3A}"/>
              </a:ext>
            </a:extLst>
          </p:cNvPr>
          <p:cNvSpPr>
            <a:spLocks noGrp="1" noChangeArrowheads="1"/>
          </p:cNvSpPr>
          <p:nvPr>
            <p:ph type="title" idx="4294967295"/>
          </p:nvPr>
        </p:nvSpPr>
        <p:spPr>
          <a:xfrm>
            <a:off x="533400" y="228600"/>
            <a:ext cx="8610600" cy="1143000"/>
          </a:xfrm>
        </p:spPr>
        <p:txBody>
          <a:bodyPr/>
          <a:lstStyle/>
          <a:p>
            <a:r>
              <a:rPr lang="en-US" altLang="en-US" sz="4000">
                <a:solidFill>
                  <a:schemeClr val="tx1"/>
                </a:solidFill>
              </a:rPr>
              <a:t>Modeling Two-party choices</a:t>
            </a:r>
          </a:p>
        </p:txBody>
      </p:sp>
      <p:graphicFrame>
        <p:nvGraphicFramePr>
          <p:cNvPr id="701463" name="Group 23">
            <a:extLst>
              <a:ext uri="{FF2B5EF4-FFF2-40B4-BE49-F238E27FC236}">
                <a16:creationId xmlns:a16="http://schemas.microsoft.com/office/drawing/2014/main" id="{78371ECD-90AD-9900-1D56-5D0A0F1718B3}"/>
              </a:ext>
            </a:extLst>
          </p:cNvPr>
          <p:cNvGraphicFramePr>
            <a:graphicFrameLocks noGrp="1"/>
          </p:cNvGraphicFramePr>
          <p:nvPr/>
        </p:nvGraphicFramePr>
        <p:xfrm>
          <a:off x="2057400" y="2209800"/>
          <a:ext cx="6324600" cy="3471863"/>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138">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Defect</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extLst>
                  <a:ext uri="{0D108BD9-81ED-4DB2-BD59-A6C34878D82A}">
                    <a16:rowId xmlns:a16="http://schemas.microsoft.com/office/drawing/2014/main" val="10002"/>
                  </a:ext>
                </a:extLst>
              </a:tr>
            </a:tbl>
          </a:graphicData>
        </a:graphic>
      </p:graphicFrame>
      <p:sp>
        <p:nvSpPr>
          <p:cNvPr id="51221" name="Text Box 20">
            <a:extLst>
              <a:ext uri="{FF2B5EF4-FFF2-40B4-BE49-F238E27FC236}">
                <a16:creationId xmlns:a16="http://schemas.microsoft.com/office/drawing/2014/main" id="{0E328F11-DEB1-848C-57E2-579467AD9926}"/>
              </a:ext>
            </a:extLst>
          </p:cNvPr>
          <p:cNvSpPr txBox="1">
            <a:spLocks noChangeArrowheads="1"/>
          </p:cNvSpPr>
          <p:nvPr/>
        </p:nvSpPr>
        <p:spPr bwMode="auto">
          <a:xfrm>
            <a:off x="381000" y="39624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1</a:t>
            </a:r>
          </a:p>
        </p:txBody>
      </p:sp>
    </p:spTree>
  </p:cSld>
  <p:clrMapOvr>
    <a:masterClrMapping/>
  </p:clrMapOvr>
  <p:transition/>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69" name="Slide Number Placeholder 3">
            <a:extLst>
              <a:ext uri="{FF2B5EF4-FFF2-40B4-BE49-F238E27FC236}">
                <a16:creationId xmlns:a16="http://schemas.microsoft.com/office/drawing/2014/main" id="{71B0A337-289F-F982-DD02-F143A392224B}"/>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F03FD6F8-D4BF-A141-A384-9E98D4C723B0}" type="slidenum">
              <a:rPr lang="en-US" altLang="en-US" sz="1400" smtClean="0">
                <a:latin typeface="Times New Roman" panose="02020603050405020304" pitchFamily="18" charset="0"/>
              </a:rPr>
              <a:pPr algn="l">
                <a:spcBef>
                  <a:spcPct val="0"/>
                </a:spcBef>
                <a:buFontTx/>
                <a:buNone/>
              </a:pPr>
              <a:t>80</a:t>
            </a:fld>
            <a:endParaRPr lang="en-US" altLang="en-US" sz="1400">
              <a:latin typeface="Times New Roman" panose="02020603050405020304" pitchFamily="18" charset="0"/>
            </a:endParaRPr>
          </a:p>
        </p:txBody>
      </p:sp>
      <p:sp>
        <p:nvSpPr>
          <p:cNvPr id="186370" name="Rectangle 22">
            <a:extLst>
              <a:ext uri="{FF2B5EF4-FFF2-40B4-BE49-F238E27FC236}">
                <a16:creationId xmlns:a16="http://schemas.microsoft.com/office/drawing/2014/main" id="{FADBC600-4354-DF17-F89C-0574EBA3E127}"/>
              </a:ext>
            </a:extLst>
          </p:cNvPr>
          <p:cNvSpPr>
            <a:spLocks noGrp="1" noChangeArrowheads="1"/>
          </p:cNvSpPr>
          <p:nvPr>
            <p:ph type="title" idx="4294967295"/>
          </p:nvPr>
        </p:nvSpPr>
        <p:spPr>
          <a:xfrm>
            <a:off x="0" y="228600"/>
            <a:ext cx="9144000" cy="1143000"/>
          </a:xfrm>
        </p:spPr>
        <p:txBody>
          <a:bodyPr/>
          <a:lstStyle/>
          <a:p>
            <a:r>
              <a:rPr lang="en-US" altLang="en-US">
                <a:solidFill>
                  <a:srgbClr val="C00000"/>
                </a:solidFill>
              </a:rPr>
              <a:t>Scenario I: David Relies and Ebenezer Performs</a:t>
            </a:r>
            <a:endParaRPr lang="en-US" altLang="en-US">
              <a:solidFill>
                <a:schemeClr val="tx1"/>
              </a:solidFill>
            </a:endParaRPr>
          </a:p>
        </p:txBody>
      </p:sp>
      <p:graphicFrame>
        <p:nvGraphicFramePr>
          <p:cNvPr id="471070" name="Group 30">
            <a:extLst>
              <a:ext uri="{FF2B5EF4-FFF2-40B4-BE49-F238E27FC236}">
                <a16:creationId xmlns:a16="http://schemas.microsoft.com/office/drawing/2014/main" id="{01EB3850-5914-C662-B417-4DA0E7866A04}"/>
              </a:ext>
            </a:extLst>
          </p:cNvPr>
          <p:cNvGraphicFramePr>
            <a:graphicFrameLocks noGrp="1"/>
          </p:cNvGraphicFramePr>
          <p:nvPr/>
        </p:nvGraphicFramePr>
        <p:xfrm>
          <a:off x="2057400" y="2209800"/>
          <a:ext cx="6324600" cy="3792538"/>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762000">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Doesn’</a:t>
                      </a:r>
                      <a:r>
                        <a:rPr kumimoji="0" lang="en-US" altLang="ja-JP"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David spends $100 now, $100 later</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1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86389" name="Text Box 20">
            <a:extLst>
              <a:ext uri="{FF2B5EF4-FFF2-40B4-BE49-F238E27FC236}">
                <a16:creationId xmlns:a16="http://schemas.microsoft.com/office/drawing/2014/main" id="{40325930-BC14-3C07-8185-2A8AAA0DA2B9}"/>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86390" name="Text Box 21">
            <a:extLst>
              <a:ext uri="{FF2B5EF4-FFF2-40B4-BE49-F238E27FC236}">
                <a16:creationId xmlns:a16="http://schemas.microsoft.com/office/drawing/2014/main" id="{992FEA7D-2F0E-A4F1-497B-B8C59113B925}"/>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Tree>
  </p:cSld>
  <p:clrMapOvr>
    <a:masterClrMapping/>
  </p:clrMapOvr>
  <p:transition/>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7" name="Slide Number Placeholder 3">
            <a:extLst>
              <a:ext uri="{FF2B5EF4-FFF2-40B4-BE49-F238E27FC236}">
                <a16:creationId xmlns:a16="http://schemas.microsoft.com/office/drawing/2014/main" id="{61F0F028-ED47-2DB5-72FF-C85AA2223876}"/>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E613C995-A5C5-D848-84C8-0AAA237947F6}" type="slidenum">
              <a:rPr lang="en-US" altLang="en-US" sz="1400" smtClean="0">
                <a:latin typeface="Times New Roman" panose="02020603050405020304" pitchFamily="18" charset="0"/>
              </a:rPr>
              <a:pPr algn="l">
                <a:spcBef>
                  <a:spcPct val="0"/>
                </a:spcBef>
                <a:buFontTx/>
                <a:buNone/>
              </a:pPr>
              <a:t>81</a:t>
            </a:fld>
            <a:endParaRPr lang="en-US" altLang="en-US" sz="1400">
              <a:latin typeface="Times New Roman" panose="02020603050405020304" pitchFamily="18" charset="0"/>
            </a:endParaRPr>
          </a:p>
        </p:txBody>
      </p:sp>
      <p:sp>
        <p:nvSpPr>
          <p:cNvPr id="188418" name="Rectangle 22">
            <a:extLst>
              <a:ext uri="{FF2B5EF4-FFF2-40B4-BE49-F238E27FC236}">
                <a16:creationId xmlns:a16="http://schemas.microsoft.com/office/drawing/2014/main" id="{32CC000C-65CA-084A-834A-8807DE4DAC2A}"/>
              </a:ext>
            </a:extLst>
          </p:cNvPr>
          <p:cNvSpPr>
            <a:spLocks noGrp="1" noChangeArrowheads="1"/>
          </p:cNvSpPr>
          <p:nvPr>
            <p:ph type="title" idx="4294967295"/>
          </p:nvPr>
        </p:nvSpPr>
        <p:spPr>
          <a:xfrm>
            <a:off x="533400" y="228600"/>
            <a:ext cx="8610600" cy="1143000"/>
          </a:xfrm>
        </p:spPr>
        <p:txBody>
          <a:bodyPr/>
          <a:lstStyle/>
          <a:p>
            <a:r>
              <a:rPr lang="en-US" altLang="en-US"/>
              <a:t>Scenario II: David doesn’</a:t>
            </a:r>
            <a:r>
              <a:rPr lang="en-US" altLang="ja-JP"/>
              <a:t>t rely and Ebenezer doesn’t perform</a:t>
            </a:r>
            <a:endParaRPr lang="en-US" altLang="en-US">
              <a:solidFill>
                <a:schemeClr val="tx1"/>
              </a:solidFill>
            </a:endParaRPr>
          </a:p>
        </p:txBody>
      </p:sp>
      <p:graphicFrame>
        <p:nvGraphicFramePr>
          <p:cNvPr id="471070" name="Group 30">
            <a:extLst>
              <a:ext uri="{FF2B5EF4-FFF2-40B4-BE49-F238E27FC236}">
                <a16:creationId xmlns:a16="http://schemas.microsoft.com/office/drawing/2014/main" id="{F519E858-1D82-FE99-B9F5-6A4DE668BF71}"/>
              </a:ext>
            </a:extLst>
          </p:cNvPr>
          <p:cNvGraphicFramePr>
            <a:graphicFrameLocks noGrp="1"/>
          </p:cNvGraphicFramePr>
          <p:nvPr/>
        </p:nvGraphicFramePr>
        <p:xfrm>
          <a:off x="2057400" y="2209800"/>
          <a:ext cx="6324600" cy="4013200"/>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025">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640" marB="4564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Relies</a:t>
                      </a:r>
                    </a:p>
                  </a:txBody>
                  <a:tcPr marT="45640" marB="4564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Doesn’</a:t>
                      </a:r>
                      <a:r>
                        <a:rPr kumimoji="0" lang="en-US" altLang="ja-JP"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endParaRPr>
                    </a:p>
                  </a:txBody>
                  <a:tcPr marT="45640" marB="4564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400">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640" marB="4564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640" marB="4564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640" marB="4564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73776">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640" marB="4564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endParaRPr>
                    </a:p>
                  </a:txBody>
                  <a:tcPr marT="45640" marB="45640"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rPr>
                        <a:t>David spends $50 now, $50 later</a:t>
                      </a:r>
                    </a:p>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16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rPr>
                        <a:t>(No Harm, </a:t>
                      </a:r>
                    </a:p>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16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rPr>
                        <a:t>No Foul)</a:t>
                      </a:r>
                    </a:p>
                  </a:txBody>
                  <a:tcPr marT="45640" marB="45640"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FFCC"/>
                    </a:solidFill>
                  </a:tcPr>
                </a:tc>
                <a:extLst>
                  <a:ext uri="{0D108BD9-81ED-4DB2-BD59-A6C34878D82A}">
                    <a16:rowId xmlns:a16="http://schemas.microsoft.com/office/drawing/2014/main" val="10002"/>
                  </a:ext>
                </a:extLst>
              </a:tr>
            </a:tbl>
          </a:graphicData>
        </a:graphic>
      </p:graphicFrame>
      <p:sp>
        <p:nvSpPr>
          <p:cNvPr id="188437" name="Text Box 20">
            <a:extLst>
              <a:ext uri="{FF2B5EF4-FFF2-40B4-BE49-F238E27FC236}">
                <a16:creationId xmlns:a16="http://schemas.microsoft.com/office/drawing/2014/main" id="{4B4057DB-E907-F1F7-5D50-87FE3D74C436}"/>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88438" name="Text Box 21">
            <a:extLst>
              <a:ext uri="{FF2B5EF4-FFF2-40B4-BE49-F238E27FC236}">
                <a16:creationId xmlns:a16="http://schemas.microsoft.com/office/drawing/2014/main" id="{FA27BBB1-F7CC-7888-C65D-5DC8F921A890}"/>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Tree>
  </p:cSld>
  <p:clrMapOvr>
    <a:masterClrMapping/>
  </p:clrMapOvr>
  <p:transition/>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5" name="Slide Number Placeholder 3">
            <a:extLst>
              <a:ext uri="{FF2B5EF4-FFF2-40B4-BE49-F238E27FC236}">
                <a16:creationId xmlns:a16="http://schemas.microsoft.com/office/drawing/2014/main" id="{794CDF64-1AB6-B22D-E1B3-D99D19B25607}"/>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E99C4D58-D0B0-384D-B0C5-2B7DC29A7A1C}" type="slidenum">
              <a:rPr lang="en-US" altLang="en-US" sz="1400" smtClean="0">
                <a:latin typeface="Times New Roman" panose="02020603050405020304" pitchFamily="18" charset="0"/>
              </a:rPr>
              <a:pPr algn="l">
                <a:spcBef>
                  <a:spcPct val="0"/>
                </a:spcBef>
                <a:buFontTx/>
                <a:buNone/>
              </a:pPr>
              <a:t>82</a:t>
            </a:fld>
            <a:endParaRPr lang="en-US" altLang="en-US" sz="1400">
              <a:latin typeface="Times New Roman" panose="02020603050405020304" pitchFamily="18" charset="0"/>
            </a:endParaRPr>
          </a:p>
        </p:txBody>
      </p:sp>
      <p:sp>
        <p:nvSpPr>
          <p:cNvPr id="190466" name="Rectangle 22">
            <a:extLst>
              <a:ext uri="{FF2B5EF4-FFF2-40B4-BE49-F238E27FC236}">
                <a16:creationId xmlns:a16="http://schemas.microsoft.com/office/drawing/2014/main" id="{C2821C19-5458-A65A-ABD0-4B4918EFAB29}"/>
              </a:ext>
            </a:extLst>
          </p:cNvPr>
          <p:cNvSpPr>
            <a:spLocks noGrp="1" noChangeArrowheads="1"/>
          </p:cNvSpPr>
          <p:nvPr>
            <p:ph type="title" idx="4294967295"/>
          </p:nvPr>
        </p:nvSpPr>
        <p:spPr>
          <a:xfrm>
            <a:off x="0" y="228600"/>
            <a:ext cx="9144000" cy="1066800"/>
          </a:xfrm>
        </p:spPr>
        <p:txBody>
          <a:bodyPr/>
          <a:lstStyle/>
          <a:p>
            <a:r>
              <a:rPr lang="en-US" altLang="en-US"/>
              <a:t>Scenario III: David relies and Ebenezer breaches</a:t>
            </a:r>
            <a:endParaRPr lang="en-US" altLang="en-US">
              <a:solidFill>
                <a:schemeClr val="tx1"/>
              </a:solidFill>
            </a:endParaRPr>
          </a:p>
        </p:txBody>
      </p:sp>
      <p:graphicFrame>
        <p:nvGraphicFramePr>
          <p:cNvPr id="471070" name="Group 30">
            <a:extLst>
              <a:ext uri="{FF2B5EF4-FFF2-40B4-BE49-F238E27FC236}">
                <a16:creationId xmlns:a16="http://schemas.microsoft.com/office/drawing/2014/main" id="{04896BA8-AB39-1DEC-6F56-AAB1B0B5DA63}"/>
              </a:ext>
            </a:extLst>
          </p:cNvPr>
          <p:cNvGraphicFramePr>
            <a:graphicFrameLocks noGrp="1"/>
          </p:cNvGraphicFramePr>
          <p:nvPr/>
        </p:nvGraphicFramePr>
        <p:xfrm>
          <a:off x="2057400" y="2209800"/>
          <a:ext cx="6324600" cy="3976688"/>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044">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648" marB="45648"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marT="45648" marB="45648"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Doesn’</a:t>
                      </a:r>
                      <a:r>
                        <a:rPr kumimoji="0" lang="en-US" altLang="ja-JP"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endParaRPr>
                    </a:p>
                  </a:txBody>
                  <a:tcPr marT="45648" marB="45648"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429">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648" marB="45648"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648" marB="45648"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648" marB="45648"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737216">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648" marB="45648"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David spends $100 now, 0 later </a:t>
                      </a:r>
                      <a:r>
                        <a:rPr kumimoji="0" lang="en-US" altLang="en-US" sz="18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(Detrimental Reliance)</a:t>
                      </a:r>
                    </a:p>
                  </a:txBody>
                  <a:tcPr marT="45648" marB="45648"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endParaRPr>
                    </a:p>
                  </a:txBody>
                  <a:tcPr marT="45648" marB="45648"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90485" name="Text Box 20">
            <a:extLst>
              <a:ext uri="{FF2B5EF4-FFF2-40B4-BE49-F238E27FC236}">
                <a16:creationId xmlns:a16="http://schemas.microsoft.com/office/drawing/2014/main" id="{286BCDA1-E3BF-4094-ECE6-3C876482A8B1}"/>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90486" name="Text Box 21">
            <a:extLst>
              <a:ext uri="{FF2B5EF4-FFF2-40B4-BE49-F238E27FC236}">
                <a16:creationId xmlns:a16="http://schemas.microsoft.com/office/drawing/2014/main" id="{2972B0B7-3DF2-56F0-14A7-4F3B46562780}"/>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Tree>
  </p:cSld>
  <p:clrMapOvr>
    <a:masterClrMapping/>
  </p:clrMapOvr>
  <p:transition/>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3" name="Slide Number Placeholder 3">
            <a:extLst>
              <a:ext uri="{FF2B5EF4-FFF2-40B4-BE49-F238E27FC236}">
                <a16:creationId xmlns:a16="http://schemas.microsoft.com/office/drawing/2014/main" id="{39E39677-F669-55B3-83F8-C65A8A9B0BCC}"/>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B4B73CB7-BAF4-7B41-8DDC-333DEBB172B5}" type="slidenum">
              <a:rPr lang="en-US" altLang="en-US" sz="1400" smtClean="0">
                <a:latin typeface="Times New Roman" panose="02020603050405020304" pitchFamily="18" charset="0"/>
              </a:rPr>
              <a:pPr algn="l">
                <a:spcBef>
                  <a:spcPct val="0"/>
                </a:spcBef>
                <a:buFontTx/>
                <a:buNone/>
              </a:pPr>
              <a:t>83</a:t>
            </a:fld>
            <a:endParaRPr lang="en-US" altLang="en-US" sz="1400">
              <a:latin typeface="Times New Roman" panose="02020603050405020304" pitchFamily="18" charset="0"/>
            </a:endParaRPr>
          </a:p>
        </p:txBody>
      </p:sp>
      <p:sp>
        <p:nvSpPr>
          <p:cNvPr id="192514" name="Rectangle 22">
            <a:extLst>
              <a:ext uri="{FF2B5EF4-FFF2-40B4-BE49-F238E27FC236}">
                <a16:creationId xmlns:a16="http://schemas.microsoft.com/office/drawing/2014/main" id="{B0122690-FF21-244C-7EE6-5791F17091CD}"/>
              </a:ext>
            </a:extLst>
          </p:cNvPr>
          <p:cNvSpPr>
            <a:spLocks noGrp="1" noChangeArrowheads="1"/>
          </p:cNvSpPr>
          <p:nvPr>
            <p:ph type="title" idx="4294967295"/>
          </p:nvPr>
        </p:nvSpPr>
        <p:spPr>
          <a:xfrm>
            <a:off x="533400" y="228600"/>
            <a:ext cx="8610600" cy="1143000"/>
          </a:xfrm>
        </p:spPr>
        <p:txBody>
          <a:bodyPr/>
          <a:lstStyle/>
          <a:p>
            <a:r>
              <a:rPr lang="en-US" altLang="en-US"/>
              <a:t>Scenario IV: David doesn’</a:t>
            </a:r>
            <a:r>
              <a:rPr lang="en-US" altLang="ja-JP"/>
              <a:t>t rely </a:t>
            </a:r>
            <a:br>
              <a:rPr lang="en-US" altLang="ja-JP"/>
            </a:br>
            <a:r>
              <a:rPr lang="en-US" altLang="ja-JP"/>
              <a:t>and Ebenezer performs</a:t>
            </a:r>
            <a:endParaRPr lang="en-US" altLang="en-US">
              <a:solidFill>
                <a:schemeClr val="tx1"/>
              </a:solidFill>
            </a:endParaRPr>
          </a:p>
        </p:txBody>
      </p:sp>
      <p:graphicFrame>
        <p:nvGraphicFramePr>
          <p:cNvPr id="471070" name="Group 30">
            <a:extLst>
              <a:ext uri="{FF2B5EF4-FFF2-40B4-BE49-F238E27FC236}">
                <a16:creationId xmlns:a16="http://schemas.microsoft.com/office/drawing/2014/main" id="{38022367-E656-B2E4-479E-8DD07486C5DA}"/>
              </a:ext>
            </a:extLst>
          </p:cNvPr>
          <p:cNvGraphicFramePr>
            <a:graphicFrameLocks noGrp="1"/>
          </p:cNvGraphicFramePr>
          <p:nvPr/>
        </p:nvGraphicFramePr>
        <p:xfrm>
          <a:off x="2057400" y="2209800"/>
          <a:ext cx="6324600" cy="3594100"/>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2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Doesn’</a:t>
                      </a:r>
                      <a:r>
                        <a:rPr kumimoji="0" lang="en-US" altLang="ja-JP"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David spends $50 now, $150 later</a:t>
                      </a: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extLst>
                  <a:ext uri="{0D108BD9-81ED-4DB2-BD59-A6C34878D82A}">
                    <a16:rowId xmlns:a16="http://schemas.microsoft.com/office/drawing/2014/main" val="10001"/>
                  </a:ext>
                </a:extLst>
              </a:tr>
              <a:tr h="13541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192533" name="Text Box 20">
            <a:extLst>
              <a:ext uri="{FF2B5EF4-FFF2-40B4-BE49-F238E27FC236}">
                <a16:creationId xmlns:a16="http://schemas.microsoft.com/office/drawing/2014/main" id="{370548ED-C5A3-DD8C-5983-0D9DED9419E8}"/>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92534" name="Text Box 21">
            <a:extLst>
              <a:ext uri="{FF2B5EF4-FFF2-40B4-BE49-F238E27FC236}">
                <a16:creationId xmlns:a16="http://schemas.microsoft.com/office/drawing/2014/main" id="{D4B268F8-186B-C441-38D6-4DB81361DEDF}"/>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Tree>
  </p:cSld>
  <p:clrMapOvr>
    <a:masterClrMapping/>
  </p:clrMapOvr>
  <p:transition/>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1" name="Slide Number Placeholder 3">
            <a:extLst>
              <a:ext uri="{FF2B5EF4-FFF2-40B4-BE49-F238E27FC236}">
                <a16:creationId xmlns:a16="http://schemas.microsoft.com/office/drawing/2014/main" id="{7B522EF8-8A03-2278-556D-A274B54ED481}"/>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7BA96B26-3C39-6D44-A123-4C9629A6E555}" type="slidenum">
              <a:rPr lang="en-US" altLang="en-US" sz="1400" smtClean="0">
                <a:latin typeface="Times New Roman" panose="02020603050405020304" pitchFamily="18" charset="0"/>
              </a:rPr>
              <a:pPr algn="l">
                <a:spcBef>
                  <a:spcPct val="0"/>
                </a:spcBef>
                <a:buFontTx/>
                <a:buNone/>
              </a:pPr>
              <a:t>84</a:t>
            </a:fld>
            <a:endParaRPr lang="en-US" altLang="en-US" sz="1400">
              <a:latin typeface="Times New Roman" panose="02020603050405020304" pitchFamily="18" charset="0"/>
            </a:endParaRPr>
          </a:p>
        </p:txBody>
      </p:sp>
      <p:sp>
        <p:nvSpPr>
          <p:cNvPr id="194562" name="Rectangle 22">
            <a:extLst>
              <a:ext uri="{FF2B5EF4-FFF2-40B4-BE49-F238E27FC236}">
                <a16:creationId xmlns:a16="http://schemas.microsoft.com/office/drawing/2014/main" id="{97FB62A8-9D4F-3A40-D2A2-918D36E1E53F}"/>
              </a:ext>
            </a:extLst>
          </p:cNvPr>
          <p:cNvSpPr>
            <a:spLocks noGrp="1" noChangeArrowheads="1"/>
          </p:cNvSpPr>
          <p:nvPr>
            <p:ph type="title" idx="4294967295"/>
          </p:nvPr>
        </p:nvSpPr>
        <p:spPr>
          <a:xfrm>
            <a:off x="533400" y="228600"/>
            <a:ext cx="8610600" cy="1143000"/>
          </a:xfrm>
        </p:spPr>
        <p:txBody>
          <a:bodyPr/>
          <a:lstStyle/>
          <a:p>
            <a:r>
              <a:rPr lang="en-US" altLang="en-US" sz="4000">
                <a:solidFill>
                  <a:srgbClr val="C00000"/>
                </a:solidFill>
              </a:rPr>
              <a:t>Modeling the Bargaining Game</a:t>
            </a:r>
            <a:endParaRPr lang="en-US" altLang="en-US" sz="3000">
              <a:solidFill>
                <a:schemeClr val="tx1"/>
              </a:solidFill>
            </a:endParaRPr>
          </a:p>
        </p:txBody>
      </p:sp>
      <p:graphicFrame>
        <p:nvGraphicFramePr>
          <p:cNvPr id="471070" name="Group 30">
            <a:extLst>
              <a:ext uri="{FF2B5EF4-FFF2-40B4-BE49-F238E27FC236}">
                <a16:creationId xmlns:a16="http://schemas.microsoft.com/office/drawing/2014/main" id="{BA60D69C-701D-E05E-65AA-FCD87D1653A5}"/>
              </a:ext>
            </a:extLst>
          </p:cNvPr>
          <p:cNvGraphicFramePr>
            <a:graphicFrameLocks noGrp="1"/>
          </p:cNvGraphicFramePr>
          <p:nvPr/>
        </p:nvGraphicFramePr>
        <p:xfrm>
          <a:off x="2057400" y="2209800"/>
          <a:ext cx="6324600" cy="3594100"/>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2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Doesn’</a:t>
                      </a:r>
                      <a:r>
                        <a:rPr kumimoji="0" lang="en-US" altLang="ja-JP"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Beneficial Reliance</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13541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194581" name="Text Box 20">
            <a:extLst>
              <a:ext uri="{FF2B5EF4-FFF2-40B4-BE49-F238E27FC236}">
                <a16:creationId xmlns:a16="http://schemas.microsoft.com/office/drawing/2014/main" id="{9C647E52-D58C-3A81-9CDD-11CF5C345066}"/>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94582" name="Text Box 21">
            <a:extLst>
              <a:ext uri="{FF2B5EF4-FFF2-40B4-BE49-F238E27FC236}">
                <a16:creationId xmlns:a16="http://schemas.microsoft.com/office/drawing/2014/main" id="{7BD534D4-1AD3-1A89-234D-0E50E12C399B}"/>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Tree>
  </p:cSld>
  <p:clrMapOvr>
    <a:masterClrMapping/>
  </p:clrMapOvr>
  <p:transition/>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09" name="Slide Number Placeholder 3">
            <a:extLst>
              <a:ext uri="{FF2B5EF4-FFF2-40B4-BE49-F238E27FC236}">
                <a16:creationId xmlns:a16="http://schemas.microsoft.com/office/drawing/2014/main" id="{0CBD14DE-3156-DCAF-BE75-667955BD740D}"/>
              </a:ext>
            </a:extLst>
          </p:cNvPr>
          <p:cNvSpPr>
            <a:spLocks noGrp="1"/>
          </p:cNvSpPr>
          <p:nvPr>
            <p:ph type="sldNum" sz="quarter" idx="11"/>
          </p:nvPr>
        </p:nvSpPr>
        <p:spPr>
          <a:xfrm>
            <a:off x="1600200" y="6096000"/>
            <a:ext cx="5562600" cy="476250"/>
          </a:xfrm>
          <a:prstGeom prst="actionButtonBackPrevious">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l">
              <a:spcBef>
                <a:spcPct val="0"/>
              </a:spcBef>
              <a:buFontTx/>
              <a:buNone/>
            </a:pPr>
            <a:fld id="{584972EA-0A37-6E43-97A7-97963463A110}" type="slidenum">
              <a:rPr lang="en-US" altLang="en-US" sz="1400" smtClean="0">
                <a:latin typeface="Times New Roman" panose="02020603050405020304" pitchFamily="18" charset="0"/>
              </a:rPr>
              <a:pPr algn="l">
                <a:spcBef>
                  <a:spcPct val="0"/>
                </a:spcBef>
                <a:buFontTx/>
                <a:buNone/>
              </a:pPr>
              <a:t>85</a:t>
            </a:fld>
            <a:endParaRPr lang="en-US" altLang="en-US" sz="1400">
              <a:latin typeface="Times New Roman" panose="02020603050405020304" pitchFamily="18" charset="0"/>
            </a:endParaRPr>
          </a:p>
        </p:txBody>
      </p:sp>
      <p:sp>
        <p:nvSpPr>
          <p:cNvPr id="196610" name="Rectangle 22">
            <a:extLst>
              <a:ext uri="{FF2B5EF4-FFF2-40B4-BE49-F238E27FC236}">
                <a16:creationId xmlns:a16="http://schemas.microsoft.com/office/drawing/2014/main" id="{7FB7BFF7-8DDD-7B3C-21BE-4328EFB91DE0}"/>
              </a:ext>
            </a:extLst>
          </p:cNvPr>
          <p:cNvSpPr>
            <a:spLocks noGrp="1" noChangeArrowheads="1"/>
          </p:cNvSpPr>
          <p:nvPr>
            <p:ph type="title" idx="4294967295"/>
          </p:nvPr>
        </p:nvSpPr>
        <p:spPr>
          <a:xfrm>
            <a:off x="533400" y="228600"/>
            <a:ext cx="8610600" cy="1143000"/>
          </a:xfrm>
        </p:spPr>
        <p:txBody>
          <a:bodyPr/>
          <a:lstStyle/>
          <a:p>
            <a:r>
              <a:rPr lang="en-US" altLang="en-US" sz="4000">
                <a:solidFill>
                  <a:srgbClr val="C00000"/>
                </a:solidFill>
              </a:rPr>
              <a:t>The problem of trust</a:t>
            </a:r>
            <a:endParaRPr lang="en-US" altLang="en-US" sz="3000">
              <a:solidFill>
                <a:schemeClr val="tx1"/>
              </a:solidFill>
            </a:endParaRPr>
          </a:p>
        </p:txBody>
      </p:sp>
      <p:graphicFrame>
        <p:nvGraphicFramePr>
          <p:cNvPr id="471070" name="Group 30">
            <a:extLst>
              <a:ext uri="{FF2B5EF4-FFF2-40B4-BE49-F238E27FC236}">
                <a16:creationId xmlns:a16="http://schemas.microsoft.com/office/drawing/2014/main" id="{0D2B51A9-A223-DD0B-46E6-45279AFD3079}"/>
              </a:ext>
            </a:extLst>
          </p:cNvPr>
          <p:cNvGraphicFramePr>
            <a:graphicFrameLocks noGrp="1"/>
          </p:cNvGraphicFramePr>
          <p:nvPr/>
        </p:nvGraphicFramePr>
        <p:xfrm>
          <a:off x="2057400" y="2209800"/>
          <a:ext cx="6324600" cy="3594100"/>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8842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6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Relies</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Doesn’</a:t>
                      </a:r>
                      <a:r>
                        <a:rPr kumimoji="0" lang="en-US" altLang="ja-JP"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rPr>
                        <a:t>t Rely</a:t>
                      </a:r>
                      <a:endParaRPr kumimoji="0" lang="en-US" altLang="en-US" sz="2600" b="0" i="0" u="none" strike="noStrike" cap="none" normalizeH="0" baseline="0" dirty="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Performs</a:t>
                      </a: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Beneficial Reliance</a:t>
                      </a: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rPr>
                        <a:t>Loss of Beneficial Reliance</a:t>
                      </a: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ECFF"/>
                    </a:solidFill>
                  </a:tcPr>
                </a:tc>
                <a:extLst>
                  <a:ext uri="{0D108BD9-81ED-4DB2-BD59-A6C34878D82A}">
                    <a16:rowId xmlns:a16="http://schemas.microsoft.com/office/drawing/2014/main" val="10001"/>
                  </a:ext>
                </a:extLst>
              </a:tr>
              <a:tr h="1354138">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r>
                        <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Doesn</a:t>
                      </a:r>
                      <a:r>
                        <a:rPr kumimoji="0" lang="ja-JP"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a:t>
                      </a:r>
                      <a:r>
                        <a:rPr kumimoji="0" lang="en-US" altLang="ja-JP"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rPr>
                        <a:t>t Perform</a:t>
                      </a:r>
                      <a:endParaRPr kumimoji="0" lang="en-US" altLang="en-US" sz="2600" b="0" i="0" u="none" strike="noStrike" cap="none" normalizeH="0" baseline="0">
                        <a:ln>
                          <a:noFill/>
                        </a:ln>
                        <a:solidFill>
                          <a:srgbClr val="C00000"/>
                        </a:solidFill>
                        <a:effectLst/>
                        <a:latin typeface="Verdana" panose="020B0604030504040204" pitchFamily="34" charset="0"/>
                        <a:ea typeface="MS PGothic" panose="020B0600070205080204" pitchFamily="34" charset="-128"/>
                      </a:endParaRPr>
                    </a:p>
                  </a:txBody>
                  <a:tcPr marT="45724" marB="45724"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buClr>
                          <a:schemeClr val="accent2"/>
                        </a:buClr>
                        <a:buFont typeface="Wingdings" pitchFamily="2" charset="2"/>
                        <a:defRPr sz="2600">
                          <a:solidFill>
                            <a:schemeClr val="tx1"/>
                          </a:solidFill>
                          <a:latin typeface="Verdana" panose="020B0604030504040204" pitchFamily="34" charset="0"/>
                          <a:ea typeface="MS PGothic" panose="020B0600070205080204" pitchFamily="34" charset="-128"/>
                        </a:defRPr>
                      </a:lvl1pPr>
                      <a:lvl2pPr marL="742950" indent="-285750">
                        <a:spcBef>
                          <a:spcPct val="20000"/>
                        </a:spcBef>
                        <a:buClr>
                          <a:schemeClr val="accent2"/>
                        </a:buClr>
                        <a:buFont typeface="Wingdings" pitchFamily="2" charset="2"/>
                        <a:defRPr sz="2200">
                          <a:solidFill>
                            <a:schemeClr val="tx1"/>
                          </a:solidFill>
                          <a:latin typeface="Verdana" panose="020B0604030504040204" pitchFamily="34" charset="0"/>
                          <a:ea typeface="MS PGothic" panose="020B0600070205080204" pitchFamily="34" charset="-128"/>
                        </a:defRPr>
                      </a:lvl2pPr>
                      <a:lvl3pPr marL="1143000" indent="-228600">
                        <a:spcBef>
                          <a:spcPct val="20000"/>
                        </a:spcBef>
                        <a:buClr>
                          <a:schemeClr val="accent2"/>
                        </a:buClr>
                        <a:buFont typeface="Wingdings" pitchFamily="2" charset="2"/>
                        <a:defRPr sz="2100">
                          <a:solidFill>
                            <a:schemeClr val="tx1"/>
                          </a:solidFill>
                          <a:latin typeface="Verdana" panose="020B0604030504040204" pitchFamily="34" charset="0"/>
                          <a:ea typeface="MS PGothic" panose="020B0600070205080204" pitchFamily="34" charset="-128"/>
                        </a:defRPr>
                      </a:lvl3pPr>
                      <a:lvl4pPr marL="1600200" indent="-228600">
                        <a:spcBef>
                          <a:spcPct val="20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4pPr>
                      <a:lvl5pPr marL="2057400" indent="-228600">
                        <a:spcBef>
                          <a:spcPct val="25000"/>
                        </a:spcBef>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5pPr>
                      <a:lvl6pPr marL="25146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6pPr>
                      <a:lvl7pPr marL="29718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7pPr>
                      <a:lvl8pPr marL="34290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8pPr>
                      <a:lvl9pPr marL="3886200" indent="-228600" eaLnBrk="0" fontAlgn="base" hangingPunct="0">
                        <a:spcBef>
                          <a:spcPct val="25000"/>
                        </a:spcBef>
                        <a:spcAft>
                          <a:spcPct val="0"/>
                        </a:spcAft>
                        <a:buClr>
                          <a:schemeClr val="accent2"/>
                        </a:buClr>
                        <a:buFont typeface="Wingdings" pitchFamily="2" charset="2"/>
                        <a:defRPr>
                          <a:solidFill>
                            <a:schemeClr val="tx1"/>
                          </a:solidFill>
                          <a:latin typeface="Verdana" panose="020B0604030504040204" pitchFamily="34" charset="0"/>
                          <a:ea typeface="MS PGothic" panose="020B0600070205080204" pitchFamily="34" charset="-128"/>
                        </a:defRPr>
                      </a:lvl9pPr>
                    </a:lstStyle>
                    <a:p>
                      <a:pPr marL="0" marR="0" lvl="0" indent="0" algn="ctr" defTabSz="914400" rtl="0" eaLnBrk="1" fontAlgn="base" latinLnBrk="0" hangingPunct="1">
                        <a:lnSpc>
                          <a:spcPct val="100000"/>
                        </a:lnSpc>
                        <a:spcBef>
                          <a:spcPct val="20000"/>
                        </a:spcBef>
                        <a:spcAft>
                          <a:spcPct val="0"/>
                        </a:spcAft>
                        <a:buClr>
                          <a:schemeClr val="accent2"/>
                        </a:buClr>
                        <a:buSzTx/>
                        <a:buFont typeface="Wingdings" pitchFamily="2" charset="2"/>
                        <a:buNone/>
                        <a:tabLst/>
                      </a:pPr>
                      <a:endParaRPr kumimoji="0" lang="en-US" altLang="en-US" sz="2400" b="0" i="0" u="none" strike="noStrike" cap="none" normalizeH="0" baseline="0" dirty="0">
                        <a:ln>
                          <a:noFill/>
                        </a:ln>
                        <a:solidFill>
                          <a:schemeClr val="tx1"/>
                        </a:solidFill>
                        <a:effectLst/>
                        <a:latin typeface="Verdana" panose="020B0604030504040204" pitchFamily="34" charset="0"/>
                        <a:ea typeface="MS PGothic" panose="020B0600070205080204" pitchFamily="34" charset="-128"/>
                      </a:endParaRPr>
                    </a:p>
                  </a:txBody>
                  <a:tcPr marT="45724" marB="45724"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2"/>
                  </a:ext>
                </a:extLst>
              </a:tr>
            </a:tbl>
          </a:graphicData>
        </a:graphic>
      </p:graphicFrame>
      <p:sp>
        <p:nvSpPr>
          <p:cNvPr id="196629" name="Text Box 20">
            <a:extLst>
              <a:ext uri="{FF2B5EF4-FFF2-40B4-BE49-F238E27FC236}">
                <a16:creationId xmlns:a16="http://schemas.microsoft.com/office/drawing/2014/main" id="{A07B89F0-C093-2CE3-04C7-8ECAEDED1D17}"/>
              </a:ext>
            </a:extLst>
          </p:cNvPr>
          <p:cNvSpPr txBox="1">
            <a:spLocks noChangeArrowheads="1"/>
          </p:cNvSpPr>
          <p:nvPr/>
        </p:nvSpPr>
        <p:spPr bwMode="auto">
          <a:xfrm>
            <a:off x="5257800" y="1676400"/>
            <a:ext cx="1571625"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David</a:t>
            </a:r>
          </a:p>
        </p:txBody>
      </p:sp>
      <p:sp>
        <p:nvSpPr>
          <p:cNvPr id="196630" name="Text Box 21">
            <a:extLst>
              <a:ext uri="{FF2B5EF4-FFF2-40B4-BE49-F238E27FC236}">
                <a16:creationId xmlns:a16="http://schemas.microsoft.com/office/drawing/2014/main" id="{E063AFE6-5686-543A-6305-F3D9672F7898}"/>
              </a:ext>
            </a:extLst>
          </p:cNvPr>
          <p:cNvSpPr txBox="1">
            <a:spLocks noChangeArrowheads="1"/>
          </p:cNvSpPr>
          <p:nvPr/>
        </p:nvSpPr>
        <p:spPr bwMode="auto">
          <a:xfrm>
            <a:off x="381000" y="4114800"/>
            <a:ext cx="1676400" cy="53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Ebenezer</a:t>
            </a:r>
          </a:p>
        </p:txBody>
      </p:sp>
    </p:spTree>
  </p:cSld>
  <p:clrMapOvr>
    <a:masterClrMapping/>
  </p:clrMapOvr>
  <p:transition/>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7" name="Title 1">
            <a:extLst>
              <a:ext uri="{FF2B5EF4-FFF2-40B4-BE49-F238E27FC236}">
                <a16:creationId xmlns:a16="http://schemas.microsoft.com/office/drawing/2014/main" id="{0D87D093-8F14-CD1D-7EC0-AF20371EAC42}"/>
              </a:ext>
            </a:extLst>
          </p:cNvPr>
          <p:cNvSpPr>
            <a:spLocks noGrp="1" noChangeArrowheads="1"/>
          </p:cNvSpPr>
          <p:nvPr>
            <p:ph type="title"/>
          </p:nvPr>
        </p:nvSpPr>
        <p:spPr/>
        <p:txBody>
          <a:bodyPr/>
          <a:lstStyle/>
          <a:p>
            <a:endParaRPr lang="en-US" altLang="en-US" sz="3600"/>
          </a:p>
        </p:txBody>
      </p:sp>
      <p:sp>
        <p:nvSpPr>
          <p:cNvPr id="198658" name="Slide Number Placeholder 3">
            <a:extLst>
              <a:ext uri="{FF2B5EF4-FFF2-40B4-BE49-F238E27FC236}">
                <a16:creationId xmlns:a16="http://schemas.microsoft.com/office/drawing/2014/main" id="{4BD2A390-9BD4-7DFE-6422-E1CBC9C0AB01}"/>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DA49E88A-397C-6C42-AF21-ECBE4509BFFF}" type="slidenum">
              <a:rPr lang="en-US" altLang="en-US" sz="1200" smtClean="0">
                <a:latin typeface="Verdana" panose="020B0604030504040204" pitchFamily="34" charset="0"/>
              </a:rPr>
              <a:pPr>
                <a:spcBef>
                  <a:spcPct val="0"/>
                </a:spcBef>
                <a:buFontTx/>
                <a:buNone/>
              </a:pPr>
              <a:t>86</a:t>
            </a:fld>
            <a:endParaRPr lang="en-US" altLang="en-US" sz="1200">
              <a:latin typeface="Verdana" panose="020B0604030504040204" pitchFamily="34" charset="0"/>
            </a:endParaRPr>
          </a:p>
        </p:txBody>
      </p:sp>
      <p:sp>
        <p:nvSpPr>
          <p:cNvPr id="198659" name="TextBox 4">
            <a:extLst>
              <a:ext uri="{FF2B5EF4-FFF2-40B4-BE49-F238E27FC236}">
                <a16:creationId xmlns:a16="http://schemas.microsoft.com/office/drawing/2014/main" id="{0B766234-268F-AB7B-FC93-F44E00645DC0}"/>
              </a:ext>
            </a:extLst>
          </p:cNvPr>
          <p:cNvSpPr txBox="1">
            <a:spLocks noChangeArrowheads="1"/>
          </p:cNvSpPr>
          <p:nvPr/>
        </p:nvSpPr>
        <p:spPr bwMode="auto">
          <a:xfrm>
            <a:off x="1371600" y="1905000"/>
            <a:ext cx="671195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a:spcBef>
                <a:spcPct val="0"/>
              </a:spcBef>
              <a:buFontTx/>
              <a:buNone/>
            </a:pPr>
            <a:r>
              <a:rPr lang="en-US" altLang="en-US" sz="3600">
                <a:solidFill>
                  <a:srgbClr val="C00000"/>
                </a:solidFill>
                <a:latin typeface="Verdana" panose="020B0604030504040204" pitchFamily="34" charset="0"/>
              </a:rPr>
              <a:t>Enforceable Contracts provide the gains associated with beneficial reliance</a:t>
            </a:r>
          </a:p>
        </p:txBody>
      </p:sp>
    </p:spTree>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1" name="Title 1">
            <a:extLst>
              <a:ext uri="{FF2B5EF4-FFF2-40B4-BE49-F238E27FC236}">
                <a16:creationId xmlns:a16="http://schemas.microsoft.com/office/drawing/2014/main" id="{E410EC2A-CD99-AB19-7A72-EE61E1B60CA2}"/>
              </a:ext>
            </a:extLst>
          </p:cNvPr>
          <p:cNvSpPr>
            <a:spLocks noGrp="1" noChangeArrowheads="1"/>
          </p:cNvSpPr>
          <p:nvPr>
            <p:ph type="title"/>
          </p:nvPr>
        </p:nvSpPr>
        <p:spPr/>
        <p:txBody>
          <a:bodyPr/>
          <a:lstStyle/>
          <a:p>
            <a:endParaRPr lang="en-US" altLang="en-US" sz="3600"/>
          </a:p>
        </p:txBody>
      </p:sp>
      <p:sp>
        <p:nvSpPr>
          <p:cNvPr id="199682" name="Slide Number Placeholder 3">
            <a:extLst>
              <a:ext uri="{FF2B5EF4-FFF2-40B4-BE49-F238E27FC236}">
                <a16:creationId xmlns:a16="http://schemas.microsoft.com/office/drawing/2014/main" id="{3663755D-AE4B-62C2-286A-099409F9DDA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F0D38ED3-2557-1F45-A69A-C5D35FD17410}" type="slidenum">
              <a:rPr lang="en-US" altLang="en-US" sz="1200" smtClean="0">
                <a:latin typeface="Verdana" panose="020B0604030504040204" pitchFamily="34" charset="0"/>
              </a:rPr>
              <a:pPr>
                <a:spcBef>
                  <a:spcPct val="0"/>
                </a:spcBef>
                <a:buFontTx/>
                <a:buNone/>
              </a:pPr>
              <a:t>87</a:t>
            </a:fld>
            <a:endParaRPr lang="en-US" altLang="en-US" sz="1200">
              <a:latin typeface="Verdana" panose="020B0604030504040204" pitchFamily="34" charset="0"/>
            </a:endParaRPr>
          </a:p>
        </p:txBody>
      </p:sp>
      <p:sp>
        <p:nvSpPr>
          <p:cNvPr id="199683" name="TextBox 4">
            <a:extLst>
              <a:ext uri="{FF2B5EF4-FFF2-40B4-BE49-F238E27FC236}">
                <a16:creationId xmlns:a16="http://schemas.microsoft.com/office/drawing/2014/main" id="{FDB8D818-336A-94E3-BF88-D480D442AFAB}"/>
              </a:ext>
            </a:extLst>
          </p:cNvPr>
          <p:cNvSpPr txBox="1">
            <a:spLocks noChangeArrowheads="1"/>
          </p:cNvSpPr>
          <p:nvPr/>
        </p:nvSpPr>
        <p:spPr bwMode="auto">
          <a:xfrm>
            <a:off x="1371600" y="1905000"/>
            <a:ext cx="6711950"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a:spcBef>
                <a:spcPct val="0"/>
              </a:spcBef>
              <a:buFontTx/>
              <a:buNone/>
            </a:pPr>
            <a:r>
              <a:rPr lang="en-US" altLang="en-US" sz="3600">
                <a:solidFill>
                  <a:srgbClr val="C00000"/>
                </a:solidFill>
                <a:latin typeface="Verdana" panose="020B0604030504040204" pitchFamily="34" charset="0"/>
              </a:rPr>
              <a:t>David is better off because he relied, and Ebenezer is better off because he had a charitable motive</a:t>
            </a:r>
          </a:p>
        </p:txBody>
      </p:sp>
    </p:spTree>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5" name="Title 1">
            <a:extLst>
              <a:ext uri="{FF2B5EF4-FFF2-40B4-BE49-F238E27FC236}">
                <a16:creationId xmlns:a16="http://schemas.microsoft.com/office/drawing/2014/main" id="{790FD023-EA49-9531-AEE0-35FCD0611448}"/>
              </a:ext>
            </a:extLst>
          </p:cNvPr>
          <p:cNvSpPr>
            <a:spLocks noGrp="1" noChangeArrowheads="1"/>
          </p:cNvSpPr>
          <p:nvPr>
            <p:ph type="title"/>
          </p:nvPr>
        </p:nvSpPr>
        <p:spPr/>
        <p:txBody>
          <a:bodyPr/>
          <a:lstStyle/>
          <a:p>
            <a:endParaRPr lang="en-US" altLang="en-US" sz="3600"/>
          </a:p>
        </p:txBody>
      </p:sp>
      <p:sp>
        <p:nvSpPr>
          <p:cNvPr id="200706" name="Slide Number Placeholder 3">
            <a:extLst>
              <a:ext uri="{FF2B5EF4-FFF2-40B4-BE49-F238E27FC236}">
                <a16:creationId xmlns:a16="http://schemas.microsoft.com/office/drawing/2014/main" id="{FE5612F2-5FF5-4DA6-7B88-F51299C7114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234C2CF9-095B-6C48-9C90-CC07EA323500}" type="slidenum">
              <a:rPr lang="en-US" altLang="en-US" sz="1200" smtClean="0">
                <a:latin typeface="Verdana" panose="020B0604030504040204" pitchFamily="34" charset="0"/>
              </a:rPr>
              <a:pPr>
                <a:spcBef>
                  <a:spcPct val="0"/>
                </a:spcBef>
                <a:buFontTx/>
                <a:buNone/>
              </a:pPr>
              <a:t>88</a:t>
            </a:fld>
            <a:endParaRPr lang="en-US" altLang="en-US" sz="1200">
              <a:latin typeface="Verdana" panose="020B0604030504040204" pitchFamily="34" charset="0"/>
            </a:endParaRPr>
          </a:p>
        </p:txBody>
      </p:sp>
      <p:sp>
        <p:nvSpPr>
          <p:cNvPr id="200707" name="TextBox 4">
            <a:extLst>
              <a:ext uri="{FF2B5EF4-FFF2-40B4-BE49-F238E27FC236}">
                <a16:creationId xmlns:a16="http://schemas.microsoft.com/office/drawing/2014/main" id="{03351DC7-DD97-2010-5402-E509D3EFA79B}"/>
              </a:ext>
            </a:extLst>
          </p:cNvPr>
          <p:cNvSpPr txBox="1">
            <a:spLocks noChangeArrowheads="1"/>
          </p:cNvSpPr>
          <p:nvPr/>
        </p:nvSpPr>
        <p:spPr bwMode="auto">
          <a:xfrm>
            <a:off x="1371600" y="1905000"/>
            <a:ext cx="671195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a:spcBef>
                <a:spcPct val="0"/>
              </a:spcBef>
              <a:buFontTx/>
              <a:buNone/>
            </a:pPr>
            <a:r>
              <a:rPr lang="en-US" altLang="en-US" sz="3600">
                <a:solidFill>
                  <a:srgbClr val="C00000"/>
                </a:solidFill>
                <a:latin typeface="Verdana" panose="020B0604030504040204" pitchFamily="34" charset="0"/>
              </a:rPr>
              <a:t>How are two people made better off when they exchange goods?</a:t>
            </a:r>
          </a:p>
        </p:txBody>
      </p:sp>
      <p:cxnSp>
        <p:nvCxnSpPr>
          <p:cNvPr id="200708" name="Straight Arrow Connector 8">
            <a:extLst>
              <a:ext uri="{FF2B5EF4-FFF2-40B4-BE49-F238E27FC236}">
                <a16:creationId xmlns:a16="http://schemas.microsoft.com/office/drawing/2014/main" id="{14F6C859-63BC-6ADE-9C14-126702E578DD}"/>
              </a:ext>
            </a:extLst>
          </p:cNvPr>
          <p:cNvCxnSpPr>
            <a:cxnSpLocks noChangeShapeType="1"/>
          </p:cNvCxnSpPr>
          <p:nvPr/>
        </p:nvCxnSpPr>
        <p:spPr bwMode="auto">
          <a:xfrm>
            <a:off x="3962400" y="4419600"/>
            <a:ext cx="1371600" cy="1588"/>
          </a:xfrm>
          <a:prstGeom prst="straightConnector1">
            <a:avLst/>
          </a:prstGeom>
          <a:noFill/>
          <a:ln w="38100">
            <a:solidFill>
              <a:srgbClr val="C00000"/>
            </a:solidFill>
            <a:round/>
            <a:headEnd/>
            <a:tailEnd type="arrow" w="med" len="med"/>
          </a:ln>
          <a:extLst>
            <a:ext uri="{909E8E84-426E-40DD-AFC4-6F175D3DCCD1}">
              <a14:hiddenFill xmlns:a14="http://schemas.microsoft.com/office/drawing/2010/main">
                <a:noFill/>
              </a14:hiddenFill>
            </a:ext>
          </a:extLst>
        </p:spPr>
      </p:cxnSp>
      <p:cxnSp>
        <p:nvCxnSpPr>
          <p:cNvPr id="200709" name="Straight Arrow Connector 9">
            <a:extLst>
              <a:ext uri="{FF2B5EF4-FFF2-40B4-BE49-F238E27FC236}">
                <a16:creationId xmlns:a16="http://schemas.microsoft.com/office/drawing/2014/main" id="{B45DAA04-1130-5B26-AFE1-C8F780270EFE}"/>
              </a:ext>
            </a:extLst>
          </p:cNvPr>
          <p:cNvCxnSpPr>
            <a:cxnSpLocks noChangeShapeType="1"/>
          </p:cNvCxnSpPr>
          <p:nvPr/>
        </p:nvCxnSpPr>
        <p:spPr bwMode="auto">
          <a:xfrm rot="10800000" flipV="1">
            <a:off x="3962400" y="5334000"/>
            <a:ext cx="1296988" cy="1588"/>
          </a:xfrm>
          <a:prstGeom prst="straightConnector1">
            <a:avLst/>
          </a:prstGeom>
          <a:noFill/>
          <a:ln w="38100">
            <a:solidFill>
              <a:srgbClr val="C00000"/>
            </a:solidFill>
            <a:round/>
            <a:headEnd/>
            <a:tailEnd type="arrow" w="med" len="med"/>
          </a:ln>
          <a:extLst>
            <a:ext uri="{909E8E84-426E-40DD-AFC4-6F175D3DCCD1}">
              <a14:hiddenFill xmlns:a14="http://schemas.microsoft.com/office/drawing/2010/main">
                <a:noFill/>
              </a14:hiddenFill>
            </a:ext>
          </a:extLst>
        </p:spPr>
      </p:cxnSp>
      <p:pic>
        <p:nvPicPr>
          <p:cNvPr id="200710" name="Picture 1">
            <a:extLst>
              <a:ext uri="{FF2B5EF4-FFF2-40B4-BE49-F238E27FC236}">
                <a16:creationId xmlns:a16="http://schemas.microsoft.com/office/drawing/2014/main" id="{9E5E9F57-0FB0-17CE-3BEC-981E06AF79A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38225" y="3992563"/>
            <a:ext cx="2466975" cy="20970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0711" name="Picture 2">
            <a:extLst>
              <a:ext uri="{FF2B5EF4-FFF2-40B4-BE49-F238E27FC236}">
                <a16:creationId xmlns:a16="http://schemas.microsoft.com/office/drawing/2014/main" id="{7303FC56-4BC9-4DD4-32A4-B5C9877BAF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683250" y="3992563"/>
            <a:ext cx="3471863"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29" name="Title 1">
            <a:extLst>
              <a:ext uri="{FF2B5EF4-FFF2-40B4-BE49-F238E27FC236}">
                <a16:creationId xmlns:a16="http://schemas.microsoft.com/office/drawing/2014/main" id="{5945CA54-6A09-AA19-9E4D-819D70D4EEE9}"/>
              </a:ext>
            </a:extLst>
          </p:cNvPr>
          <p:cNvSpPr>
            <a:spLocks noGrp="1" noChangeArrowheads="1"/>
          </p:cNvSpPr>
          <p:nvPr>
            <p:ph type="title"/>
          </p:nvPr>
        </p:nvSpPr>
        <p:spPr/>
        <p:txBody>
          <a:bodyPr/>
          <a:lstStyle/>
          <a:p>
            <a:endParaRPr lang="en-US" altLang="en-US" sz="3600"/>
          </a:p>
        </p:txBody>
      </p:sp>
      <p:sp>
        <p:nvSpPr>
          <p:cNvPr id="201730" name="Slide Number Placeholder 3">
            <a:extLst>
              <a:ext uri="{FF2B5EF4-FFF2-40B4-BE49-F238E27FC236}">
                <a16:creationId xmlns:a16="http://schemas.microsoft.com/office/drawing/2014/main" id="{DEA4F8D0-6371-C500-045F-A4BD50F4871C}"/>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FCEC6E5B-AB66-B240-8DAC-E86216F638DD}" type="slidenum">
              <a:rPr lang="en-US" altLang="en-US" sz="1200" smtClean="0">
                <a:latin typeface="Verdana" panose="020B0604030504040204" pitchFamily="34" charset="0"/>
              </a:rPr>
              <a:pPr>
                <a:spcBef>
                  <a:spcPct val="0"/>
                </a:spcBef>
                <a:buFontTx/>
                <a:buNone/>
              </a:pPr>
              <a:t>89</a:t>
            </a:fld>
            <a:endParaRPr lang="en-US" altLang="en-US" sz="1200">
              <a:latin typeface="Verdana" panose="020B0604030504040204" pitchFamily="34" charset="0"/>
            </a:endParaRPr>
          </a:p>
        </p:txBody>
      </p:sp>
      <p:sp>
        <p:nvSpPr>
          <p:cNvPr id="201731" name="TextBox 4">
            <a:extLst>
              <a:ext uri="{FF2B5EF4-FFF2-40B4-BE49-F238E27FC236}">
                <a16:creationId xmlns:a16="http://schemas.microsoft.com/office/drawing/2014/main" id="{7CE41A06-1E7F-3D88-5C74-12DA72756CB8}"/>
              </a:ext>
            </a:extLst>
          </p:cNvPr>
          <p:cNvSpPr txBox="1">
            <a:spLocks noChangeArrowheads="1"/>
          </p:cNvSpPr>
          <p:nvPr/>
        </p:nvSpPr>
        <p:spPr bwMode="auto">
          <a:xfrm>
            <a:off x="1371600" y="1905000"/>
            <a:ext cx="671195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a:spcBef>
                <a:spcPct val="0"/>
              </a:spcBef>
              <a:buFontTx/>
              <a:buNone/>
            </a:pPr>
            <a:r>
              <a:rPr lang="en-US" altLang="en-US" sz="3600">
                <a:latin typeface="Verdana" panose="020B0604030504040204" pitchFamily="34" charset="0"/>
              </a:rPr>
              <a:t>How are two people made better off when they exchange goods?</a:t>
            </a:r>
          </a:p>
        </p:txBody>
      </p:sp>
      <p:sp>
        <p:nvSpPr>
          <p:cNvPr id="7" name="TextBox 6">
            <a:extLst>
              <a:ext uri="{FF2B5EF4-FFF2-40B4-BE49-F238E27FC236}">
                <a16:creationId xmlns:a16="http://schemas.microsoft.com/office/drawing/2014/main" id="{B4BE9DFE-8ABE-0F3B-C97E-3A97F496D568}"/>
              </a:ext>
            </a:extLst>
          </p:cNvPr>
          <p:cNvSpPr txBox="1"/>
          <p:nvPr/>
        </p:nvSpPr>
        <p:spPr>
          <a:xfrm>
            <a:off x="228600" y="6096000"/>
            <a:ext cx="8763000" cy="584200"/>
          </a:xfrm>
          <a:prstGeom prst="rect">
            <a:avLst/>
          </a:prstGeom>
          <a:solidFill>
            <a:schemeClr val="bg2">
              <a:lumMod val="20000"/>
              <a:lumOff val="80000"/>
            </a:schemeClr>
          </a:solidFill>
          <a:ln>
            <a:solidFill>
              <a:srgbClr val="C00000"/>
            </a:solidFill>
          </a:ln>
        </p:spPr>
        <p:txBody>
          <a:bodyPr>
            <a:spAutoFit/>
          </a:bodyPr>
          <a:lstStyle/>
          <a:p>
            <a:pPr>
              <a:defRPr/>
            </a:pPr>
            <a:r>
              <a:rPr lang="en-US" sz="3200" dirty="0">
                <a:solidFill>
                  <a:srgbClr val="C00000"/>
                </a:solidFill>
                <a:ea typeface="+mn-ea"/>
              </a:rPr>
              <a:t>After the bargain, same horse, same cow</a:t>
            </a:r>
          </a:p>
        </p:txBody>
      </p:sp>
      <p:pic>
        <p:nvPicPr>
          <p:cNvPr id="201733" name="Picture 1">
            <a:extLst>
              <a:ext uri="{FF2B5EF4-FFF2-40B4-BE49-F238E27FC236}">
                <a16:creationId xmlns:a16="http://schemas.microsoft.com/office/drawing/2014/main" id="{CDBF1ABF-7584-9E8D-1DA3-6601B46A9FB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867400" y="3802063"/>
            <a:ext cx="2667000" cy="226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1734" name="Picture 2">
            <a:extLst>
              <a:ext uri="{FF2B5EF4-FFF2-40B4-BE49-F238E27FC236}">
                <a16:creationId xmlns:a16="http://schemas.microsoft.com/office/drawing/2014/main" id="{F50E42EF-E2C5-2239-732A-28DBBCF8ED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3687763"/>
            <a:ext cx="3408363" cy="2266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Slide Number Placeholder 3">
            <a:extLst>
              <a:ext uri="{FF2B5EF4-FFF2-40B4-BE49-F238E27FC236}">
                <a16:creationId xmlns:a16="http://schemas.microsoft.com/office/drawing/2014/main" id="{080A7644-73DA-25DD-E808-F6B848F0204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1A16A28E-A05E-CB49-844B-217EEC1EBABA}" type="slidenum">
              <a:rPr lang="en-US" altLang="en-US" sz="1200" smtClean="0">
                <a:latin typeface="Verdana" panose="020B0604030504040204" pitchFamily="34" charset="0"/>
              </a:rPr>
              <a:pPr>
                <a:spcBef>
                  <a:spcPct val="0"/>
                </a:spcBef>
                <a:buFontTx/>
                <a:buNone/>
              </a:pPr>
              <a:t>9</a:t>
            </a:fld>
            <a:endParaRPr lang="en-US" altLang="en-US" sz="1200">
              <a:latin typeface="Verdana" panose="020B0604030504040204" pitchFamily="34" charset="0"/>
            </a:endParaRPr>
          </a:p>
        </p:txBody>
      </p:sp>
      <p:sp>
        <p:nvSpPr>
          <p:cNvPr id="53250" name="Rectangle 22">
            <a:extLst>
              <a:ext uri="{FF2B5EF4-FFF2-40B4-BE49-F238E27FC236}">
                <a16:creationId xmlns:a16="http://schemas.microsoft.com/office/drawing/2014/main" id="{80359F4C-1EBF-C73B-99BD-642A0E5E7C63}"/>
              </a:ext>
            </a:extLst>
          </p:cNvPr>
          <p:cNvSpPr>
            <a:spLocks noGrp="1" noChangeArrowheads="1"/>
          </p:cNvSpPr>
          <p:nvPr>
            <p:ph type="title" idx="4294967295"/>
          </p:nvPr>
        </p:nvSpPr>
        <p:spPr>
          <a:xfrm>
            <a:off x="533400" y="228600"/>
            <a:ext cx="8610600" cy="1143000"/>
          </a:xfrm>
        </p:spPr>
        <p:txBody>
          <a:bodyPr/>
          <a:lstStyle/>
          <a:p>
            <a:r>
              <a:rPr lang="en-US" altLang="en-US" sz="4000">
                <a:solidFill>
                  <a:schemeClr val="tx1"/>
                </a:solidFill>
              </a:rPr>
              <a:t>Modeling Two-party choices</a:t>
            </a:r>
            <a:r>
              <a:rPr lang="en-US" altLang="en-US" sz="4000">
                <a:solidFill>
                  <a:schemeClr val="accent2"/>
                </a:solidFill>
              </a:rPr>
              <a:t>: </a:t>
            </a:r>
            <a:r>
              <a:rPr lang="en-US" altLang="en-US">
                <a:solidFill>
                  <a:schemeClr val="tx1"/>
                </a:solidFill>
              </a:rPr>
              <a:t>Player 2</a:t>
            </a:r>
          </a:p>
        </p:txBody>
      </p:sp>
      <p:graphicFrame>
        <p:nvGraphicFramePr>
          <p:cNvPr id="472092" name="Group 28">
            <a:extLst>
              <a:ext uri="{FF2B5EF4-FFF2-40B4-BE49-F238E27FC236}">
                <a16:creationId xmlns:a16="http://schemas.microsoft.com/office/drawing/2014/main" id="{B16F97EB-E459-4AAE-71C8-346FB8CA74C2}"/>
              </a:ext>
            </a:extLst>
          </p:cNvPr>
          <p:cNvGraphicFramePr>
            <a:graphicFrameLocks noGrp="1"/>
          </p:cNvGraphicFramePr>
          <p:nvPr/>
        </p:nvGraphicFramePr>
        <p:xfrm>
          <a:off x="2057400" y="2209800"/>
          <a:ext cx="6324600" cy="3471863"/>
        </p:xfrm>
        <a:graphic>
          <a:graphicData uri="http://schemas.openxmlformats.org/drawingml/2006/table">
            <a:tbl>
              <a:tblPr/>
              <a:tblGrid>
                <a:gridCol w="1905000">
                  <a:extLst>
                    <a:ext uri="{9D8B030D-6E8A-4147-A177-3AD203B41FA5}">
                      <a16:colId xmlns:a16="http://schemas.microsoft.com/office/drawing/2014/main" val="20000"/>
                    </a:ext>
                  </a:extLst>
                </a:gridCol>
                <a:gridCol w="2159000">
                  <a:extLst>
                    <a:ext uri="{9D8B030D-6E8A-4147-A177-3AD203B41FA5}">
                      <a16:colId xmlns:a16="http://schemas.microsoft.com/office/drawing/2014/main" val="20001"/>
                    </a:ext>
                  </a:extLst>
                </a:gridCol>
                <a:gridCol w="2260600">
                  <a:extLst>
                    <a:ext uri="{9D8B030D-6E8A-4147-A177-3AD203B41FA5}">
                      <a16:colId xmlns:a16="http://schemas.microsoft.com/office/drawing/2014/main" val="20002"/>
                    </a:ext>
                  </a:extLst>
                </a:gridCol>
              </a:tblGrid>
              <a:tr h="762000">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r>
                        <a:rPr kumimoji="0" lang="en-US" sz="2600" b="0" i="0" u="none" strike="noStrike" cap="none" normalizeH="0" baseline="0">
                          <a:ln>
                            <a:noFill/>
                          </a:ln>
                          <a:solidFill>
                            <a:srgbClr val="FF0000"/>
                          </a:solidFill>
                          <a:effectLst/>
                          <a:latin typeface="Verdana" charset="0"/>
                          <a:ea typeface="MS PGothic" charset="0"/>
                          <a:cs typeface="MS PGothic" charset="0"/>
                        </a:rPr>
                        <a:t>Cooperate</a:t>
                      </a: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0"/>
                  </a:ext>
                </a:extLst>
              </a:tr>
              <a:tr h="1355725">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1354138">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600" b="0" i="0" u="none" strike="noStrike" cap="none" normalizeH="0" baseline="0">
                        <a:ln>
                          <a:noFill/>
                        </a:ln>
                        <a:solidFill>
                          <a:srgbClr val="FF0000"/>
                        </a:solidFill>
                        <a:effectLst/>
                        <a:latin typeface="Verdana" charset="0"/>
                        <a:ea typeface="MS PGothic" charset="0"/>
                        <a:cs typeface="MS PGothic" charset="0"/>
                      </a:endParaRPr>
                    </a:p>
                  </a:txBody>
                  <a:tcPr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rgbClr val="CCFF99"/>
                    </a:solidFill>
                  </a:tcPr>
                </a:tc>
                <a:tc>
                  <a:txBody>
                    <a:bodyPr/>
                    <a:lstStyle/>
                    <a:p>
                      <a:pPr marL="0" marR="0" lvl="0" indent="0" algn="l" defTabSz="914400" rtl="0" eaLnBrk="1" fontAlgn="base" latinLnBrk="0" hangingPunct="1">
                        <a:lnSpc>
                          <a:spcPct val="100000"/>
                        </a:lnSpc>
                        <a:spcBef>
                          <a:spcPct val="20000"/>
                        </a:spcBef>
                        <a:spcAft>
                          <a:spcPct val="0"/>
                        </a:spcAft>
                        <a:buClr>
                          <a:schemeClr val="accent2"/>
                        </a:buClr>
                        <a:buSzTx/>
                        <a:buFont typeface="Wingdings" charset="0"/>
                        <a:buNone/>
                        <a:tabLst/>
                      </a:pPr>
                      <a:endParaRPr kumimoji="0" lang="en-US" sz="2400" b="0" i="0" u="none" strike="noStrike" cap="none" normalizeH="0" baseline="0">
                        <a:ln>
                          <a:noFill/>
                        </a:ln>
                        <a:solidFill>
                          <a:schemeClr val="tx1"/>
                        </a:solidFill>
                        <a:effectLst/>
                        <a:latin typeface="Verdana" charset="0"/>
                        <a:ea typeface="MS PGothic" charset="0"/>
                        <a:cs typeface="MS PGothic" charset="0"/>
                      </a:endParaRPr>
                    </a:p>
                  </a:txBody>
                  <a:tcPr anchor="ctr" anchorCtr="1"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53269" name="Text Box 20">
            <a:extLst>
              <a:ext uri="{FF2B5EF4-FFF2-40B4-BE49-F238E27FC236}">
                <a16:creationId xmlns:a16="http://schemas.microsoft.com/office/drawing/2014/main" id="{75BCBC84-2F0B-C4C8-BE44-214F375FB691}"/>
              </a:ext>
            </a:extLst>
          </p:cNvPr>
          <p:cNvSpPr txBox="1">
            <a:spLocks noChangeArrowheads="1"/>
          </p:cNvSpPr>
          <p:nvPr/>
        </p:nvSpPr>
        <p:spPr bwMode="auto">
          <a:xfrm>
            <a:off x="5257800" y="1600200"/>
            <a:ext cx="16764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800">
                <a:latin typeface="Times New Roman" panose="02020603050405020304" pitchFamily="18" charset="0"/>
              </a:rPr>
              <a:t>Player 2</a:t>
            </a:r>
          </a:p>
        </p:txBody>
      </p:sp>
      <p:sp>
        <p:nvSpPr>
          <p:cNvPr id="53270" name="Text Box 21">
            <a:extLst>
              <a:ext uri="{FF2B5EF4-FFF2-40B4-BE49-F238E27FC236}">
                <a16:creationId xmlns:a16="http://schemas.microsoft.com/office/drawing/2014/main" id="{482D6572-FB3F-58D4-716F-0FCE76BB6CF5}"/>
              </a:ext>
            </a:extLst>
          </p:cNvPr>
          <p:cNvSpPr txBox="1">
            <a:spLocks noChangeArrowheads="1"/>
          </p:cNvSpPr>
          <p:nvPr/>
        </p:nvSpPr>
        <p:spPr bwMode="auto">
          <a:xfrm>
            <a:off x="381000" y="3733800"/>
            <a:ext cx="13589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2800">
              <a:latin typeface="Times New Roman" panose="02020603050405020304" pitchFamily="18" charset="0"/>
            </a:endParaRPr>
          </a:p>
        </p:txBody>
      </p:sp>
    </p:spTree>
  </p:cSld>
  <p:clrMapOvr>
    <a:masterClrMapping/>
  </p:clrMapOvr>
  <p:transition/>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3" name="Slide Number Placeholder 3">
            <a:extLst>
              <a:ext uri="{FF2B5EF4-FFF2-40B4-BE49-F238E27FC236}">
                <a16:creationId xmlns:a16="http://schemas.microsoft.com/office/drawing/2014/main" id="{1D64FE6A-57C9-A81E-A0B1-8AB49CB32D0F}"/>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FAF0A567-5BC4-BF4A-8A43-01A7E2820CB3}" type="slidenum">
              <a:rPr lang="en-US" altLang="en-US" sz="1200" smtClean="0">
                <a:latin typeface="Verdana" panose="020B0604030504040204" pitchFamily="34" charset="0"/>
              </a:rPr>
              <a:pPr>
                <a:spcBef>
                  <a:spcPct val="0"/>
                </a:spcBef>
                <a:buFontTx/>
                <a:buNone/>
              </a:pPr>
              <a:t>90</a:t>
            </a:fld>
            <a:endParaRPr lang="en-US" altLang="en-US" sz="1200">
              <a:latin typeface="Verdana" panose="020B0604030504040204" pitchFamily="34" charset="0"/>
            </a:endParaRPr>
          </a:p>
        </p:txBody>
      </p:sp>
      <p:sp>
        <p:nvSpPr>
          <p:cNvPr id="202754" name="Rectangle 3">
            <a:extLst>
              <a:ext uri="{FF2B5EF4-FFF2-40B4-BE49-F238E27FC236}">
                <a16:creationId xmlns:a16="http://schemas.microsoft.com/office/drawing/2014/main" id="{E8004211-F12D-4A44-C46E-CB38B7733674}"/>
              </a:ext>
            </a:extLst>
          </p:cNvPr>
          <p:cNvSpPr>
            <a:spLocks noGrp="1" noChangeArrowheads="1"/>
          </p:cNvSpPr>
          <p:nvPr>
            <p:ph type="title"/>
          </p:nvPr>
        </p:nvSpPr>
        <p:spPr/>
        <p:txBody>
          <a:bodyPr/>
          <a:lstStyle/>
          <a:p>
            <a:pPr eaLnBrk="1" hangingPunct="1"/>
            <a:r>
              <a:rPr lang="en-US" altLang="en-US"/>
              <a:t>Modeling a Bargain:</a:t>
            </a:r>
            <a:r>
              <a:rPr lang="en-US" altLang="en-US" sz="2400"/>
              <a:t> </a:t>
            </a:r>
            <a:br>
              <a:rPr lang="en-US" altLang="en-US" sz="2400"/>
            </a:br>
            <a:r>
              <a:rPr lang="en-US" altLang="en-US" sz="2400"/>
              <a:t>Two Commodities: Mums and Roses</a:t>
            </a:r>
          </a:p>
        </p:txBody>
      </p:sp>
      <p:grpSp>
        <p:nvGrpSpPr>
          <p:cNvPr id="202755" name="Group 109">
            <a:extLst>
              <a:ext uri="{FF2B5EF4-FFF2-40B4-BE49-F238E27FC236}">
                <a16:creationId xmlns:a16="http://schemas.microsoft.com/office/drawing/2014/main" id="{359B87B5-0E8E-3F9E-3018-ECC7A0E64CB1}"/>
              </a:ext>
            </a:extLst>
          </p:cNvPr>
          <p:cNvGrpSpPr>
            <a:grpSpLocks/>
          </p:cNvGrpSpPr>
          <p:nvPr/>
        </p:nvGrpSpPr>
        <p:grpSpPr bwMode="auto">
          <a:xfrm>
            <a:off x="3968750" y="5192713"/>
            <a:ext cx="4802188" cy="1006475"/>
            <a:chOff x="2500" y="3271"/>
            <a:chExt cx="3025" cy="634"/>
          </a:xfrm>
        </p:grpSpPr>
        <p:sp>
          <p:nvSpPr>
            <p:cNvPr id="202863" name="Rectangle 110">
              <a:extLst>
                <a:ext uri="{FF2B5EF4-FFF2-40B4-BE49-F238E27FC236}">
                  <a16:creationId xmlns:a16="http://schemas.microsoft.com/office/drawing/2014/main" id="{237AC404-1554-3392-B6F4-01CD0BDC91FF}"/>
                </a:ext>
              </a:extLst>
            </p:cNvPr>
            <p:cNvSpPr>
              <a:spLocks noChangeArrowheads="1"/>
            </p:cNvSpPr>
            <p:nvPr/>
          </p:nvSpPr>
          <p:spPr bwMode="auto">
            <a:xfrm>
              <a:off x="2500" y="3721"/>
              <a:ext cx="88"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2864" name="Rectangle 111">
              <a:extLst>
                <a:ext uri="{FF2B5EF4-FFF2-40B4-BE49-F238E27FC236}">
                  <a16:creationId xmlns:a16="http://schemas.microsoft.com/office/drawing/2014/main" id="{44ADD749-4812-5811-B959-71AFB5A1C767}"/>
                </a:ext>
              </a:extLst>
            </p:cNvPr>
            <p:cNvSpPr>
              <a:spLocks noChangeArrowheads="1"/>
            </p:cNvSpPr>
            <p:nvPr/>
          </p:nvSpPr>
          <p:spPr bwMode="auto">
            <a:xfrm rot="-10778215">
              <a:off x="5203" y="3271"/>
              <a:ext cx="32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p>
          </p:txBody>
        </p:sp>
      </p:grpSp>
      <p:grpSp>
        <p:nvGrpSpPr>
          <p:cNvPr id="202756" name="Group 112">
            <a:extLst>
              <a:ext uri="{FF2B5EF4-FFF2-40B4-BE49-F238E27FC236}">
                <a16:creationId xmlns:a16="http://schemas.microsoft.com/office/drawing/2014/main" id="{EDF1058E-59AD-C5EB-3847-399F0850F907}"/>
              </a:ext>
            </a:extLst>
          </p:cNvPr>
          <p:cNvGrpSpPr>
            <a:grpSpLocks/>
          </p:cNvGrpSpPr>
          <p:nvPr/>
        </p:nvGrpSpPr>
        <p:grpSpPr bwMode="auto">
          <a:xfrm>
            <a:off x="3968750" y="5192713"/>
            <a:ext cx="4802188" cy="958850"/>
            <a:chOff x="2500" y="3271"/>
            <a:chExt cx="3025" cy="604"/>
          </a:xfrm>
        </p:grpSpPr>
        <p:sp>
          <p:nvSpPr>
            <p:cNvPr id="202861" name="Rectangle 113">
              <a:extLst>
                <a:ext uri="{FF2B5EF4-FFF2-40B4-BE49-F238E27FC236}">
                  <a16:creationId xmlns:a16="http://schemas.microsoft.com/office/drawing/2014/main" id="{AC3DA208-6D8B-0215-A62A-C3A854901B00}"/>
                </a:ext>
              </a:extLst>
            </p:cNvPr>
            <p:cNvSpPr>
              <a:spLocks noChangeArrowheads="1"/>
            </p:cNvSpPr>
            <p:nvPr/>
          </p:nvSpPr>
          <p:spPr bwMode="auto">
            <a:xfrm>
              <a:off x="2500" y="372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2862" name="Rectangle 114">
              <a:extLst>
                <a:ext uri="{FF2B5EF4-FFF2-40B4-BE49-F238E27FC236}">
                  <a16:creationId xmlns:a16="http://schemas.microsoft.com/office/drawing/2014/main" id="{863696F7-0F58-D79C-6E0D-B055BB9DDD08}"/>
                </a:ext>
              </a:extLst>
            </p:cNvPr>
            <p:cNvSpPr>
              <a:spLocks noChangeArrowheads="1"/>
            </p:cNvSpPr>
            <p:nvPr/>
          </p:nvSpPr>
          <p:spPr bwMode="auto">
            <a:xfrm rot="-10778215">
              <a:off x="5203" y="3271"/>
              <a:ext cx="32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p>
          </p:txBody>
        </p:sp>
      </p:grpSp>
      <p:sp>
        <p:nvSpPr>
          <p:cNvPr id="202757" name="Text Box 116">
            <a:extLst>
              <a:ext uri="{FF2B5EF4-FFF2-40B4-BE49-F238E27FC236}">
                <a16:creationId xmlns:a16="http://schemas.microsoft.com/office/drawing/2014/main" id="{5D335620-5F8B-3459-18ED-F3A585182A2B}"/>
              </a:ext>
            </a:extLst>
          </p:cNvPr>
          <p:cNvSpPr txBox="1">
            <a:spLocks noChangeArrowheads="1"/>
          </p:cNvSpPr>
          <p:nvPr/>
        </p:nvSpPr>
        <p:spPr bwMode="auto">
          <a:xfrm>
            <a:off x="1828800" y="5562600"/>
            <a:ext cx="381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0</a:t>
            </a:r>
          </a:p>
        </p:txBody>
      </p:sp>
      <p:sp>
        <p:nvSpPr>
          <p:cNvPr id="202758" name="Rectangle 119">
            <a:extLst>
              <a:ext uri="{FF2B5EF4-FFF2-40B4-BE49-F238E27FC236}">
                <a16:creationId xmlns:a16="http://schemas.microsoft.com/office/drawing/2014/main" id="{0A8F6B9B-DBCE-0C63-475A-C7E4163CE220}"/>
              </a:ext>
            </a:extLst>
          </p:cNvPr>
          <p:cNvSpPr>
            <a:spLocks noChangeArrowheads="1"/>
          </p:cNvSpPr>
          <p:nvPr/>
        </p:nvSpPr>
        <p:spPr bwMode="auto">
          <a:xfrm>
            <a:off x="0" y="175260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59" name="Rectangle 120">
            <a:extLst>
              <a:ext uri="{FF2B5EF4-FFF2-40B4-BE49-F238E27FC236}">
                <a16:creationId xmlns:a16="http://schemas.microsoft.com/office/drawing/2014/main" id="{595E84B7-089D-0F48-866E-FBC4AF914630}"/>
              </a:ext>
            </a:extLst>
          </p:cNvPr>
          <p:cNvSpPr>
            <a:spLocks noChangeArrowheads="1"/>
          </p:cNvSpPr>
          <p:nvPr/>
        </p:nvSpPr>
        <p:spPr bwMode="auto">
          <a:xfrm>
            <a:off x="0" y="19970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60" name="Rectangle 121">
            <a:extLst>
              <a:ext uri="{FF2B5EF4-FFF2-40B4-BE49-F238E27FC236}">
                <a16:creationId xmlns:a16="http://schemas.microsoft.com/office/drawing/2014/main" id="{AC670E8E-4CD0-E11A-A5A3-EE0CAAC84A74}"/>
              </a:ext>
            </a:extLst>
          </p:cNvPr>
          <p:cNvSpPr>
            <a:spLocks noChangeArrowheads="1"/>
          </p:cNvSpPr>
          <p:nvPr/>
        </p:nvSpPr>
        <p:spPr bwMode="auto">
          <a:xfrm>
            <a:off x="65088" y="19970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61" name="Rectangle 122">
            <a:extLst>
              <a:ext uri="{FF2B5EF4-FFF2-40B4-BE49-F238E27FC236}">
                <a16:creationId xmlns:a16="http://schemas.microsoft.com/office/drawing/2014/main" id="{95FADF21-52CA-FC0F-9B5E-8BFADA721BA4}"/>
              </a:ext>
            </a:extLst>
          </p:cNvPr>
          <p:cNvSpPr>
            <a:spLocks noChangeArrowheads="1"/>
          </p:cNvSpPr>
          <p:nvPr/>
        </p:nvSpPr>
        <p:spPr bwMode="auto">
          <a:xfrm>
            <a:off x="773113" y="19970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62" name="Rectangle 123">
            <a:extLst>
              <a:ext uri="{FF2B5EF4-FFF2-40B4-BE49-F238E27FC236}">
                <a16:creationId xmlns:a16="http://schemas.microsoft.com/office/drawing/2014/main" id="{E40C5901-4FC2-EE5A-C666-A2B8762949AC}"/>
              </a:ext>
            </a:extLst>
          </p:cNvPr>
          <p:cNvSpPr>
            <a:spLocks noChangeArrowheads="1"/>
          </p:cNvSpPr>
          <p:nvPr/>
        </p:nvSpPr>
        <p:spPr bwMode="auto">
          <a:xfrm>
            <a:off x="1544638" y="1828800"/>
            <a:ext cx="647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000000"/>
                </a:solidFill>
                <a:latin typeface="Times New Roman" panose="02020603050405020304" pitchFamily="18" charset="0"/>
              </a:rPr>
              <a:t>Mums</a:t>
            </a:r>
            <a:endParaRPr lang="en-US" altLang="en-US" sz="2000">
              <a:latin typeface="Verdana" panose="020B0604030504040204" pitchFamily="34" charset="0"/>
            </a:endParaRPr>
          </a:p>
        </p:txBody>
      </p:sp>
      <p:sp>
        <p:nvSpPr>
          <p:cNvPr id="202763" name="Rectangle 124">
            <a:extLst>
              <a:ext uri="{FF2B5EF4-FFF2-40B4-BE49-F238E27FC236}">
                <a16:creationId xmlns:a16="http://schemas.microsoft.com/office/drawing/2014/main" id="{5A7EF799-FB33-AB3C-B12D-67A1D2A5A8C1}"/>
              </a:ext>
            </a:extLst>
          </p:cNvPr>
          <p:cNvSpPr>
            <a:spLocks noChangeArrowheads="1"/>
          </p:cNvSpPr>
          <p:nvPr/>
        </p:nvSpPr>
        <p:spPr bwMode="auto">
          <a:xfrm>
            <a:off x="2203450" y="19970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64" name="Rectangle 125">
            <a:extLst>
              <a:ext uri="{FF2B5EF4-FFF2-40B4-BE49-F238E27FC236}">
                <a16:creationId xmlns:a16="http://schemas.microsoft.com/office/drawing/2014/main" id="{9C7E574D-B628-61A3-043C-F10EEEA0A892}"/>
              </a:ext>
            </a:extLst>
          </p:cNvPr>
          <p:cNvSpPr>
            <a:spLocks noChangeArrowheads="1"/>
          </p:cNvSpPr>
          <p:nvPr/>
        </p:nvSpPr>
        <p:spPr bwMode="auto">
          <a:xfrm>
            <a:off x="0" y="2243138"/>
            <a:ext cx="2698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65" name="Rectangle 126">
            <a:extLst>
              <a:ext uri="{FF2B5EF4-FFF2-40B4-BE49-F238E27FC236}">
                <a16:creationId xmlns:a16="http://schemas.microsoft.com/office/drawing/2014/main" id="{D04026BE-D76C-551F-4F62-496079B1D133}"/>
              </a:ext>
            </a:extLst>
          </p:cNvPr>
          <p:cNvSpPr>
            <a:spLocks noChangeArrowheads="1"/>
          </p:cNvSpPr>
          <p:nvPr/>
        </p:nvSpPr>
        <p:spPr bwMode="auto">
          <a:xfrm>
            <a:off x="322263" y="22431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66" name="Rectangle 127">
            <a:extLst>
              <a:ext uri="{FF2B5EF4-FFF2-40B4-BE49-F238E27FC236}">
                <a16:creationId xmlns:a16="http://schemas.microsoft.com/office/drawing/2014/main" id="{73FB0133-5453-ECA1-2AD4-9752B7DC1DD9}"/>
              </a:ext>
            </a:extLst>
          </p:cNvPr>
          <p:cNvSpPr>
            <a:spLocks noChangeArrowheads="1"/>
          </p:cNvSpPr>
          <p:nvPr/>
        </p:nvSpPr>
        <p:spPr bwMode="auto">
          <a:xfrm>
            <a:off x="0"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67" name="Rectangle 128">
            <a:extLst>
              <a:ext uri="{FF2B5EF4-FFF2-40B4-BE49-F238E27FC236}">
                <a16:creationId xmlns:a16="http://schemas.microsoft.com/office/drawing/2014/main" id="{6DC547FF-9EC9-E162-0A85-483F3060E503}"/>
              </a:ext>
            </a:extLst>
          </p:cNvPr>
          <p:cNvSpPr>
            <a:spLocks noChangeArrowheads="1"/>
          </p:cNvSpPr>
          <p:nvPr/>
        </p:nvSpPr>
        <p:spPr bwMode="auto">
          <a:xfrm>
            <a:off x="773113"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68" name="Rectangle 129">
            <a:extLst>
              <a:ext uri="{FF2B5EF4-FFF2-40B4-BE49-F238E27FC236}">
                <a16:creationId xmlns:a16="http://schemas.microsoft.com/office/drawing/2014/main" id="{FBE46E1A-DE45-7D80-9D2F-A24089FE75F3}"/>
              </a:ext>
            </a:extLst>
          </p:cNvPr>
          <p:cNvSpPr>
            <a:spLocks noChangeArrowheads="1"/>
          </p:cNvSpPr>
          <p:nvPr/>
        </p:nvSpPr>
        <p:spPr bwMode="auto">
          <a:xfrm>
            <a:off x="1544638"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69" name="Rectangle 130">
            <a:extLst>
              <a:ext uri="{FF2B5EF4-FFF2-40B4-BE49-F238E27FC236}">
                <a16:creationId xmlns:a16="http://schemas.microsoft.com/office/drawing/2014/main" id="{33143B20-9C82-7DD9-C0B8-7EB87CDA6598}"/>
              </a:ext>
            </a:extLst>
          </p:cNvPr>
          <p:cNvSpPr>
            <a:spLocks noChangeArrowheads="1"/>
          </p:cNvSpPr>
          <p:nvPr/>
        </p:nvSpPr>
        <p:spPr bwMode="auto">
          <a:xfrm>
            <a:off x="2317750"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70" name="Rectangle 131">
            <a:extLst>
              <a:ext uri="{FF2B5EF4-FFF2-40B4-BE49-F238E27FC236}">
                <a16:creationId xmlns:a16="http://schemas.microsoft.com/office/drawing/2014/main" id="{C82D5A9C-2D0B-8998-5171-BC304A36BF42}"/>
              </a:ext>
            </a:extLst>
          </p:cNvPr>
          <p:cNvSpPr>
            <a:spLocks noChangeArrowheads="1"/>
          </p:cNvSpPr>
          <p:nvPr/>
        </p:nvSpPr>
        <p:spPr bwMode="auto">
          <a:xfrm>
            <a:off x="3089275"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71" name="Rectangle 132">
            <a:extLst>
              <a:ext uri="{FF2B5EF4-FFF2-40B4-BE49-F238E27FC236}">
                <a16:creationId xmlns:a16="http://schemas.microsoft.com/office/drawing/2014/main" id="{73587554-87E8-6461-3CB7-542BAC819B32}"/>
              </a:ext>
            </a:extLst>
          </p:cNvPr>
          <p:cNvSpPr>
            <a:spLocks noChangeArrowheads="1"/>
          </p:cNvSpPr>
          <p:nvPr/>
        </p:nvSpPr>
        <p:spPr bwMode="auto">
          <a:xfrm>
            <a:off x="3862388"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72" name="Rectangle 133">
            <a:extLst>
              <a:ext uri="{FF2B5EF4-FFF2-40B4-BE49-F238E27FC236}">
                <a16:creationId xmlns:a16="http://schemas.microsoft.com/office/drawing/2014/main" id="{4B9D181B-27E4-6585-6E83-8636AD9AB3EB}"/>
              </a:ext>
            </a:extLst>
          </p:cNvPr>
          <p:cNvSpPr>
            <a:spLocks noChangeArrowheads="1"/>
          </p:cNvSpPr>
          <p:nvPr/>
        </p:nvSpPr>
        <p:spPr bwMode="auto">
          <a:xfrm>
            <a:off x="4635500"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73" name="Rectangle 134">
            <a:extLst>
              <a:ext uri="{FF2B5EF4-FFF2-40B4-BE49-F238E27FC236}">
                <a16:creationId xmlns:a16="http://schemas.microsoft.com/office/drawing/2014/main" id="{81964EC6-47D7-6FBF-1B82-BBAD730AD823}"/>
              </a:ext>
            </a:extLst>
          </p:cNvPr>
          <p:cNvSpPr>
            <a:spLocks noChangeArrowheads="1"/>
          </p:cNvSpPr>
          <p:nvPr/>
        </p:nvSpPr>
        <p:spPr bwMode="auto">
          <a:xfrm>
            <a:off x="0" y="27320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74" name="Rectangle 135">
            <a:extLst>
              <a:ext uri="{FF2B5EF4-FFF2-40B4-BE49-F238E27FC236}">
                <a16:creationId xmlns:a16="http://schemas.microsoft.com/office/drawing/2014/main" id="{30D8D304-69B2-6658-6292-7AE6A8A9F0B7}"/>
              </a:ext>
            </a:extLst>
          </p:cNvPr>
          <p:cNvSpPr>
            <a:spLocks noChangeArrowheads="1"/>
          </p:cNvSpPr>
          <p:nvPr/>
        </p:nvSpPr>
        <p:spPr bwMode="auto">
          <a:xfrm>
            <a:off x="773113" y="27320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75" name="Rectangle 136">
            <a:extLst>
              <a:ext uri="{FF2B5EF4-FFF2-40B4-BE49-F238E27FC236}">
                <a16:creationId xmlns:a16="http://schemas.microsoft.com/office/drawing/2014/main" id="{EB945EAD-5A75-17B2-29AE-4AD4DD985797}"/>
              </a:ext>
            </a:extLst>
          </p:cNvPr>
          <p:cNvSpPr>
            <a:spLocks noChangeArrowheads="1"/>
          </p:cNvSpPr>
          <p:nvPr/>
        </p:nvSpPr>
        <p:spPr bwMode="auto">
          <a:xfrm>
            <a:off x="1544638" y="27320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76" name="Rectangle 137">
            <a:extLst>
              <a:ext uri="{FF2B5EF4-FFF2-40B4-BE49-F238E27FC236}">
                <a16:creationId xmlns:a16="http://schemas.microsoft.com/office/drawing/2014/main" id="{C90D988E-0C88-4F4D-34B5-7AD625FAF848}"/>
              </a:ext>
            </a:extLst>
          </p:cNvPr>
          <p:cNvSpPr>
            <a:spLocks noChangeArrowheads="1"/>
          </p:cNvSpPr>
          <p:nvPr/>
        </p:nvSpPr>
        <p:spPr bwMode="auto">
          <a:xfrm>
            <a:off x="2317750" y="27320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77" name="Rectangle 138">
            <a:extLst>
              <a:ext uri="{FF2B5EF4-FFF2-40B4-BE49-F238E27FC236}">
                <a16:creationId xmlns:a16="http://schemas.microsoft.com/office/drawing/2014/main" id="{BE120C08-DB43-125F-8B36-1F132CA4E808}"/>
              </a:ext>
            </a:extLst>
          </p:cNvPr>
          <p:cNvSpPr>
            <a:spLocks noChangeArrowheads="1"/>
          </p:cNvSpPr>
          <p:nvPr/>
        </p:nvSpPr>
        <p:spPr bwMode="auto">
          <a:xfrm>
            <a:off x="3089275" y="2732088"/>
            <a:ext cx="10795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78" name="Rectangle 139">
            <a:extLst>
              <a:ext uri="{FF2B5EF4-FFF2-40B4-BE49-F238E27FC236}">
                <a16:creationId xmlns:a16="http://schemas.microsoft.com/office/drawing/2014/main" id="{108209E3-9DCD-1D12-44D4-14AF36B7C4EE}"/>
              </a:ext>
            </a:extLst>
          </p:cNvPr>
          <p:cNvSpPr>
            <a:spLocks noChangeArrowheads="1"/>
          </p:cNvSpPr>
          <p:nvPr/>
        </p:nvSpPr>
        <p:spPr bwMode="auto">
          <a:xfrm>
            <a:off x="3217863" y="27320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79" name="Rectangle 140">
            <a:extLst>
              <a:ext uri="{FF2B5EF4-FFF2-40B4-BE49-F238E27FC236}">
                <a16:creationId xmlns:a16="http://schemas.microsoft.com/office/drawing/2014/main" id="{AD08218B-F7A4-CAB8-2AAA-0E09FD549C10}"/>
              </a:ext>
            </a:extLst>
          </p:cNvPr>
          <p:cNvSpPr>
            <a:spLocks noChangeArrowheads="1"/>
          </p:cNvSpPr>
          <p:nvPr/>
        </p:nvSpPr>
        <p:spPr bwMode="auto">
          <a:xfrm>
            <a:off x="1544638" y="2976563"/>
            <a:ext cx="10795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80" name="Rectangle 141">
            <a:extLst>
              <a:ext uri="{FF2B5EF4-FFF2-40B4-BE49-F238E27FC236}">
                <a16:creationId xmlns:a16="http://schemas.microsoft.com/office/drawing/2014/main" id="{71EBE0FA-784F-117D-E535-F676C3ACFD5B}"/>
              </a:ext>
            </a:extLst>
          </p:cNvPr>
          <p:cNvSpPr>
            <a:spLocks noChangeArrowheads="1"/>
          </p:cNvSpPr>
          <p:nvPr/>
        </p:nvSpPr>
        <p:spPr bwMode="auto">
          <a:xfrm>
            <a:off x="1673225" y="29765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81" name="Rectangle 142">
            <a:extLst>
              <a:ext uri="{FF2B5EF4-FFF2-40B4-BE49-F238E27FC236}">
                <a16:creationId xmlns:a16="http://schemas.microsoft.com/office/drawing/2014/main" id="{A514322F-CF62-9AD1-CEF1-C7FD3FA98E1E}"/>
              </a:ext>
            </a:extLst>
          </p:cNvPr>
          <p:cNvSpPr>
            <a:spLocks noChangeArrowheads="1"/>
          </p:cNvSpPr>
          <p:nvPr/>
        </p:nvSpPr>
        <p:spPr bwMode="auto">
          <a:xfrm>
            <a:off x="2317750" y="29765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82" name="Rectangle 143">
            <a:extLst>
              <a:ext uri="{FF2B5EF4-FFF2-40B4-BE49-F238E27FC236}">
                <a16:creationId xmlns:a16="http://schemas.microsoft.com/office/drawing/2014/main" id="{45D5EA8C-5F4F-82C1-26A1-8A73E63A10DC}"/>
              </a:ext>
            </a:extLst>
          </p:cNvPr>
          <p:cNvSpPr>
            <a:spLocks noChangeArrowheads="1"/>
          </p:cNvSpPr>
          <p:nvPr/>
        </p:nvSpPr>
        <p:spPr bwMode="auto">
          <a:xfrm>
            <a:off x="3089275" y="29765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83" name="Rectangle 144">
            <a:extLst>
              <a:ext uri="{FF2B5EF4-FFF2-40B4-BE49-F238E27FC236}">
                <a16:creationId xmlns:a16="http://schemas.microsoft.com/office/drawing/2014/main" id="{9FEC0348-0FBE-0132-AFBA-23A67B6C31BD}"/>
              </a:ext>
            </a:extLst>
          </p:cNvPr>
          <p:cNvSpPr>
            <a:spLocks noChangeArrowheads="1"/>
          </p:cNvSpPr>
          <p:nvPr/>
        </p:nvSpPr>
        <p:spPr bwMode="auto">
          <a:xfrm>
            <a:off x="3862388" y="29765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84" name="Rectangle 145">
            <a:extLst>
              <a:ext uri="{FF2B5EF4-FFF2-40B4-BE49-F238E27FC236}">
                <a16:creationId xmlns:a16="http://schemas.microsoft.com/office/drawing/2014/main" id="{958295FB-8B97-14B7-E433-1F8EC1EAB2CB}"/>
              </a:ext>
            </a:extLst>
          </p:cNvPr>
          <p:cNvSpPr>
            <a:spLocks noChangeArrowheads="1"/>
          </p:cNvSpPr>
          <p:nvPr/>
        </p:nvSpPr>
        <p:spPr bwMode="auto">
          <a:xfrm>
            <a:off x="4635500" y="2976563"/>
            <a:ext cx="2698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85" name="Rectangle 146">
            <a:extLst>
              <a:ext uri="{FF2B5EF4-FFF2-40B4-BE49-F238E27FC236}">
                <a16:creationId xmlns:a16="http://schemas.microsoft.com/office/drawing/2014/main" id="{CD1256E5-8D42-3FA9-AF36-E650C24AC5A1}"/>
              </a:ext>
            </a:extLst>
          </p:cNvPr>
          <p:cNvSpPr>
            <a:spLocks noChangeArrowheads="1"/>
          </p:cNvSpPr>
          <p:nvPr/>
        </p:nvSpPr>
        <p:spPr bwMode="auto">
          <a:xfrm>
            <a:off x="4956175" y="29765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86" name="Rectangle 147">
            <a:extLst>
              <a:ext uri="{FF2B5EF4-FFF2-40B4-BE49-F238E27FC236}">
                <a16:creationId xmlns:a16="http://schemas.microsoft.com/office/drawing/2014/main" id="{85986545-8EE6-CF65-03A5-50902CDC279C}"/>
              </a:ext>
            </a:extLst>
          </p:cNvPr>
          <p:cNvSpPr>
            <a:spLocks noChangeArrowheads="1"/>
          </p:cNvSpPr>
          <p:nvPr/>
        </p:nvSpPr>
        <p:spPr bwMode="auto">
          <a:xfrm>
            <a:off x="0" y="32226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87" name="Rectangle 148">
            <a:extLst>
              <a:ext uri="{FF2B5EF4-FFF2-40B4-BE49-F238E27FC236}">
                <a16:creationId xmlns:a16="http://schemas.microsoft.com/office/drawing/2014/main" id="{427B57DB-A1C1-93E4-E3F4-7A281EC8D078}"/>
              </a:ext>
            </a:extLst>
          </p:cNvPr>
          <p:cNvSpPr>
            <a:spLocks noChangeArrowheads="1"/>
          </p:cNvSpPr>
          <p:nvPr/>
        </p:nvSpPr>
        <p:spPr bwMode="auto">
          <a:xfrm>
            <a:off x="0" y="346710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88" name="Rectangle 149">
            <a:extLst>
              <a:ext uri="{FF2B5EF4-FFF2-40B4-BE49-F238E27FC236}">
                <a16:creationId xmlns:a16="http://schemas.microsoft.com/office/drawing/2014/main" id="{718AC2B8-DFB6-D387-B57A-891CE78A2807}"/>
              </a:ext>
            </a:extLst>
          </p:cNvPr>
          <p:cNvSpPr>
            <a:spLocks noChangeArrowheads="1"/>
          </p:cNvSpPr>
          <p:nvPr/>
        </p:nvSpPr>
        <p:spPr bwMode="auto">
          <a:xfrm>
            <a:off x="0"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89" name="Rectangle 150">
            <a:extLst>
              <a:ext uri="{FF2B5EF4-FFF2-40B4-BE49-F238E27FC236}">
                <a16:creationId xmlns:a16="http://schemas.microsoft.com/office/drawing/2014/main" id="{7F3C825C-9804-E73A-2921-5AF739BA6F8A}"/>
              </a:ext>
            </a:extLst>
          </p:cNvPr>
          <p:cNvSpPr>
            <a:spLocks noChangeArrowheads="1"/>
          </p:cNvSpPr>
          <p:nvPr/>
        </p:nvSpPr>
        <p:spPr bwMode="auto">
          <a:xfrm>
            <a:off x="773113"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90" name="Rectangle 151">
            <a:extLst>
              <a:ext uri="{FF2B5EF4-FFF2-40B4-BE49-F238E27FC236}">
                <a16:creationId xmlns:a16="http://schemas.microsoft.com/office/drawing/2014/main" id="{116CB69A-3930-8F75-1E39-8D06112E59D3}"/>
              </a:ext>
            </a:extLst>
          </p:cNvPr>
          <p:cNvSpPr>
            <a:spLocks noChangeArrowheads="1"/>
          </p:cNvSpPr>
          <p:nvPr/>
        </p:nvSpPr>
        <p:spPr bwMode="auto">
          <a:xfrm>
            <a:off x="1544638"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91" name="Rectangle 152">
            <a:extLst>
              <a:ext uri="{FF2B5EF4-FFF2-40B4-BE49-F238E27FC236}">
                <a16:creationId xmlns:a16="http://schemas.microsoft.com/office/drawing/2014/main" id="{1D9129B5-5E33-7962-6DBD-884B7575C6F6}"/>
              </a:ext>
            </a:extLst>
          </p:cNvPr>
          <p:cNvSpPr>
            <a:spLocks noChangeArrowheads="1"/>
          </p:cNvSpPr>
          <p:nvPr/>
        </p:nvSpPr>
        <p:spPr bwMode="auto">
          <a:xfrm>
            <a:off x="2317750"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92" name="Rectangle 153">
            <a:extLst>
              <a:ext uri="{FF2B5EF4-FFF2-40B4-BE49-F238E27FC236}">
                <a16:creationId xmlns:a16="http://schemas.microsoft.com/office/drawing/2014/main" id="{5E497DD9-BA7B-8D70-96AA-0204DCFC4EE0}"/>
              </a:ext>
            </a:extLst>
          </p:cNvPr>
          <p:cNvSpPr>
            <a:spLocks noChangeArrowheads="1"/>
          </p:cNvSpPr>
          <p:nvPr/>
        </p:nvSpPr>
        <p:spPr bwMode="auto">
          <a:xfrm>
            <a:off x="3089275"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93" name="Rectangle 154">
            <a:extLst>
              <a:ext uri="{FF2B5EF4-FFF2-40B4-BE49-F238E27FC236}">
                <a16:creationId xmlns:a16="http://schemas.microsoft.com/office/drawing/2014/main" id="{862DB93F-3BEE-197A-5B32-232016937DA3}"/>
              </a:ext>
            </a:extLst>
          </p:cNvPr>
          <p:cNvSpPr>
            <a:spLocks noChangeArrowheads="1"/>
          </p:cNvSpPr>
          <p:nvPr/>
        </p:nvSpPr>
        <p:spPr bwMode="auto">
          <a:xfrm>
            <a:off x="3862388" y="3711575"/>
            <a:ext cx="1619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94" name="Rectangle 155">
            <a:extLst>
              <a:ext uri="{FF2B5EF4-FFF2-40B4-BE49-F238E27FC236}">
                <a16:creationId xmlns:a16="http://schemas.microsoft.com/office/drawing/2014/main" id="{92825EDB-23AF-36FB-475C-850339770EAD}"/>
              </a:ext>
            </a:extLst>
          </p:cNvPr>
          <p:cNvSpPr>
            <a:spLocks noChangeArrowheads="1"/>
          </p:cNvSpPr>
          <p:nvPr/>
        </p:nvSpPr>
        <p:spPr bwMode="auto">
          <a:xfrm>
            <a:off x="4056063"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95" name="Rectangle 156">
            <a:extLst>
              <a:ext uri="{FF2B5EF4-FFF2-40B4-BE49-F238E27FC236}">
                <a16:creationId xmlns:a16="http://schemas.microsoft.com/office/drawing/2014/main" id="{64C8A25D-38AE-7451-444C-781F7F45CCF5}"/>
              </a:ext>
            </a:extLst>
          </p:cNvPr>
          <p:cNvSpPr>
            <a:spLocks noChangeArrowheads="1"/>
          </p:cNvSpPr>
          <p:nvPr/>
        </p:nvSpPr>
        <p:spPr bwMode="auto">
          <a:xfrm>
            <a:off x="4635500" y="3779838"/>
            <a:ext cx="32385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96" name="Rectangle 157">
            <a:extLst>
              <a:ext uri="{FF2B5EF4-FFF2-40B4-BE49-F238E27FC236}">
                <a16:creationId xmlns:a16="http://schemas.microsoft.com/office/drawing/2014/main" id="{90BCF5A6-A384-039E-5939-EA0A72230DAD}"/>
              </a:ext>
            </a:extLst>
          </p:cNvPr>
          <p:cNvSpPr>
            <a:spLocks noChangeArrowheads="1"/>
          </p:cNvSpPr>
          <p:nvPr/>
        </p:nvSpPr>
        <p:spPr bwMode="auto">
          <a:xfrm>
            <a:off x="5021263"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97" name="Rectangle 158">
            <a:extLst>
              <a:ext uri="{FF2B5EF4-FFF2-40B4-BE49-F238E27FC236}">
                <a16:creationId xmlns:a16="http://schemas.microsoft.com/office/drawing/2014/main" id="{9DF427BB-CB74-E9AF-25C3-39A3ACC1E444}"/>
              </a:ext>
            </a:extLst>
          </p:cNvPr>
          <p:cNvSpPr>
            <a:spLocks noChangeArrowheads="1"/>
          </p:cNvSpPr>
          <p:nvPr/>
        </p:nvSpPr>
        <p:spPr bwMode="auto">
          <a:xfrm>
            <a:off x="0"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98" name="Rectangle 159">
            <a:extLst>
              <a:ext uri="{FF2B5EF4-FFF2-40B4-BE49-F238E27FC236}">
                <a16:creationId xmlns:a16="http://schemas.microsoft.com/office/drawing/2014/main" id="{50732A97-E804-E607-929F-2AB57214F0BA}"/>
              </a:ext>
            </a:extLst>
          </p:cNvPr>
          <p:cNvSpPr>
            <a:spLocks noChangeArrowheads="1"/>
          </p:cNvSpPr>
          <p:nvPr/>
        </p:nvSpPr>
        <p:spPr bwMode="auto">
          <a:xfrm>
            <a:off x="773113"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799" name="Rectangle 160">
            <a:extLst>
              <a:ext uri="{FF2B5EF4-FFF2-40B4-BE49-F238E27FC236}">
                <a16:creationId xmlns:a16="http://schemas.microsoft.com/office/drawing/2014/main" id="{0470BB7F-D992-3FF3-23D6-A003F04F0EB8}"/>
              </a:ext>
            </a:extLst>
          </p:cNvPr>
          <p:cNvSpPr>
            <a:spLocks noChangeArrowheads="1"/>
          </p:cNvSpPr>
          <p:nvPr/>
        </p:nvSpPr>
        <p:spPr bwMode="auto">
          <a:xfrm>
            <a:off x="1544638"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00" name="Rectangle 161">
            <a:extLst>
              <a:ext uri="{FF2B5EF4-FFF2-40B4-BE49-F238E27FC236}">
                <a16:creationId xmlns:a16="http://schemas.microsoft.com/office/drawing/2014/main" id="{48A83310-39C7-38BB-FF63-7525DFE2471D}"/>
              </a:ext>
            </a:extLst>
          </p:cNvPr>
          <p:cNvSpPr>
            <a:spLocks noChangeArrowheads="1"/>
          </p:cNvSpPr>
          <p:nvPr/>
        </p:nvSpPr>
        <p:spPr bwMode="auto">
          <a:xfrm>
            <a:off x="2317750"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01" name="Rectangle 162">
            <a:extLst>
              <a:ext uri="{FF2B5EF4-FFF2-40B4-BE49-F238E27FC236}">
                <a16:creationId xmlns:a16="http://schemas.microsoft.com/office/drawing/2014/main" id="{C489E0F2-2785-9050-3FBB-04A6A38C0919}"/>
              </a:ext>
            </a:extLst>
          </p:cNvPr>
          <p:cNvSpPr>
            <a:spLocks noChangeArrowheads="1"/>
          </p:cNvSpPr>
          <p:nvPr/>
        </p:nvSpPr>
        <p:spPr bwMode="auto">
          <a:xfrm>
            <a:off x="3089275"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02" name="Rectangle 163">
            <a:extLst>
              <a:ext uri="{FF2B5EF4-FFF2-40B4-BE49-F238E27FC236}">
                <a16:creationId xmlns:a16="http://schemas.microsoft.com/office/drawing/2014/main" id="{863AC4E3-2801-0D9F-F277-446100CCFE40}"/>
              </a:ext>
            </a:extLst>
          </p:cNvPr>
          <p:cNvSpPr>
            <a:spLocks noChangeArrowheads="1"/>
          </p:cNvSpPr>
          <p:nvPr/>
        </p:nvSpPr>
        <p:spPr bwMode="auto">
          <a:xfrm>
            <a:off x="3862388"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03" name="Rectangle 164">
            <a:extLst>
              <a:ext uri="{FF2B5EF4-FFF2-40B4-BE49-F238E27FC236}">
                <a16:creationId xmlns:a16="http://schemas.microsoft.com/office/drawing/2014/main" id="{2C5EC1CB-2A8A-2291-277E-4C1729C63D38}"/>
              </a:ext>
            </a:extLst>
          </p:cNvPr>
          <p:cNvSpPr>
            <a:spLocks noChangeArrowheads="1"/>
          </p:cNvSpPr>
          <p:nvPr/>
        </p:nvSpPr>
        <p:spPr bwMode="auto">
          <a:xfrm>
            <a:off x="4635500"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04" name="Rectangle 165">
            <a:extLst>
              <a:ext uri="{FF2B5EF4-FFF2-40B4-BE49-F238E27FC236}">
                <a16:creationId xmlns:a16="http://schemas.microsoft.com/office/drawing/2014/main" id="{7E887483-4928-5614-09B5-06B1539EB98F}"/>
              </a:ext>
            </a:extLst>
          </p:cNvPr>
          <p:cNvSpPr>
            <a:spLocks noChangeArrowheads="1"/>
          </p:cNvSpPr>
          <p:nvPr/>
        </p:nvSpPr>
        <p:spPr bwMode="auto">
          <a:xfrm>
            <a:off x="5407025"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05" name="Rectangle 166">
            <a:extLst>
              <a:ext uri="{FF2B5EF4-FFF2-40B4-BE49-F238E27FC236}">
                <a16:creationId xmlns:a16="http://schemas.microsoft.com/office/drawing/2014/main" id="{D58CFEDC-BAB2-8FC0-F05B-11288E146BDF}"/>
              </a:ext>
            </a:extLst>
          </p:cNvPr>
          <p:cNvSpPr>
            <a:spLocks noChangeArrowheads="1"/>
          </p:cNvSpPr>
          <p:nvPr/>
        </p:nvSpPr>
        <p:spPr bwMode="auto">
          <a:xfrm>
            <a:off x="6180138" y="3957638"/>
            <a:ext cx="21590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06" name="Rectangle 167">
            <a:extLst>
              <a:ext uri="{FF2B5EF4-FFF2-40B4-BE49-F238E27FC236}">
                <a16:creationId xmlns:a16="http://schemas.microsoft.com/office/drawing/2014/main" id="{4E5716A8-400E-599D-DDDF-114B3D3DAADE}"/>
              </a:ext>
            </a:extLst>
          </p:cNvPr>
          <p:cNvSpPr>
            <a:spLocks noChangeArrowheads="1"/>
          </p:cNvSpPr>
          <p:nvPr/>
        </p:nvSpPr>
        <p:spPr bwMode="auto">
          <a:xfrm>
            <a:off x="6437313"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07" name="Rectangle 168">
            <a:extLst>
              <a:ext uri="{FF2B5EF4-FFF2-40B4-BE49-F238E27FC236}">
                <a16:creationId xmlns:a16="http://schemas.microsoft.com/office/drawing/2014/main" id="{2F4A4881-934B-6AF7-7E85-63BAB157B86C}"/>
              </a:ext>
            </a:extLst>
          </p:cNvPr>
          <p:cNvSpPr>
            <a:spLocks noChangeArrowheads="1"/>
          </p:cNvSpPr>
          <p:nvPr/>
        </p:nvSpPr>
        <p:spPr bwMode="auto">
          <a:xfrm>
            <a:off x="0"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08" name="Rectangle 169">
            <a:extLst>
              <a:ext uri="{FF2B5EF4-FFF2-40B4-BE49-F238E27FC236}">
                <a16:creationId xmlns:a16="http://schemas.microsoft.com/office/drawing/2014/main" id="{778207DE-B445-6103-70D6-CDBAD096C0DC}"/>
              </a:ext>
            </a:extLst>
          </p:cNvPr>
          <p:cNvSpPr>
            <a:spLocks noChangeArrowheads="1"/>
          </p:cNvSpPr>
          <p:nvPr/>
        </p:nvSpPr>
        <p:spPr bwMode="auto">
          <a:xfrm>
            <a:off x="773113"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09" name="Rectangle 170">
            <a:extLst>
              <a:ext uri="{FF2B5EF4-FFF2-40B4-BE49-F238E27FC236}">
                <a16:creationId xmlns:a16="http://schemas.microsoft.com/office/drawing/2014/main" id="{E6EF2798-2787-15B7-D417-2841320BBAEE}"/>
              </a:ext>
            </a:extLst>
          </p:cNvPr>
          <p:cNvSpPr>
            <a:spLocks noChangeArrowheads="1"/>
          </p:cNvSpPr>
          <p:nvPr/>
        </p:nvSpPr>
        <p:spPr bwMode="auto">
          <a:xfrm>
            <a:off x="1544638" y="4202113"/>
            <a:ext cx="21590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10" name="Rectangle 171">
            <a:extLst>
              <a:ext uri="{FF2B5EF4-FFF2-40B4-BE49-F238E27FC236}">
                <a16:creationId xmlns:a16="http://schemas.microsoft.com/office/drawing/2014/main" id="{EFF5C91B-3787-5CE5-1A32-4A28A343C0E9}"/>
              </a:ext>
            </a:extLst>
          </p:cNvPr>
          <p:cNvSpPr>
            <a:spLocks noChangeArrowheads="1"/>
          </p:cNvSpPr>
          <p:nvPr/>
        </p:nvSpPr>
        <p:spPr bwMode="auto">
          <a:xfrm>
            <a:off x="1801813"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11" name="Rectangle 172">
            <a:extLst>
              <a:ext uri="{FF2B5EF4-FFF2-40B4-BE49-F238E27FC236}">
                <a16:creationId xmlns:a16="http://schemas.microsoft.com/office/drawing/2014/main" id="{C5ED5F80-AB3C-61F9-785F-64FABEF64D3D}"/>
              </a:ext>
            </a:extLst>
          </p:cNvPr>
          <p:cNvSpPr>
            <a:spLocks noChangeArrowheads="1"/>
          </p:cNvSpPr>
          <p:nvPr/>
        </p:nvSpPr>
        <p:spPr bwMode="auto">
          <a:xfrm>
            <a:off x="2317750"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12" name="Rectangle 173">
            <a:extLst>
              <a:ext uri="{FF2B5EF4-FFF2-40B4-BE49-F238E27FC236}">
                <a16:creationId xmlns:a16="http://schemas.microsoft.com/office/drawing/2014/main" id="{110BAB96-CADF-5501-B280-667F92F9EAEB}"/>
              </a:ext>
            </a:extLst>
          </p:cNvPr>
          <p:cNvSpPr>
            <a:spLocks noChangeArrowheads="1"/>
          </p:cNvSpPr>
          <p:nvPr/>
        </p:nvSpPr>
        <p:spPr bwMode="auto">
          <a:xfrm>
            <a:off x="3089275"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13" name="Rectangle 174">
            <a:extLst>
              <a:ext uri="{FF2B5EF4-FFF2-40B4-BE49-F238E27FC236}">
                <a16:creationId xmlns:a16="http://schemas.microsoft.com/office/drawing/2014/main" id="{B1E9407A-4AC5-5E51-9DA8-5B5068BE681A}"/>
              </a:ext>
            </a:extLst>
          </p:cNvPr>
          <p:cNvSpPr>
            <a:spLocks noChangeArrowheads="1"/>
          </p:cNvSpPr>
          <p:nvPr/>
        </p:nvSpPr>
        <p:spPr bwMode="auto">
          <a:xfrm>
            <a:off x="3862388"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14" name="Rectangle 175">
            <a:extLst>
              <a:ext uri="{FF2B5EF4-FFF2-40B4-BE49-F238E27FC236}">
                <a16:creationId xmlns:a16="http://schemas.microsoft.com/office/drawing/2014/main" id="{073666A3-5C4D-1F52-3A00-314B1F74A02A}"/>
              </a:ext>
            </a:extLst>
          </p:cNvPr>
          <p:cNvSpPr>
            <a:spLocks noChangeArrowheads="1"/>
          </p:cNvSpPr>
          <p:nvPr/>
        </p:nvSpPr>
        <p:spPr bwMode="auto">
          <a:xfrm>
            <a:off x="4635500"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15" name="Rectangle 176">
            <a:extLst>
              <a:ext uri="{FF2B5EF4-FFF2-40B4-BE49-F238E27FC236}">
                <a16:creationId xmlns:a16="http://schemas.microsoft.com/office/drawing/2014/main" id="{135B64E0-639B-A5E5-C46F-C592AB4D1255}"/>
              </a:ext>
            </a:extLst>
          </p:cNvPr>
          <p:cNvSpPr>
            <a:spLocks noChangeArrowheads="1"/>
          </p:cNvSpPr>
          <p:nvPr/>
        </p:nvSpPr>
        <p:spPr bwMode="auto">
          <a:xfrm>
            <a:off x="5407025"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16" name="Rectangle 177">
            <a:extLst>
              <a:ext uri="{FF2B5EF4-FFF2-40B4-BE49-F238E27FC236}">
                <a16:creationId xmlns:a16="http://schemas.microsoft.com/office/drawing/2014/main" id="{58614943-0633-4E93-2A56-B14713A53CCE}"/>
              </a:ext>
            </a:extLst>
          </p:cNvPr>
          <p:cNvSpPr>
            <a:spLocks noChangeArrowheads="1"/>
          </p:cNvSpPr>
          <p:nvPr/>
        </p:nvSpPr>
        <p:spPr bwMode="auto">
          <a:xfrm>
            <a:off x="6180138"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17" name="Rectangle 178">
            <a:extLst>
              <a:ext uri="{FF2B5EF4-FFF2-40B4-BE49-F238E27FC236}">
                <a16:creationId xmlns:a16="http://schemas.microsoft.com/office/drawing/2014/main" id="{66E73CCD-0DC8-B627-0E07-F1A81A7113F8}"/>
              </a:ext>
            </a:extLst>
          </p:cNvPr>
          <p:cNvSpPr>
            <a:spLocks noChangeArrowheads="1"/>
          </p:cNvSpPr>
          <p:nvPr/>
        </p:nvSpPr>
        <p:spPr bwMode="auto">
          <a:xfrm>
            <a:off x="6951663"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18" name="Rectangle 179">
            <a:extLst>
              <a:ext uri="{FF2B5EF4-FFF2-40B4-BE49-F238E27FC236}">
                <a16:creationId xmlns:a16="http://schemas.microsoft.com/office/drawing/2014/main" id="{0DAFC457-0736-AF27-DDB9-003DBE835D10}"/>
              </a:ext>
            </a:extLst>
          </p:cNvPr>
          <p:cNvSpPr>
            <a:spLocks noChangeArrowheads="1"/>
          </p:cNvSpPr>
          <p:nvPr/>
        </p:nvSpPr>
        <p:spPr bwMode="auto">
          <a:xfrm>
            <a:off x="0"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19" name="Rectangle 180">
            <a:extLst>
              <a:ext uri="{FF2B5EF4-FFF2-40B4-BE49-F238E27FC236}">
                <a16:creationId xmlns:a16="http://schemas.microsoft.com/office/drawing/2014/main" id="{1E0BA8ED-65EB-CCFB-B15C-80D6E24577FC}"/>
              </a:ext>
            </a:extLst>
          </p:cNvPr>
          <p:cNvSpPr>
            <a:spLocks noChangeArrowheads="1"/>
          </p:cNvSpPr>
          <p:nvPr/>
        </p:nvSpPr>
        <p:spPr bwMode="auto">
          <a:xfrm>
            <a:off x="773113"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20" name="Rectangle 181">
            <a:extLst>
              <a:ext uri="{FF2B5EF4-FFF2-40B4-BE49-F238E27FC236}">
                <a16:creationId xmlns:a16="http://schemas.microsoft.com/office/drawing/2014/main" id="{8ACE0081-D0E7-FDF0-BE9B-23873F134F22}"/>
              </a:ext>
            </a:extLst>
          </p:cNvPr>
          <p:cNvSpPr>
            <a:spLocks noChangeArrowheads="1"/>
          </p:cNvSpPr>
          <p:nvPr/>
        </p:nvSpPr>
        <p:spPr bwMode="auto">
          <a:xfrm>
            <a:off x="1544638"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21" name="Rectangle 182">
            <a:extLst>
              <a:ext uri="{FF2B5EF4-FFF2-40B4-BE49-F238E27FC236}">
                <a16:creationId xmlns:a16="http://schemas.microsoft.com/office/drawing/2014/main" id="{DFF91BAD-B840-BE86-948D-BBBF5D21745D}"/>
              </a:ext>
            </a:extLst>
          </p:cNvPr>
          <p:cNvSpPr>
            <a:spLocks noChangeArrowheads="1"/>
          </p:cNvSpPr>
          <p:nvPr/>
        </p:nvSpPr>
        <p:spPr bwMode="auto">
          <a:xfrm>
            <a:off x="2317750"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22" name="Rectangle 183">
            <a:extLst>
              <a:ext uri="{FF2B5EF4-FFF2-40B4-BE49-F238E27FC236}">
                <a16:creationId xmlns:a16="http://schemas.microsoft.com/office/drawing/2014/main" id="{B1FF4035-60EE-47BE-8FEB-69BF4050F1AA}"/>
              </a:ext>
            </a:extLst>
          </p:cNvPr>
          <p:cNvSpPr>
            <a:spLocks noChangeArrowheads="1"/>
          </p:cNvSpPr>
          <p:nvPr/>
        </p:nvSpPr>
        <p:spPr bwMode="auto">
          <a:xfrm>
            <a:off x="3089275" y="4446588"/>
            <a:ext cx="7016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23" name="Rectangle 184">
            <a:extLst>
              <a:ext uri="{FF2B5EF4-FFF2-40B4-BE49-F238E27FC236}">
                <a16:creationId xmlns:a16="http://schemas.microsoft.com/office/drawing/2014/main" id="{18692DAE-01BC-8CBB-C1E8-E46683A334D9}"/>
              </a:ext>
            </a:extLst>
          </p:cNvPr>
          <p:cNvSpPr>
            <a:spLocks noChangeArrowheads="1"/>
          </p:cNvSpPr>
          <p:nvPr/>
        </p:nvSpPr>
        <p:spPr bwMode="auto">
          <a:xfrm>
            <a:off x="3925888"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24" name="Rectangle 185">
            <a:extLst>
              <a:ext uri="{FF2B5EF4-FFF2-40B4-BE49-F238E27FC236}">
                <a16:creationId xmlns:a16="http://schemas.microsoft.com/office/drawing/2014/main" id="{72710508-2C4D-9844-7907-90F861D959EC}"/>
              </a:ext>
            </a:extLst>
          </p:cNvPr>
          <p:cNvSpPr>
            <a:spLocks noChangeArrowheads="1"/>
          </p:cNvSpPr>
          <p:nvPr/>
        </p:nvSpPr>
        <p:spPr bwMode="auto">
          <a:xfrm>
            <a:off x="4635500"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25" name="Rectangle 186">
            <a:extLst>
              <a:ext uri="{FF2B5EF4-FFF2-40B4-BE49-F238E27FC236}">
                <a16:creationId xmlns:a16="http://schemas.microsoft.com/office/drawing/2014/main" id="{E6DF9CE7-40E6-D5C4-B772-4AEFB0C67D11}"/>
              </a:ext>
            </a:extLst>
          </p:cNvPr>
          <p:cNvSpPr>
            <a:spLocks noChangeArrowheads="1"/>
          </p:cNvSpPr>
          <p:nvPr/>
        </p:nvSpPr>
        <p:spPr bwMode="auto">
          <a:xfrm>
            <a:off x="5407025"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26" name="Rectangle 187">
            <a:extLst>
              <a:ext uri="{FF2B5EF4-FFF2-40B4-BE49-F238E27FC236}">
                <a16:creationId xmlns:a16="http://schemas.microsoft.com/office/drawing/2014/main" id="{41E15CCC-4FBA-B809-A25B-36EC9C68C027}"/>
              </a:ext>
            </a:extLst>
          </p:cNvPr>
          <p:cNvSpPr>
            <a:spLocks noChangeArrowheads="1"/>
          </p:cNvSpPr>
          <p:nvPr/>
        </p:nvSpPr>
        <p:spPr bwMode="auto">
          <a:xfrm>
            <a:off x="0"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27" name="Rectangle 188">
            <a:extLst>
              <a:ext uri="{FF2B5EF4-FFF2-40B4-BE49-F238E27FC236}">
                <a16:creationId xmlns:a16="http://schemas.microsoft.com/office/drawing/2014/main" id="{25DCC17E-B34E-C4FA-5E34-2BD49D4E9455}"/>
              </a:ext>
            </a:extLst>
          </p:cNvPr>
          <p:cNvSpPr>
            <a:spLocks noChangeArrowheads="1"/>
          </p:cNvSpPr>
          <p:nvPr/>
        </p:nvSpPr>
        <p:spPr bwMode="auto">
          <a:xfrm>
            <a:off x="773113"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28" name="Rectangle 189">
            <a:extLst>
              <a:ext uri="{FF2B5EF4-FFF2-40B4-BE49-F238E27FC236}">
                <a16:creationId xmlns:a16="http://schemas.microsoft.com/office/drawing/2014/main" id="{7C114521-E3BE-533A-7012-8E4B8C5FE339}"/>
              </a:ext>
            </a:extLst>
          </p:cNvPr>
          <p:cNvSpPr>
            <a:spLocks noChangeArrowheads="1"/>
          </p:cNvSpPr>
          <p:nvPr/>
        </p:nvSpPr>
        <p:spPr bwMode="auto">
          <a:xfrm>
            <a:off x="1544638"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29" name="Rectangle 190">
            <a:extLst>
              <a:ext uri="{FF2B5EF4-FFF2-40B4-BE49-F238E27FC236}">
                <a16:creationId xmlns:a16="http://schemas.microsoft.com/office/drawing/2014/main" id="{20AC91B4-10CA-3ECE-A781-1CDE79B56899}"/>
              </a:ext>
            </a:extLst>
          </p:cNvPr>
          <p:cNvSpPr>
            <a:spLocks noChangeArrowheads="1"/>
          </p:cNvSpPr>
          <p:nvPr/>
        </p:nvSpPr>
        <p:spPr bwMode="auto">
          <a:xfrm>
            <a:off x="2317750"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30" name="Rectangle 191">
            <a:extLst>
              <a:ext uri="{FF2B5EF4-FFF2-40B4-BE49-F238E27FC236}">
                <a16:creationId xmlns:a16="http://schemas.microsoft.com/office/drawing/2014/main" id="{8E5A0EE5-B91F-3A76-1C65-559EAA8DB18E}"/>
              </a:ext>
            </a:extLst>
          </p:cNvPr>
          <p:cNvSpPr>
            <a:spLocks noChangeArrowheads="1"/>
          </p:cNvSpPr>
          <p:nvPr/>
        </p:nvSpPr>
        <p:spPr bwMode="auto">
          <a:xfrm>
            <a:off x="3089275"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31" name="Rectangle 192">
            <a:extLst>
              <a:ext uri="{FF2B5EF4-FFF2-40B4-BE49-F238E27FC236}">
                <a16:creationId xmlns:a16="http://schemas.microsoft.com/office/drawing/2014/main" id="{C5663C44-ADAF-0508-5764-FD1AD2D43D3E}"/>
              </a:ext>
            </a:extLst>
          </p:cNvPr>
          <p:cNvSpPr>
            <a:spLocks noChangeArrowheads="1"/>
          </p:cNvSpPr>
          <p:nvPr/>
        </p:nvSpPr>
        <p:spPr bwMode="auto">
          <a:xfrm>
            <a:off x="3862388"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32" name="Rectangle 193">
            <a:extLst>
              <a:ext uri="{FF2B5EF4-FFF2-40B4-BE49-F238E27FC236}">
                <a16:creationId xmlns:a16="http://schemas.microsoft.com/office/drawing/2014/main" id="{F4797473-45EC-9DF1-EE35-75514807FB0C}"/>
              </a:ext>
            </a:extLst>
          </p:cNvPr>
          <p:cNvSpPr>
            <a:spLocks noChangeArrowheads="1"/>
          </p:cNvSpPr>
          <p:nvPr/>
        </p:nvSpPr>
        <p:spPr bwMode="auto">
          <a:xfrm>
            <a:off x="4635500" y="4691063"/>
            <a:ext cx="2698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33" name="Rectangle 194">
            <a:extLst>
              <a:ext uri="{FF2B5EF4-FFF2-40B4-BE49-F238E27FC236}">
                <a16:creationId xmlns:a16="http://schemas.microsoft.com/office/drawing/2014/main" id="{9C5CEEA1-2810-3984-8072-5D94CA137C75}"/>
              </a:ext>
            </a:extLst>
          </p:cNvPr>
          <p:cNvSpPr>
            <a:spLocks noChangeArrowheads="1"/>
          </p:cNvSpPr>
          <p:nvPr/>
        </p:nvSpPr>
        <p:spPr bwMode="auto">
          <a:xfrm>
            <a:off x="4956175"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34" name="Rectangle 195">
            <a:extLst>
              <a:ext uri="{FF2B5EF4-FFF2-40B4-BE49-F238E27FC236}">
                <a16:creationId xmlns:a16="http://schemas.microsoft.com/office/drawing/2014/main" id="{28E5BE2A-03B0-3C25-16A8-5ABE65664EE1}"/>
              </a:ext>
            </a:extLst>
          </p:cNvPr>
          <p:cNvSpPr>
            <a:spLocks noChangeArrowheads="1"/>
          </p:cNvSpPr>
          <p:nvPr/>
        </p:nvSpPr>
        <p:spPr bwMode="auto">
          <a:xfrm>
            <a:off x="0" y="49371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35" name="Rectangle 196">
            <a:extLst>
              <a:ext uri="{FF2B5EF4-FFF2-40B4-BE49-F238E27FC236}">
                <a16:creationId xmlns:a16="http://schemas.microsoft.com/office/drawing/2014/main" id="{D3239D57-1B0D-A94D-BA52-1491CAA50976}"/>
              </a:ext>
            </a:extLst>
          </p:cNvPr>
          <p:cNvSpPr>
            <a:spLocks noChangeArrowheads="1"/>
          </p:cNvSpPr>
          <p:nvPr/>
        </p:nvSpPr>
        <p:spPr bwMode="auto">
          <a:xfrm>
            <a:off x="773113" y="49371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36" name="Rectangle 197">
            <a:extLst>
              <a:ext uri="{FF2B5EF4-FFF2-40B4-BE49-F238E27FC236}">
                <a16:creationId xmlns:a16="http://schemas.microsoft.com/office/drawing/2014/main" id="{43BCEA8F-FDA1-D450-1E9C-19E5355D6974}"/>
              </a:ext>
            </a:extLst>
          </p:cNvPr>
          <p:cNvSpPr>
            <a:spLocks noChangeArrowheads="1"/>
          </p:cNvSpPr>
          <p:nvPr/>
        </p:nvSpPr>
        <p:spPr bwMode="auto">
          <a:xfrm>
            <a:off x="1544638" y="49371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37" name="Rectangle 198">
            <a:extLst>
              <a:ext uri="{FF2B5EF4-FFF2-40B4-BE49-F238E27FC236}">
                <a16:creationId xmlns:a16="http://schemas.microsoft.com/office/drawing/2014/main" id="{54E4FAFA-4064-3BC1-E628-0335940CB951}"/>
              </a:ext>
            </a:extLst>
          </p:cNvPr>
          <p:cNvSpPr>
            <a:spLocks noChangeArrowheads="1"/>
          </p:cNvSpPr>
          <p:nvPr/>
        </p:nvSpPr>
        <p:spPr bwMode="auto">
          <a:xfrm>
            <a:off x="2317750" y="49371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38" name="Rectangle 199">
            <a:extLst>
              <a:ext uri="{FF2B5EF4-FFF2-40B4-BE49-F238E27FC236}">
                <a16:creationId xmlns:a16="http://schemas.microsoft.com/office/drawing/2014/main" id="{CDF9616B-8880-5952-3B8B-46AEEAB1DDA9}"/>
              </a:ext>
            </a:extLst>
          </p:cNvPr>
          <p:cNvSpPr>
            <a:spLocks noChangeArrowheads="1"/>
          </p:cNvSpPr>
          <p:nvPr/>
        </p:nvSpPr>
        <p:spPr bwMode="auto">
          <a:xfrm>
            <a:off x="3089275" y="49371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39" name="Rectangle 200">
            <a:extLst>
              <a:ext uri="{FF2B5EF4-FFF2-40B4-BE49-F238E27FC236}">
                <a16:creationId xmlns:a16="http://schemas.microsoft.com/office/drawing/2014/main" id="{0D2FCC83-5401-9908-EE98-747C51AADA8B}"/>
              </a:ext>
            </a:extLst>
          </p:cNvPr>
          <p:cNvSpPr>
            <a:spLocks noChangeArrowheads="1"/>
          </p:cNvSpPr>
          <p:nvPr/>
        </p:nvSpPr>
        <p:spPr bwMode="auto">
          <a:xfrm>
            <a:off x="0" y="518160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40" name="Rectangle 201">
            <a:extLst>
              <a:ext uri="{FF2B5EF4-FFF2-40B4-BE49-F238E27FC236}">
                <a16:creationId xmlns:a16="http://schemas.microsoft.com/office/drawing/2014/main" id="{A014BF06-ED22-C8F8-C15F-D25B6DC19665}"/>
              </a:ext>
            </a:extLst>
          </p:cNvPr>
          <p:cNvSpPr>
            <a:spLocks noChangeArrowheads="1"/>
          </p:cNvSpPr>
          <p:nvPr/>
        </p:nvSpPr>
        <p:spPr bwMode="auto">
          <a:xfrm>
            <a:off x="0" y="54260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41" name="Rectangle 202">
            <a:extLst>
              <a:ext uri="{FF2B5EF4-FFF2-40B4-BE49-F238E27FC236}">
                <a16:creationId xmlns:a16="http://schemas.microsoft.com/office/drawing/2014/main" id="{A589029A-E12B-6FD0-5414-A4A2ED691793}"/>
              </a:ext>
            </a:extLst>
          </p:cNvPr>
          <p:cNvSpPr>
            <a:spLocks noChangeArrowheads="1"/>
          </p:cNvSpPr>
          <p:nvPr/>
        </p:nvSpPr>
        <p:spPr bwMode="auto">
          <a:xfrm>
            <a:off x="0" y="567055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42" name="Rectangle 203">
            <a:extLst>
              <a:ext uri="{FF2B5EF4-FFF2-40B4-BE49-F238E27FC236}">
                <a16:creationId xmlns:a16="http://schemas.microsoft.com/office/drawing/2014/main" id="{36854C73-5D96-F15F-E3D2-68E83A3209DA}"/>
              </a:ext>
            </a:extLst>
          </p:cNvPr>
          <p:cNvSpPr>
            <a:spLocks noChangeArrowheads="1"/>
          </p:cNvSpPr>
          <p:nvPr/>
        </p:nvSpPr>
        <p:spPr bwMode="auto">
          <a:xfrm>
            <a:off x="773113" y="567055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43" name="Rectangle 204">
            <a:extLst>
              <a:ext uri="{FF2B5EF4-FFF2-40B4-BE49-F238E27FC236}">
                <a16:creationId xmlns:a16="http://schemas.microsoft.com/office/drawing/2014/main" id="{B113561C-A5D5-9829-2EC6-4530082FBB15}"/>
              </a:ext>
            </a:extLst>
          </p:cNvPr>
          <p:cNvSpPr>
            <a:spLocks noChangeArrowheads="1"/>
          </p:cNvSpPr>
          <p:nvPr/>
        </p:nvSpPr>
        <p:spPr bwMode="auto">
          <a:xfrm>
            <a:off x="1544638" y="567055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44" name="Rectangle 205">
            <a:extLst>
              <a:ext uri="{FF2B5EF4-FFF2-40B4-BE49-F238E27FC236}">
                <a16:creationId xmlns:a16="http://schemas.microsoft.com/office/drawing/2014/main" id="{D41A813D-ADAA-514B-0223-BF98A3E0C86A}"/>
              </a:ext>
            </a:extLst>
          </p:cNvPr>
          <p:cNvSpPr>
            <a:spLocks noChangeArrowheads="1"/>
          </p:cNvSpPr>
          <p:nvPr/>
        </p:nvSpPr>
        <p:spPr bwMode="auto">
          <a:xfrm>
            <a:off x="2317750" y="567055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45" name="Rectangle 206">
            <a:extLst>
              <a:ext uri="{FF2B5EF4-FFF2-40B4-BE49-F238E27FC236}">
                <a16:creationId xmlns:a16="http://schemas.microsoft.com/office/drawing/2014/main" id="{9CA6B290-260C-B608-5375-F26F6307DC6F}"/>
              </a:ext>
            </a:extLst>
          </p:cNvPr>
          <p:cNvSpPr>
            <a:spLocks noChangeArrowheads="1"/>
          </p:cNvSpPr>
          <p:nvPr/>
        </p:nvSpPr>
        <p:spPr bwMode="auto">
          <a:xfrm>
            <a:off x="0"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46" name="Rectangle 207">
            <a:extLst>
              <a:ext uri="{FF2B5EF4-FFF2-40B4-BE49-F238E27FC236}">
                <a16:creationId xmlns:a16="http://schemas.microsoft.com/office/drawing/2014/main" id="{31AE05FF-994D-053A-AFC0-57D4E09AEFAC}"/>
              </a:ext>
            </a:extLst>
          </p:cNvPr>
          <p:cNvSpPr>
            <a:spLocks noChangeArrowheads="1"/>
          </p:cNvSpPr>
          <p:nvPr/>
        </p:nvSpPr>
        <p:spPr bwMode="auto">
          <a:xfrm>
            <a:off x="773113"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47" name="Rectangle 208">
            <a:extLst>
              <a:ext uri="{FF2B5EF4-FFF2-40B4-BE49-F238E27FC236}">
                <a16:creationId xmlns:a16="http://schemas.microsoft.com/office/drawing/2014/main" id="{464639A6-FFC8-1D8A-7D7C-6EBE7C055880}"/>
              </a:ext>
            </a:extLst>
          </p:cNvPr>
          <p:cNvSpPr>
            <a:spLocks noChangeArrowheads="1"/>
          </p:cNvSpPr>
          <p:nvPr/>
        </p:nvSpPr>
        <p:spPr bwMode="auto">
          <a:xfrm>
            <a:off x="1544638" y="5715000"/>
            <a:ext cx="844550"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48" name="Rectangle 209">
            <a:extLst>
              <a:ext uri="{FF2B5EF4-FFF2-40B4-BE49-F238E27FC236}">
                <a16:creationId xmlns:a16="http://schemas.microsoft.com/office/drawing/2014/main" id="{FB4F31A0-0E1D-728E-3A0D-2B48CDFD45F1}"/>
              </a:ext>
            </a:extLst>
          </p:cNvPr>
          <p:cNvSpPr>
            <a:spLocks noChangeArrowheads="1"/>
          </p:cNvSpPr>
          <p:nvPr/>
        </p:nvSpPr>
        <p:spPr bwMode="auto">
          <a:xfrm>
            <a:off x="2554288"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49" name="Rectangle 210">
            <a:extLst>
              <a:ext uri="{FF2B5EF4-FFF2-40B4-BE49-F238E27FC236}">
                <a16:creationId xmlns:a16="http://schemas.microsoft.com/office/drawing/2014/main" id="{1009B701-DB45-FFE7-0000-C154BDF22E89}"/>
              </a:ext>
            </a:extLst>
          </p:cNvPr>
          <p:cNvSpPr>
            <a:spLocks noChangeArrowheads="1"/>
          </p:cNvSpPr>
          <p:nvPr/>
        </p:nvSpPr>
        <p:spPr bwMode="auto">
          <a:xfrm>
            <a:off x="3089275"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50" name="Rectangle 211">
            <a:extLst>
              <a:ext uri="{FF2B5EF4-FFF2-40B4-BE49-F238E27FC236}">
                <a16:creationId xmlns:a16="http://schemas.microsoft.com/office/drawing/2014/main" id="{F68533FE-3E97-6B5A-67BE-FF3592CE492D}"/>
              </a:ext>
            </a:extLst>
          </p:cNvPr>
          <p:cNvSpPr>
            <a:spLocks noChangeArrowheads="1"/>
          </p:cNvSpPr>
          <p:nvPr/>
        </p:nvSpPr>
        <p:spPr bwMode="auto">
          <a:xfrm>
            <a:off x="3862388"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51" name="Rectangle 212">
            <a:extLst>
              <a:ext uri="{FF2B5EF4-FFF2-40B4-BE49-F238E27FC236}">
                <a16:creationId xmlns:a16="http://schemas.microsoft.com/office/drawing/2014/main" id="{B51507E2-E98C-EC8B-DC93-D64B8CC63A4F}"/>
              </a:ext>
            </a:extLst>
          </p:cNvPr>
          <p:cNvSpPr>
            <a:spLocks noChangeArrowheads="1"/>
          </p:cNvSpPr>
          <p:nvPr/>
        </p:nvSpPr>
        <p:spPr bwMode="auto">
          <a:xfrm>
            <a:off x="4635500"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52" name="Rectangle 213">
            <a:extLst>
              <a:ext uri="{FF2B5EF4-FFF2-40B4-BE49-F238E27FC236}">
                <a16:creationId xmlns:a16="http://schemas.microsoft.com/office/drawing/2014/main" id="{DC0B0BBB-C138-6761-4D3D-79145FF44F18}"/>
              </a:ext>
            </a:extLst>
          </p:cNvPr>
          <p:cNvSpPr>
            <a:spLocks noChangeArrowheads="1"/>
          </p:cNvSpPr>
          <p:nvPr/>
        </p:nvSpPr>
        <p:spPr bwMode="auto">
          <a:xfrm>
            <a:off x="5407025"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53" name="Rectangle 215">
            <a:extLst>
              <a:ext uri="{FF2B5EF4-FFF2-40B4-BE49-F238E27FC236}">
                <a16:creationId xmlns:a16="http://schemas.microsoft.com/office/drawing/2014/main" id="{73D43ADB-5D68-2257-D444-4BFB67423CFA}"/>
              </a:ext>
            </a:extLst>
          </p:cNvPr>
          <p:cNvSpPr>
            <a:spLocks noChangeArrowheads="1"/>
          </p:cNvSpPr>
          <p:nvPr/>
        </p:nvSpPr>
        <p:spPr bwMode="auto">
          <a:xfrm>
            <a:off x="6794500"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2854" name="Line 216">
            <a:extLst>
              <a:ext uri="{FF2B5EF4-FFF2-40B4-BE49-F238E27FC236}">
                <a16:creationId xmlns:a16="http://schemas.microsoft.com/office/drawing/2014/main" id="{D18C488C-30B8-0B66-07EB-56D0048A0841}"/>
              </a:ext>
            </a:extLst>
          </p:cNvPr>
          <p:cNvSpPr>
            <a:spLocks noChangeShapeType="1"/>
          </p:cNvSpPr>
          <p:nvPr/>
        </p:nvSpPr>
        <p:spPr bwMode="auto">
          <a:xfrm>
            <a:off x="2124075" y="2220913"/>
            <a:ext cx="1588" cy="3514725"/>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855" name="Line 217">
            <a:extLst>
              <a:ext uri="{FF2B5EF4-FFF2-40B4-BE49-F238E27FC236}">
                <a16:creationId xmlns:a16="http://schemas.microsoft.com/office/drawing/2014/main" id="{6667E327-D79A-5106-C33C-48E1F5801C52}"/>
              </a:ext>
            </a:extLst>
          </p:cNvPr>
          <p:cNvSpPr>
            <a:spLocks noChangeShapeType="1"/>
          </p:cNvSpPr>
          <p:nvPr/>
        </p:nvSpPr>
        <p:spPr bwMode="auto">
          <a:xfrm>
            <a:off x="2124075" y="5735638"/>
            <a:ext cx="44418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856" name="Line 219">
            <a:extLst>
              <a:ext uri="{FF2B5EF4-FFF2-40B4-BE49-F238E27FC236}">
                <a16:creationId xmlns:a16="http://schemas.microsoft.com/office/drawing/2014/main" id="{93526DF5-D52B-B4DD-F328-18D3FE59DD99}"/>
              </a:ext>
            </a:extLst>
          </p:cNvPr>
          <p:cNvSpPr>
            <a:spLocks noChangeShapeType="1"/>
          </p:cNvSpPr>
          <p:nvPr/>
        </p:nvSpPr>
        <p:spPr bwMode="auto">
          <a:xfrm>
            <a:off x="5407025" y="5649913"/>
            <a:ext cx="158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857" name="Rectangle 220">
            <a:extLst>
              <a:ext uri="{FF2B5EF4-FFF2-40B4-BE49-F238E27FC236}">
                <a16:creationId xmlns:a16="http://schemas.microsoft.com/office/drawing/2014/main" id="{78602070-6682-E22E-DC98-7EA67EBBAE29}"/>
              </a:ext>
            </a:extLst>
          </p:cNvPr>
          <p:cNvSpPr>
            <a:spLocks noChangeArrowheads="1"/>
          </p:cNvSpPr>
          <p:nvPr/>
        </p:nvSpPr>
        <p:spPr bwMode="auto">
          <a:xfrm>
            <a:off x="6781800" y="5648325"/>
            <a:ext cx="1066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000000"/>
                </a:solidFill>
                <a:latin typeface="Times New Roman" panose="02020603050405020304" pitchFamily="18" charset="0"/>
              </a:rPr>
              <a:t>Roses</a:t>
            </a:r>
          </a:p>
        </p:txBody>
      </p:sp>
      <p:sp>
        <p:nvSpPr>
          <p:cNvPr id="202858" name="Picture 208">
            <a:extLst>
              <a:ext uri="{FF2B5EF4-FFF2-40B4-BE49-F238E27FC236}">
                <a16:creationId xmlns:a16="http://schemas.microsoft.com/office/drawing/2014/main" id="{F83956B8-23A3-FC14-150F-0773F5BCBA9D}"/>
              </a:ext>
            </a:extLst>
          </p:cNvPr>
          <p:cNvSpPr>
            <a:spLocks noChangeAspect="1" noChangeArrowheads="1"/>
          </p:cNvSpPr>
          <p:nvPr/>
        </p:nvSpPr>
        <p:spPr bwMode="auto">
          <a:xfrm>
            <a:off x="2667000" y="1727200"/>
            <a:ext cx="1676400" cy="241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202859" name="Picture 210">
            <a:extLst>
              <a:ext uri="{FF2B5EF4-FFF2-40B4-BE49-F238E27FC236}">
                <a16:creationId xmlns:a16="http://schemas.microsoft.com/office/drawing/2014/main" id="{2E27B348-21AA-3F7D-817F-4A11F31460BA}"/>
              </a:ext>
            </a:extLst>
          </p:cNvPr>
          <p:cNvSpPr>
            <a:spLocks noChangeAspect="1" noChangeArrowheads="1"/>
          </p:cNvSpPr>
          <p:nvPr/>
        </p:nvSpPr>
        <p:spPr bwMode="auto">
          <a:xfrm>
            <a:off x="5562600" y="1768475"/>
            <a:ext cx="1806575" cy="234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
        <p:nvSpPr>
          <p:cNvPr id="202860" name="Picture 1">
            <a:extLst>
              <a:ext uri="{FF2B5EF4-FFF2-40B4-BE49-F238E27FC236}">
                <a16:creationId xmlns:a16="http://schemas.microsoft.com/office/drawing/2014/main" id="{83DF0648-3100-BDC7-CF6B-EB8DE25CE126}"/>
              </a:ext>
            </a:extLst>
          </p:cNvPr>
          <p:cNvSpPr>
            <a:spLocks noChangeAspect="1"/>
          </p:cNvSpPr>
          <p:nvPr/>
        </p:nvSpPr>
        <p:spPr bwMode="auto">
          <a:xfrm>
            <a:off x="2667000" y="1371600"/>
            <a:ext cx="2057400" cy="2722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800">
              <a:latin typeface="Verdana" panose="020B0604030504040204" pitchFamily="34" charset="0"/>
            </a:endParaRPr>
          </a:p>
        </p:txBody>
      </p:sp>
    </p:spTree>
  </p:cSld>
  <p:clrMapOvr>
    <a:masterClrMapping/>
  </p:clrMapOvr>
  <p:transition/>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1" name="Slide Number Placeholder 3">
            <a:extLst>
              <a:ext uri="{FF2B5EF4-FFF2-40B4-BE49-F238E27FC236}">
                <a16:creationId xmlns:a16="http://schemas.microsoft.com/office/drawing/2014/main" id="{3B243903-C1A8-BCDB-9A1D-306E4AE61789}"/>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8A8AEDDF-7F9F-1B42-94CD-43FAAEF64D97}" type="slidenum">
              <a:rPr lang="en-US" altLang="en-US" sz="1200" smtClean="0">
                <a:latin typeface="Verdana" panose="020B0604030504040204" pitchFamily="34" charset="0"/>
              </a:rPr>
              <a:pPr>
                <a:spcBef>
                  <a:spcPct val="0"/>
                </a:spcBef>
                <a:buFontTx/>
                <a:buNone/>
              </a:pPr>
              <a:t>91</a:t>
            </a:fld>
            <a:endParaRPr lang="en-US" altLang="en-US" sz="1200">
              <a:latin typeface="Verdana" panose="020B0604030504040204" pitchFamily="34" charset="0"/>
            </a:endParaRPr>
          </a:p>
        </p:txBody>
      </p:sp>
      <p:sp>
        <p:nvSpPr>
          <p:cNvPr id="204802" name="Rectangle 3">
            <a:extLst>
              <a:ext uri="{FF2B5EF4-FFF2-40B4-BE49-F238E27FC236}">
                <a16:creationId xmlns:a16="http://schemas.microsoft.com/office/drawing/2014/main" id="{1B670929-CFEC-3CB1-8170-59B3E42F77E3}"/>
              </a:ext>
            </a:extLst>
          </p:cNvPr>
          <p:cNvSpPr>
            <a:spLocks noGrp="1" noChangeArrowheads="1"/>
          </p:cNvSpPr>
          <p:nvPr>
            <p:ph type="title"/>
          </p:nvPr>
        </p:nvSpPr>
        <p:spPr/>
        <p:txBody>
          <a:bodyPr/>
          <a:lstStyle/>
          <a:p>
            <a:pPr eaLnBrk="1" hangingPunct="1"/>
            <a:r>
              <a:rPr lang="en-US" altLang="en-US"/>
              <a:t>Modeling a Bargain:</a:t>
            </a:r>
            <a:r>
              <a:rPr lang="en-US" altLang="en-US" sz="2400"/>
              <a:t> </a:t>
            </a:r>
            <a:br>
              <a:rPr lang="en-US" altLang="en-US" sz="2400"/>
            </a:br>
            <a:r>
              <a:rPr lang="en-US" altLang="en-US" sz="2400"/>
              <a:t>Two Commodities: Mums and Roses</a:t>
            </a:r>
          </a:p>
        </p:txBody>
      </p:sp>
      <p:grpSp>
        <p:nvGrpSpPr>
          <p:cNvPr id="204803" name="Group 109">
            <a:extLst>
              <a:ext uri="{FF2B5EF4-FFF2-40B4-BE49-F238E27FC236}">
                <a16:creationId xmlns:a16="http://schemas.microsoft.com/office/drawing/2014/main" id="{FDAC84B3-6A1B-8AD0-936F-1B2D37958BCB}"/>
              </a:ext>
            </a:extLst>
          </p:cNvPr>
          <p:cNvGrpSpPr>
            <a:grpSpLocks/>
          </p:cNvGrpSpPr>
          <p:nvPr/>
        </p:nvGrpSpPr>
        <p:grpSpPr bwMode="auto">
          <a:xfrm>
            <a:off x="3968750" y="5192713"/>
            <a:ext cx="4802188" cy="1006475"/>
            <a:chOff x="2500" y="3271"/>
            <a:chExt cx="3025" cy="634"/>
          </a:xfrm>
        </p:grpSpPr>
        <p:sp>
          <p:nvSpPr>
            <p:cNvPr id="204910" name="Rectangle 110">
              <a:extLst>
                <a:ext uri="{FF2B5EF4-FFF2-40B4-BE49-F238E27FC236}">
                  <a16:creationId xmlns:a16="http://schemas.microsoft.com/office/drawing/2014/main" id="{B8810D75-6518-5BD8-D024-871C990C3B21}"/>
                </a:ext>
              </a:extLst>
            </p:cNvPr>
            <p:cNvSpPr>
              <a:spLocks noChangeArrowheads="1"/>
            </p:cNvSpPr>
            <p:nvPr/>
          </p:nvSpPr>
          <p:spPr bwMode="auto">
            <a:xfrm>
              <a:off x="2500" y="3721"/>
              <a:ext cx="88"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4911" name="Rectangle 111">
              <a:extLst>
                <a:ext uri="{FF2B5EF4-FFF2-40B4-BE49-F238E27FC236}">
                  <a16:creationId xmlns:a16="http://schemas.microsoft.com/office/drawing/2014/main" id="{FAF12B11-2071-185D-F752-AA14F9ABBAD5}"/>
                </a:ext>
              </a:extLst>
            </p:cNvPr>
            <p:cNvSpPr>
              <a:spLocks noChangeArrowheads="1"/>
            </p:cNvSpPr>
            <p:nvPr/>
          </p:nvSpPr>
          <p:spPr bwMode="auto">
            <a:xfrm rot="-10778215">
              <a:off x="5203" y="3271"/>
              <a:ext cx="32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p>
          </p:txBody>
        </p:sp>
      </p:grpSp>
      <p:grpSp>
        <p:nvGrpSpPr>
          <p:cNvPr id="204804" name="Group 112">
            <a:extLst>
              <a:ext uri="{FF2B5EF4-FFF2-40B4-BE49-F238E27FC236}">
                <a16:creationId xmlns:a16="http://schemas.microsoft.com/office/drawing/2014/main" id="{035563F0-AE76-8091-6DB8-99185E433EA8}"/>
              </a:ext>
            </a:extLst>
          </p:cNvPr>
          <p:cNvGrpSpPr>
            <a:grpSpLocks/>
          </p:cNvGrpSpPr>
          <p:nvPr/>
        </p:nvGrpSpPr>
        <p:grpSpPr bwMode="auto">
          <a:xfrm>
            <a:off x="3968750" y="5192713"/>
            <a:ext cx="4802188" cy="958850"/>
            <a:chOff x="2500" y="3271"/>
            <a:chExt cx="3025" cy="604"/>
          </a:xfrm>
        </p:grpSpPr>
        <p:sp>
          <p:nvSpPr>
            <p:cNvPr id="204908" name="Rectangle 113">
              <a:extLst>
                <a:ext uri="{FF2B5EF4-FFF2-40B4-BE49-F238E27FC236}">
                  <a16:creationId xmlns:a16="http://schemas.microsoft.com/office/drawing/2014/main" id="{46646D05-5D19-A151-F1CA-7B1B73B0A873}"/>
                </a:ext>
              </a:extLst>
            </p:cNvPr>
            <p:cNvSpPr>
              <a:spLocks noChangeArrowheads="1"/>
            </p:cNvSpPr>
            <p:nvPr/>
          </p:nvSpPr>
          <p:spPr bwMode="auto">
            <a:xfrm>
              <a:off x="2500" y="372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4909" name="Rectangle 114">
              <a:extLst>
                <a:ext uri="{FF2B5EF4-FFF2-40B4-BE49-F238E27FC236}">
                  <a16:creationId xmlns:a16="http://schemas.microsoft.com/office/drawing/2014/main" id="{25D94C37-DBE9-343C-7E97-A9B0A64FC424}"/>
                </a:ext>
              </a:extLst>
            </p:cNvPr>
            <p:cNvSpPr>
              <a:spLocks noChangeArrowheads="1"/>
            </p:cNvSpPr>
            <p:nvPr/>
          </p:nvSpPr>
          <p:spPr bwMode="auto">
            <a:xfrm rot="-10778215">
              <a:off x="5203" y="3271"/>
              <a:ext cx="322" cy="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p>
          </p:txBody>
        </p:sp>
      </p:grpSp>
      <p:sp>
        <p:nvSpPr>
          <p:cNvPr id="204805" name="Text Box 116">
            <a:extLst>
              <a:ext uri="{FF2B5EF4-FFF2-40B4-BE49-F238E27FC236}">
                <a16:creationId xmlns:a16="http://schemas.microsoft.com/office/drawing/2014/main" id="{7BAD824C-A950-6341-534C-D7FF710ED7FC}"/>
              </a:ext>
            </a:extLst>
          </p:cNvPr>
          <p:cNvSpPr txBox="1">
            <a:spLocks noChangeArrowheads="1"/>
          </p:cNvSpPr>
          <p:nvPr/>
        </p:nvSpPr>
        <p:spPr bwMode="auto">
          <a:xfrm>
            <a:off x="1828800" y="5562600"/>
            <a:ext cx="381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0</a:t>
            </a:r>
          </a:p>
        </p:txBody>
      </p:sp>
      <p:sp>
        <p:nvSpPr>
          <p:cNvPr id="204806" name="AutoShape 117">
            <a:extLst>
              <a:ext uri="{FF2B5EF4-FFF2-40B4-BE49-F238E27FC236}">
                <a16:creationId xmlns:a16="http://schemas.microsoft.com/office/drawing/2014/main" id="{EB7F8F4E-E2D1-F373-1661-09E878092A8B}"/>
              </a:ext>
            </a:extLst>
          </p:cNvPr>
          <p:cNvSpPr>
            <a:spLocks noChangeAspect="1" noChangeArrowheads="1" noTextEdit="1"/>
          </p:cNvSpPr>
          <p:nvPr/>
        </p:nvSpPr>
        <p:spPr bwMode="auto">
          <a:xfrm rot="812745">
            <a:off x="0" y="1219200"/>
            <a:ext cx="9269413" cy="44846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04807" name="Rectangle 119">
            <a:extLst>
              <a:ext uri="{FF2B5EF4-FFF2-40B4-BE49-F238E27FC236}">
                <a16:creationId xmlns:a16="http://schemas.microsoft.com/office/drawing/2014/main" id="{88CE9AEB-80A7-F73E-FB83-DDC86FF549CC}"/>
              </a:ext>
            </a:extLst>
          </p:cNvPr>
          <p:cNvSpPr>
            <a:spLocks noChangeArrowheads="1"/>
          </p:cNvSpPr>
          <p:nvPr/>
        </p:nvSpPr>
        <p:spPr bwMode="auto">
          <a:xfrm>
            <a:off x="0" y="175260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08" name="Rectangle 120">
            <a:extLst>
              <a:ext uri="{FF2B5EF4-FFF2-40B4-BE49-F238E27FC236}">
                <a16:creationId xmlns:a16="http://schemas.microsoft.com/office/drawing/2014/main" id="{669646F1-D372-26B6-90D7-7F5A62FF3991}"/>
              </a:ext>
            </a:extLst>
          </p:cNvPr>
          <p:cNvSpPr>
            <a:spLocks noChangeArrowheads="1"/>
          </p:cNvSpPr>
          <p:nvPr/>
        </p:nvSpPr>
        <p:spPr bwMode="auto">
          <a:xfrm>
            <a:off x="0" y="19970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09" name="Rectangle 121">
            <a:extLst>
              <a:ext uri="{FF2B5EF4-FFF2-40B4-BE49-F238E27FC236}">
                <a16:creationId xmlns:a16="http://schemas.microsoft.com/office/drawing/2014/main" id="{1C088CE5-1D4B-4EEB-0A71-C8C9BDE85D24}"/>
              </a:ext>
            </a:extLst>
          </p:cNvPr>
          <p:cNvSpPr>
            <a:spLocks noChangeArrowheads="1"/>
          </p:cNvSpPr>
          <p:nvPr/>
        </p:nvSpPr>
        <p:spPr bwMode="auto">
          <a:xfrm>
            <a:off x="65088" y="19970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10" name="Rectangle 122">
            <a:extLst>
              <a:ext uri="{FF2B5EF4-FFF2-40B4-BE49-F238E27FC236}">
                <a16:creationId xmlns:a16="http://schemas.microsoft.com/office/drawing/2014/main" id="{CAA34F67-5C94-0311-7AA5-A58EC087140F}"/>
              </a:ext>
            </a:extLst>
          </p:cNvPr>
          <p:cNvSpPr>
            <a:spLocks noChangeArrowheads="1"/>
          </p:cNvSpPr>
          <p:nvPr/>
        </p:nvSpPr>
        <p:spPr bwMode="auto">
          <a:xfrm>
            <a:off x="773113" y="19970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11" name="Rectangle 123">
            <a:extLst>
              <a:ext uri="{FF2B5EF4-FFF2-40B4-BE49-F238E27FC236}">
                <a16:creationId xmlns:a16="http://schemas.microsoft.com/office/drawing/2014/main" id="{80B12199-DE26-CAD4-973F-796BEC3901ED}"/>
              </a:ext>
            </a:extLst>
          </p:cNvPr>
          <p:cNvSpPr>
            <a:spLocks noChangeArrowheads="1"/>
          </p:cNvSpPr>
          <p:nvPr/>
        </p:nvSpPr>
        <p:spPr bwMode="auto">
          <a:xfrm>
            <a:off x="1544638" y="1828800"/>
            <a:ext cx="647700" cy="30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000000"/>
                </a:solidFill>
                <a:latin typeface="Times New Roman" panose="02020603050405020304" pitchFamily="18" charset="0"/>
              </a:rPr>
              <a:t>Mums</a:t>
            </a:r>
            <a:endParaRPr lang="en-US" altLang="en-US" sz="2000">
              <a:latin typeface="Verdana" panose="020B0604030504040204" pitchFamily="34" charset="0"/>
            </a:endParaRPr>
          </a:p>
        </p:txBody>
      </p:sp>
      <p:sp>
        <p:nvSpPr>
          <p:cNvPr id="204812" name="Rectangle 124">
            <a:extLst>
              <a:ext uri="{FF2B5EF4-FFF2-40B4-BE49-F238E27FC236}">
                <a16:creationId xmlns:a16="http://schemas.microsoft.com/office/drawing/2014/main" id="{2F5F60A3-9530-9B16-E7A7-C46C1C8235C8}"/>
              </a:ext>
            </a:extLst>
          </p:cNvPr>
          <p:cNvSpPr>
            <a:spLocks noChangeArrowheads="1"/>
          </p:cNvSpPr>
          <p:nvPr/>
        </p:nvSpPr>
        <p:spPr bwMode="auto">
          <a:xfrm>
            <a:off x="2203450" y="19970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13" name="Rectangle 125">
            <a:extLst>
              <a:ext uri="{FF2B5EF4-FFF2-40B4-BE49-F238E27FC236}">
                <a16:creationId xmlns:a16="http://schemas.microsoft.com/office/drawing/2014/main" id="{4976FF44-317A-362D-98F1-AF2923A53638}"/>
              </a:ext>
            </a:extLst>
          </p:cNvPr>
          <p:cNvSpPr>
            <a:spLocks noChangeArrowheads="1"/>
          </p:cNvSpPr>
          <p:nvPr/>
        </p:nvSpPr>
        <p:spPr bwMode="auto">
          <a:xfrm>
            <a:off x="0" y="2243138"/>
            <a:ext cx="2698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14" name="Rectangle 126">
            <a:extLst>
              <a:ext uri="{FF2B5EF4-FFF2-40B4-BE49-F238E27FC236}">
                <a16:creationId xmlns:a16="http://schemas.microsoft.com/office/drawing/2014/main" id="{E4AB9F96-23F0-D3D1-3739-E1BF0FBE6DD4}"/>
              </a:ext>
            </a:extLst>
          </p:cNvPr>
          <p:cNvSpPr>
            <a:spLocks noChangeArrowheads="1"/>
          </p:cNvSpPr>
          <p:nvPr/>
        </p:nvSpPr>
        <p:spPr bwMode="auto">
          <a:xfrm>
            <a:off x="322263" y="22431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15" name="Rectangle 127">
            <a:extLst>
              <a:ext uri="{FF2B5EF4-FFF2-40B4-BE49-F238E27FC236}">
                <a16:creationId xmlns:a16="http://schemas.microsoft.com/office/drawing/2014/main" id="{337DDA92-4764-B7B3-501B-2907A7C748F0}"/>
              </a:ext>
            </a:extLst>
          </p:cNvPr>
          <p:cNvSpPr>
            <a:spLocks noChangeArrowheads="1"/>
          </p:cNvSpPr>
          <p:nvPr/>
        </p:nvSpPr>
        <p:spPr bwMode="auto">
          <a:xfrm>
            <a:off x="0"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16" name="Rectangle 128">
            <a:extLst>
              <a:ext uri="{FF2B5EF4-FFF2-40B4-BE49-F238E27FC236}">
                <a16:creationId xmlns:a16="http://schemas.microsoft.com/office/drawing/2014/main" id="{91D95716-154E-EE20-FDA1-65635D2E3482}"/>
              </a:ext>
            </a:extLst>
          </p:cNvPr>
          <p:cNvSpPr>
            <a:spLocks noChangeArrowheads="1"/>
          </p:cNvSpPr>
          <p:nvPr/>
        </p:nvSpPr>
        <p:spPr bwMode="auto">
          <a:xfrm>
            <a:off x="773113"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17" name="Rectangle 129">
            <a:extLst>
              <a:ext uri="{FF2B5EF4-FFF2-40B4-BE49-F238E27FC236}">
                <a16:creationId xmlns:a16="http://schemas.microsoft.com/office/drawing/2014/main" id="{1391DA18-916B-530E-53E1-23539877A9FC}"/>
              </a:ext>
            </a:extLst>
          </p:cNvPr>
          <p:cNvSpPr>
            <a:spLocks noChangeArrowheads="1"/>
          </p:cNvSpPr>
          <p:nvPr/>
        </p:nvSpPr>
        <p:spPr bwMode="auto">
          <a:xfrm>
            <a:off x="1544638"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18" name="Rectangle 130">
            <a:extLst>
              <a:ext uri="{FF2B5EF4-FFF2-40B4-BE49-F238E27FC236}">
                <a16:creationId xmlns:a16="http://schemas.microsoft.com/office/drawing/2014/main" id="{B537996F-E516-CDC4-F190-2D8F47D1E875}"/>
              </a:ext>
            </a:extLst>
          </p:cNvPr>
          <p:cNvSpPr>
            <a:spLocks noChangeArrowheads="1"/>
          </p:cNvSpPr>
          <p:nvPr/>
        </p:nvSpPr>
        <p:spPr bwMode="auto">
          <a:xfrm>
            <a:off x="2317750"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19" name="Rectangle 131">
            <a:extLst>
              <a:ext uri="{FF2B5EF4-FFF2-40B4-BE49-F238E27FC236}">
                <a16:creationId xmlns:a16="http://schemas.microsoft.com/office/drawing/2014/main" id="{C8AF9859-88CC-995E-72E3-4606CCBF5E7C}"/>
              </a:ext>
            </a:extLst>
          </p:cNvPr>
          <p:cNvSpPr>
            <a:spLocks noChangeArrowheads="1"/>
          </p:cNvSpPr>
          <p:nvPr/>
        </p:nvSpPr>
        <p:spPr bwMode="auto">
          <a:xfrm>
            <a:off x="3089275"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20" name="Rectangle 132">
            <a:extLst>
              <a:ext uri="{FF2B5EF4-FFF2-40B4-BE49-F238E27FC236}">
                <a16:creationId xmlns:a16="http://schemas.microsoft.com/office/drawing/2014/main" id="{B06120C3-EE99-C512-9CA5-3C0DA10E6D3F}"/>
              </a:ext>
            </a:extLst>
          </p:cNvPr>
          <p:cNvSpPr>
            <a:spLocks noChangeArrowheads="1"/>
          </p:cNvSpPr>
          <p:nvPr/>
        </p:nvSpPr>
        <p:spPr bwMode="auto">
          <a:xfrm>
            <a:off x="3862388"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21" name="Rectangle 133">
            <a:extLst>
              <a:ext uri="{FF2B5EF4-FFF2-40B4-BE49-F238E27FC236}">
                <a16:creationId xmlns:a16="http://schemas.microsoft.com/office/drawing/2014/main" id="{B1547DE6-32BE-3F1D-E342-A36C57D12F4B}"/>
              </a:ext>
            </a:extLst>
          </p:cNvPr>
          <p:cNvSpPr>
            <a:spLocks noChangeArrowheads="1"/>
          </p:cNvSpPr>
          <p:nvPr/>
        </p:nvSpPr>
        <p:spPr bwMode="auto">
          <a:xfrm>
            <a:off x="4635500" y="2487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22" name="Rectangle 134">
            <a:extLst>
              <a:ext uri="{FF2B5EF4-FFF2-40B4-BE49-F238E27FC236}">
                <a16:creationId xmlns:a16="http://schemas.microsoft.com/office/drawing/2014/main" id="{E61DE608-683B-6224-CCA6-B2022A5F05B9}"/>
              </a:ext>
            </a:extLst>
          </p:cNvPr>
          <p:cNvSpPr>
            <a:spLocks noChangeArrowheads="1"/>
          </p:cNvSpPr>
          <p:nvPr/>
        </p:nvSpPr>
        <p:spPr bwMode="auto">
          <a:xfrm>
            <a:off x="0" y="27320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23" name="Rectangle 135">
            <a:extLst>
              <a:ext uri="{FF2B5EF4-FFF2-40B4-BE49-F238E27FC236}">
                <a16:creationId xmlns:a16="http://schemas.microsoft.com/office/drawing/2014/main" id="{AC652C81-BB8C-0850-0B66-C956C5574434}"/>
              </a:ext>
            </a:extLst>
          </p:cNvPr>
          <p:cNvSpPr>
            <a:spLocks noChangeArrowheads="1"/>
          </p:cNvSpPr>
          <p:nvPr/>
        </p:nvSpPr>
        <p:spPr bwMode="auto">
          <a:xfrm>
            <a:off x="773113" y="27320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24" name="Rectangle 136">
            <a:extLst>
              <a:ext uri="{FF2B5EF4-FFF2-40B4-BE49-F238E27FC236}">
                <a16:creationId xmlns:a16="http://schemas.microsoft.com/office/drawing/2014/main" id="{6B533205-56D3-3AA1-A527-BD3019544CCA}"/>
              </a:ext>
            </a:extLst>
          </p:cNvPr>
          <p:cNvSpPr>
            <a:spLocks noChangeArrowheads="1"/>
          </p:cNvSpPr>
          <p:nvPr/>
        </p:nvSpPr>
        <p:spPr bwMode="auto">
          <a:xfrm>
            <a:off x="1544638" y="27320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25" name="Rectangle 137">
            <a:extLst>
              <a:ext uri="{FF2B5EF4-FFF2-40B4-BE49-F238E27FC236}">
                <a16:creationId xmlns:a16="http://schemas.microsoft.com/office/drawing/2014/main" id="{3E5A45FC-A2AA-D988-DC32-F8B7619B02C6}"/>
              </a:ext>
            </a:extLst>
          </p:cNvPr>
          <p:cNvSpPr>
            <a:spLocks noChangeArrowheads="1"/>
          </p:cNvSpPr>
          <p:nvPr/>
        </p:nvSpPr>
        <p:spPr bwMode="auto">
          <a:xfrm>
            <a:off x="2317750" y="27320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26" name="Rectangle 138">
            <a:extLst>
              <a:ext uri="{FF2B5EF4-FFF2-40B4-BE49-F238E27FC236}">
                <a16:creationId xmlns:a16="http://schemas.microsoft.com/office/drawing/2014/main" id="{1A97765C-A6D9-3341-A830-0783616C16FC}"/>
              </a:ext>
            </a:extLst>
          </p:cNvPr>
          <p:cNvSpPr>
            <a:spLocks noChangeArrowheads="1"/>
          </p:cNvSpPr>
          <p:nvPr/>
        </p:nvSpPr>
        <p:spPr bwMode="auto">
          <a:xfrm>
            <a:off x="3089275" y="2732088"/>
            <a:ext cx="10795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27" name="Rectangle 139">
            <a:extLst>
              <a:ext uri="{FF2B5EF4-FFF2-40B4-BE49-F238E27FC236}">
                <a16:creationId xmlns:a16="http://schemas.microsoft.com/office/drawing/2014/main" id="{943B20BC-40DB-2B0C-A844-B108D62E56DF}"/>
              </a:ext>
            </a:extLst>
          </p:cNvPr>
          <p:cNvSpPr>
            <a:spLocks noChangeArrowheads="1"/>
          </p:cNvSpPr>
          <p:nvPr/>
        </p:nvSpPr>
        <p:spPr bwMode="auto">
          <a:xfrm>
            <a:off x="3217863" y="27320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28" name="Rectangle 140">
            <a:extLst>
              <a:ext uri="{FF2B5EF4-FFF2-40B4-BE49-F238E27FC236}">
                <a16:creationId xmlns:a16="http://schemas.microsoft.com/office/drawing/2014/main" id="{DC5E7739-0CFF-90F5-669C-FC27AE24A6A1}"/>
              </a:ext>
            </a:extLst>
          </p:cNvPr>
          <p:cNvSpPr>
            <a:spLocks noChangeArrowheads="1"/>
          </p:cNvSpPr>
          <p:nvPr/>
        </p:nvSpPr>
        <p:spPr bwMode="auto">
          <a:xfrm>
            <a:off x="1544638" y="2976563"/>
            <a:ext cx="10795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29" name="Rectangle 141">
            <a:extLst>
              <a:ext uri="{FF2B5EF4-FFF2-40B4-BE49-F238E27FC236}">
                <a16:creationId xmlns:a16="http://schemas.microsoft.com/office/drawing/2014/main" id="{EDF60E9C-3B1B-FCDC-3E72-623EBCFBE42D}"/>
              </a:ext>
            </a:extLst>
          </p:cNvPr>
          <p:cNvSpPr>
            <a:spLocks noChangeArrowheads="1"/>
          </p:cNvSpPr>
          <p:nvPr/>
        </p:nvSpPr>
        <p:spPr bwMode="auto">
          <a:xfrm>
            <a:off x="1673225" y="29765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30" name="Rectangle 142">
            <a:extLst>
              <a:ext uri="{FF2B5EF4-FFF2-40B4-BE49-F238E27FC236}">
                <a16:creationId xmlns:a16="http://schemas.microsoft.com/office/drawing/2014/main" id="{5799EA52-5D32-C7E3-D363-030525FB592A}"/>
              </a:ext>
            </a:extLst>
          </p:cNvPr>
          <p:cNvSpPr>
            <a:spLocks noChangeArrowheads="1"/>
          </p:cNvSpPr>
          <p:nvPr/>
        </p:nvSpPr>
        <p:spPr bwMode="auto">
          <a:xfrm>
            <a:off x="2317750" y="29765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31" name="Rectangle 143">
            <a:extLst>
              <a:ext uri="{FF2B5EF4-FFF2-40B4-BE49-F238E27FC236}">
                <a16:creationId xmlns:a16="http://schemas.microsoft.com/office/drawing/2014/main" id="{13223882-5297-AD31-924B-4EA722BB3C0B}"/>
              </a:ext>
            </a:extLst>
          </p:cNvPr>
          <p:cNvSpPr>
            <a:spLocks noChangeArrowheads="1"/>
          </p:cNvSpPr>
          <p:nvPr/>
        </p:nvSpPr>
        <p:spPr bwMode="auto">
          <a:xfrm>
            <a:off x="3089275" y="29765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32" name="Rectangle 144">
            <a:extLst>
              <a:ext uri="{FF2B5EF4-FFF2-40B4-BE49-F238E27FC236}">
                <a16:creationId xmlns:a16="http://schemas.microsoft.com/office/drawing/2014/main" id="{DB7B4AFB-B3DA-E0A9-26AD-C499E84827EC}"/>
              </a:ext>
            </a:extLst>
          </p:cNvPr>
          <p:cNvSpPr>
            <a:spLocks noChangeArrowheads="1"/>
          </p:cNvSpPr>
          <p:nvPr/>
        </p:nvSpPr>
        <p:spPr bwMode="auto">
          <a:xfrm>
            <a:off x="3862388" y="29765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33" name="Rectangle 145">
            <a:extLst>
              <a:ext uri="{FF2B5EF4-FFF2-40B4-BE49-F238E27FC236}">
                <a16:creationId xmlns:a16="http://schemas.microsoft.com/office/drawing/2014/main" id="{63C11C54-86A5-1FE5-98D4-DAA4AF732E16}"/>
              </a:ext>
            </a:extLst>
          </p:cNvPr>
          <p:cNvSpPr>
            <a:spLocks noChangeArrowheads="1"/>
          </p:cNvSpPr>
          <p:nvPr/>
        </p:nvSpPr>
        <p:spPr bwMode="auto">
          <a:xfrm>
            <a:off x="4635500" y="2976563"/>
            <a:ext cx="2698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34" name="Rectangle 146">
            <a:extLst>
              <a:ext uri="{FF2B5EF4-FFF2-40B4-BE49-F238E27FC236}">
                <a16:creationId xmlns:a16="http://schemas.microsoft.com/office/drawing/2014/main" id="{0F1079EB-2C58-E9DE-B059-D24EC70ABFEB}"/>
              </a:ext>
            </a:extLst>
          </p:cNvPr>
          <p:cNvSpPr>
            <a:spLocks noChangeArrowheads="1"/>
          </p:cNvSpPr>
          <p:nvPr/>
        </p:nvSpPr>
        <p:spPr bwMode="auto">
          <a:xfrm>
            <a:off x="4956175" y="29765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35" name="Rectangle 147">
            <a:extLst>
              <a:ext uri="{FF2B5EF4-FFF2-40B4-BE49-F238E27FC236}">
                <a16:creationId xmlns:a16="http://schemas.microsoft.com/office/drawing/2014/main" id="{BF243122-2EC2-0508-0899-7A7B5FF46F17}"/>
              </a:ext>
            </a:extLst>
          </p:cNvPr>
          <p:cNvSpPr>
            <a:spLocks noChangeArrowheads="1"/>
          </p:cNvSpPr>
          <p:nvPr/>
        </p:nvSpPr>
        <p:spPr bwMode="auto">
          <a:xfrm>
            <a:off x="0" y="32226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36" name="Rectangle 148">
            <a:extLst>
              <a:ext uri="{FF2B5EF4-FFF2-40B4-BE49-F238E27FC236}">
                <a16:creationId xmlns:a16="http://schemas.microsoft.com/office/drawing/2014/main" id="{6837ED73-2874-359F-BEFE-5C17865549A7}"/>
              </a:ext>
            </a:extLst>
          </p:cNvPr>
          <p:cNvSpPr>
            <a:spLocks noChangeArrowheads="1"/>
          </p:cNvSpPr>
          <p:nvPr/>
        </p:nvSpPr>
        <p:spPr bwMode="auto">
          <a:xfrm>
            <a:off x="0" y="346710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37" name="Rectangle 149">
            <a:extLst>
              <a:ext uri="{FF2B5EF4-FFF2-40B4-BE49-F238E27FC236}">
                <a16:creationId xmlns:a16="http://schemas.microsoft.com/office/drawing/2014/main" id="{582C9431-0A07-66F2-CAD5-285003900C03}"/>
              </a:ext>
            </a:extLst>
          </p:cNvPr>
          <p:cNvSpPr>
            <a:spLocks noChangeArrowheads="1"/>
          </p:cNvSpPr>
          <p:nvPr/>
        </p:nvSpPr>
        <p:spPr bwMode="auto">
          <a:xfrm>
            <a:off x="0"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38" name="Rectangle 150">
            <a:extLst>
              <a:ext uri="{FF2B5EF4-FFF2-40B4-BE49-F238E27FC236}">
                <a16:creationId xmlns:a16="http://schemas.microsoft.com/office/drawing/2014/main" id="{EB7918AE-70D0-471D-A559-A413A4436E82}"/>
              </a:ext>
            </a:extLst>
          </p:cNvPr>
          <p:cNvSpPr>
            <a:spLocks noChangeArrowheads="1"/>
          </p:cNvSpPr>
          <p:nvPr/>
        </p:nvSpPr>
        <p:spPr bwMode="auto">
          <a:xfrm>
            <a:off x="773113"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39" name="Rectangle 151">
            <a:extLst>
              <a:ext uri="{FF2B5EF4-FFF2-40B4-BE49-F238E27FC236}">
                <a16:creationId xmlns:a16="http://schemas.microsoft.com/office/drawing/2014/main" id="{32555ED3-E72A-08EA-594F-DDD01C4EC981}"/>
              </a:ext>
            </a:extLst>
          </p:cNvPr>
          <p:cNvSpPr>
            <a:spLocks noChangeArrowheads="1"/>
          </p:cNvSpPr>
          <p:nvPr/>
        </p:nvSpPr>
        <p:spPr bwMode="auto">
          <a:xfrm>
            <a:off x="1544638"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40" name="Rectangle 152">
            <a:extLst>
              <a:ext uri="{FF2B5EF4-FFF2-40B4-BE49-F238E27FC236}">
                <a16:creationId xmlns:a16="http://schemas.microsoft.com/office/drawing/2014/main" id="{A5D02E34-BCB8-FAC8-5CFF-8DB2C4B46666}"/>
              </a:ext>
            </a:extLst>
          </p:cNvPr>
          <p:cNvSpPr>
            <a:spLocks noChangeArrowheads="1"/>
          </p:cNvSpPr>
          <p:nvPr/>
        </p:nvSpPr>
        <p:spPr bwMode="auto">
          <a:xfrm>
            <a:off x="2317750"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41" name="Rectangle 153">
            <a:extLst>
              <a:ext uri="{FF2B5EF4-FFF2-40B4-BE49-F238E27FC236}">
                <a16:creationId xmlns:a16="http://schemas.microsoft.com/office/drawing/2014/main" id="{B0C59304-7467-3FCC-BD50-0BA2380B06FB}"/>
              </a:ext>
            </a:extLst>
          </p:cNvPr>
          <p:cNvSpPr>
            <a:spLocks noChangeArrowheads="1"/>
          </p:cNvSpPr>
          <p:nvPr/>
        </p:nvSpPr>
        <p:spPr bwMode="auto">
          <a:xfrm>
            <a:off x="3089275"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42" name="Rectangle 154">
            <a:extLst>
              <a:ext uri="{FF2B5EF4-FFF2-40B4-BE49-F238E27FC236}">
                <a16:creationId xmlns:a16="http://schemas.microsoft.com/office/drawing/2014/main" id="{C04EB219-0D45-E89B-961A-03FBDD0C9123}"/>
              </a:ext>
            </a:extLst>
          </p:cNvPr>
          <p:cNvSpPr>
            <a:spLocks noChangeArrowheads="1"/>
          </p:cNvSpPr>
          <p:nvPr/>
        </p:nvSpPr>
        <p:spPr bwMode="auto">
          <a:xfrm>
            <a:off x="3862388" y="3711575"/>
            <a:ext cx="16192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43" name="Rectangle 155">
            <a:extLst>
              <a:ext uri="{FF2B5EF4-FFF2-40B4-BE49-F238E27FC236}">
                <a16:creationId xmlns:a16="http://schemas.microsoft.com/office/drawing/2014/main" id="{F8771661-40D3-A46C-E248-EC36DF1564E5}"/>
              </a:ext>
            </a:extLst>
          </p:cNvPr>
          <p:cNvSpPr>
            <a:spLocks noChangeArrowheads="1"/>
          </p:cNvSpPr>
          <p:nvPr/>
        </p:nvSpPr>
        <p:spPr bwMode="auto">
          <a:xfrm>
            <a:off x="4056063"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44" name="Rectangle 156">
            <a:extLst>
              <a:ext uri="{FF2B5EF4-FFF2-40B4-BE49-F238E27FC236}">
                <a16:creationId xmlns:a16="http://schemas.microsoft.com/office/drawing/2014/main" id="{29EA69FE-F254-FB7D-ACAF-0601C4B1D4C7}"/>
              </a:ext>
            </a:extLst>
          </p:cNvPr>
          <p:cNvSpPr>
            <a:spLocks noChangeArrowheads="1"/>
          </p:cNvSpPr>
          <p:nvPr/>
        </p:nvSpPr>
        <p:spPr bwMode="auto">
          <a:xfrm>
            <a:off x="4635500" y="3711575"/>
            <a:ext cx="323850"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45" name="Rectangle 157">
            <a:extLst>
              <a:ext uri="{FF2B5EF4-FFF2-40B4-BE49-F238E27FC236}">
                <a16:creationId xmlns:a16="http://schemas.microsoft.com/office/drawing/2014/main" id="{ABA91C62-2EE4-7659-3F92-6EA3A9EE1C30}"/>
              </a:ext>
            </a:extLst>
          </p:cNvPr>
          <p:cNvSpPr>
            <a:spLocks noChangeArrowheads="1"/>
          </p:cNvSpPr>
          <p:nvPr/>
        </p:nvSpPr>
        <p:spPr bwMode="auto">
          <a:xfrm>
            <a:off x="5021263" y="37115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46" name="Rectangle 158">
            <a:extLst>
              <a:ext uri="{FF2B5EF4-FFF2-40B4-BE49-F238E27FC236}">
                <a16:creationId xmlns:a16="http://schemas.microsoft.com/office/drawing/2014/main" id="{1ADEEC8D-DD6A-E6B7-6D43-C35FA120AB6B}"/>
              </a:ext>
            </a:extLst>
          </p:cNvPr>
          <p:cNvSpPr>
            <a:spLocks noChangeArrowheads="1"/>
          </p:cNvSpPr>
          <p:nvPr/>
        </p:nvSpPr>
        <p:spPr bwMode="auto">
          <a:xfrm>
            <a:off x="0"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47" name="Rectangle 159">
            <a:extLst>
              <a:ext uri="{FF2B5EF4-FFF2-40B4-BE49-F238E27FC236}">
                <a16:creationId xmlns:a16="http://schemas.microsoft.com/office/drawing/2014/main" id="{549638AE-1649-96B9-93AC-C6FB901A5EF5}"/>
              </a:ext>
            </a:extLst>
          </p:cNvPr>
          <p:cNvSpPr>
            <a:spLocks noChangeArrowheads="1"/>
          </p:cNvSpPr>
          <p:nvPr/>
        </p:nvSpPr>
        <p:spPr bwMode="auto">
          <a:xfrm>
            <a:off x="773113"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48" name="Rectangle 160">
            <a:extLst>
              <a:ext uri="{FF2B5EF4-FFF2-40B4-BE49-F238E27FC236}">
                <a16:creationId xmlns:a16="http://schemas.microsoft.com/office/drawing/2014/main" id="{BA1C46C3-88B1-5BC9-B940-75D7E8B502A9}"/>
              </a:ext>
            </a:extLst>
          </p:cNvPr>
          <p:cNvSpPr>
            <a:spLocks noChangeArrowheads="1"/>
          </p:cNvSpPr>
          <p:nvPr/>
        </p:nvSpPr>
        <p:spPr bwMode="auto">
          <a:xfrm>
            <a:off x="1544638"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49" name="Rectangle 161">
            <a:extLst>
              <a:ext uri="{FF2B5EF4-FFF2-40B4-BE49-F238E27FC236}">
                <a16:creationId xmlns:a16="http://schemas.microsoft.com/office/drawing/2014/main" id="{CB76797D-633A-4455-7BEB-2F253123D072}"/>
              </a:ext>
            </a:extLst>
          </p:cNvPr>
          <p:cNvSpPr>
            <a:spLocks noChangeArrowheads="1"/>
          </p:cNvSpPr>
          <p:nvPr/>
        </p:nvSpPr>
        <p:spPr bwMode="auto">
          <a:xfrm>
            <a:off x="2317750"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50" name="Rectangle 162">
            <a:extLst>
              <a:ext uri="{FF2B5EF4-FFF2-40B4-BE49-F238E27FC236}">
                <a16:creationId xmlns:a16="http://schemas.microsoft.com/office/drawing/2014/main" id="{A6A3BAC2-6293-BEC8-D65F-6E670CAD32DA}"/>
              </a:ext>
            </a:extLst>
          </p:cNvPr>
          <p:cNvSpPr>
            <a:spLocks noChangeArrowheads="1"/>
          </p:cNvSpPr>
          <p:nvPr/>
        </p:nvSpPr>
        <p:spPr bwMode="auto">
          <a:xfrm>
            <a:off x="3089275"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51" name="Rectangle 163">
            <a:extLst>
              <a:ext uri="{FF2B5EF4-FFF2-40B4-BE49-F238E27FC236}">
                <a16:creationId xmlns:a16="http://schemas.microsoft.com/office/drawing/2014/main" id="{5306BC29-0E80-7AF1-A473-38E914CEF43A}"/>
              </a:ext>
            </a:extLst>
          </p:cNvPr>
          <p:cNvSpPr>
            <a:spLocks noChangeArrowheads="1"/>
          </p:cNvSpPr>
          <p:nvPr/>
        </p:nvSpPr>
        <p:spPr bwMode="auto">
          <a:xfrm>
            <a:off x="3862388"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52" name="Rectangle 164">
            <a:extLst>
              <a:ext uri="{FF2B5EF4-FFF2-40B4-BE49-F238E27FC236}">
                <a16:creationId xmlns:a16="http://schemas.microsoft.com/office/drawing/2014/main" id="{D7636132-8ADD-D2D4-EB9C-BCEB0C443DEB}"/>
              </a:ext>
            </a:extLst>
          </p:cNvPr>
          <p:cNvSpPr>
            <a:spLocks noChangeArrowheads="1"/>
          </p:cNvSpPr>
          <p:nvPr/>
        </p:nvSpPr>
        <p:spPr bwMode="auto">
          <a:xfrm>
            <a:off x="4635500"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53" name="Rectangle 165">
            <a:extLst>
              <a:ext uri="{FF2B5EF4-FFF2-40B4-BE49-F238E27FC236}">
                <a16:creationId xmlns:a16="http://schemas.microsoft.com/office/drawing/2014/main" id="{611F0E5A-D4A8-4A99-6D66-B9CF0991E226}"/>
              </a:ext>
            </a:extLst>
          </p:cNvPr>
          <p:cNvSpPr>
            <a:spLocks noChangeArrowheads="1"/>
          </p:cNvSpPr>
          <p:nvPr/>
        </p:nvSpPr>
        <p:spPr bwMode="auto">
          <a:xfrm>
            <a:off x="5407025"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54" name="Rectangle 166">
            <a:extLst>
              <a:ext uri="{FF2B5EF4-FFF2-40B4-BE49-F238E27FC236}">
                <a16:creationId xmlns:a16="http://schemas.microsoft.com/office/drawing/2014/main" id="{8A3EEAD3-8F10-1180-A101-648E3E0D4465}"/>
              </a:ext>
            </a:extLst>
          </p:cNvPr>
          <p:cNvSpPr>
            <a:spLocks noChangeArrowheads="1"/>
          </p:cNvSpPr>
          <p:nvPr/>
        </p:nvSpPr>
        <p:spPr bwMode="auto">
          <a:xfrm>
            <a:off x="6180138" y="3957638"/>
            <a:ext cx="21590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55" name="Rectangle 167">
            <a:extLst>
              <a:ext uri="{FF2B5EF4-FFF2-40B4-BE49-F238E27FC236}">
                <a16:creationId xmlns:a16="http://schemas.microsoft.com/office/drawing/2014/main" id="{413EFF47-831A-EE9F-2657-8A5BAB413839}"/>
              </a:ext>
            </a:extLst>
          </p:cNvPr>
          <p:cNvSpPr>
            <a:spLocks noChangeArrowheads="1"/>
          </p:cNvSpPr>
          <p:nvPr/>
        </p:nvSpPr>
        <p:spPr bwMode="auto">
          <a:xfrm>
            <a:off x="6437313" y="395763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56" name="Rectangle 168">
            <a:extLst>
              <a:ext uri="{FF2B5EF4-FFF2-40B4-BE49-F238E27FC236}">
                <a16:creationId xmlns:a16="http://schemas.microsoft.com/office/drawing/2014/main" id="{3B180C4E-44BB-031A-9D1B-88CA53E92D08}"/>
              </a:ext>
            </a:extLst>
          </p:cNvPr>
          <p:cNvSpPr>
            <a:spLocks noChangeArrowheads="1"/>
          </p:cNvSpPr>
          <p:nvPr/>
        </p:nvSpPr>
        <p:spPr bwMode="auto">
          <a:xfrm>
            <a:off x="0"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57" name="Rectangle 169">
            <a:extLst>
              <a:ext uri="{FF2B5EF4-FFF2-40B4-BE49-F238E27FC236}">
                <a16:creationId xmlns:a16="http://schemas.microsoft.com/office/drawing/2014/main" id="{4FE45232-E3FE-3C9A-749D-C0BCE6CC98EE}"/>
              </a:ext>
            </a:extLst>
          </p:cNvPr>
          <p:cNvSpPr>
            <a:spLocks noChangeArrowheads="1"/>
          </p:cNvSpPr>
          <p:nvPr/>
        </p:nvSpPr>
        <p:spPr bwMode="auto">
          <a:xfrm>
            <a:off x="773113"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58" name="Rectangle 170">
            <a:extLst>
              <a:ext uri="{FF2B5EF4-FFF2-40B4-BE49-F238E27FC236}">
                <a16:creationId xmlns:a16="http://schemas.microsoft.com/office/drawing/2014/main" id="{10F9988E-F2BF-B582-CE25-2879235146A7}"/>
              </a:ext>
            </a:extLst>
          </p:cNvPr>
          <p:cNvSpPr>
            <a:spLocks noChangeArrowheads="1"/>
          </p:cNvSpPr>
          <p:nvPr/>
        </p:nvSpPr>
        <p:spPr bwMode="auto">
          <a:xfrm>
            <a:off x="1544638" y="4202113"/>
            <a:ext cx="215900"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59" name="Rectangle 171">
            <a:extLst>
              <a:ext uri="{FF2B5EF4-FFF2-40B4-BE49-F238E27FC236}">
                <a16:creationId xmlns:a16="http://schemas.microsoft.com/office/drawing/2014/main" id="{82D722E2-D072-DB73-919D-27A78BA9A3C5}"/>
              </a:ext>
            </a:extLst>
          </p:cNvPr>
          <p:cNvSpPr>
            <a:spLocks noChangeArrowheads="1"/>
          </p:cNvSpPr>
          <p:nvPr/>
        </p:nvSpPr>
        <p:spPr bwMode="auto">
          <a:xfrm>
            <a:off x="1801813"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60" name="Rectangle 172">
            <a:extLst>
              <a:ext uri="{FF2B5EF4-FFF2-40B4-BE49-F238E27FC236}">
                <a16:creationId xmlns:a16="http://schemas.microsoft.com/office/drawing/2014/main" id="{B12CD0E9-2CC7-0B23-21FA-1D5B3991C71B}"/>
              </a:ext>
            </a:extLst>
          </p:cNvPr>
          <p:cNvSpPr>
            <a:spLocks noChangeArrowheads="1"/>
          </p:cNvSpPr>
          <p:nvPr/>
        </p:nvSpPr>
        <p:spPr bwMode="auto">
          <a:xfrm>
            <a:off x="2317750"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61" name="Rectangle 173">
            <a:extLst>
              <a:ext uri="{FF2B5EF4-FFF2-40B4-BE49-F238E27FC236}">
                <a16:creationId xmlns:a16="http://schemas.microsoft.com/office/drawing/2014/main" id="{76B64D4D-6B67-6730-8539-C4E99BE236E1}"/>
              </a:ext>
            </a:extLst>
          </p:cNvPr>
          <p:cNvSpPr>
            <a:spLocks noChangeArrowheads="1"/>
          </p:cNvSpPr>
          <p:nvPr/>
        </p:nvSpPr>
        <p:spPr bwMode="auto">
          <a:xfrm>
            <a:off x="3089275"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62" name="Rectangle 174">
            <a:extLst>
              <a:ext uri="{FF2B5EF4-FFF2-40B4-BE49-F238E27FC236}">
                <a16:creationId xmlns:a16="http://schemas.microsoft.com/office/drawing/2014/main" id="{BD4B37BB-E93C-8FBE-8A0A-B76A1A0508CC}"/>
              </a:ext>
            </a:extLst>
          </p:cNvPr>
          <p:cNvSpPr>
            <a:spLocks noChangeArrowheads="1"/>
          </p:cNvSpPr>
          <p:nvPr/>
        </p:nvSpPr>
        <p:spPr bwMode="auto">
          <a:xfrm>
            <a:off x="3862388"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63" name="Rectangle 175">
            <a:extLst>
              <a:ext uri="{FF2B5EF4-FFF2-40B4-BE49-F238E27FC236}">
                <a16:creationId xmlns:a16="http://schemas.microsoft.com/office/drawing/2014/main" id="{B59743E0-5250-4AD2-2494-DA0569FF2CE2}"/>
              </a:ext>
            </a:extLst>
          </p:cNvPr>
          <p:cNvSpPr>
            <a:spLocks noChangeArrowheads="1"/>
          </p:cNvSpPr>
          <p:nvPr/>
        </p:nvSpPr>
        <p:spPr bwMode="auto">
          <a:xfrm>
            <a:off x="4635500"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64" name="Rectangle 176">
            <a:extLst>
              <a:ext uri="{FF2B5EF4-FFF2-40B4-BE49-F238E27FC236}">
                <a16:creationId xmlns:a16="http://schemas.microsoft.com/office/drawing/2014/main" id="{F9D9BCA2-D5A0-2A71-BC44-2BA994FF9C16}"/>
              </a:ext>
            </a:extLst>
          </p:cNvPr>
          <p:cNvSpPr>
            <a:spLocks noChangeArrowheads="1"/>
          </p:cNvSpPr>
          <p:nvPr/>
        </p:nvSpPr>
        <p:spPr bwMode="auto">
          <a:xfrm>
            <a:off x="5407025"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65" name="Rectangle 177">
            <a:extLst>
              <a:ext uri="{FF2B5EF4-FFF2-40B4-BE49-F238E27FC236}">
                <a16:creationId xmlns:a16="http://schemas.microsoft.com/office/drawing/2014/main" id="{8CD8482E-84D4-D033-2D0D-523DDB83F988}"/>
              </a:ext>
            </a:extLst>
          </p:cNvPr>
          <p:cNvSpPr>
            <a:spLocks noChangeArrowheads="1"/>
          </p:cNvSpPr>
          <p:nvPr/>
        </p:nvSpPr>
        <p:spPr bwMode="auto">
          <a:xfrm>
            <a:off x="6180138"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66" name="Rectangle 178">
            <a:extLst>
              <a:ext uri="{FF2B5EF4-FFF2-40B4-BE49-F238E27FC236}">
                <a16:creationId xmlns:a16="http://schemas.microsoft.com/office/drawing/2014/main" id="{B897D37C-1EAD-1BBA-948E-C9DC2CFE35C4}"/>
              </a:ext>
            </a:extLst>
          </p:cNvPr>
          <p:cNvSpPr>
            <a:spLocks noChangeArrowheads="1"/>
          </p:cNvSpPr>
          <p:nvPr/>
        </p:nvSpPr>
        <p:spPr bwMode="auto">
          <a:xfrm>
            <a:off x="6951663" y="42021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67" name="Rectangle 179">
            <a:extLst>
              <a:ext uri="{FF2B5EF4-FFF2-40B4-BE49-F238E27FC236}">
                <a16:creationId xmlns:a16="http://schemas.microsoft.com/office/drawing/2014/main" id="{AC0703D7-B137-1C4C-B3C0-C59F39EB847F}"/>
              </a:ext>
            </a:extLst>
          </p:cNvPr>
          <p:cNvSpPr>
            <a:spLocks noChangeArrowheads="1"/>
          </p:cNvSpPr>
          <p:nvPr/>
        </p:nvSpPr>
        <p:spPr bwMode="auto">
          <a:xfrm>
            <a:off x="0"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68" name="Rectangle 180">
            <a:extLst>
              <a:ext uri="{FF2B5EF4-FFF2-40B4-BE49-F238E27FC236}">
                <a16:creationId xmlns:a16="http://schemas.microsoft.com/office/drawing/2014/main" id="{FE58C2A1-0BA0-35B3-1439-14364E869B70}"/>
              </a:ext>
            </a:extLst>
          </p:cNvPr>
          <p:cNvSpPr>
            <a:spLocks noChangeArrowheads="1"/>
          </p:cNvSpPr>
          <p:nvPr/>
        </p:nvSpPr>
        <p:spPr bwMode="auto">
          <a:xfrm>
            <a:off x="773113"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69" name="Rectangle 181">
            <a:extLst>
              <a:ext uri="{FF2B5EF4-FFF2-40B4-BE49-F238E27FC236}">
                <a16:creationId xmlns:a16="http://schemas.microsoft.com/office/drawing/2014/main" id="{8C12F2E7-69BB-70B2-AF35-E6B4CA0824A1}"/>
              </a:ext>
            </a:extLst>
          </p:cNvPr>
          <p:cNvSpPr>
            <a:spLocks noChangeArrowheads="1"/>
          </p:cNvSpPr>
          <p:nvPr/>
        </p:nvSpPr>
        <p:spPr bwMode="auto">
          <a:xfrm>
            <a:off x="1544638"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70" name="Rectangle 182">
            <a:extLst>
              <a:ext uri="{FF2B5EF4-FFF2-40B4-BE49-F238E27FC236}">
                <a16:creationId xmlns:a16="http://schemas.microsoft.com/office/drawing/2014/main" id="{30BD72E0-877C-1C8C-FD61-A0224C30BCA1}"/>
              </a:ext>
            </a:extLst>
          </p:cNvPr>
          <p:cNvSpPr>
            <a:spLocks noChangeArrowheads="1"/>
          </p:cNvSpPr>
          <p:nvPr/>
        </p:nvSpPr>
        <p:spPr bwMode="auto">
          <a:xfrm>
            <a:off x="2317750"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71" name="Rectangle 183">
            <a:extLst>
              <a:ext uri="{FF2B5EF4-FFF2-40B4-BE49-F238E27FC236}">
                <a16:creationId xmlns:a16="http://schemas.microsoft.com/office/drawing/2014/main" id="{D68EA4FD-471B-74A6-B3E9-30D36CC14638}"/>
              </a:ext>
            </a:extLst>
          </p:cNvPr>
          <p:cNvSpPr>
            <a:spLocks noChangeArrowheads="1"/>
          </p:cNvSpPr>
          <p:nvPr/>
        </p:nvSpPr>
        <p:spPr bwMode="auto">
          <a:xfrm>
            <a:off x="3089275" y="4446588"/>
            <a:ext cx="7016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72" name="Rectangle 184">
            <a:extLst>
              <a:ext uri="{FF2B5EF4-FFF2-40B4-BE49-F238E27FC236}">
                <a16:creationId xmlns:a16="http://schemas.microsoft.com/office/drawing/2014/main" id="{D93B45A4-15AD-92FD-1B01-743EA9AF8A43}"/>
              </a:ext>
            </a:extLst>
          </p:cNvPr>
          <p:cNvSpPr>
            <a:spLocks noChangeArrowheads="1"/>
          </p:cNvSpPr>
          <p:nvPr/>
        </p:nvSpPr>
        <p:spPr bwMode="auto">
          <a:xfrm>
            <a:off x="3925888"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73" name="Rectangle 185">
            <a:extLst>
              <a:ext uri="{FF2B5EF4-FFF2-40B4-BE49-F238E27FC236}">
                <a16:creationId xmlns:a16="http://schemas.microsoft.com/office/drawing/2014/main" id="{A305771E-7775-D3C4-D2FD-EE0F4C39581E}"/>
              </a:ext>
            </a:extLst>
          </p:cNvPr>
          <p:cNvSpPr>
            <a:spLocks noChangeArrowheads="1"/>
          </p:cNvSpPr>
          <p:nvPr/>
        </p:nvSpPr>
        <p:spPr bwMode="auto">
          <a:xfrm>
            <a:off x="4635500"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74" name="Rectangle 186">
            <a:extLst>
              <a:ext uri="{FF2B5EF4-FFF2-40B4-BE49-F238E27FC236}">
                <a16:creationId xmlns:a16="http://schemas.microsoft.com/office/drawing/2014/main" id="{E5BAAF02-8D8B-1957-0FF3-93E4715EFDCE}"/>
              </a:ext>
            </a:extLst>
          </p:cNvPr>
          <p:cNvSpPr>
            <a:spLocks noChangeArrowheads="1"/>
          </p:cNvSpPr>
          <p:nvPr/>
        </p:nvSpPr>
        <p:spPr bwMode="auto">
          <a:xfrm>
            <a:off x="5407025" y="4446588"/>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75" name="Rectangle 187">
            <a:extLst>
              <a:ext uri="{FF2B5EF4-FFF2-40B4-BE49-F238E27FC236}">
                <a16:creationId xmlns:a16="http://schemas.microsoft.com/office/drawing/2014/main" id="{1BF6B56E-0B5D-B54B-54B6-558E4F29B7C7}"/>
              </a:ext>
            </a:extLst>
          </p:cNvPr>
          <p:cNvSpPr>
            <a:spLocks noChangeArrowheads="1"/>
          </p:cNvSpPr>
          <p:nvPr/>
        </p:nvSpPr>
        <p:spPr bwMode="auto">
          <a:xfrm>
            <a:off x="0"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76" name="Rectangle 188">
            <a:extLst>
              <a:ext uri="{FF2B5EF4-FFF2-40B4-BE49-F238E27FC236}">
                <a16:creationId xmlns:a16="http://schemas.microsoft.com/office/drawing/2014/main" id="{E6AB816E-BE6C-BC17-46C8-79CBDFA9D0EE}"/>
              </a:ext>
            </a:extLst>
          </p:cNvPr>
          <p:cNvSpPr>
            <a:spLocks noChangeArrowheads="1"/>
          </p:cNvSpPr>
          <p:nvPr/>
        </p:nvSpPr>
        <p:spPr bwMode="auto">
          <a:xfrm>
            <a:off x="773113"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77" name="Rectangle 189">
            <a:extLst>
              <a:ext uri="{FF2B5EF4-FFF2-40B4-BE49-F238E27FC236}">
                <a16:creationId xmlns:a16="http://schemas.microsoft.com/office/drawing/2014/main" id="{45AA04C8-C0A0-05AB-1E7F-4D9465E73FCD}"/>
              </a:ext>
            </a:extLst>
          </p:cNvPr>
          <p:cNvSpPr>
            <a:spLocks noChangeArrowheads="1"/>
          </p:cNvSpPr>
          <p:nvPr/>
        </p:nvSpPr>
        <p:spPr bwMode="auto">
          <a:xfrm>
            <a:off x="1544638"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78" name="Rectangle 190">
            <a:extLst>
              <a:ext uri="{FF2B5EF4-FFF2-40B4-BE49-F238E27FC236}">
                <a16:creationId xmlns:a16="http://schemas.microsoft.com/office/drawing/2014/main" id="{3BB8BA9C-5931-222A-EF85-356E305378BC}"/>
              </a:ext>
            </a:extLst>
          </p:cNvPr>
          <p:cNvSpPr>
            <a:spLocks noChangeArrowheads="1"/>
          </p:cNvSpPr>
          <p:nvPr/>
        </p:nvSpPr>
        <p:spPr bwMode="auto">
          <a:xfrm>
            <a:off x="2317750"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79" name="Rectangle 191">
            <a:extLst>
              <a:ext uri="{FF2B5EF4-FFF2-40B4-BE49-F238E27FC236}">
                <a16:creationId xmlns:a16="http://schemas.microsoft.com/office/drawing/2014/main" id="{87249BE0-7836-94B6-FC24-CE7DCE7D64B1}"/>
              </a:ext>
            </a:extLst>
          </p:cNvPr>
          <p:cNvSpPr>
            <a:spLocks noChangeArrowheads="1"/>
          </p:cNvSpPr>
          <p:nvPr/>
        </p:nvSpPr>
        <p:spPr bwMode="auto">
          <a:xfrm>
            <a:off x="3089275"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80" name="Rectangle 192">
            <a:extLst>
              <a:ext uri="{FF2B5EF4-FFF2-40B4-BE49-F238E27FC236}">
                <a16:creationId xmlns:a16="http://schemas.microsoft.com/office/drawing/2014/main" id="{F3D90002-1196-149B-A607-368B54CF4C3B}"/>
              </a:ext>
            </a:extLst>
          </p:cNvPr>
          <p:cNvSpPr>
            <a:spLocks noChangeArrowheads="1"/>
          </p:cNvSpPr>
          <p:nvPr/>
        </p:nvSpPr>
        <p:spPr bwMode="auto">
          <a:xfrm>
            <a:off x="3862388"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81" name="Rectangle 193">
            <a:extLst>
              <a:ext uri="{FF2B5EF4-FFF2-40B4-BE49-F238E27FC236}">
                <a16:creationId xmlns:a16="http://schemas.microsoft.com/office/drawing/2014/main" id="{96074F9C-493A-949B-510F-01C69AE22F62}"/>
              </a:ext>
            </a:extLst>
          </p:cNvPr>
          <p:cNvSpPr>
            <a:spLocks noChangeArrowheads="1"/>
          </p:cNvSpPr>
          <p:nvPr/>
        </p:nvSpPr>
        <p:spPr bwMode="auto">
          <a:xfrm>
            <a:off x="4635500" y="4691063"/>
            <a:ext cx="2698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82" name="Rectangle 194">
            <a:extLst>
              <a:ext uri="{FF2B5EF4-FFF2-40B4-BE49-F238E27FC236}">
                <a16:creationId xmlns:a16="http://schemas.microsoft.com/office/drawing/2014/main" id="{ED807555-A138-F691-42B5-2D8D4506409E}"/>
              </a:ext>
            </a:extLst>
          </p:cNvPr>
          <p:cNvSpPr>
            <a:spLocks noChangeArrowheads="1"/>
          </p:cNvSpPr>
          <p:nvPr/>
        </p:nvSpPr>
        <p:spPr bwMode="auto">
          <a:xfrm>
            <a:off x="4956175" y="469106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83" name="Rectangle 195">
            <a:extLst>
              <a:ext uri="{FF2B5EF4-FFF2-40B4-BE49-F238E27FC236}">
                <a16:creationId xmlns:a16="http://schemas.microsoft.com/office/drawing/2014/main" id="{802B93B7-EB17-0E54-685F-E11B8211F05D}"/>
              </a:ext>
            </a:extLst>
          </p:cNvPr>
          <p:cNvSpPr>
            <a:spLocks noChangeArrowheads="1"/>
          </p:cNvSpPr>
          <p:nvPr/>
        </p:nvSpPr>
        <p:spPr bwMode="auto">
          <a:xfrm>
            <a:off x="0" y="49371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84" name="Rectangle 196">
            <a:extLst>
              <a:ext uri="{FF2B5EF4-FFF2-40B4-BE49-F238E27FC236}">
                <a16:creationId xmlns:a16="http://schemas.microsoft.com/office/drawing/2014/main" id="{9B747DD2-F684-B1EB-1784-9E28771CCA9B}"/>
              </a:ext>
            </a:extLst>
          </p:cNvPr>
          <p:cNvSpPr>
            <a:spLocks noChangeArrowheads="1"/>
          </p:cNvSpPr>
          <p:nvPr/>
        </p:nvSpPr>
        <p:spPr bwMode="auto">
          <a:xfrm>
            <a:off x="773113" y="49371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85" name="Rectangle 197">
            <a:extLst>
              <a:ext uri="{FF2B5EF4-FFF2-40B4-BE49-F238E27FC236}">
                <a16:creationId xmlns:a16="http://schemas.microsoft.com/office/drawing/2014/main" id="{FE54C36D-FCCE-AA33-D342-3CCCA273D64A}"/>
              </a:ext>
            </a:extLst>
          </p:cNvPr>
          <p:cNvSpPr>
            <a:spLocks noChangeArrowheads="1"/>
          </p:cNvSpPr>
          <p:nvPr/>
        </p:nvSpPr>
        <p:spPr bwMode="auto">
          <a:xfrm>
            <a:off x="1544638" y="49371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86" name="Rectangle 198">
            <a:extLst>
              <a:ext uri="{FF2B5EF4-FFF2-40B4-BE49-F238E27FC236}">
                <a16:creationId xmlns:a16="http://schemas.microsoft.com/office/drawing/2014/main" id="{B1F1C4CC-CBA1-7A78-56D5-E92F41A67739}"/>
              </a:ext>
            </a:extLst>
          </p:cNvPr>
          <p:cNvSpPr>
            <a:spLocks noChangeArrowheads="1"/>
          </p:cNvSpPr>
          <p:nvPr/>
        </p:nvSpPr>
        <p:spPr bwMode="auto">
          <a:xfrm>
            <a:off x="2317750" y="49371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87" name="Rectangle 199">
            <a:extLst>
              <a:ext uri="{FF2B5EF4-FFF2-40B4-BE49-F238E27FC236}">
                <a16:creationId xmlns:a16="http://schemas.microsoft.com/office/drawing/2014/main" id="{62F64700-241B-B782-6E5F-02C778DFDF8A}"/>
              </a:ext>
            </a:extLst>
          </p:cNvPr>
          <p:cNvSpPr>
            <a:spLocks noChangeArrowheads="1"/>
          </p:cNvSpPr>
          <p:nvPr/>
        </p:nvSpPr>
        <p:spPr bwMode="auto">
          <a:xfrm>
            <a:off x="3089275" y="493712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88" name="Rectangle 200">
            <a:extLst>
              <a:ext uri="{FF2B5EF4-FFF2-40B4-BE49-F238E27FC236}">
                <a16:creationId xmlns:a16="http://schemas.microsoft.com/office/drawing/2014/main" id="{8A4C1A8C-916A-4390-8B41-E50D772F9615}"/>
              </a:ext>
            </a:extLst>
          </p:cNvPr>
          <p:cNvSpPr>
            <a:spLocks noChangeArrowheads="1"/>
          </p:cNvSpPr>
          <p:nvPr/>
        </p:nvSpPr>
        <p:spPr bwMode="auto">
          <a:xfrm>
            <a:off x="0" y="518160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89" name="Rectangle 201">
            <a:extLst>
              <a:ext uri="{FF2B5EF4-FFF2-40B4-BE49-F238E27FC236}">
                <a16:creationId xmlns:a16="http://schemas.microsoft.com/office/drawing/2014/main" id="{41E50A59-521E-D3E8-DC8B-58B53D9192CC}"/>
              </a:ext>
            </a:extLst>
          </p:cNvPr>
          <p:cNvSpPr>
            <a:spLocks noChangeArrowheads="1"/>
          </p:cNvSpPr>
          <p:nvPr/>
        </p:nvSpPr>
        <p:spPr bwMode="auto">
          <a:xfrm>
            <a:off x="0" y="5426075"/>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90" name="Rectangle 202">
            <a:extLst>
              <a:ext uri="{FF2B5EF4-FFF2-40B4-BE49-F238E27FC236}">
                <a16:creationId xmlns:a16="http://schemas.microsoft.com/office/drawing/2014/main" id="{5BDDFE9F-455F-1829-9732-7F5B7E3FB36E}"/>
              </a:ext>
            </a:extLst>
          </p:cNvPr>
          <p:cNvSpPr>
            <a:spLocks noChangeArrowheads="1"/>
          </p:cNvSpPr>
          <p:nvPr/>
        </p:nvSpPr>
        <p:spPr bwMode="auto">
          <a:xfrm>
            <a:off x="0" y="567055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91" name="Rectangle 203">
            <a:extLst>
              <a:ext uri="{FF2B5EF4-FFF2-40B4-BE49-F238E27FC236}">
                <a16:creationId xmlns:a16="http://schemas.microsoft.com/office/drawing/2014/main" id="{A3B324DF-B9C3-AD6B-2C49-7E5217AFE5CE}"/>
              </a:ext>
            </a:extLst>
          </p:cNvPr>
          <p:cNvSpPr>
            <a:spLocks noChangeArrowheads="1"/>
          </p:cNvSpPr>
          <p:nvPr/>
        </p:nvSpPr>
        <p:spPr bwMode="auto">
          <a:xfrm>
            <a:off x="773113" y="567055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92" name="Rectangle 204">
            <a:extLst>
              <a:ext uri="{FF2B5EF4-FFF2-40B4-BE49-F238E27FC236}">
                <a16:creationId xmlns:a16="http://schemas.microsoft.com/office/drawing/2014/main" id="{0C00D791-8803-57FD-A748-6836C2E886CB}"/>
              </a:ext>
            </a:extLst>
          </p:cNvPr>
          <p:cNvSpPr>
            <a:spLocks noChangeArrowheads="1"/>
          </p:cNvSpPr>
          <p:nvPr/>
        </p:nvSpPr>
        <p:spPr bwMode="auto">
          <a:xfrm>
            <a:off x="1544638" y="567055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93" name="Rectangle 205">
            <a:extLst>
              <a:ext uri="{FF2B5EF4-FFF2-40B4-BE49-F238E27FC236}">
                <a16:creationId xmlns:a16="http://schemas.microsoft.com/office/drawing/2014/main" id="{55D155A2-CD39-51B7-09E9-6F131B54F8C3}"/>
              </a:ext>
            </a:extLst>
          </p:cNvPr>
          <p:cNvSpPr>
            <a:spLocks noChangeArrowheads="1"/>
          </p:cNvSpPr>
          <p:nvPr/>
        </p:nvSpPr>
        <p:spPr bwMode="auto">
          <a:xfrm>
            <a:off x="2317750" y="5670550"/>
            <a:ext cx="53975"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94" name="Rectangle 206">
            <a:extLst>
              <a:ext uri="{FF2B5EF4-FFF2-40B4-BE49-F238E27FC236}">
                <a16:creationId xmlns:a16="http://schemas.microsoft.com/office/drawing/2014/main" id="{7C1BE01D-DEFC-760E-EB57-6D142E958449}"/>
              </a:ext>
            </a:extLst>
          </p:cNvPr>
          <p:cNvSpPr>
            <a:spLocks noChangeArrowheads="1"/>
          </p:cNvSpPr>
          <p:nvPr/>
        </p:nvSpPr>
        <p:spPr bwMode="auto">
          <a:xfrm>
            <a:off x="0"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95" name="Rectangle 207">
            <a:extLst>
              <a:ext uri="{FF2B5EF4-FFF2-40B4-BE49-F238E27FC236}">
                <a16:creationId xmlns:a16="http://schemas.microsoft.com/office/drawing/2014/main" id="{675F00D8-BAD2-864A-6E22-723194597C74}"/>
              </a:ext>
            </a:extLst>
          </p:cNvPr>
          <p:cNvSpPr>
            <a:spLocks noChangeArrowheads="1"/>
          </p:cNvSpPr>
          <p:nvPr/>
        </p:nvSpPr>
        <p:spPr bwMode="auto">
          <a:xfrm>
            <a:off x="773113"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96" name="Rectangle 208">
            <a:extLst>
              <a:ext uri="{FF2B5EF4-FFF2-40B4-BE49-F238E27FC236}">
                <a16:creationId xmlns:a16="http://schemas.microsoft.com/office/drawing/2014/main" id="{688F1F32-4138-217B-8A59-53C531B91317}"/>
              </a:ext>
            </a:extLst>
          </p:cNvPr>
          <p:cNvSpPr>
            <a:spLocks noChangeArrowheads="1"/>
          </p:cNvSpPr>
          <p:nvPr/>
        </p:nvSpPr>
        <p:spPr bwMode="auto">
          <a:xfrm>
            <a:off x="1544638" y="5715000"/>
            <a:ext cx="844550" cy="258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97" name="Rectangle 209">
            <a:extLst>
              <a:ext uri="{FF2B5EF4-FFF2-40B4-BE49-F238E27FC236}">
                <a16:creationId xmlns:a16="http://schemas.microsoft.com/office/drawing/2014/main" id="{F3D30A68-3B6F-8D70-1DFE-5265AB460E6D}"/>
              </a:ext>
            </a:extLst>
          </p:cNvPr>
          <p:cNvSpPr>
            <a:spLocks noChangeArrowheads="1"/>
          </p:cNvSpPr>
          <p:nvPr/>
        </p:nvSpPr>
        <p:spPr bwMode="auto">
          <a:xfrm>
            <a:off x="2554288"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98" name="Rectangle 210">
            <a:extLst>
              <a:ext uri="{FF2B5EF4-FFF2-40B4-BE49-F238E27FC236}">
                <a16:creationId xmlns:a16="http://schemas.microsoft.com/office/drawing/2014/main" id="{7794FEA3-4D5A-ABBC-3C13-FD5605AC055B}"/>
              </a:ext>
            </a:extLst>
          </p:cNvPr>
          <p:cNvSpPr>
            <a:spLocks noChangeArrowheads="1"/>
          </p:cNvSpPr>
          <p:nvPr/>
        </p:nvSpPr>
        <p:spPr bwMode="auto">
          <a:xfrm>
            <a:off x="3089275"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899" name="Rectangle 211">
            <a:extLst>
              <a:ext uri="{FF2B5EF4-FFF2-40B4-BE49-F238E27FC236}">
                <a16:creationId xmlns:a16="http://schemas.microsoft.com/office/drawing/2014/main" id="{C4477E3E-E251-43C1-A469-43779F7A6249}"/>
              </a:ext>
            </a:extLst>
          </p:cNvPr>
          <p:cNvSpPr>
            <a:spLocks noChangeArrowheads="1"/>
          </p:cNvSpPr>
          <p:nvPr/>
        </p:nvSpPr>
        <p:spPr bwMode="auto">
          <a:xfrm>
            <a:off x="3862388"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900" name="Rectangle 212">
            <a:extLst>
              <a:ext uri="{FF2B5EF4-FFF2-40B4-BE49-F238E27FC236}">
                <a16:creationId xmlns:a16="http://schemas.microsoft.com/office/drawing/2014/main" id="{15B6DCB2-7927-4EA1-1547-85AD8A7E512C}"/>
              </a:ext>
            </a:extLst>
          </p:cNvPr>
          <p:cNvSpPr>
            <a:spLocks noChangeArrowheads="1"/>
          </p:cNvSpPr>
          <p:nvPr/>
        </p:nvSpPr>
        <p:spPr bwMode="auto">
          <a:xfrm>
            <a:off x="4635500"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901" name="Rectangle 213">
            <a:extLst>
              <a:ext uri="{FF2B5EF4-FFF2-40B4-BE49-F238E27FC236}">
                <a16:creationId xmlns:a16="http://schemas.microsoft.com/office/drawing/2014/main" id="{943C6F7C-A9E4-3216-2B61-03BEEE16C79F}"/>
              </a:ext>
            </a:extLst>
          </p:cNvPr>
          <p:cNvSpPr>
            <a:spLocks noChangeArrowheads="1"/>
          </p:cNvSpPr>
          <p:nvPr/>
        </p:nvSpPr>
        <p:spPr bwMode="auto">
          <a:xfrm>
            <a:off x="5407025"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902" name="Rectangle 215">
            <a:extLst>
              <a:ext uri="{FF2B5EF4-FFF2-40B4-BE49-F238E27FC236}">
                <a16:creationId xmlns:a16="http://schemas.microsoft.com/office/drawing/2014/main" id="{A7B51410-F532-DD25-7E4F-454B01324246}"/>
              </a:ext>
            </a:extLst>
          </p:cNvPr>
          <p:cNvSpPr>
            <a:spLocks noChangeArrowheads="1"/>
          </p:cNvSpPr>
          <p:nvPr/>
        </p:nvSpPr>
        <p:spPr bwMode="auto">
          <a:xfrm>
            <a:off x="6794500" y="5916613"/>
            <a:ext cx="53975"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700">
                <a:solidFill>
                  <a:srgbClr val="000000"/>
                </a:solidFill>
                <a:latin typeface="Times New Roman" panose="02020603050405020304" pitchFamily="18" charset="0"/>
              </a:rPr>
              <a:t> </a:t>
            </a:r>
            <a:endParaRPr lang="en-US" altLang="en-US" sz="1800">
              <a:latin typeface="Verdana" panose="020B0604030504040204" pitchFamily="34" charset="0"/>
            </a:endParaRPr>
          </a:p>
        </p:txBody>
      </p:sp>
      <p:sp>
        <p:nvSpPr>
          <p:cNvPr id="204903" name="Line 216">
            <a:extLst>
              <a:ext uri="{FF2B5EF4-FFF2-40B4-BE49-F238E27FC236}">
                <a16:creationId xmlns:a16="http://schemas.microsoft.com/office/drawing/2014/main" id="{2403915C-B3F6-23EA-E2E2-89FCFACB69C8}"/>
              </a:ext>
            </a:extLst>
          </p:cNvPr>
          <p:cNvSpPr>
            <a:spLocks noChangeShapeType="1"/>
          </p:cNvSpPr>
          <p:nvPr/>
        </p:nvSpPr>
        <p:spPr bwMode="auto">
          <a:xfrm>
            <a:off x="2124075" y="2220913"/>
            <a:ext cx="1588" cy="3514725"/>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04" name="Line 217">
            <a:extLst>
              <a:ext uri="{FF2B5EF4-FFF2-40B4-BE49-F238E27FC236}">
                <a16:creationId xmlns:a16="http://schemas.microsoft.com/office/drawing/2014/main" id="{BBC1CAE9-0DFE-EFE4-275D-9AFF57F8861B}"/>
              </a:ext>
            </a:extLst>
          </p:cNvPr>
          <p:cNvSpPr>
            <a:spLocks noChangeShapeType="1"/>
          </p:cNvSpPr>
          <p:nvPr/>
        </p:nvSpPr>
        <p:spPr bwMode="auto">
          <a:xfrm>
            <a:off x="2124075" y="5735638"/>
            <a:ext cx="4441825"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05" name="Freeform 218">
            <a:extLst>
              <a:ext uri="{FF2B5EF4-FFF2-40B4-BE49-F238E27FC236}">
                <a16:creationId xmlns:a16="http://schemas.microsoft.com/office/drawing/2014/main" id="{85F9B926-AA97-6A46-6FDB-30B514BE09CC}"/>
              </a:ext>
            </a:extLst>
          </p:cNvPr>
          <p:cNvSpPr>
            <a:spLocks/>
          </p:cNvSpPr>
          <p:nvPr/>
        </p:nvSpPr>
        <p:spPr bwMode="auto">
          <a:xfrm>
            <a:off x="3116263" y="2711450"/>
            <a:ext cx="1925637" cy="1924050"/>
          </a:xfrm>
          <a:custGeom>
            <a:avLst/>
            <a:gdLst>
              <a:gd name="T0" fmla="*/ 2147483646 w 1213"/>
              <a:gd name="T1" fmla="*/ 2147483646 h 1227"/>
              <a:gd name="T2" fmla="*/ 2147483646 w 1213"/>
              <a:gd name="T3" fmla="*/ 2147483646 h 1227"/>
              <a:gd name="T4" fmla="*/ 2147483646 w 1213"/>
              <a:gd name="T5" fmla="*/ 2147483646 h 1227"/>
              <a:gd name="T6" fmla="*/ 2147483646 w 1213"/>
              <a:gd name="T7" fmla="*/ 2147483646 h 1227"/>
              <a:gd name="T8" fmla="*/ 2147483646 w 1213"/>
              <a:gd name="T9" fmla="*/ 2147483646 h 1227"/>
              <a:gd name="T10" fmla="*/ 2147483646 w 1213"/>
              <a:gd name="T11" fmla="*/ 2147483646 h 1227"/>
              <a:gd name="T12" fmla="*/ 2147483646 w 1213"/>
              <a:gd name="T13" fmla="*/ 2147483646 h 1227"/>
              <a:gd name="T14" fmla="*/ 2147483646 w 1213"/>
              <a:gd name="T15" fmla="*/ 2147483646 h 1227"/>
              <a:gd name="T16" fmla="*/ 2147483646 w 1213"/>
              <a:gd name="T17" fmla="*/ 2147483646 h 1227"/>
              <a:gd name="T18" fmla="*/ 2147483646 w 1213"/>
              <a:gd name="T19" fmla="*/ 2147483646 h 1227"/>
              <a:gd name="T20" fmla="*/ 2147483646 w 1213"/>
              <a:gd name="T21" fmla="*/ 2147483646 h 1227"/>
              <a:gd name="T22" fmla="*/ 2147483646 w 1213"/>
              <a:gd name="T23" fmla="*/ 2147483646 h 1227"/>
              <a:gd name="T24" fmla="*/ 2147483646 w 1213"/>
              <a:gd name="T25" fmla="*/ 2147483646 h 1227"/>
              <a:gd name="T26" fmla="*/ 2147483646 w 1213"/>
              <a:gd name="T27" fmla="*/ 2147483646 h 1227"/>
              <a:gd name="T28" fmla="*/ 2147483646 w 1213"/>
              <a:gd name="T29" fmla="*/ 2147483646 h 1227"/>
              <a:gd name="T30" fmla="*/ 2147483646 w 1213"/>
              <a:gd name="T31" fmla="*/ 2147483646 h 1227"/>
              <a:gd name="T32" fmla="*/ 2147483646 w 1213"/>
              <a:gd name="T33" fmla="*/ 2147483646 h 1227"/>
              <a:gd name="T34" fmla="*/ 2147483646 w 1213"/>
              <a:gd name="T35" fmla="*/ 2147483646 h 1227"/>
              <a:gd name="T36" fmla="*/ 2147483646 w 1213"/>
              <a:gd name="T37" fmla="*/ 2147483646 h 1227"/>
              <a:gd name="T38" fmla="*/ 2147483646 w 1213"/>
              <a:gd name="T39" fmla="*/ 2147483646 h 1227"/>
              <a:gd name="T40" fmla="*/ 2147483646 w 1213"/>
              <a:gd name="T41" fmla="*/ 2147483646 h 1227"/>
              <a:gd name="T42" fmla="*/ 2147483646 w 1213"/>
              <a:gd name="T43" fmla="*/ 2147483646 h 1227"/>
              <a:gd name="T44" fmla="*/ 2147483646 w 1213"/>
              <a:gd name="T45" fmla="*/ 2147483646 h 1227"/>
              <a:gd name="T46" fmla="*/ 2147483646 w 1213"/>
              <a:gd name="T47" fmla="*/ 2147483646 h 1227"/>
              <a:gd name="T48" fmla="*/ 2147483646 w 1213"/>
              <a:gd name="T49" fmla="*/ 2147483646 h 1227"/>
              <a:gd name="T50" fmla="*/ 2147483646 w 1213"/>
              <a:gd name="T51" fmla="*/ 2147483646 h 1227"/>
              <a:gd name="T52" fmla="*/ 2147483646 w 1213"/>
              <a:gd name="T53" fmla="*/ 2147483646 h 1227"/>
              <a:gd name="T54" fmla="*/ 2147483646 w 1213"/>
              <a:gd name="T55" fmla="*/ 2147483646 h 1227"/>
              <a:gd name="T56" fmla="*/ 2147483646 w 1213"/>
              <a:gd name="T57" fmla="*/ 2147483646 h 1227"/>
              <a:gd name="T58" fmla="*/ 2147483646 w 1213"/>
              <a:gd name="T59" fmla="*/ 2147483646 h 1227"/>
              <a:gd name="T60" fmla="*/ 2147483646 w 1213"/>
              <a:gd name="T61" fmla="*/ 2147483646 h 1227"/>
              <a:gd name="T62" fmla="*/ 2147483646 w 1213"/>
              <a:gd name="T63" fmla="*/ 2147483646 h 1227"/>
              <a:gd name="T64" fmla="*/ 2147483646 w 1213"/>
              <a:gd name="T65" fmla="*/ 2147483646 h 1227"/>
              <a:gd name="T66" fmla="*/ 0 w 1213"/>
              <a:gd name="T67" fmla="*/ 2147483646 h 1227"/>
              <a:gd name="T68" fmla="*/ 0 w 1213"/>
              <a:gd name="T69" fmla="*/ 2147483646 h 1227"/>
              <a:gd name="T70" fmla="*/ 2147483646 w 1213"/>
              <a:gd name="T71" fmla="*/ 2147483646 h 1227"/>
              <a:gd name="T72" fmla="*/ 2147483646 w 1213"/>
              <a:gd name="T73" fmla="*/ 2147483646 h 1227"/>
              <a:gd name="T74" fmla="*/ 2147483646 w 1213"/>
              <a:gd name="T75" fmla="*/ 0 h 122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213"/>
              <a:gd name="T115" fmla="*/ 0 h 1227"/>
              <a:gd name="T116" fmla="*/ 1213 w 1213"/>
              <a:gd name="T117" fmla="*/ 1227 h 1227"/>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213" h="1227">
                <a:moveTo>
                  <a:pt x="1213" y="1227"/>
                </a:moveTo>
                <a:lnTo>
                  <a:pt x="1128" y="1227"/>
                </a:lnTo>
                <a:lnTo>
                  <a:pt x="1046" y="1221"/>
                </a:lnTo>
                <a:lnTo>
                  <a:pt x="963" y="1212"/>
                </a:lnTo>
                <a:lnTo>
                  <a:pt x="922" y="1204"/>
                </a:lnTo>
                <a:lnTo>
                  <a:pt x="882" y="1195"/>
                </a:lnTo>
                <a:lnTo>
                  <a:pt x="827" y="1182"/>
                </a:lnTo>
                <a:lnTo>
                  <a:pt x="775" y="1167"/>
                </a:lnTo>
                <a:lnTo>
                  <a:pt x="723" y="1149"/>
                </a:lnTo>
                <a:lnTo>
                  <a:pt x="671" y="1129"/>
                </a:lnTo>
                <a:lnTo>
                  <a:pt x="622" y="1108"/>
                </a:lnTo>
                <a:lnTo>
                  <a:pt x="575" y="1084"/>
                </a:lnTo>
                <a:lnTo>
                  <a:pt x="530" y="1059"/>
                </a:lnTo>
                <a:lnTo>
                  <a:pt x="485" y="1032"/>
                </a:lnTo>
                <a:lnTo>
                  <a:pt x="442" y="1002"/>
                </a:lnTo>
                <a:lnTo>
                  <a:pt x="402" y="973"/>
                </a:lnTo>
                <a:lnTo>
                  <a:pt x="361" y="940"/>
                </a:lnTo>
                <a:lnTo>
                  <a:pt x="324" y="906"/>
                </a:lnTo>
                <a:lnTo>
                  <a:pt x="288" y="871"/>
                </a:lnTo>
                <a:lnTo>
                  <a:pt x="254" y="834"/>
                </a:lnTo>
                <a:lnTo>
                  <a:pt x="222" y="796"/>
                </a:lnTo>
                <a:lnTo>
                  <a:pt x="193" y="756"/>
                </a:lnTo>
                <a:lnTo>
                  <a:pt x="165" y="717"/>
                </a:lnTo>
                <a:lnTo>
                  <a:pt x="139" y="675"/>
                </a:lnTo>
                <a:lnTo>
                  <a:pt x="115" y="631"/>
                </a:lnTo>
                <a:lnTo>
                  <a:pt x="92" y="588"/>
                </a:lnTo>
                <a:lnTo>
                  <a:pt x="73" y="543"/>
                </a:lnTo>
                <a:lnTo>
                  <a:pt x="55" y="497"/>
                </a:lnTo>
                <a:lnTo>
                  <a:pt x="40" y="451"/>
                </a:lnTo>
                <a:lnTo>
                  <a:pt x="27" y="403"/>
                </a:lnTo>
                <a:lnTo>
                  <a:pt x="17" y="354"/>
                </a:lnTo>
                <a:lnTo>
                  <a:pt x="9" y="305"/>
                </a:lnTo>
                <a:lnTo>
                  <a:pt x="3" y="255"/>
                </a:lnTo>
                <a:lnTo>
                  <a:pt x="0" y="205"/>
                </a:lnTo>
                <a:lnTo>
                  <a:pt x="0" y="154"/>
                </a:lnTo>
                <a:lnTo>
                  <a:pt x="1" y="103"/>
                </a:lnTo>
                <a:lnTo>
                  <a:pt x="6" y="51"/>
                </a:lnTo>
                <a:lnTo>
                  <a:pt x="13" y="0"/>
                </a:lnTo>
              </a:path>
            </a:pathLst>
          </a:custGeom>
          <a:noFill/>
          <a:ln w="15875">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4906" name="Line 219">
            <a:extLst>
              <a:ext uri="{FF2B5EF4-FFF2-40B4-BE49-F238E27FC236}">
                <a16:creationId xmlns:a16="http://schemas.microsoft.com/office/drawing/2014/main" id="{F61E2322-00D4-ACD1-2304-3E61D39AE93F}"/>
              </a:ext>
            </a:extLst>
          </p:cNvPr>
          <p:cNvSpPr>
            <a:spLocks noChangeShapeType="1"/>
          </p:cNvSpPr>
          <p:nvPr/>
        </p:nvSpPr>
        <p:spPr bwMode="auto">
          <a:xfrm>
            <a:off x="5407025" y="5649913"/>
            <a:ext cx="1588" cy="1587"/>
          </a:xfrm>
          <a:prstGeom prst="line">
            <a:avLst/>
          </a:prstGeom>
          <a:noFill/>
          <a:ln w="15875">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4907" name="Rectangle 220">
            <a:extLst>
              <a:ext uri="{FF2B5EF4-FFF2-40B4-BE49-F238E27FC236}">
                <a16:creationId xmlns:a16="http://schemas.microsoft.com/office/drawing/2014/main" id="{5FC85567-AA41-698C-74C6-6E9BE2112EA4}"/>
              </a:ext>
            </a:extLst>
          </p:cNvPr>
          <p:cNvSpPr>
            <a:spLocks noChangeArrowheads="1"/>
          </p:cNvSpPr>
          <p:nvPr/>
        </p:nvSpPr>
        <p:spPr bwMode="auto">
          <a:xfrm>
            <a:off x="6781800" y="5648325"/>
            <a:ext cx="1066800"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solidFill>
                  <a:srgbClr val="000000"/>
                </a:solidFill>
                <a:latin typeface="Times New Roman" panose="02020603050405020304" pitchFamily="18" charset="0"/>
              </a:rPr>
              <a:t>Roses</a:t>
            </a:r>
          </a:p>
        </p:txBody>
      </p:sp>
    </p:spTree>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6849" name="Slide Number Placeholder 3">
            <a:extLst>
              <a:ext uri="{FF2B5EF4-FFF2-40B4-BE49-F238E27FC236}">
                <a16:creationId xmlns:a16="http://schemas.microsoft.com/office/drawing/2014/main" id="{BF1A065D-F99C-5977-8838-8E2001D89B0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803171A7-D098-954C-B032-BA77E500807A}" type="slidenum">
              <a:rPr lang="en-US" altLang="en-US" sz="1200" smtClean="0">
                <a:latin typeface="Verdana" panose="020B0604030504040204" pitchFamily="34" charset="0"/>
              </a:rPr>
              <a:pPr>
                <a:spcBef>
                  <a:spcPct val="0"/>
                </a:spcBef>
                <a:buFontTx/>
                <a:buNone/>
              </a:pPr>
              <a:t>92</a:t>
            </a:fld>
            <a:endParaRPr lang="en-US" altLang="en-US" sz="1200">
              <a:latin typeface="Verdana" panose="020B0604030504040204" pitchFamily="34" charset="0"/>
            </a:endParaRPr>
          </a:p>
        </p:txBody>
      </p:sp>
      <p:sp>
        <p:nvSpPr>
          <p:cNvPr id="206850" name="Rectangle 109">
            <a:extLst>
              <a:ext uri="{FF2B5EF4-FFF2-40B4-BE49-F238E27FC236}">
                <a16:creationId xmlns:a16="http://schemas.microsoft.com/office/drawing/2014/main" id="{E1607E5A-088E-6D15-532E-6F39A7FD7AD3}"/>
              </a:ext>
            </a:extLst>
          </p:cNvPr>
          <p:cNvSpPr>
            <a:spLocks noChangeArrowheads="1"/>
          </p:cNvSpPr>
          <p:nvPr/>
        </p:nvSpPr>
        <p:spPr bwMode="auto">
          <a:xfrm>
            <a:off x="-1143000" y="19050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51" name="Rectangle 110">
            <a:extLst>
              <a:ext uri="{FF2B5EF4-FFF2-40B4-BE49-F238E27FC236}">
                <a16:creationId xmlns:a16="http://schemas.microsoft.com/office/drawing/2014/main" id="{7835721E-37FA-561F-70BE-4E49BDE4F8A4}"/>
              </a:ext>
            </a:extLst>
          </p:cNvPr>
          <p:cNvSpPr>
            <a:spLocks noChangeArrowheads="1"/>
          </p:cNvSpPr>
          <p:nvPr/>
        </p:nvSpPr>
        <p:spPr bwMode="auto">
          <a:xfrm>
            <a:off x="-1143000"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52" name="Rectangle 111">
            <a:extLst>
              <a:ext uri="{FF2B5EF4-FFF2-40B4-BE49-F238E27FC236}">
                <a16:creationId xmlns:a16="http://schemas.microsoft.com/office/drawing/2014/main" id="{D4EBDF06-6023-861E-C43D-7A0DEFAC40BA}"/>
              </a:ext>
            </a:extLst>
          </p:cNvPr>
          <p:cNvSpPr>
            <a:spLocks noChangeArrowheads="1"/>
          </p:cNvSpPr>
          <p:nvPr/>
        </p:nvSpPr>
        <p:spPr bwMode="auto">
          <a:xfrm>
            <a:off x="-1092200"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53" name="Rectangle 112">
            <a:extLst>
              <a:ext uri="{FF2B5EF4-FFF2-40B4-BE49-F238E27FC236}">
                <a16:creationId xmlns:a16="http://schemas.microsoft.com/office/drawing/2014/main" id="{91DB2043-3551-860F-ED64-0B23F9C597F5}"/>
              </a:ext>
            </a:extLst>
          </p:cNvPr>
          <p:cNvSpPr>
            <a:spLocks noChangeArrowheads="1"/>
          </p:cNvSpPr>
          <p:nvPr/>
        </p:nvSpPr>
        <p:spPr bwMode="auto">
          <a:xfrm>
            <a:off x="-528638"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54" name="Rectangle 113">
            <a:extLst>
              <a:ext uri="{FF2B5EF4-FFF2-40B4-BE49-F238E27FC236}">
                <a16:creationId xmlns:a16="http://schemas.microsoft.com/office/drawing/2014/main" id="{F81EB24D-EDBE-B34E-265D-62C934EB493D}"/>
              </a:ext>
            </a:extLst>
          </p:cNvPr>
          <p:cNvSpPr>
            <a:spLocks noChangeArrowheads="1"/>
          </p:cNvSpPr>
          <p:nvPr/>
        </p:nvSpPr>
        <p:spPr bwMode="auto">
          <a:xfrm>
            <a:off x="84138" y="2139950"/>
            <a:ext cx="63341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Mums</a:t>
            </a:r>
            <a:endParaRPr lang="en-US" altLang="en-US" sz="2400">
              <a:latin typeface="Times New Roman" panose="02020603050405020304" pitchFamily="18" charset="0"/>
            </a:endParaRPr>
          </a:p>
        </p:txBody>
      </p:sp>
      <p:sp>
        <p:nvSpPr>
          <p:cNvPr id="206855" name="Rectangle 114">
            <a:extLst>
              <a:ext uri="{FF2B5EF4-FFF2-40B4-BE49-F238E27FC236}">
                <a16:creationId xmlns:a16="http://schemas.microsoft.com/office/drawing/2014/main" id="{17BED93B-4186-B926-9884-56347F1B5F85}"/>
              </a:ext>
            </a:extLst>
          </p:cNvPr>
          <p:cNvSpPr>
            <a:spLocks noChangeArrowheads="1"/>
          </p:cNvSpPr>
          <p:nvPr/>
        </p:nvSpPr>
        <p:spPr bwMode="auto">
          <a:xfrm>
            <a:off x="608013"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56" name="Rectangle 115">
            <a:extLst>
              <a:ext uri="{FF2B5EF4-FFF2-40B4-BE49-F238E27FC236}">
                <a16:creationId xmlns:a16="http://schemas.microsoft.com/office/drawing/2014/main" id="{2046DD95-3741-3004-54B7-9DFFBB16A1F2}"/>
              </a:ext>
            </a:extLst>
          </p:cNvPr>
          <p:cNvSpPr>
            <a:spLocks noChangeArrowheads="1"/>
          </p:cNvSpPr>
          <p:nvPr/>
        </p:nvSpPr>
        <p:spPr bwMode="auto">
          <a:xfrm>
            <a:off x="-1143000" y="2376488"/>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57" name="Rectangle 116">
            <a:extLst>
              <a:ext uri="{FF2B5EF4-FFF2-40B4-BE49-F238E27FC236}">
                <a16:creationId xmlns:a16="http://schemas.microsoft.com/office/drawing/2014/main" id="{3376E5C4-0710-C2CC-382F-ECF91A06DDDF}"/>
              </a:ext>
            </a:extLst>
          </p:cNvPr>
          <p:cNvSpPr>
            <a:spLocks noChangeArrowheads="1"/>
          </p:cNvSpPr>
          <p:nvPr/>
        </p:nvSpPr>
        <p:spPr bwMode="auto">
          <a:xfrm>
            <a:off x="-887413" y="23764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58" name="Rectangle 117">
            <a:extLst>
              <a:ext uri="{FF2B5EF4-FFF2-40B4-BE49-F238E27FC236}">
                <a16:creationId xmlns:a16="http://schemas.microsoft.com/office/drawing/2014/main" id="{D1B2435B-5B3A-1BB8-B477-D2C62292F562}"/>
              </a:ext>
            </a:extLst>
          </p:cNvPr>
          <p:cNvSpPr>
            <a:spLocks noChangeArrowheads="1"/>
          </p:cNvSpPr>
          <p:nvPr/>
        </p:nvSpPr>
        <p:spPr bwMode="auto">
          <a:xfrm>
            <a:off x="-1143000"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59" name="Rectangle 118">
            <a:extLst>
              <a:ext uri="{FF2B5EF4-FFF2-40B4-BE49-F238E27FC236}">
                <a16:creationId xmlns:a16="http://schemas.microsoft.com/office/drawing/2014/main" id="{7CA58A91-02D4-0170-5B75-6E66058B3EEC}"/>
              </a:ext>
            </a:extLst>
          </p:cNvPr>
          <p:cNvSpPr>
            <a:spLocks noChangeArrowheads="1"/>
          </p:cNvSpPr>
          <p:nvPr/>
        </p:nvSpPr>
        <p:spPr bwMode="auto">
          <a:xfrm>
            <a:off x="-52863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60" name="Rectangle 119">
            <a:extLst>
              <a:ext uri="{FF2B5EF4-FFF2-40B4-BE49-F238E27FC236}">
                <a16:creationId xmlns:a16="http://schemas.microsoft.com/office/drawing/2014/main" id="{12CAEA30-49F3-880B-7AA1-E1CDB3F5D6D8}"/>
              </a:ext>
            </a:extLst>
          </p:cNvPr>
          <p:cNvSpPr>
            <a:spLocks noChangeArrowheads="1"/>
          </p:cNvSpPr>
          <p:nvPr/>
        </p:nvSpPr>
        <p:spPr bwMode="auto">
          <a:xfrm>
            <a:off x="8413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61" name="Rectangle 120">
            <a:extLst>
              <a:ext uri="{FF2B5EF4-FFF2-40B4-BE49-F238E27FC236}">
                <a16:creationId xmlns:a16="http://schemas.microsoft.com/office/drawing/2014/main" id="{53554B0C-E389-A72A-B915-2B16E346FA12}"/>
              </a:ext>
            </a:extLst>
          </p:cNvPr>
          <p:cNvSpPr>
            <a:spLocks noChangeArrowheads="1"/>
          </p:cNvSpPr>
          <p:nvPr/>
        </p:nvSpPr>
        <p:spPr bwMode="auto">
          <a:xfrm>
            <a:off x="698500"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62" name="Rectangle 121">
            <a:extLst>
              <a:ext uri="{FF2B5EF4-FFF2-40B4-BE49-F238E27FC236}">
                <a16:creationId xmlns:a16="http://schemas.microsoft.com/office/drawing/2014/main" id="{7B5D50BB-BE55-2553-3687-FD1DEA8D5881}"/>
              </a:ext>
            </a:extLst>
          </p:cNvPr>
          <p:cNvSpPr>
            <a:spLocks noChangeArrowheads="1"/>
          </p:cNvSpPr>
          <p:nvPr/>
        </p:nvSpPr>
        <p:spPr bwMode="auto">
          <a:xfrm>
            <a:off x="1311275"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63" name="Rectangle 122">
            <a:extLst>
              <a:ext uri="{FF2B5EF4-FFF2-40B4-BE49-F238E27FC236}">
                <a16:creationId xmlns:a16="http://schemas.microsoft.com/office/drawing/2014/main" id="{FF30CA8A-9DFB-9FEE-9717-5A5B8F2D1B49}"/>
              </a:ext>
            </a:extLst>
          </p:cNvPr>
          <p:cNvSpPr>
            <a:spLocks noChangeArrowheads="1"/>
          </p:cNvSpPr>
          <p:nvPr/>
        </p:nvSpPr>
        <p:spPr bwMode="auto">
          <a:xfrm>
            <a:off x="192563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64" name="Rectangle 123">
            <a:extLst>
              <a:ext uri="{FF2B5EF4-FFF2-40B4-BE49-F238E27FC236}">
                <a16:creationId xmlns:a16="http://schemas.microsoft.com/office/drawing/2014/main" id="{E9CAD6D5-AF49-B82F-1BA5-AAB8E45FFD0B}"/>
              </a:ext>
            </a:extLst>
          </p:cNvPr>
          <p:cNvSpPr>
            <a:spLocks noChangeArrowheads="1"/>
          </p:cNvSpPr>
          <p:nvPr/>
        </p:nvSpPr>
        <p:spPr bwMode="auto">
          <a:xfrm>
            <a:off x="2540000"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65" name="Rectangle 124">
            <a:extLst>
              <a:ext uri="{FF2B5EF4-FFF2-40B4-BE49-F238E27FC236}">
                <a16:creationId xmlns:a16="http://schemas.microsoft.com/office/drawing/2014/main" id="{227D5506-965C-3A77-445B-F489BDD49A67}"/>
              </a:ext>
            </a:extLst>
          </p:cNvPr>
          <p:cNvSpPr>
            <a:spLocks noChangeArrowheads="1"/>
          </p:cNvSpPr>
          <p:nvPr/>
        </p:nvSpPr>
        <p:spPr bwMode="auto">
          <a:xfrm>
            <a:off x="-1143000"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66" name="Rectangle 125">
            <a:extLst>
              <a:ext uri="{FF2B5EF4-FFF2-40B4-BE49-F238E27FC236}">
                <a16:creationId xmlns:a16="http://schemas.microsoft.com/office/drawing/2014/main" id="{10B1DE32-4D62-57C2-B5FD-DE3C8A3AAEC0}"/>
              </a:ext>
            </a:extLst>
          </p:cNvPr>
          <p:cNvSpPr>
            <a:spLocks noChangeArrowheads="1"/>
          </p:cNvSpPr>
          <p:nvPr/>
        </p:nvSpPr>
        <p:spPr bwMode="auto">
          <a:xfrm>
            <a:off x="-528638"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67" name="Rectangle 126">
            <a:extLst>
              <a:ext uri="{FF2B5EF4-FFF2-40B4-BE49-F238E27FC236}">
                <a16:creationId xmlns:a16="http://schemas.microsoft.com/office/drawing/2014/main" id="{630D31DC-5E94-4276-8FC8-7D270A082BB2}"/>
              </a:ext>
            </a:extLst>
          </p:cNvPr>
          <p:cNvSpPr>
            <a:spLocks noChangeArrowheads="1"/>
          </p:cNvSpPr>
          <p:nvPr/>
        </p:nvSpPr>
        <p:spPr bwMode="auto">
          <a:xfrm>
            <a:off x="84138"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68" name="Rectangle 127">
            <a:extLst>
              <a:ext uri="{FF2B5EF4-FFF2-40B4-BE49-F238E27FC236}">
                <a16:creationId xmlns:a16="http://schemas.microsoft.com/office/drawing/2014/main" id="{A285CE1C-8E3C-302C-DF83-135FB5C0CC2E}"/>
              </a:ext>
            </a:extLst>
          </p:cNvPr>
          <p:cNvSpPr>
            <a:spLocks noChangeArrowheads="1"/>
          </p:cNvSpPr>
          <p:nvPr/>
        </p:nvSpPr>
        <p:spPr bwMode="auto">
          <a:xfrm>
            <a:off x="698500"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69" name="Rectangle 128">
            <a:extLst>
              <a:ext uri="{FF2B5EF4-FFF2-40B4-BE49-F238E27FC236}">
                <a16:creationId xmlns:a16="http://schemas.microsoft.com/office/drawing/2014/main" id="{5B1EE440-138B-AB73-4E20-95172897B7D0}"/>
              </a:ext>
            </a:extLst>
          </p:cNvPr>
          <p:cNvSpPr>
            <a:spLocks noChangeArrowheads="1"/>
          </p:cNvSpPr>
          <p:nvPr/>
        </p:nvSpPr>
        <p:spPr bwMode="auto">
          <a:xfrm>
            <a:off x="1311275" y="2846388"/>
            <a:ext cx="192088"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70" name="Rectangle 129">
            <a:extLst>
              <a:ext uri="{FF2B5EF4-FFF2-40B4-BE49-F238E27FC236}">
                <a16:creationId xmlns:a16="http://schemas.microsoft.com/office/drawing/2014/main" id="{F794611C-7FFF-9EE7-D6F0-6D8BA3566D37}"/>
              </a:ext>
            </a:extLst>
          </p:cNvPr>
          <p:cNvSpPr>
            <a:spLocks noChangeArrowheads="1"/>
          </p:cNvSpPr>
          <p:nvPr/>
        </p:nvSpPr>
        <p:spPr bwMode="auto">
          <a:xfrm>
            <a:off x="1414463"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71" name="Rectangle 130">
            <a:extLst>
              <a:ext uri="{FF2B5EF4-FFF2-40B4-BE49-F238E27FC236}">
                <a16:creationId xmlns:a16="http://schemas.microsoft.com/office/drawing/2014/main" id="{0263BC82-0D9A-C58B-CFA1-FCA7F9044621}"/>
              </a:ext>
            </a:extLst>
          </p:cNvPr>
          <p:cNvSpPr>
            <a:spLocks noChangeArrowheads="1"/>
          </p:cNvSpPr>
          <p:nvPr/>
        </p:nvSpPr>
        <p:spPr bwMode="auto">
          <a:xfrm>
            <a:off x="84138" y="3081338"/>
            <a:ext cx="192087"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72" name="Rectangle 131">
            <a:extLst>
              <a:ext uri="{FF2B5EF4-FFF2-40B4-BE49-F238E27FC236}">
                <a16:creationId xmlns:a16="http://schemas.microsoft.com/office/drawing/2014/main" id="{795CF11F-737D-A9E5-68EF-B62D7DF820A2}"/>
              </a:ext>
            </a:extLst>
          </p:cNvPr>
          <p:cNvSpPr>
            <a:spLocks noChangeArrowheads="1"/>
          </p:cNvSpPr>
          <p:nvPr/>
        </p:nvSpPr>
        <p:spPr bwMode="auto">
          <a:xfrm>
            <a:off x="187325"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73" name="Rectangle 132">
            <a:extLst>
              <a:ext uri="{FF2B5EF4-FFF2-40B4-BE49-F238E27FC236}">
                <a16:creationId xmlns:a16="http://schemas.microsoft.com/office/drawing/2014/main" id="{38B4ED7E-0D84-02C3-DA87-72288E4E232A}"/>
              </a:ext>
            </a:extLst>
          </p:cNvPr>
          <p:cNvSpPr>
            <a:spLocks noChangeArrowheads="1"/>
          </p:cNvSpPr>
          <p:nvPr/>
        </p:nvSpPr>
        <p:spPr bwMode="auto">
          <a:xfrm>
            <a:off x="698500"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74" name="Rectangle 133">
            <a:extLst>
              <a:ext uri="{FF2B5EF4-FFF2-40B4-BE49-F238E27FC236}">
                <a16:creationId xmlns:a16="http://schemas.microsoft.com/office/drawing/2014/main" id="{5B9B8D40-33AB-1114-7D50-C90BDE419482}"/>
              </a:ext>
            </a:extLst>
          </p:cNvPr>
          <p:cNvSpPr>
            <a:spLocks noChangeArrowheads="1"/>
          </p:cNvSpPr>
          <p:nvPr/>
        </p:nvSpPr>
        <p:spPr bwMode="auto">
          <a:xfrm>
            <a:off x="1311275"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75" name="Rectangle 134">
            <a:extLst>
              <a:ext uri="{FF2B5EF4-FFF2-40B4-BE49-F238E27FC236}">
                <a16:creationId xmlns:a16="http://schemas.microsoft.com/office/drawing/2014/main" id="{2C7A144E-A9AF-305F-69FD-FF5C98031FCE}"/>
              </a:ext>
            </a:extLst>
          </p:cNvPr>
          <p:cNvSpPr>
            <a:spLocks noChangeArrowheads="1"/>
          </p:cNvSpPr>
          <p:nvPr/>
        </p:nvSpPr>
        <p:spPr bwMode="auto">
          <a:xfrm>
            <a:off x="1925638"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76" name="Rectangle 135">
            <a:extLst>
              <a:ext uri="{FF2B5EF4-FFF2-40B4-BE49-F238E27FC236}">
                <a16:creationId xmlns:a16="http://schemas.microsoft.com/office/drawing/2014/main" id="{0DF516F8-AAE0-3EBA-AEAC-51653031FFE5}"/>
              </a:ext>
            </a:extLst>
          </p:cNvPr>
          <p:cNvSpPr>
            <a:spLocks noChangeArrowheads="1"/>
          </p:cNvSpPr>
          <p:nvPr/>
        </p:nvSpPr>
        <p:spPr bwMode="auto">
          <a:xfrm>
            <a:off x="2540000" y="3081338"/>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77" name="Rectangle 136">
            <a:extLst>
              <a:ext uri="{FF2B5EF4-FFF2-40B4-BE49-F238E27FC236}">
                <a16:creationId xmlns:a16="http://schemas.microsoft.com/office/drawing/2014/main" id="{07B07F43-843D-8A4F-1C47-CAB0825BD40F}"/>
              </a:ext>
            </a:extLst>
          </p:cNvPr>
          <p:cNvSpPr>
            <a:spLocks noChangeArrowheads="1"/>
          </p:cNvSpPr>
          <p:nvPr/>
        </p:nvSpPr>
        <p:spPr bwMode="auto">
          <a:xfrm>
            <a:off x="2795588"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78" name="Rectangle 137">
            <a:extLst>
              <a:ext uri="{FF2B5EF4-FFF2-40B4-BE49-F238E27FC236}">
                <a16:creationId xmlns:a16="http://schemas.microsoft.com/office/drawing/2014/main" id="{715E8F98-AC41-0959-FB0F-C617E8E2A5BE}"/>
              </a:ext>
            </a:extLst>
          </p:cNvPr>
          <p:cNvSpPr>
            <a:spLocks noChangeArrowheads="1"/>
          </p:cNvSpPr>
          <p:nvPr/>
        </p:nvSpPr>
        <p:spPr bwMode="auto">
          <a:xfrm>
            <a:off x="-1143000" y="33178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79" name="Rectangle 138">
            <a:extLst>
              <a:ext uri="{FF2B5EF4-FFF2-40B4-BE49-F238E27FC236}">
                <a16:creationId xmlns:a16="http://schemas.microsoft.com/office/drawing/2014/main" id="{6643603D-4960-E358-5248-148329DA4CEF}"/>
              </a:ext>
            </a:extLst>
          </p:cNvPr>
          <p:cNvSpPr>
            <a:spLocks noChangeArrowheads="1"/>
          </p:cNvSpPr>
          <p:nvPr/>
        </p:nvSpPr>
        <p:spPr bwMode="auto">
          <a:xfrm>
            <a:off x="-1143000" y="355282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80" name="Rectangle 139">
            <a:extLst>
              <a:ext uri="{FF2B5EF4-FFF2-40B4-BE49-F238E27FC236}">
                <a16:creationId xmlns:a16="http://schemas.microsoft.com/office/drawing/2014/main" id="{BFE95BFD-1F4C-4DF2-98D6-0DE088FBA4DE}"/>
              </a:ext>
            </a:extLst>
          </p:cNvPr>
          <p:cNvSpPr>
            <a:spLocks noChangeArrowheads="1"/>
          </p:cNvSpPr>
          <p:nvPr/>
        </p:nvSpPr>
        <p:spPr bwMode="auto">
          <a:xfrm>
            <a:off x="-1143000"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81" name="Rectangle 140">
            <a:extLst>
              <a:ext uri="{FF2B5EF4-FFF2-40B4-BE49-F238E27FC236}">
                <a16:creationId xmlns:a16="http://schemas.microsoft.com/office/drawing/2014/main" id="{D4729E37-9A74-3FE3-DC12-41936DD94FEC}"/>
              </a:ext>
            </a:extLst>
          </p:cNvPr>
          <p:cNvSpPr>
            <a:spLocks noChangeArrowheads="1"/>
          </p:cNvSpPr>
          <p:nvPr/>
        </p:nvSpPr>
        <p:spPr bwMode="auto">
          <a:xfrm>
            <a:off x="-52863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82" name="Rectangle 141">
            <a:extLst>
              <a:ext uri="{FF2B5EF4-FFF2-40B4-BE49-F238E27FC236}">
                <a16:creationId xmlns:a16="http://schemas.microsoft.com/office/drawing/2014/main" id="{EFC72568-66EB-553E-0896-ADDEBD95135A}"/>
              </a:ext>
            </a:extLst>
          </p:cNvPr>
          <p:cNvSpPr>
            <a:spLocks noChangeArrowheads="1"/>
          </p:cNvSpPr>
          <p:nvPr/>
        </p:nvSpPr>
        <p:spPr bwMode="auto">
          <a:xfrm>
            <a:off x="8413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83" name="Rectangle 142">
            <a:extLst>
              <a:ext uri="{FF2B5EF4-FFF2-40B4-BE49-F238E27FC236}">
                <a16:creationId xmlns:a16="http://schemas.microsoft.com/office/drawing/2014/main" id="{CB0E3C71-235E-8464-0730-6E41FC5A3EB9}"/>
              </a:ext>
            </a:extLst>
          </p:cNvPr>
          <p:cNvSpPr>
            <a:spLocks noChangeArrowheads="1"/>
          </p:cNvSpPr>
          <p:nvPr/>
        </p:nvSpPr>
        <p:spPr bwMode="auto">
          <a:xfrm>
            <a:off x="698500"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84" name="Rectangle 143">
            <a:extLst>
              <a:ext uri="{FF2B5EF4-FFF2-40B4-BE49-F238E27FC236}">
                <a16:creationId xmlns:a16="http://schemas.microsoft.com/office/drawing/2014/main" id="{83CE7EA2-63C2-E2CE-9BF6-580FC7A352CD}"/>
              </a:ext>
            </a:extLst>
          </p:cNvPr>
          <p:cNvSpPr>
            <a:spLocks noChangeArrowheads="1"/>
          </p:cNvSpPr>
          <p:nvPr/>
        </p:nvSpPr>
        <p:spPr bwMode="auto">
          <a:xfrm>
            <a:off x="1311275"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85" name="Rectangle 144">
            <a:extLst>
              <a:ext uri="{FF2B5EF4-FFF2-40B4-BE49-F238E27FC236}">
                <a16:creationId xmlns:a16="http://schemas.microsoft.com/office/drawing/2014/main" id="{757C335E-D658-A793-4192-E893CC2821C0}"/>
              </a:ext>
            </a:extLst>
          </p:cNvPr>
          <p:cNvSpPr>
            <a:spLocks noChangeArrowheads="1"/>
          </p:cNvSpPr>
          <p:nvPr/>
        </p:nvSpPr>
        <p:spPr bwMode="auto">
          <a:xfrm>
            <a:off x="1925638" y="3787775"/>
            <a:ext cx="24606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86" name="Rectangle 145">
            <a:extLst>
              <a:ext uri="{FF2B5EF4-FFF2-40B4-BE49-F238E27FC236}">
                <a16:creationId xmlns:a16="http://schemas.microsoft.com/office/drawing/2014/main" id="{BA661740-B3ED-C49D-5B19-92D16C149A32}"/>
              </a:ext>
            </a:extLst>
          </p:cNvPr>
          <p:cNvSpPr>
            <a:spLocks noChangeArrowheads="1"/>
          </p:cNvSpPr>
          <p:nvPr/>
        </p:nvSpPr>
        <p:spPr bwMode="auto">
          <a:xfrm>
            <a:off x="2079625"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87" name="Rectangle 146">
            <a:extLst>
              <a:ext uri="{FF2B5EF4-FFF2-40B4-BE49-F238E27FC236}">
                <a16:creationId xmlns:a16="http://schemas.microsoft.com/office/drawing/2014/main" id="{A42C70F8-FBBA-85F2-6D44-250F014C5FE2}"/>
              </a:ext>
            </a:extLst>
          </p:cNvPr>
          <p:cNvSpPr>
            <a:spLocks noChangeArrowheads="1"/>
          </p:cNvSpPr>
          <p:nvPr/>
        </p:nvSpPr>
        <p:spPr bwMode="auto">
          <a:xfrm>
            <a:off x="2540000" y="3787775"/>
            <a:ext cx="40481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88" name="Rectangle 147">
            <a:extLst>
              <a:ext uri="{FF2B5EF4-FFF2-40B4-BE49-F238E27FC236}">
                <a16:creationId xmlns:a16="http://schemas.microsoft.com/office/drawing/2014/main" id="{A09D027F-B7F6-4DEC-8CE0-015F4375B773}"/>
              </a:ext>
            </a:extLst>
          </p:cNvPr>
          <p:cNvSpPr>
            <a:spLocks noChangeArrowheads="1"/>
          </p:cNvSpPr>
          <p:nvPr/>
        </p:nvSpPr>
        <p:spPr bwMode="auto">
          <a:xfrm>
            <a:off x="284638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89" name="Rectangle 148">
            <a:extLst>
              <a:ext uri="{FF2B5EF4-FFF2-40B4-BE49-F238E27FC236}">
                <a16:creationId xmlns:a16="http://schemas.microsoft.com/office/drawing/2014/main" id="{6FFB5192-4BE9-288E-8025-1827EE3B4D4E}"/>
              </a:ext>
            </a:extLst>
          </p:cNvPr>
          <p:cNvSpPr>
            <a:spLocks noChangeArrowheads="1"/>
          </p:cNvSpPr>
          <p:nvPr/>
        </p:nvSpPr>
        <p:spPr bwMode="auto">
          <a:xfrm>
            <a:off x="-1143000"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90" name="Rectangle 149">
            <a:extLst>
              <a:ext uri="{FF2B5EF4-FFF2-40B4-BE49-F238E27FC236}">
                <a16:creationId xmlns:a16="http://schemas.microsoft.com/office/drawing/2014/main" id="{65DDF056-EA90-06DE-B9B4-2D17068D31FB}"/>
              </a:ext>
            </a:extLst>
          </p:cNvPr>
          <p:cNvSpPr>
            <a:spLocks noChangeArrowheads="1"/>
          </p:cNvSpPr>
          <p:nvPr/>
        </p:nvSpPr>
        <p:spPr bwMode="auto">
          <a:xfrm>
            <a:off x="-52863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91" name="Rectangle 150">
            <a:extLst>
              <a:ext uri="{FF2B5EF4-FFF2-40B4-BE49-F238E27FC236}">
                <a16:creationId xmlns:a16="http://schemas.microsoft.com/office/drawing/2014/main" id="{90511E8C-4721-E90F-B1D4-C4AFA7BBFCC3}"/>
              </a:ext>
            </a:extLst>
          </p:cNvPr>
          <p:cNvSpPr>
            <a:spLocks noChangeArrowheads="1"/>
          </p:cNvSpPr>
          <p:nvPr/>
        </p:nvSpPr>
        <p:spPr bwMode="auto">
          <a:xfrm>
            <a:off x="8413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92" name="Rectangle 151">
            <a:extLst>
              <a:ext uri="{FF2B5EF4-FFF2-40B4-BE49-F238E27FC236}">
                <a16:creationId xmlns:a16="http://schemas.microsoft.com/office/drawing/2014/main" id="{ECE3F097-BF3D-482B-6788-C0CE2403AD74}"/>
              </a:ext>
            </a:extLst>
          </p:cNvPr>
          <p:cNvSpPr>
            <a:spLocks noChangeArrowheads="1"/>
          </p:cNvSpPr>
          <p:nvPr/>
        </p:nvSpPr>
        <p:spPr bwMode="auto">
          <a:xfrm>
            <a:off x="698500"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93" name="Rectangle 152">
            <a:extLst>
              <a:ext uri="{FF2B5EF4-FFF2-40B4-BE49-F238E27FC236}">
                <a16:creationId xmlns:a16="http://schemas.microsoft.com/office/drawing/2014/main" id="{365C4786-7805-F4E4-6AA4-82A95BA3FFCA}"/>
              </a:ext>
            </a:extLst>
          </p:cNvPr>
          <p:cNvSpPr>
            <a:spLocks noChangeArrowheads="1"/>
          </p:cNvSpPr>
          <p:nvPr/>
        </p:nvSpPr>
        <p:spPr bwMode="auto">
          <a:xfrm>
            <a:off x="1311275"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94" name="Rectangle 153">
            <a:extLst>
              <a:ext uri="{FF2B5EF4-FFF2-40B4-BE49-F238E27FC236}">
                <a16:creationId xmlns:a16="http://schemas.microsoft.com/office/drawing/2014/main" id="{CA530103-5682-5A21-1D68-64950DBB9015}"/>
              </a:ext>
            </a:extLst>
          </p:cNvPr>
          <p:cNvSpPr>
            <a:spLocks noChangeArrowheads="1"/>
          </p:cNvSpPr>
          <p:nvPr/>
        </p:nvSpPr>
        <p:spPr bwMode="auto">
          <a:xfrm>
            <a:off x="192563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95" name="Rectangle 154">
            <a:extLst>
              <a:ext uri="{FF2B5EF4-FFF2-40B4-BE49-F238E27FC236}">
                <a16:creationId xmlns:a16="http://schemas.microsoft.com/office/drawing/2014/main" id="{78A44BF2-7E85-5260-B16A-FEFD806B4011}"/>
              </a:ext>
            </a:extLst>
          </p:cNvPr>
          <p:cNvSpPr>
            <a:spLocks noChangeArrowheads="1"/>
          </p:cNvSpPr>
          <p:nvPr/>
        </p:nvSpPr>
        <p:spPr bwMode="auto">
          <a:xfrm>
            <a:off x="2540000"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96" name="Rectangle 155">
            <a:extLst>
              <a:ext uri="{FF2B5EF4-FFF2-40B4-BE49-F238E27FC236}">
                <a16:creationId xmlns:a16="http://schemas.microsoft.com/office/drawing/2014/main" id="{3F10FB93-3717-2440-2745-58D4362CC448}"/>
              </a:ext>
            </a:extLst>
          </p:cNvPr>
          <p:cNvSpPr>
            <a:spLocks noChangeArrowheads="1"/>
          </p:cNvSpPr>
          <p:nvPr/>
        </p:nvSpPr>
        <p:spPr bwMode="auto">
          <a:xfrm>
            <a:off x="3152775"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97" name="Rectangle 156">
            <a:extLst>
              <a:ext uri="{FF2B5EF4-FFF2-40B4-BE49-F238E27FC236}">
                <a16:creationId xmlns:a16="http://schemas.microsoft.com/office/drawing/2014/main" id="{86A0B860-6251-2059-BE90-09E98F66BFE5}"/>
              </a:ext>
            </a:extLst>
          </p:cNvPr>
          <p:cNvSpPr>
            <a:spLocks noChangeArrowheads="1"/>
          </p:cNvSpPr>
          <p:nvPr/>
        </p:nvSpPr>
        <p:spPr bwMode="auto">
          <a:xfrm>
            <a:off x="3767138" y="4024313"/>
            <a:ext cx="2984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98" name="Rectangle 157">
            <a:extLst>
              <a:ext uri="{FF2B5EF4-FFF2-40B4-BE49-F238E27FC236}">
                <a16:creationId xmlns:a16="http://schemas.microsoft.com/office/drawing/2014/main" id="{171A3888-DAB1-66FB-9E6B-E22ECD7A5F90}"/>
              </a:ext>
            </a:extLst>
          </p:cNvPr>
          <p:cNvSpPr>
            <a:spLocks noChangeArrowheads="1"/>
          </p:cNvSpPr>
          <p:nvPr/>
        </p:nvSpPr>
        <p:spPr bwMode="auto">
          <a:xfrm>
            <a:off x="3971925"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899" name="Rectangle 158">
            <a:extLst>
              <a:ext uri="{FF2B5EF4-FFF2-40B4-BE49-F238E27FC236}">
                <a16:creationId xmlns:a16="http://schemas.microsoft.com/office/drawing/2014/main" id="{5B48F58C-7416-7136-6956-1DFFA4CF3E8D}"/>
              </a:ext>
            </a:extLst>
          </p:cNvPr>
          <p:cNvSpPr>
            <a:spLocks noChangeArrowheads="1"/>
          </p:cNvSpPr>
          <p:nvPr/>
        </p:nvSpPr>
        <p:spPr bwMode="auto">
          <a:xfrm>
            <a:off x="-114300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00" name="Rectangle 159">
            <a:extLst>
              <a:ext uri="{FF2B5EF4-FFF2-40B4-BE49-F238E27FC236}">
                <a16:creationId xmlns:a16="http://schemas.microsoft.com/office/drawing/2014/main" id="{51BC9456-C49F-C4C4-09E9-B8FC9C88FFAC}"/>
              </a:ext>
            </a:extLst>
          </p:cNvPr>
          <p:cNvSpPr>
            <a:spLocks noChangeArrowheads="1"/>
          </p:cNvSpPr>
          <p:nvPr/>
        </p:nvSpPr>
        <p:spPr bwMode="auto">
          <a:xfrm>
            <a:off x="-52863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01" name="Rectangle 160">
            <a:extLst>
              <a:ext uri="{FF2B5EF4-FFF2-40B4-BE49-F238E27FC236}">
                <a16:creationId xmlns:a16="http://schemas.microsoft.com/office/drawing/2014/main" id="{737F5B55-F9C3-2256-5865-A06E0AD5DE28}"/>
              </a:ext>
            </a:extLst>
          </p:cNvPr>
          <p:cNvSpPr>
            <a:spLocks noChangeArrowheads="1"/>
          </p:cNvSpPr>
          <p:nvPr/>
        </p:nvSpPr>
        <p:spPr bwMode="auto">
          <a:xfrm>
            <a:off x="84138" y="4259263"/>
            <a:ext cx="2984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02" name="Rectangle 161">
            <a:extLst>
              <a:ext uri="{FF2B5EF4-FFF2-40B4-BE49-F238E27FC236}">
                <a16:creationId xmlns:a16="http://schemas.microsoft.com/office/drawing/2014/main" id="{679D9781-F155-83AB-6D00-C8D487A2E21C}"/>
              </a:ext>
            </a:extLst>
          </p:cNvPr>
          <p:cNvSpPr>
            <a:spLocks noChangeArrowheads="1"/>
          </p:cNvSpPr>
          <p:nvPr/>
        </p:nvSpPr>
        <p:spPr bwMode="auto">
          <a:xfrm>
            <a:off x="288925"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03" name="Rectangle 162">
            <a:extLst>
              <a:ext uri="{FF2B5EF4-FFF2-40B4-BE49-F238E27FC236}">
                <a16:creationId xmlns:a16="http://schemas.microsoft.com/office/drawing/2014/main" id="{9575E680-E4F4-99ED-E0ED-E19780C576EB}"/>
              </a:ext>
            </a:extLst>
          </p:cNvPr>
          <p:cNvSpPr>
            <a:spLocks noChangeArrowheads="1"/>
          </p:cNvSpPr>
          <p:nvPr/>
        </p:nvSpPr>
        <p:spPr bwMode="auto">
          <a:xfrm>
            <a:off x="69850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04" name="Rectangle 163">
            <a:extLst>
              <a:ext uri="{FF2B5EF4-FFF2-40B4-BE49-F238E27FC236}">
                <a16:creationId xmlns:a16="http://schemas.microsoft.com/office/drawing/2014/main" id="{C340E7C8-32B5-7D0D-7689-452D0218E17F}"/>
              </a:ext>
            </a:extLst>
          </p:cNvPr>
          <p:cNvSpPr>
            <a:spLocks noChangeArrowheads="1"/>
          </p:cNvSpPr>
          <p:nvPr/>
        </p:nvSpPr>
        <p:spPr bwMode="auto">
          <a:xfrm>
            <a:off x="1311275"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05" name="Rectangle 164">
            <a:extLst>
              <a:ext uri="{FF2B5EF4-FFF2-40B4-BE49-F238E27FC236}">
                <a16:creationId xmlns:a16="http://schemas.microsoft.com/office/drawing/2014/main" id="{64E1BE3B-D4B5-2A33-2314-80B22F7878A7}"/>
              </a:ext>
            </a:extLst>
          </p:cNvPr>
          <p:cNvSpPr>
            <a:spLocks noChangeArrowheads="1"/>
          </p:cNvSpPr>
          <p:nvPr/>
        </p:nvSpPr>
        <p:spPr bwMode="auto">
          <a:xfrm>
            <a:off x="192563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06" name="Rectangle 165">
            <a:extLst>
              <a:ext uri="{FF2B5EF4-FFF2-40B4-BE49-F238E27FC236}">
                <a16:creationId xmlns:a16="http://schemas.microsoft.com/office/drawing/2014/main" id="{11A6C6AE-360E-E70E-D7F0-E1256E321AE7}"/>
              </a:ext>
            </a:extLst>
          </p:cNvPr>
          <p:cNvSpPr>
            <a:spLocks noChangeArrowheads="1"/>
          </p:cNvSpPr>
          <p:nvPr/>
        </p:nvSpPr>
        <p:spPr bwMode="auto">
          <a:xfrm>
            <a:off x="254000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07" name="Rectangle 166">
            <a:extLst>
              <a:ext uri="{FF2B5EF4-FFF2-40B4-BE49-F238E27FC236}">
                <a16:creationId xmlns:a16="http://schemas.microsoft.com/office/drawing/2014/main" id="{99861863-AFF9-E108-C723-73FF783D6B4B}"/>
              </a:ext>
            </a:extLst>
          </p:cNvPr>
          <p:cNvSpPr>
            <a:spLocks noChangeArrowheads="1"/>
          </p:cNvSpPr>
          <p:nvPr/>
        </p:nvSpPr>
        <p:spPr bwMode="auto">
          <a:xfrm>
            <a:off x="3152775"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08" name="Rectangle 167">
            <a:extLst>
              <a:ext uri="{FF2B5EF4-FFF2-40B4-BE49-F238E27FC236}">
                <a16:creationId xmlns:a16="http://schemas.microsoft.com/office/drawing/2014/main" id="{76C6FE6E-69C0-5E61-5457-25150FA17BD0}"/>
              </a:ext>
            </a:extLst>
          </p:cNvPr>
          <p:cNvSpPr>
            <a:spLocks noChangeArrowheads="1"/>
          </p:cNvSpPr>
          <p:nvPr/>
        </p:nvSpPr>
        <p:spPr bwMode="auto">
          <a:xfrm>
            <a:off x="376713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09" name="Rectangle 168">
            <a:extLst>
              <a:ext uri="{FF2B5EF4-FFF2-40B4-BE49-F238E27FC236}">
                <a16:creationId xmlns:a16="http://schemas.microsoft.com/office/drawing/2014/main" id="{51970311-808C-9AFB-A240-1F5A563990AC}"/>
              </a:ext>
            </a:extLst>
          </p:cNvPr>
          <p:cNvSpPr>
            <a:spLocks noChangeArrowheads="1"/>
          </p:cNvSpPr>
          <p:nvPr/>
        </p:nvSpPr>
        <p:spPr bwMode="auto">
          <a:xfrm>
            <a:off x="4379913"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10" name="Rectangle 169">
            <a:extLst>
              <a:ext uri="{FF2B5EF4-FFF2-40B4-BE49-F238E27FC236}">
                <a16:creationId xmlns:a16="http://schemas.microsoft.com/office/drawing/2014/main" id="{0A00C92C-C192-8693-F424-89570861654D}"/>
              </a:ext>
            </a:extLst>
          </p:cNvPr>
          <p:cNvSpPr>
            <a:spLocks noChangeArrowheads="1"/>
          </p:cNvSpPr>
          <p:nvPr/>
        </p:nvSpPr>
        <p:spPr bwMode="auto">
          <a:xfrm>
            <a:off x="-1143000"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11" name="Rectangle 170">
            <a:extLst>
              <a:ext uri="{FF2B5EF4-FFF2-40B4-BE49-F238E27FC236}">
                <a16:creationId xmlns:a16="http://schemas.microsoft.com/office/drawing/2014/main" id="{0382F0C1-0819-F232-D8E2-018ADCD6F81F}"/>
              </a:ext>
            </a:extLst>
          </p:cNvPr>
          <p:cNvSpPr>
            <a:spLocks noChangeArrowheads="1"/>
          </p:cNvSpPr>
          <p:nvPr/>
        </p:nvSpPr>
        <p:spPr bwMode="auto">
          <a:xfrm>
            <a:off x="-52863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12" name="Rectangle 171">
            <a:extLst>
              <a:ext uri="{FF2B5EF4-FFF2-40B4-BE49-F238E27FC236}">
                <a16:creationId xmlns:a16="http://schemas.microsoft.com/office/drawing/2014/main" id="{8BA07EF0-10C1-EDDD-E170-50A88D37A6DC}"/>
              </a:ext>
            </a:extLst>
          </p:cNvPr>
          <p:cNvSpPr>
            <a:spLocks noChangeArrowheads="1"/>
          </p:cNvSpPr>
          <p:nvPr/>
        </p:nvSpPr>
        <p:spPr bwMode="auto">
          <a:xfrm>
            <a:off x="8413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13" name="Rectangle 172">
            <a:extLst>
              <a:ext uri="{FF2B5EF4-FFF2-40B4-BE49-F238E27FC236}">
                <a16:creationId xmlns:a16="http://schemas.microsoft.com/office/drawing/2014/main" id="{7367BE21-48DC-437B-292F-785BDA0B2414}"/>
              </a:ext>
            </a:extLst>
          </p:cNvPr>
          <p:cNvSpPr>
            <a:spLocks noChangeArrowheads="1"/>
          </p:cNvSpPr>
          <p:nvPr/>
        </p:nvSpPr>
        <p:spPr bwMode="auto">
          <a:xfrm>
            <a:off x="698500"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14" name="Rectangle 173">
            <a:extLst>
              <a:ext uri="{FF2B5EF4-FFF2-40B4-BE49-F238E27FC236}">
                <a16:creationId xmlns:a16="http://schemas.microsoft.com/office/drawing/2014/main" id="{23C36CCF-E7A6-A15D-24F7-2DA38DEA0DF9}"/>
              </a:ext>
            </a:extLst>
          </p:cNvPr>
          <p:cNvSpPr>
            <a:spLocks noChangeArrowheads="1"/>
          </p:cNvSpPr>
          <p:nvPr/>
        </p:nvSpPr>
        <p:spPr bwMode="auto">
          <a:xfrm>
            <a:off x="1311275" y="4494213"/>
            <a:ext cx="77787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15" name="Rectangle 174">
            <a:extLst>
              <a:ext uri="{FF2B5EF4-FFF2-40B4-BE49-F238E27FC236}">
                <a16:creationId xmlns:a16="http://schemas.microsoft.com/office/drawing/2014/main" id="{6809ED4D-B6C9-972E-F8C6-899B74A1D288}"/>
              </a:ext>
            </a:extLst>
          </p:cNvPr>
          <p:cNvSpPr>
            <a:spLocks noChangeArrowheads="1"/>
          </p:cNvSpPr>
          <p:nvPr/>
        </p:nvSpPr>
        <p:spPr bwMode="auto">
          <a:xfrm>
            <a:off x="197643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16" name="Rectangle 175">
            <a:extLst>
              <a:ext uri="{FF2B5EF4-FFF2-40B4-BE49-F238E27FC236}">
                <a16:creationId xmlns:a16="http://schemas.microsoft.com/office/drawing/2014/main" id="{F6580253-E7A3-CBBD-A512-7FF10E98B0EE}"/>
              </a:ext>
            </a:extLst>
          </p:cNvPr>
          <p:cNvSpPr>
            <a:spLocks noChangeArrowheads="1"/>
          </p:cNvSpPr>
          <p:nvPr/>
        </p:nvSpPr>
        <p:spPr bwMode="auto">
          <a:xfrm>
            <a:off x="2540000"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17" name="Rectangle 176">
            <a:extLst>
              <a:ext uri="{FF2B5EF4-FFF2-40B4-BE49-F238E27FC236}">
                <a16:creationId xmlns:a16="http://schemas.microsoft.com/office/drawing/2014/main" id="{5DDDA582-7A1F-DB2F-2393-E33CB1801746}"/>
              </a:ext>
            </a:extLst>
          </p:cNvPr>
          <p:cNvSpPr>
            <a:spLocks noChangeArrowheads="1"/>
          </p:cNvSpPr>
          <p:nvPr/>
        </p:nvSpPr>
        <p:spPr bwMode="auto">
          <a:xfrm>
            <a:off x="3152775"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18" name="Rectangle 177">
            <a:extLst>
              <a:ext uri="{FF2B5EF4-FFF2-40B4-BE49-F238E27FC236}">
                <a16:creationId xmlns:a16="http://schemas.microsoft.com/office/drawing/2014/main" id="{00080763-4928-BFD5-60C4-5706AB8CF234}"/>
              </a:ext>
            </a:extLst>
          </p:cNvPr>
          <p:cNvSpPr>
            <a:spLocks noChangeArrowheads="1"/>
          </p:cNvSpPr>
          <p:nvPr/>
        </p:nvSpPr>
        <p:spPr bwMode="auto">
          <a:xfrm>
            <a:off x="-1143000"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19" name="Rectangle 178">
            <a:extLst>
              <a:ext uri="{FF2B5EF4-FFF2-40B4-BE49-F238E27FC236}">
                <a16:creationId xmlns:a16="http://schemas.microsoft.com/office/drawing/2014/main" id="{37FCF177-65E1-A2AE-9773-50C86A7F3688}"/>
              </a:ext>
            </a:extLst>
          </p:cNvPr>
          <p:cNvSpPr>
            <a:spLocks noChangeArrowheads="1"/>
          </p:cNvSpPr>
          <p:nvPr/>
        </p:nvSpPr>
        <p:spPr bwMode="auto">
          <a:xfrm>
            <a:off x="-52863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20" name="Rectangle 179">
            <a:extLst>
              <a:ext uri="{FF2B5EF4-FFF2-40B4-BE49-F238E27FC236}">
                <a16:creationId xmlns:a16="http://schemas.microsoft.com/office/drawing/2014/main" id="{BA81BC5A-15FD-8160-FC4E-E69E4400C7CD}"/>
              </a:ext>
            </a:extLst>
          </p:cNvPr>
          <p:cNvSpPr>
            <a:spLocks noChangeArrowheads="1"/>
          </p:cNvSpPr>
          <p:nvPr/>
        </p:nvSpPr>
        <p:spPr bwMode="auto">
          <a:xfrm>
            <a:off x="8413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21" name="Rectangle 180">
            <a:extLst>
              <a:ext uri="{FF2B5EF4-FFF2-40B4-BE49-F238E27FC236}">
                <a16:creationId xmlns:a16="http://schemas.microsoft.com/office/drawing/2014/main" id="{2D942866-3AE2-5012-4CC1-5D29BD965853}"/>
              </a:ext>
            </a:extLst>
          </p:cNvPr>
          <p:cNvSpPr>
            <a:spLocks noChangeArrowheads="1"/>
          </p:cNvSpPr>
          <p:nvPr/>
        </p:nvSpPr>
        <p:spPr bwMode="auto">
          <a:xfrm>
            <a:off x="698500"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22" name="Rectangle 181">
            <a:extLst>
              <a:ext uri="{FF2B5EF4-FFF2-40B4-BE49-F238E27FC236}">
                <a16:creationId xmlns:a16="http://schemas.microsoft.com/office/drawing/2014/main" id="{5D9AA309-B6AB-D5D3-B1A8-50605037BF21}"/>
              </a:ext>
            </a:extLst>
          </p:cNvPr>
          <p:cNvSpPr>
            <a:spLocks noChangeArrowheads="1"/>
          </p:cNvSpPr>
          <p:nvPr/>
        </p:nvSpPr>
        <p:spPr bwMode="auto">
          <a:xfrm>
            <a:off x="1311275"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23" name="Rectangle 182">
            <a:extLst>
              <a:ext uri="{FF2B5EF4-FFF2-40B4-BE49-F238E27FC236}">
                <a16:creationId xmlns:a16="http://schemas.microsoft.com/office/drawing/2014/main" id="{24522976-490E-244C-2A5E-3C2C2BD32F08}"/>
              </a:ext>
            </a:extLst>
          </p:cNvPr>
          <p:cNvSpPr>
            <a:spLocks noChangeArrowheads="1"/>
          </p:cNvSpPr>
          <p:nvPr/>
        </p:nvSpPr>
        <p:spPr bwMode="auto">
          <a:xfrm>
            <a:off x="192563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24" name="Rectangle 183">
            <a:extLst>
              <a:ext uri="{FF2B5EF4-FFF2-40B4-BE49-F238E27FC236}">
                <a16:creationId xmlns:a16="http://schemas.microsoft.com/office/drawing/2014/main" id="{B99A3F07-A552-3389-F130-5EA2B45F7E72}"/>
              </a:ext>
            </a:extLst>
          </p:cNvPr>
          <p:cNvSpPr>
            <a:spLocks noChangeArrowheads="1"/>
          </p:cNvSpPr>
          <p:nvPr/>
        </p:nvSpPr>
        <p:spPr bwMode="auto">
          <a:xfrm>
            <a:off x="2540000" y="4729163"/>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25" name="Rectangle 184">
            <a:extLst>
              <a:ext uri="{FF2B5EF4-FFF2-40B4-BE49-F238E27FC236}">
                <a16:creationId xmlns:a16="http://schemas.microsoft.com/office/drawing/2014/main" id="{6F3EA64C-D1EF-75B1-8CA9-0938E3FB97CE}"/>
              </a:ext>
            </a:extLst>
          </p:cNvPr>
          <p:cNvSpPr>
            <a:spLocks noChangeArrowheads="1"/>
          </p:cNvSpPr>
          <p:nvPr/>
        </p:nvSpPr>
        <p:spPr bwMode="auto">
          <a:xfrm>
            <a:off x="279558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26" name="Rectangle 185">
            <a:extLst>
              <a:ext uri="{FF2B5EF4-FFF2-40B4-BE49-F238E27FC236}">
                <a16:creationId xmlns:a16="http://schemas.microsoft.com/office/drawing/2014/main" id="{9C9309A5-4A18-9917-2495-BCB1E6E01CA8}"/>
              </a:ext>
            </a:extLst>
          </p:cNvPr>
          <p:cNvSpPr>
            <a:spLocks noChangeArrowheads="1"/>
          </p:cNvSpPr>
          <p:nvPr/>
        </p:nvSpPr>
        <p:spPr bwMode="auto">
          <a:xfrm>
            <a:off x="-1143000"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27" name="Rectangle 186">
            <a:extLst>
              <a:ext uri="{FF2B5EF4-FFF2-40B4-BE49-F238E27FC236}">
                <a16:creationId xmlns:a16="http://schemas.microsoft.com/office/drawing/2014/main" id="{4D32F10C-4C60-EB5F-A942-2821FCC9377D}"/>
              </a:ext>
            </a:extLst>
          </p:cNvPr>
          <p:cNvSpPr>
            <a:spLocks noChangeArrowheads="1"/>
          </p:cNvSpPr>
          <p:nvPr/>
        </p:nvSpPr>
        <p:spPr bwMode="auto">
          <a:xfrm>
            <a:off x="-528638"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28" name="Rectangle 187">
            <a:extLst>
              <a:ext uri="{FF2B5EF4-FFF2-40B4-BE49-F238E27FC236}">
                <a16:creationId xmlns:a16="http://schemas.microsoft.com/office/drawing/2014/main" id="{2058D01B-BD4A-2627-996D-3817AA1355AB}"/>
              </a:ext>
            </a:extLst>
          </p:cNvPr>
          <p:cNvSpPr>
            <a:spLocks noChangeArrowheads="1"/>
          </p:cNvSpPr>
          <p:nvPr/>
        </p:nvSpPr>
        <p:spPr bwMode="auto">
          <a:xfrm>
            <a:off x="84138"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29" name="Rectangle 188">
            <a:extLst>
              <a:ext uri="{FF2B5EF4-FFF2-40B4-BE49-F238E27FC236}">
                <a16:creationId xmlns:a16="http://schemas.microsoft.com/office/drawing/2014/main" id="{4232B347-EE21-2618-A73E-16AFDAA2D3BE}"/>
              </a:ext>
            </a:extLst>
          </p:cNvPr>
          <p:cNvSpPr>
            <a:spLocks noChangeArrowheads="1"/>
          </p:cNvSpPr>
          <p:nvPr/>
        </p:nvSpPr>
        <p:spPr bwMode="auto">
          <a:xfrm>
            <a:off x="698500"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30" name="Rectangle 189">
            <a:extLst>
              <a:ext uri="{FF2B5EF4-FFF2-40B4-BE49-F238E27FC236}">
                <a16:creationId xmlns:a16="http://schemas.microsoft.com/office/drawing/2014/main" id="{C67D25E4-FF62-E534-4AC4-D23571161F3D}"/>
              </a:ext>
            </a:extLst>
          </p:cNvPr>
          <p:cNvSpPr>
            <a:spLocks noChangeArrowheads="1"/>
          </p:cNvSpPr>
          <p:nvPr/>
        </p:nvSpPr>
        <p:spPr bwMode="auto">
          <a:xfrm>
            <a:off x="1311275"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31" name="Rectangle 190">
            <a:extLst>
              <a:ext uri="{FF2B5EF4-FFF2-40B4-BE49-F238E27FC236}">
                <a16:creationId xmlns:a16="http://schemas.microsoft.com/office/drawing/2014/main" id="{9128E29D-DE99-344E-4D14-DB778C71D546}"/>
              </a:ext>
            </a:extLst>
          </p:cNvPr>
          <p:cNvSpPr>
            <a:spLocks noChangeArrowheads="1"/>
          </p:cNvSpPr>
          <p:nvPr/>
        </p:nvSpPr>
        <p:spPr bwMode="auto">
          <a:xfrm>
            <a:off x="-1143000" y="52006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32" name="Rectangle 191">
            <a:extLst>
              <a:ext uri="{FF2B5EF4-FFF2-40B4-BE49-F238E27FC236}">
                <a16:creationId xmlns:a16="http://schemas.microsoft.com/office/drawing/2014/main" id="{27ADB8F3-8174-F330-7934-4C64C8514661}"/>
              </a:ext>
            </a:extLst>
          </p:cNvPr>
          <p:cNvSpPr>
            <a:spLocks noChangeArrowheads="1"/>
          </p:cNvSpPr>
          <p:nvPr/>
        </p:nvSpPr>
        <p:spPr bwMode="auto">
          <a:xfrm>
            <a:off x="-1143000" y="54356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33" name="Rectangle 192">
            <a:extLst>
              <a:ext uri="{FF2B5EF4-FFF2-40B4-BE49-F238E27FC236}">
                <a16:creationId xmlns:a16="http://schemas.microsoft.com/office/drawing/2014/main" id="{6AC9D973-55D9-3181-C16F-9017086E7C8E}"/>
              </a:ext>
            </a:extLst>
          </p:cNvPr>
          <p:cNvSpPr>
            <a:spLocks noChangeArrowheads="1"/>
          </p:cNvSpPr>
          <p:nvPr/>
        </p:nvSpPr>
        <p:spPr bwMode="auto">
          <a:xfrm>
            <a:off x="-1143000"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34" name="Rectangle 193">
            <a:extLst>
              <a:ext uri="{FF2B5EF4-FFF2-40B4-BE49-F238E27FC236}">
                <a16:creationId xmlns:a16="http://schemas.microsoft.com/office/drawing/2014/main" id="{CC7ED931-9268-B341-779F-D174FFFC3524}"/>
              </a:ext>
            </a:extLst>
          </p:cNvPr>
          <p:cNvSpPr>
            <a:spLocks noChangeArrowheads="1"/>
          </p:cNvSpPr>
          <p:nvPr/>
        </p:nvSpPr>
        <p:spPr bwMode="auto">
          <a:xfrm>
            <a:off x="-528638"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35" name="Rectangle 195">
            <a:extLst>
              <a:ext uri="{FF2B5EF4-FFF2-40B4-BE49-F238E27FC236}">
                <a16:creationId xmlns:a16="http://schemas.microsoft.com/office/drawing/2014/main" id="{D70857A2-D675-BCC6-93BE-CD9F4D77AE6C}"/>
              </a:ext>
            </a:extLst>
          </p:cNvPr>
          <p:cNvSpPr>
            <a:spLocks noChangeArrowheads="1"/>
          </p:cNvSpPr>
          <p:nvPr/>
        </p:nvSpPr>
        <p:spPr bwMode="auto">
          <a:xfrm>
            <a:off x="698500"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36" name="Rectangle 196">
            <a:extLst>
              <a:ext uri="{FF2B5EF4-FFF2-40B4-BE49-F238E27FC236}">
                <a16:creationId xmlns:a16="http://schemas.microsoft.com/office/drawing/2014/main" id="{37ED78A7-3005-D5E8-91E6-033FC46BC23E}"/>
              </a:ext>
            </a:extLst>
          </p:cNvPr>
          <p:cNvSpPr>
            <a:spLocks noChangeArrowheads="1"/>
          </p:cNvSpPr>
          <p:nvPr/>
        </p:nvSpPr>
        <p:spPr bwMode="auto">
          <a:xfrm>
            <a:off x="-114300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37" name="Rectangle 197">
            <a:extLst>
              <a:ext uri="{FF2B5EF4-FFF2-40B4-BE49-F238E27FC236}">
                <a16:creationId xmlns:a16="http://schemas.microsoft.com/office/drawing/2014/main" id="{58F7A57D-C308-F16D-5D0C-A49373ACA872}"/>
              </a:ext>
            </a:extLst>
          </p:cNvPr>
          <p:cNvSpPr>
            <a:spLocks noChangeArrowheads="1"/>
          </p:cNvSpPr>
          <p:nvPr/>
        </p:nvSpPr>
        <p:spPr bwMode="auto">
          <a:xfrm>
            <a:off x="-52863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38" name="Rectangle 198">
            <a:extLst>
              <a:ext uri="{FF2B5EF4-FFF2-40B4-BE49-F238E27FC236}">
                <a16:creationId xmlns:a16="http://schemas.microsoft.com/office/drawing/2014/main" id="{7D3AEA23-1F47-A24C-0EB7-8D42D0B4BCBD}"/>
              </a:ext>
            </a:extLst>
          </p:cNvPr>
          <p:cNvSpPr>
            <a:spLocks noChangeArrowheads="1"/>
          </p:cNvSpPr>
          <p:nvPr/>
        </p:nvSpPr>
        <p:spPr bwMode="auto">
          <a:xfrm>
            <a:off x="228600" y="5562600"/>
            <a:ext cx="762000" cy="48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Mary</a:t>
            </a:r>
            <a:endParaRPr lang="en-US" altLang="en-US" sz="2400">
              <a:latin typeface="Times New Roman" panose="02020603050405020304" pitchFamily="18" charset="0"/>
            </a:endParaRPr>
          </a:p>
        </p:txBody>
      </p:sp>
      <p:sp>
        <p:nvSpPr>
          <p:cNvPr id="206939" name="Rectangle 199">
            <a:extLst>
              <a:ext uri="{FF2B5EF4-FFF2-40B4-BE49-F238E27FC236}">
                <a16:creationId xmlns:a16="http://schemas.microsoft.com/office/drawing/2014/main" id="{EB43CF81-A4ED-6193-D40B-202C0396A7DC}"/>
              </a:ext>
            </a:extLst>
          </p:cNvPr>
          <p:cNvSpPr>
            <a:spLocks noChangeArrowheads="1"/>
          </p:cNvSpPr>
          <p:nvPr/>
        </p:nvSpPr>
        <p:spPr bwMode="auto">
          <a:xfrm>
            <a:off x="88582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40" name="Rectangle 200">
            <a:extLst>
              <a:ext uri="{FF2B5EF4-FFF2-40B4-BE49-F238E27FC236}">
                <a16:creationId xmlns:a16="http://schemas.microsoft.com/office/drawing/2014/main" id="{21F60FF0-96AD-9725-5767-060987640C7A}"/>
              </a:ext>
            </a:extLst>
          </p:cNvPr>
          <p:cNvSpPr>
            <a:spLocks noChangeArrowheads="1"/>
          </p:cNvSpPr>
          <p:nvPr/>
        </p:nvSpPr>
        <p:spPr bwMode="auto">
          <a:xfrm>
            <a:off x="131127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41" name="Rectangle 201">
            <a:extLst>
              <a:ext uri="{FF2B5EF4-FFF2-40B4-BE49-F238E27FC236}">
                <a16:creationId xmlns:a16="http://schemas.microsoft.com/office/drawing/2014/main" id="{4B6D9EDE-10B8-D3C5-8CCF-8B4BD8CF1CD5}"/>
              </a:ext>
            </a:extLst>
          </p:cNvPr>
          <p:cNvSpPr>
            <a:spLocks noChangeArrowheads="1"/>
          </p:cNvSpPr>
          <p:nvPr/>
        </p:nvSpPr>
        <p:spPr bwMode="auto">
          <a:xfrm>
            <a:off x="192563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42" name="Rectangle 202">
            <a:extLst>
              <a:ext uri="{FF2B5EF4-FFF2-40B4-BE49-F238E27FC236}">
                <a16:creationId xmlns:a16="http://schemas.microsoft.com/office/drawing/2014/main" id="{5B1DA371-4143-285E-EDB5-88A639E55E60}"/>
              </a:ext>
            </a:extLst>
          </p:cNvPr>
          <p:cNvSpPr>
            <a:spLocks noChangeArrowheads="1"/>
          </p:cNvSpPr>
          <p:nvPr/>
        </p:nvSpPr>
        <p:spPr bwMode="auto">
          <a:xfrm>
            <a:off x="254000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43" name="Rectangle 203">
            <a:extLst>
              <a:ext uri="{FF2B5EF4-FFF2-40B4-BE49-F238E27FC236}">
                <a16:creationId xmlns:a16="http://schemas.microsoft.com/office/drawing/2014/main" id="{0CFF7018-149E-BD9A-12B7-AB3C9CA9DF5D}"/>
              </a:ext>
            </a:extLst>
          </p:cNvPr>
          <p:cNvSpPr>
            <a:spLocks noChangeArrowheads="1"/>
          </p:cNvSpPr>
          <p:nvPr/>
        </p:nvSpPr>
        <p:spPr bwMode="auto">
          <a:xfrm>
            <a:off x="315277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44" name="Rectangle 204">
            <a:extLst>
              <a:ext uri="{FF2B5EF4-FFF2-40B4-BE49-F238E27FC236}">
                <a16:creationId xmlns:a16="http://schemas.microsoft.com/office/drawing/2014/main" id="{1B8B5072-86A7-9A58-E98A-DFB374BE5FAC}"/>
              </a:ext>
            </a:extLst>
          </p:cNvPr>
          <p:cNvSpPr>
            <a:spLocks noChangeArrowheads="1"/>
          </p:cNvSpPr>
          <p:nvPr/>
        </p:nvSpPr>
        <p:spPr bwMode="auto">
          <a:xfrm>
            <a:off x="3767138" y="5907088"/>
            <a:ext cx="60166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Roses</a:t>
            </a:r>
            <a:endParaRPr lang="en-US" altLang="en-US" sz="2400">
              <a:latin typeface="Times New Roman" panose="02020603050405020304" pitchFamily="18" charset="0"/>
            </a:endParaRPr>
          </a:p>
        </p:txBody>
      </p:sp>
      <p:sp>
        <p:nvSpPr>
          <p:cNvPr id="206945" name="Rectangle 205">
            <a:extLst>
              <a:ext uri="{FF2B5EF4-FFF2-40B4-BE49-F238E27FC236}">
                <a16:creationId xmlns:a16="http://schemas.microsoft.com/office/drawing/2014/main" id="{82623D16-2688-CF9E-F45F-3B2D8E36066B}"/>
              </a:ext>
            </a:extLst>
          </p:cNvPr>
          <p:cNvSpPr>
            <a:spLocks noChangeArrowheads="1"/>
          </p:cNvSpPr>
          <p:nvPr/>
        </p:nvSpPr>
        <p:spPr bwMode="auto">
          <a:xfrm>
            <a:off x="425608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46" name="Line 206">
            <a:extLst>
              <a:ext uri="{FF2B5EF4-FFF2-40B4-BE49-F238E27FC236}">
                <a16:creationId xmlns:a16="http://schemas.microsoft.com/office/drawing/2014/main" id="{4A169AAB-972D-DABF-6BE8-9D903DF01692}"/>
              </a:ext>
            </a:extLst>
          </p:cNvPr>
          <p:cNvSpPr>
            <a:spLocks noChangeShapeType="1"/>
          </p:cNvSpPr>
          <p:nvPr/>
        </p:nvSpPr>
        <p:spPr bwMode="auto">
          <a:xfrm>
            <a:off x="544513" y="2355850"/>
            <a:ext cx="1587" cy="3376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47" name="Line 207">
            <a:extLst>
              <a:ext uri="{FF2B5EF4-FFF2-40B4-BE49-F238E27FC236}">
                <a16:creationId xmlns:a16="http://schemas.microsoft.com/office/drawing/2014/main" id="{977A2197-9143-75B8-6A33-A39BEF4256F8}"/>
              </a:ext>
            </a:extLst>
          </p:cNvPr>
          <p:cNvSpPr>
            <a:spLocks noChangeShapeType="1"/>
          </p:cNvSpPr>
          <p:nvPr/>
        </p:nvSpPr>
        <p:spPr bwMode="auto">
          <a:xfrm>
            <a:off x="544513" y="5732463"/>
            <a:ext cx="352901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48" name="Freeform 208">
            <a:extLst>
              <a:ext uri="{FF2B5EF4-FFF2-40B4-BE49-F238E27FC236}">
                <a16:creationId xmlns:a16="http://schemas.microsoft.com/office/drawing/2014/main" id="{3E4E977F-BA56-EDAA-5A03-076551418256}"/>
              </a:ext>
            </a:extLst>
          </p:cNvPr>
          <p:cNvSpPr>
            <a:spLocks/>
          </p:cNvSpPr>
          <p:nvPr/>
        </p:nvSpPr>
        <p:spPr bwMode="auto">
          <a:xfrm>
            <a:off x="1331913" y="2825750"/>
            <a:ext cx="1530350" cy="1849438"/>
          </a:xfrm>
          <a:custGeom>
            <a:avLst/>
            <a:gdLst>
              <a:gd name="T0" fmla="*/ 2147483646 w 964"/>
              <a:gd name="T1" fmla="*/ 2147483646 h 1165"/>
              <a:gd name="T2" fmla="*/ 2147483646 w 964"/>
              <a:gd name="T3" fmla="*/ 2147483646 h 1165"/>
              <a:gd name="T4" fmla="*/ 2147483646 w 964"/>
              <a:gd name="T5" fmla="*/ 2147483646 h 1165"/>
              <a:gd name="T6" fmla="*/ 2147483646 w 964"/>
              <a:gd name="T7" fmla="*/ 2147483646 h 1165"/>
              <a:gd name="T8" fmla="*/ 2147483646 w 964"/>
              <a:gd name="T9" fmla="*/ 2147483646 h 1165"/>
              <a:gd name="T10" fmla="*/ 2147483646 w 964"/>
              <a:gd name="T11" fmla="*/ 2147483646 h 1165"/>
              <a:gd name="T12" fmla="*/ 2147483646 w 964"/>
              <a:gd name="T13" fmla="*/ 2147483646 h 1165"/>
              <a:gd name="T14" fmla="*/ 2147483646 w 964"/>
              <a:gd name="T15" fmla="*/ 2147483646 h 1165"/>
              <a:gd name="T16" fmla="*/ 2147483646 w 964"/>
              <a:gd name="T17" fmla="*/ 2147483646 h 1165"/>
              <a:gd name="T18" fmla="*/ 2147483646 w 964"/>
              <a:gd name="T19" fmla="*/ 2147483646 h 1165"/>
              <a:gd name="T20" fmla="*/ 2147483646 w 964"/>
              <a:gd name="T21" fmla="*/ 2147483646 h 1165"/>
              <a:gd name="T22" fmla="*/ 2147483646 w 964"/>
              <a:gd name="T23" fmla="*/ 2147483646 h 1165"/>
              <a:gd name="T24" fmla="*/ 2147483646 w 964"/>
              <a:gd name="T25" fmla="*/ 2147483646 h 1165"/>
              <a:gd name="T26" fmla="*/ 2147483646 w 964"/>
              <a:gd name="T27" fmla="*/ 2147483646 h 1165"/>
              <a:gd name="T28" fmla="*/ 2147483646 w 964"/>
              <a:gd name="T29" fmla="*/ 2147483646 h 1165"/>
              <a:gd name="T30" fmla="*/ 2147483646 w 964"/>
              <a:gd name="T31" fmla="*/ 2147483646 h 1165"/>
              <a:gd name="T32" fmla="*/ 2147483646 w 964"/>
              <a:gd name="T33" fmla="*/ 2147483646 h 1165"/>
              <a:gd name="T34" fmla="*/ 2147483646 w 964"/>
              <a:gd name="T35" fmla="*/ 2147483646 h 1165"/>
              <a:gd name="T36" fmla="*/ 2147483646 w 964"/>
              <a:gd name="T37" fmla="*/ 2147483646 h 1165"/>
              <a:gd name="T38" fmla="*/ 2147483646 w 964"/>
              <a:gd name="T39" fmla="*/ 2147483646 h 1165"/>
              <a:gd name="T40" fmla="*/ 2147483646 w 964"/>
              <a:gd name="T41" fmla="*/ 2147483646 h 1165"/>
              <a:gd name="T42" fmla="*/ 2147483646 w 964"/>
              <a:gd name="T43" fmla="*/ 2147483646 h 1165"/>
              <a:gd name="T44" fmla="*/ 2147483646 w 964"/>
              <a:gd name="T45" fmla="*/ 2147483646 h 1165"/>
              <a:gd name="T46" fmla="*/ 2147483646 w 964"/>
              <a:gd name="T47" fmla="*/ 2147483646 h 1165"/>
              <a:gd name="T48" fmla="*/ 2147483646 w 964"/>
              <a:gd name="T49" fmla="*/ 2147483646 h 1165"/>
              <a:gd name="T50" fmla="*/ 2147483646 w 964"/>
              <a:gd name="T51" fmla="*/ 2147483646 h 1165"/>
              <a:gd name="T52" fmla="*/ 2147483646 w 964"/>
              <a:gd name="T53" fmla="*/ 2147483646 h 1165"/>
              <a:gd name="T54" fmla="*/ 2147483646 w 964"/>
              <a:gd name="T55" fmla="*/ 2147483646 h 1165"/>
              <a:gd name="T56" fmla="*/ 2147483646 w 964"/>
              <a:gd name="T57" fmla="*/ 2147483646 h 1165"/>
              <a:gd name="T58" fmla="*/ 2147483646 w 964"/>
              <a:gd name="T59" fmla="*/ 2147483646 h 1165"/>
              <a:gd name="T60" fmla="*/ 2147483646 w 964"/>
              <a:gd name="T61" fmla="*/ 2147483646 h 1165"/>
              <a:gd name="T62" fmla="*/ 2147483646 w 964"/>
              <a:gd name="T63" fmla="*/ 2147483646 h 1165"/>
              <a:gd name="T64" fmla="*/ 2147483646 w 964"/>
              <a:gd name="T65" fmla="*/ 2147483646 h 1165"/>
              <a:gd name="T66" fmla="*/ 0 w 964"/>
              <a:gd name="T67" fmla="*/ 2147483646 h 1165"/>
              <a:gd name="T68" fmla="*/ 0 w 964"/>
              <a:gd name="T69" fmla="*/ 2147483646 h 1165"/>
              <a:gd name="T70" fmla="*/ 2147483646 w 964"/>
              <a:gd name="T71" fmla="*/ 2147483646 h 1165"/>
              <a:gd name="T72" fmla="*/ 2147483646 w 964"/>
              <a:gd name="T73" fmla="*/ 2147483646 h 1165"/>
              <a:gd name="T74" fmla="*/ 2147483646 w 964"/>
              <a:gd name="T75" fmla="*/ 0 h 11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4"/>
              <a:gd name="T115" fmla="*/ 0 h 1165"/>
              <a:gd name="T116" fmla="*/ 964 w 964"/>
              <a:gd name="T117" fmla="*/ 1165 h 11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4" h="1165">
                <a:moveTo>
                  <a:pt x="964" y="1165"/>
                </a:moveTo>
                <a:lnTo>
                  <a:pt x="897" y="1165"/>
                </a:lnTo>
                <a:lnTo>
                  <a:pt x="831" y="1159"/>
                </a:lnTo>
                <a:lnTo>
                  <a:pt x="766" y="1150"/>
                </a:lnTo>
                <a:lnTo>
                  <a:pt x="733" y="1143"/>
                </a:lnTo>
                <a:lnTo>
                  <a:pt x="701" y="1135"/>
                </a:lnTo>
                <a:lnTo>
                  <a:pt x="657" y="1122"/>
                </a:lnTo>
                <a:lnTo>
                  <a:pt x="616" y="1108"/>
                </a:lnTo>
                <a:lnTo>
                  <a:pt x="575" y="1091"/>
                </a:lnTo>
                <a:lnTo>
                  <a:pt x="534" y="1072"/>
                </a:lnTo>
                <a:lnTo>
                  <a:pt x="495" y="1052"/>
                </a:lnTo>
                <a:lnTo>
                  <a:pt x="458" y="1029"/>
                </a:lnTo>
                <a:lnTo>
                  <a:pt x="422" y="1006"/>
                </a:lnTo>
                <a:lnTo>
                  <a:pt x="386" y="980"/>
                </a:lnTo>
                <a:lnTo>
                  <a:pt x="352" y="952"/>
                </a:lnTo>
                <a:lnTo>
                  <a:pt x="320" y="923"/>
                </a:lnTo>
                <a:lnTo>
                  <a:pt x="288" y="892"/>
                </a:lnTo>
                <a:lnTo>
                  <a:pt x="258" y="860"/>
                </a:lnTo>
                <a:lnTo>
                  <a:pt x="230" y="827"/>
                </a:lnTo>
                <a:lnTo>
                  <a:pt x="203" y="792"/>
                </a:lnTo>
                <a:lnTo>
                  <a:pt x="177" y="756"/>
                </a:lnTo>
                <a:lnTo>
                  <a:pt x="154" y="718"/>
                </a:lnTo>
                <a:lnTo>
                  <a:pt x="132" y="681"/>
                </a:lnTo>
                <a:lnTo>
                  <a:pt x="111" y="641"/>
                </a:lnTo>
                <a:lnTo>
                  <a:pt x="92" y="600"/>
                </a:lnTo>
                <a:lnTo>
                  <a:pt x="74" y="559"/>
                </a:lnTo>
                <a:lnTo>
                  <a:pt x="58" y="516"/>
                </a:lnTo>
                <a:lnTo>
                  <a:pt x="44" y="472"/>
                </a:lnTo>
                <a:lnTo>
                  <a:pt x="32" y="428"/>
                </a:lnTo>
                <a:lnTo>
                  <a:pt x="22" y="383"/>
                </a:lnTo>
                <a:lnTo>
                  <a:pt x="14" y="337"/>
                </a:lnTo>
                <a:lnTo>
                  <a:pt x="8" y="290"/>
                </a:lnTo>
                <a:lnTo>
                  <a:pt x="3" y="243"/>
                </a:lnTo>
                <a:lnTo>
                  <a:pt x="0" y="195"/>
                </a:lnTo>
                <a:lnTo>
                  <a:pt x="0" y="147"/>
                </a:lnTo>
                <a:lnTo>
                  <a:pt x="2" y="98"/>
                </a:lnTo>
                <a:lnTo>
                  <a:pt x="5" y="49"/>
                </a:lnTo>
                <a:lnTo>
                  <a:pt x="11"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6949" name="Line 209">
            <a:extLst>
              <a:ext uri="{FF2B5EF4-FFF2-40B4-BE49-F238E27FC236}">
                <a16:creationId xmlns:a16="http://schemas.microsoft.com/office/drawing/2014/main" id="{109D572D-CC02-C560-241D-21869B8F0343}"/>
              </a:ext>
            </a:extLst>
          </p:cNvPr>
          <p:cNvSpPr>
            <a:spLocks noChangeShapeType="1"/>
          </p:cNvSpPr>
          <p:nvPr/>
        </p:nvSpPr>
        <p:spPr bwMode="auto">
          <a:xfrm>
            <a:off x="3152775" y="5651500"/>
            <a:ext cx="1588"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6950" name="Rectangle 3">
            <a:extLst>
              <a:ext uri="{FF2B5EF4-FFF2-40B4-BE49-F238E27FC236}">
                <a16:creationId xmlns:a16="http://schemas.microsoft.com/office/drawing/2014/main" id="{B60147D8-88F3-09FF-DC6F-BBE2E6AB745E}"/>
              </a:ext>
            </a:extLst>
          </p:cNvPr>
          <p:cNvSpPr>
            <a:spLocks noGrp="1" noChangeArrowheads="1"/>
          </p:cNvSpPr>
          <p:nvPr>
            <p:ph type="title"/>
          </p:nvPr>
        </p:nvSpPr>
        <p:spPr/>
        <p:txBody>
          <a:bodyPr/>
          <a:lstStyle/>
          <a:p>
            <a:pPr eaLnBrk="1" hangingPunct="1"/>
            <a:r>
              <a:rPr lang="en-US" altLang="en-US"/>
              <a:t>Two bargainers</a:t>
            </a:r>
          </a:p>
        </p:txBody>
      </p:sp>
      <p:sp>
        <p:nvSpPr>
          <p:cNvPr id="206951" name="Rectangle 5">
            <a:extLst>
              <a:ext uri="{FF2B5EF4-FFF2-40B4-BE49-F238E27FC236}">
                <a16:creationId xmlns:a16="http://schemas.microsoft.com/office/drawing/2014/main" id="{72C12A11-5E35-55D7-516A-BC7581A532C7}"/>
              </a:ext>
            </a:extLst>
          </p:cNvPr>
          <p:cNvSpPr>
            <a:spLocks noChangeArrowheads="1"/>
          </p:cNvSpPr>
          <p:nvPr/>
        </p:nvSpPr>
        <p:spPr bwMode="auto">
          <a:xfrm>
            <a:off x="3354388" y="19050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52" name="Rectangle 6">
            <a:extLst>
              <a:ext uri="{FF2B5EF4-FFF2-40B4-BE49-F238E27FC236}">
                <a16:creationId xmlns:a16="http://schemas.microsoft.com/office/drawing/2014/main" id="{A0B5365F-6523-F1B1-FF77-9AEBA3007755}"/>
              </a:ext>
            </a:extLst>
          </p:cNvPr>
          <p:cNvSpPr>
            <a:spLocks noChangeArrowheads="1"/>
          </p:cNvSpPr>
          <p:nvPr/>
        </p:nvSpPr>
        <p:spPr bwMode="auto">
          <a:xfrm>
            <a:off x="3354388"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53" name="Rectangle 7">
            <a:extLst>
              <a:ext uri="{FF2B5EF4-FFF2-40B4-BE49-F238E27FC236}">
                <a16:creationId xmlns:a16="http://schemas.microsoft.com/office/drawing/2014/main" id="{F49E1BAD-7C12-1F1B-D366-E81C1828B5FD}"/>
              </a:ext>
            </a:extLst>
          </p:cNvPr>
          <p:cNvSpPr>
            <a:spLocks noChangeArrowheads="1"/>
          </p:cNvSpPr>
          <p:nvPr/>
        </p:nvSpPr>
        <p:spPr bwMode="auto">
          <a:xfrm>
            <a:off x="3405188"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54" name="Rectangle 8">
            <a:extLst>
              <a:ext uri="{FF2B5EF4-FFF2-40B4-BE49-F238E27FC236}">
                <a16:creationId xmlns:a16="http://schemas.microsoft.com/office/drawing/2014/main" id="{94C2038F-94FC-7276-9E21-C3FF82A16FA2}"/>
              </a:ext>
            </a:extLst>
          </p:cNvPr>
          <p:cNvSpPr>
            <a:spLocks noChangeArrowheads="1"/>
          </p:cNvSpPr>
          <p:nvPr/>
        </p:nvSpPr>
        <p:spPr bwMode="auto">
          <a:xfrm>
            <a:off x="3968750"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55" name="Rectangle 9">
            <a:extLst>
              <a:ext uri="{FF2B5EF4-FFF2-40B4-BE49-F238E27FC236}">
                <a16:creationId xmlns:a16="http://schemas.microsoft.com/office/drawing/2014/main" id="{CC823C83-C10B-F881-F1BD-47F35F23E69E}"/>
              </a:ext>
            </a:extLst>
          </p:cNvPr>
          <p:cNvSpPr>
            <a:spLocks noChangeArrowheads="1"/>
          </p:cNvSpPr>
          <p:nvPr/>
        </p:nvSpPr>
        <p:spPr bwMode="auto">
          <a:xfrm>
            <a:off x="4581525" y="2139950"/>
            <a:ext cx="63341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Mums</a:t>
            </a:r>
            <a:endParaRPr lang="en-US" altLang="en-US" sz="2400">
              <a:latin typeface="Times New Roman" panose="02020603050405020304" pitchFamily="18" charset="0"/>
            </a:endParaRPr>
          </a:p>
        </p:txBody>
      </p:sp>
      <p:sp>
        <p:nvSpPr>
          <p:cNvPr id="206956" name="Rectangle 10">
            <a:extLst>
              <a:ext uri="{FF2B5EF4-FFF2-40B4-BE49-F238E27FC236}">
                <a16:creationId xmlns:a16="http://schemas.microsoft.com/office/drawing/2014/main" id="{43F37C03-819E-61A7-5C77-CC69FE5A7886}"/>
              </a:ext>
            </a:extLst>
          </p:cNvPr>
          <p:cNvSpPr>
            <a:spLocks noChangeArrowheads="1"/>
          </p:cNvSpPr>
          <p:nvPr/>
        </p:nvSpPr>
        <p:spPr bwMode="auto">
          <a:xfrm>
            <a:off x="5105400"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57" name="Rectangle 11">
            <a:extLst>
              <a:ext uri="{FF2B5EF4-FFF2-40B4-BE49-F238E27FC236}">
                <a16:creationId xmlns:a16="http://schemas.microsoft.com/office/drawing/2014/main" id="{3DEAC54A-A2B8-029B-8229-67E1CC619B87}"/>
              </a:ext>
            </a:extLst>
          </p:cNvPr>
          <p:cNvSpPr>
            <a:spLocks noChangeArrowheads="1"/>
          </p:cNvSpPr>
          <p:nvPr/>
        </p:nvSpPr>
        <p:spPr bwMode="auto">
          <a:xfrm>
            <a:off x="3354388" y="2376488"/>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58" name="Rectangle 12">
            <a:extLst>
              <a:ext uri="{FF2B5EF4-FFF2-40B4-BE49-F238E27FC236}">
                <a16:creationId xmlns:a16="http://schemas.microsoft.com/office/drawing/2014/main" id="{88958A2E-DD22-929B-D826-BE8186AA67A2}"/>
              </a:ext>
            </a:extLst>
          </p:cNvPr>
          <p:cNvSpPr>
            <a:spLocks noChangeArrowheads="1"/>
          </p:cNvSpPr>
          <p:nvPr/>
        </p:nvSpPr>
        <p:spPr bwMode="auto">
          <a:xfrm>
            <a:off x="3609975" y="23764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59" name="Rectangle 13">
            <a:extLst>
              <a:ext uri="{FF2B5EF4-FFF2-40B4-BE49-F238E27FC236}">
                <a16:creationId xmlns:a16="http://schemas.microsoft.com/office/drawing/2014/main" id="{32981A36-1DF4-730C-16DC-4357B78B1B90}"/>
              </a:ext>
            </a:extLst>
          </p:cNvPr>
          <p:cNvSpPr>
            <a:spLocks noChangeArrowheads="1"/>
          </p:cNvSpPr>
          <p:nvPr/>
        </p:nvSpPr>
        <p:spPr bwMode="auto">
          <a:xfrm>
            <a:off x="335438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60" name="Rectangle 14">
            <a:extLst>
              <a:ext uri="{FF2B5EF4-FFF2-40B4-BE49-F238E27FC236}">
                <a16:creationId xmlns:a16="http://schemas.microsoft.com/office/drawing/2014/main" id="{F85C4EF8-BE70-035C-C870-EDE2B83796DC}"/>
              </a:ext>
            </a:extLst>
          </p:cNvPr>
          <p:cNvSpPr>
            <a:spLocks noChangeArrowheads="1"/>
          </p:cNvSpPr>
          <p:nvPr/>
        </p:nvSpPr>
        <p:spPr bwMode="auto">
          <a:xfrm>
            <a:off x="3968750"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61" name="Rectangle 15">
            <a:extLst>
              <a:ext uri="{FF2B5EF4-FFF2-40B4-BE49-F238E27FC236}">
                <a16:creationId xmlns:a16="http://schemas.microsoft.com/office/drawing/2014/main" id="{A21BB3B6-6AE2-3F4F-5D00-70A051E4FEC8}"/>
              </a:ext>
            </a:extLst>
          </p:cNvPr>
          <p:cNvSpPr>
            <a:spLocks noChangeArrowheads="1"/>
          </p:cNvSpPr>
          <p:nvPr/>
        </p:nvSpPr>
        <p:spPr bwMode="auto">
          <a:xfrm>
            <a:off x="4581525"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62" name="Rectangle 16">
            <a:extLst>
              <a:ext uri="{FF2B5EF4-FFF2-40B4-BE49-F238E27FC236}">
                <a16:creationId xmlns:a16="http://schemas.microsoft.com/office/drawing/2014/main" id="{91B49349-63CF-5824-991E-14724E9B2733}"/>
              </a:ext>
            </a:extLst>
          </p:cNvPr>
          <p:cNvSpPr>
            <a:spLocks noChangeArrowheads="1"/>
          </p:cNvSpPr>
          <p:nvPr/>
        </p:nvSpPr>
        <p:spPr bwMode="auto">
          <a:xfrm>
            <a:off x="519588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63" name="Rectangle 17">
            <a:extLst>
              <a:ext uri="{FF2B5EF4-FFF2-40B4-BE49-F238E27FC236}">
                <a16:creationId xmlns:a16="http://schemas.microsoft.com/office/drawing/2014/main" id="{F63CE610-8EC8-C9A2-5FC9-6B7CA7B4A8B6}"/>
              </a:ext>
            </a:extLst>
          </p:cNvPr>
          <p:cNvSpPr>
            <a:spLocks noChangeArrowheads="1"/>
          </p:cNvSpPr>
          <p:nvPr/>
        </p:nvSpPr>
        <p:spPr bwMode="auto">
          <a:xfrm>
            <a:off x="5808663"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64" name="Rectangle 18">
            <a:extLst>
              <a:ext uri="{FF2B5EF4-FFF2-40B4-BE49-F238E27FC236}">
                <a16:creationId xmlns:a16="http://schemas.microsoft.com/office/drawing/2014/main" id="{CE4D0F2F-4367-7949-095E-FFBB3730ED77}"/>
              </a:ext>
            </a:extLst>
          </p:cNvPr>
          <p:cNvSpPr>
            <a:spLocks noChangeArrowheads="1"/>
          </p:cNvSpPr>
          <p:nvPr/>
        </p:nvSpPr>
        <p:spPr bwMode="auto">
          <a:xfrm>
            <a:off x="6423025"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65" name="Rectangle 19">
            <a:extLst>
              <a:ext uri="{FF2B5EF4-FFF2-40B4-BE49-F238E27FC236}">
                <a16:creationId xmlns:a16="http://schemas.microsoft.com/office/drawing/2014/main" id="{E94759AA-BC98-08C5-63E3-B2333062AB31}"/>
              </a:ext>
            </a:extLst>
          </p:cNvPr>
          <p:cNvSpPr>
            <a:spLocks noChangeArrowheads="1"/>
          </p:cNvSpPr>
          <p:nvPr/>
        </p:nvSpPr>
        <p:spPr bwMode="auto">
          <a:xfrm>
            <a:off x="703738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66" name="Rectangle 20">
            <a:extLst>
              <a:ext uri="{FF2B5EF4-FFF2-40B4-BE49-F238E27FC236}">
                <a16:creationId xmlns:a16="http://schemas.microsoft.com/office/drawing/2014/main" id="{B9FFC3A5-026B-3EAC-CAB8-CD9CCF3073E5}"/>
              </a:ext>
            </a:extLst>
          </p:cNvPr>
          <p:cNvSpPr>
            <a:spLocks noChangeArrowheads="1"/>
          </p:cNvSpPr>
          <p:nvPr/>
        </p:nvSpPr>
        <p:spPr bwMode="auto">
          <a:xfrm>
            <a:off x="3354388"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67" name="Rectangle 21">
            <a:extLst>
              <a:ext uri="{FF2B5EF4-FFF2-40B4-BE49-F238E27FC236}">
                <a16:creationId xmlns:a16="http://schemas.microsoft.com/office/drawing/2014/main" id="{AC2D79C4-3949-1F1F-73DE-D554E495CAEA}"/>
              </a:ext>
            </a:extLst>
          </p:cNvPr>
          <p:cNvSpPr>
            <a:spLocks noChangeArrowheads="1"/>
          </p:cNvSpPr>
          <p:nvPr/>
        </p:nvSpPr>
        <p:spPr bwMode="auto">
          <a:xfrm>
            <a:off x="3968750"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68" name="Rectangle 22">
            <a:extLst>
              <a:ext uri="{FF2B5EF4-FFF2-40B4-BE49-F238E27FC236}">
                <a16:creationId xmlns:a16="http://schemas.microsoft.com/office/drawing/2014/main" id="{B51C0DD9-569C-0804-8334-4E9218889F24}"/>
              </a:ext>
            </a:extLst>
          </p:cNvPr>
          <p:cNvSpPr>
            <a:spLocks noChangeArrowheads="1"/>
          </p:cNvSpPr>
          <p:nvPr/>
        </p:nvSpPr>
        <p:spPr bwMode="auto">
          <a:xfrm>
            <a:off x="4581525"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69" name="Rectangle 23">
            <a:extLst>
              <a:ext uri="{FF2B5EF4-FFF2-40B4-BE49-F238E27FC236}">
                <a16:creationId xmlns:a16="http://schemas.microsoft.com/office/drawing/2014/main" id="{31BBB292-EB6F-960F-0683-B2E1C5C595CC}"/>
              </a:ext>
            </a:extLst>
          </p:cNvPr>
          <p:cNvSpPr>
            <a:spLocks noChangeArrowheads="1"/>
          </p:cNvSpPr>
          <p:nvPr/>
        </p:nvSpPr>
        <p:spPr bwMode="auto">
          <a:xfrm>
            <a:off x="5195888"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70" name="Rectangle 24">
            <a:extLst>
              <a:ext uri="{FF2B5EF4-FFF2-40B4-BE49-F238E27FC236}">
                <a16:creationId xmlns:a16="http://schemas.microsoft.com/office/drawing/2014/main" id="{530C3DB0-4FE3-1759-C58F-A1B5210C2631}"/>
              </a:ext>
            </a:extLst>
          </p:cNvPr>
          <p:cNvSpPr>
            <a:spLocks noChangeArrowheads="1"/>
          </p:cNvSpPr>
          <p:nvPr/>
        </p:nvSpPr>
        <p:spPr bwMode="auto">
          <a:xfrm>
            <a:off x="5808663" y="2846388"/>
            <a:ext cx="192087"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71" name="Rectangle 25">
            <a:extLst>
              <a:ext uri="{FF2B5EF4-FFF2-40B4-BE49-F238E27FC236}">
                <a16:creationId xmlns:a16="http://schemas.microsoft.com/office/drawing/2014/main" id="{FD1E7EA3-1CA7-F2B5-BCDD-8F88416E3FF9}"/>
              </a:ext>
            </a:extLst>
          </p:cNvPr>
          <p:cNvSpPr>
            <a:spLocks noChangeArrowheads="1"/>
          </p:cNvSpPr>
          <p:nvPr/>
        </p:nvSpPr>
        <p:spPr bwMode="auto">
          <a:xfrm>
            <a:off x="5911850"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72" name="Rectangle 26">
            <a:extLst>
              <a:ext uri="{FF2B5EF4-FFF2-40B4-BE49-F238E27FC236}">
                <a16:creationId xmlns:a16="http://schemas.microsoft.com/office/drawing/2014/main" id="{E08F67FD-39D0-CBD5-9742-90BD51519F15}"/>
              </a:ext>
            </a:extLst>
          </p:cNvPr>
          <p:cNvSpPr>
            <a:spLocks noChangeArrowheads="1"/>
          </p:cNvSpPr>
          <p:nvPr/>
        </p:nvSpPr>
        <p:spPr bwMode="auto">
          <a:xfrm>
            <a:off x="4581525" y="3081338"/>
            <a:ext cx="192088"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73" name="Rectangle 27">
            <a:extLst>
              <a:ext uri="{FF2B5EF4-FFF2-40B4-BE49-F238E27FC236}">
                <a16:creationId xmlns:a16="http://schemas.microsoft.com/office/drawing/2014/main" id="{FCACA780-BE8C-C0E7-A60C-23767EAFE7B2}"/>
              </a:ext>
            </a:extLst>
          </p:cNvPr>
          <p:cNvSpPr>
            <a:spLocks noChangeArrowheads="1"/>
          </p:cNvSpPr>
          <p:nvPr/>
        </p:nvSpPr>
        <p:spPr bwMode="auto">
          <a:xfrm>
            <a:off x="4684713"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74" name="Rectangle 28">
            <a:extLst>
              <a:ext uri="{FF2B5EF4-FFF2-40B4-BE49-F238E27FC236}">
                <a16:creationId xmlns:a16="http://schemas.microsoft.com/office/drawing/2014/main" id="{E3317E6D-1253-DAEE-54ED-B585566E4251}"/>
              </a:ext>
            </a:extLst>
          </p:cNvPr>
          <p:cNvSpPr>
            <a:spLocks noChangeArrowheads="1"/>
          </p:cNvSpPr>
          <p:nvPr/>
        </p:nvSpPr>
        <p:spPr bwMode="auto">
          <a:xfrm>
            <a:off x="5195888"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75" name="Rectangle 29">
            <a:extLst>
              <a:ext uri="{FF2B5EF4-FFF2-40B4-BE49-F238E27FC236}">
                <a16:creationId xmlns:a16="http://schemas.microsoft.com/office/drawing/2014/main" id="{CD420640-C2BB-1DEE-2CAC-0A362FED402F}"/>
              </a:ext>
            </a:extLst>
          </p:cNvPr>
          <p:cNvSpPr>
            <a:spLocks noChangeArrowheads="1"/>
          </p:cNvSpPr>
          <p:nvPr/>
        </p:nvSpPr>
        <p:spPr bwMode="auto">
          <a:xfrm>
            <a:off x="5808663"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76" name="Rectangle 30">
            <a:extLst>
              <a:ext uri="{FF2B5EF4-FFF2-40B4-BE49-F238E27FC236}">
                <a16:creationId xmlns:a16="http://schemas.microsoft.com/office/drawing/2014/main" id="{B8AFC81F-B519-F507-5E1D-FECCB1B0F47B}"/>
              </a:ext>
            </a:extLst>
          </p:cNvPr>
          <p:cNvSpPr>
            <a:spLocks noChangeArrowheads="1"/>
          </p:cNvSpPr>
          <p:nvPr/>
        </p:nvSpPr>
        <p:spPr bwMode="auto">
          <a:xfrm>
            <a:off x="6423025"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77" name="Rectangle 31">
            <a:extLst>
              <a:ext uri="{FF2B5EF4-FFF2-40B4-BE49-F238E27FC236}">
                <a16:creationId xmlns:a16="http://schemas.microsoft.com/office/drawing/2014/main" id="{7B6CCFE4-F96A-6363-6E86-A440BFEF9725}"/>
              </a:ext>
            </a:extLst>
          </p:cNvPr>
          <p:cNvSpPr>
            <a:spLocks noChangeArrowheads="1"/>
          </p:cNvSpPr>
          <p:nvPr/>
        </p:nvSpPr>
        <p:spPr bwMode="auto">
          <a:xfrm>
            <a:off x="7037388" y="3081338"/>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78" name="Rectangle 32">
            <a:extLst>
              <a:ext uri="{FF2B5EF4-FFF2-40B4-BE49-F238E27FC236}">
                <a16:creationId xmlns:a16="http://schemas.microsoft.com/office/drawing/2014/main" id="{D4831CE9-3420-C51A-C02D-D5E9FDD9C152}"/>
              </a:ext>
            </a:extLst>
          </p:cNvPr>
          <p:cNvSpPr>
            <a:spLocks noChangeArrowheads="1"/>
          </p:cNvSpPr>
          <p:nvPr/>
        </p:nvSpPr>
        <p:spPr bwMode="auto">
          <a:xfrm>
            <a:off x="7292975"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79" name="Rectangle 33">
            <a:extLst>
              <a:ext uri="{FF2B5EF4-FFF2-40B4-BE49-F238E27FC236}">
                <a16:creationId xmlns:a16="http://schemas.microsoft.com/office/drawing/2014/main" id="{D510D484-FD4F-5C37-7488-06C59DC92D3F}"/>
              </a:ext>
            </a:extLst>
          </p:cNvPr>
          <p:cNvSpPr>
            <a:spLocks noChangeArrowheads="1"/>
          </p:cNvSpPr>
          <p:nvPr/>
        </p:nvSpPr>
        <p:spPr bwMode="auto">
          <a:xfrm>
            <a:off x="3354388" y="33178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80" name="Rectangle 34">
            <a:extLst>
              <a:ext uri="{FF2B5EF4-FFF2-40B4-BE49-F238E27FC236}">
                <a16:creationId xmlns:a16="http://schemas.microsoft.com/office/drawing/2014/main" id="{D3011387-25D2-05C7-41EE-4C38C466A1FC}"/>
              </a:ext>
            </a:extLst>
          </p:cNvPr>
          <p:cNvSpPr>
            <a:spLocks noChangeArrowheads="1"/>
          </p:cNvSpPr>
          <p:nvPr/>
        </p:nvSpPr>
        <p:spPr bwMode="auto">
          <a:xfrm>
            <a:off x="3354388" y="355282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81" name="Rectangle 35">
            <a:extLst>
              <a:ext uri="{FF2B5EF4-FFF2-40B4-BE49-F238E27FC236}">
                <a16:creationId xmlns:a16="http://schemas.microsoft.com/office/drawing/2014/main" id="{91BCC7EF-F755-954C-E5D1-2C51D6582939}"/>
              </a:ext>
            </a:extLst>
          </p:cNvPr>
          <p:cNvSpPr>
            <a:spLocks noChangeArrowheads="1"/>
          </p:cNvSpPr>
          <p:nvPr/>
        </p:nvSpPr>
        <p:spPr bwMode="auto">
          <a:xfrm>
            <a:off x="335438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82" name="Rectangle 36">
            <a:extLst>
              <a:ext uri="{FF2B5EF4-FFF2-40B4-BE49-F238E27FC236}">
                <a16:creationId xmlns:a16="http://schemas.microsoft.com/office/drawing/2014/main" id="{AC4450F8-1787-F112-FB14-9EEE14CC4F58}"/>
              </a:ext>
            </a:extLst>
          </p:cNvPr>
          <p:cNvSpPr>
            <a:spLocks noChangeArrowheads="1"/>
          </p:cNvSpPr>
          <p:nvPr/>
        </p:nvSpPr>
        <p:spPr bwMode="auto">
          <a:xfrm>
            <a:off x="3968750"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83" name="Rectangle 37">
            <a:extLst>
              <a:ext uri="{FF2B5EF4-FFF2-40B4-BE49-F238E27FC236}">
                <a16:creationId xmlns:a16="http://schemas.microsoft.com/office/drawing/2014/main" id="{E828266B-DEE8-C15E-B344-A8BE3E82D869}"/>
              </a:ext>
            </a:extLst>
          </p:cNvPr>
          <p:cNvSpPr>
            <a:spLocks noChangeArrowheads="1"/>
          </p:cNvSpPr>
          <p:nvPr/>
        </p:nvSpPr>
        <p:spPr bwMode="auto">
          <a:xfrm>
            <a:off x="4581525"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84" name="Rectangle 38">
            <a:extLst>
              <a:ext uri="{FF2B5EF4-FFF2-40B4-BE49-F238E27FC236}">
                <a16:creationId xmlns:a16="http://schemas.microsoft.com/office/drawing/2014/main" id="{80B139DF-CC57-B522-5989-973D6593F87E}"/>
              </a:ext>
            </a:extLst>
          </p:cNvPr>
          <p:cNvSpPr>
            <a:spLocks noChangeArrowheads="1"/>
          </p:cNvSpPr>
          <p:nvPr/>
        </p:nvSpPr>
        <p:spPr bwMode="auto">
          <a:xfrm>
            <a:off x="519588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85" name="Rectangle 39">
            <a:extLst>
              <a:ext uri="{FF2B5EF4-FFF2-40B4-BE49-F238E27FC236}">
                <a16:creationId xmlns:a16="http://schemas.microsoft.com/office/drawing/2014/main" id="{05787C09-0D17-1634-534E-0E1814702AB5}"/>
              </a:ext>
            </a:extLst>
          </p:cNvPr>
          <p:cNvSpPr>
            <a:spLocks noChangeArrowheads="1"/>
          </p:cNvSpPr>
          <p:nvPr/>
        </p:nvSpPr>
        <p:spPr bwMode="auto">
          <a:xfrm>
            <a:off x="5808663"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86" name="Rectangle 40">
            <a:extLst>
              <a:ext uri="{FF2B5EF4-FFF2-40B4-BE49-F238E27FC236}">
                <a16:creationId xmlns:a16="http://schemas.microsoft.com/office/drawing/2014/main" id="{52BAD1E9-750B-7512-236E-FF4FE309498F}"/>
              </a:ext>
            </a:extLst>
          </p:cNvPr>
          <p:cNvSpPr>
            <a:spLocks noChangeArrowheads="1"/>
          </p:cNvSpPr>
          <p:nvPr/>
        </p:nvSpPr>
        <p:spPr bwMode="auto">
          <a:xfrm>
            <a:off x="6423025" y="3787775"/>
            <a:ext cx="2460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87" name="Rectangle 41">
            <a:extLst>
              <a:ext uri="{FF2B5EF4-FFF2-40B4-BE49-F238E27FC236}">
                <a16:creationId xmlns:a16="http://schemas.microsoft.com/office/drawing/2014/main" id="{78BE83FA-34AE-4140-BD58-266BF7155472}"/>
              </a:ext>
            </a:extLst>
          </p:cNvPr>
          <p:cNvSpPr>
            <a:spLocks noChangeArrowheads="1"/>
          </p:cNvSpPr>
          <p:nvPr/>
        </p:nvSpPr>
        <p:spPr bwMode="auto">
          <a:xfrm>
            <a:off x="6577013"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88" name="Rectangle 42">
            <a:extLst>
              <a:ext uri="{FF2B5EF4-FFF2-40B4-BE49-F238E27FC236}">
                <a16:creationId xmlns:a16="http://schemas.microsoft.com/office/drawing/2014/main" id="{0F3B6832-3E7C-16D9-F266-3090F9D030D5}"/>
              </a:ext>
            </a:extLst>
          </p:cNvPr>
          <p:cNvSpPr>
            <a:spLocks noChangeArrowheads="1"/>
          </p:cNvSpPr>
          <p:nvPr/>
        </p:nvSpPr>
        <p:spPr bwMode="auto">
          <a:xfrm>
            <a:off x="7037388" y="3787775"/>
            <a:ext cx="40481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89" name="Rectangle 43">
            <a:extLst>
              <a:ext uri="{FF2B5EF4-FFF2-40B4-BE49-F238E27FC236}">
                <a16:creationId xmlns:a16="http://schemas.microsoft.com/office/drawing/2014/main" id="{174D76CE-A690-43D6-2EB1-8E7471EE64DD}"/>
              </a:ext>
            </a:extLst>
          </p:cNvPr>
          <p:cNvSpPr>
            <a:spLocks noChangeArrowheads="1"/>
          </p:cNvSpPr>
          <p:nvPr/>
        </p:nvSpPr>
        <p:spPr bwMode="auto">
          <a:xfrm>
            <a:off x="7343775"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90" name="Rectangle 44">
            <a:extLst>
              <a:ext uri="{FF2B5EF4-FFF2-40B4-BE49-F238E27FC236}">
                <a16:creationId xmlns:a16="http://schemas.microsoft.com/office/drawing/2014/main" id="{4F6387CF-1759-C4C2-1051-2C87249F8D81}"/>
              </a:ext>
            </a:extLst>
          </p:cNvPr>
          <p:cNvSpPr>
            <a:spLocks noChangeArrowheads="1"/>
          </p:cNvSpPr>
          <p:nvPr/>
        </p:nvSpPr>
        <p:spPr bwMode="auto">
          <a:xfrm>
            <a:off x="335438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91" name="Rectangle 45">
            <a:extLst>
              <a:ext uri="{FF2B5EF4-FFF2-40B4-BE49-F238E27FC236}">
                <a16:creationId xmlns:a16="http://schemas.microsoft.com/office/drawing/2014/main" id="{F4E6C1D2-4AAB-0C69-7916-3A779DD4DC06}"/>
              </a:ext>
            </a:extLst>
          </p:cNvPr>
          <p:cNvSpPr>
            <a:spLocks noChangeArrowheads="1"/>
          </p:cNvSpPr>
          <p:nvPr/>
        </p:nvSpPr>
        <p:spPr bwMode="auto">
          <a:xfrm>
            <a:off x="3968750"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92" name="Rectangle 46">
            <a:extLst>
              <a:ext uri="{FF2B5EF4-FFF2-40B4-BE49-F238E27FC236}">
                <a16:creationId xmlns:a16="http://schemas.microsoft.com/office/drawing/2014/main" id="{9B66364C-3A0D-ACA4-01C9-3D7D8E3DF958}"/>
              </a:ext>
            </a:extLst>
          </p:cNvPr>
          <p:cNvSpPr>
            <a:spLocks noChangeArrowheads="1"/>
          </p:cNvSpPr>
          <p:nvPr/>
        </p:nvSpPr>
        <p:spPr bwMode="auto">
          <a:xfrm>
            <a:off x="4581525"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93" name="Rectangle 47">
            <a:extLst>
              <a:ext uri="{FF2B5EF4-FFF2-40B4-BE49-F238E27FC236}">
                <a16:creationId xmlns:a16="http://schemas.microsoft.com/office/drawing/2014/main" id="{BE773DAC-0EC2-4F99-8F57-6F4483D09452}"/>
              </a:ext>
            </a:extLst>
          </p:cNvPr>
          <p:cNvSpPr>
            <a:spLocks noChangeArrowheads="1"/>
          </p:cNvSpPr>
          <p:nvPr/>
        </p:nvSpPr>
        <p:spPr bwMode="auto">
          <a:xfrm>
            <a:off x="519588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94" name="Rectangle 48">
            <a:extLst>
              <a:ext uri="{FF2B5EF4-FFF2-40B4-BE49-F238E27FC236}">
                <a16:creationId xmlns:a16="http://schemas.microsoft.com/office/drawing/2014/main" id="{2027BD79-8A53-5D7E-1414-412C08BE0CF3}"/>
              </a:ext>
            </a:extLst>
          </p:cNvPr>
          <p:cNvSpPr>
            <a:spLocks noChangeArrowheads="1"/>
          </p:cNvSpPr>
          <p:nvPr/>
        </p:nvSpPr>
        <p:spPr bwMode="auto">
          <a:xfrm>
            <a:off x="5808663"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95" name="Rectangle 49">
            <a:extLst>
              <a:ext uri="{FF2B5EF4-FFF2-40B4-BE49-F238E27FC236}">
                <a16:creationId xmlns:a16="http://schemas.microsoft.com/office/drawing/2014/main" id="{3699828B-A781-D9B4-B1F6-8F144FEEA910}"/>
              </a:ext>
            </a:extLst>
          </p:cNvPr>
          <p:cNvSpPr>
            <a:spLocks noChangeArrowheads="1"/>
          </p:cNvSpPr>
          <p:nvPr/>
        </p:nvSpPr>
        <p:spPr bwMode="auto">
          <a:xfrm>
            <a:off x="6423025"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96" name="Rectangle 50">
            <a:extLst>
              <a:ext uri="{FF2B5EF4-FFF2-40B4-BE49-F238E27FC236}">
                <a16:creationId xmlns:a16="http://schemas.microsoft.com/office/drawing/2014/main" id="{8A61117F-2DC2-C777-3DC5-92870FFC2F08}"/>
              </a:ext>
            </a:extLst>
          </p:cNvPr>
          <p:cNvSpPr>
            <a:spLocks noChangeArrowheads="1"/>
          </p:cNvSpPr>
          <p:nvPr/>
        </p:nvSpPr>
        <p:spPr bwMode="auto">
          <a:xfrm>
            <a:off x="703738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97" name="Rectangle 51">
            <a:extLst>
              <a:ext uri="{FF2B5EF4-FFF2-40B4-BE49-F238E27FC236}">
                <a16:creationId xmlns:a16="http://schemas.microsoft.com/office/drawing/2014/main" id="{D0763A3D-CE12-D682-B4C5-4436314EDBC7}"/>
              </a:ext>
            </a:extLst>
          </p:cNvPr>
          <p:cNvSpPr>
            <a:spLocks noChangeArrowheads="1"/>
          </p:cNvSpPr>
          <p:nvPr/>
        </p:nvSpPr>
        <p:spPr bwMode="auto">
          <a:xfrm>
            <a:off x="7650163"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98" name="Rectangle 52">
            <a:extLst>
              <a:ext uri="{FF2B5EF4-FFF2-40B4-BE49-F238E27FC236}">
                <a16:creationId xmlns:a16="http://schemas.microsoft.com/office/drawing/2014/main" id="{765B3C5B-BF29-F271-37E1-86F9ABB0266F}"/>
              </a:ext>
            </a:extLst>
          </p:cNvPr>
          <p:cNvSpPr>
            <a:spLocks noChangeArrowheads="1"/>
          </p:cNvSpPr>
          <p:nvPr/>
        </p:nvSpPr>
        <p:spPr bwMode="auto">
          <a:xfrm>
            <a:off x="8264525" y="4024313"/>
            <a:ext cx="2984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6999" name="Rectangle 53">
            <a:extLst>
              <a:ext uri="{FF2B5EF4-FFF2-40B4-BE49-F238E27FC236}">
                <a16:creationId xmlns:a16="http://schemas.microsoft.com/office/drawing/2014/main" id="{A99AF870-AA52-72D2-9926-89D8A1A39452}"/>
              </a:ext>
            </a:extLst>
          </p:cNvPr>
          <p:cNvSpPr>
            <a:spLocks noChangeArrowheads="1"/>
          </p:cNvSpPr>
          <p:nvPr/>
        </p:nvSpPr>
        <p:spPr bwMode="auto">
          <a:xfrm>
            <a:off x="8469313"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00" name="Rectangle 54">
            <a:extLst>
              <a:ext uri="{FF2B5EF4-FFF2-40B4-BE49-F238E27FC236}">
                <a16:creationId xmlns:a16="http://schemas.microsoft.com/office/drawing/2014/main" id="{ABB05D23-2766-2F6A-2A21-79EF08DBF39B}"/>
              </a:ext>
            </a:extLst>
          </p:cNvPr>
          <p:cNvSpPr>
            <a:spLocks noChangeArrowheads="1"/>
          </p:cNvSpPr>
          <p:nvPr/>
        </p:nvSpPr>
        <p:spPr bwMode="auto">
          <a:xfrm>
            <a:off x="335438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01" name="Rectangle 55">
            <a:extLst>
              <a:ext uri="{FF2B5EF4-FFF2-40B4-BE49-F238E27FC236}">
                <a16:creationId xmlns:a16="http://schemas.microsoft.com/office/drawing/2014/main" id="{A1219FD4-52C4-9907-6AB3-BF1FAC7DE89A}"/>
              </a:ext>
            </a:extLst>
          </p:cNvPr>
          <p:cNvSpPr>
            <a:spLocks noChangeArrowheads="1"/>
          </p:cNvSpPr>
          <p:nvPr/>
        </p:nvSpPr>
        <p:spPr bwMode="auto">
          <a:xfrm>
            <a:off x="396875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02" name="Rectangle 56">
            <a:extLst>
              <a:ext uri="{FF2B5EF4-FFF2-40B4-BE49-F238E27FC236}">
                <a16:creationId xmlns:a16="http://schemas.microsoft.com/office/drawing/2014/main" id="{E6B0B648-1381-912C-AD1A-43FF1C3BBD2A}"/>
              </a:ext>
            </a:extLst>
          </p:cNvPr>
          <p:cNvSpPr>
            <a:spLocks noChangeArrowheads="1"/>
          </p:cNvSpPr>
          <p:nvPr/>
        </p:nvSpPr>
        <p:spPr bwMode="auto">
          <a:xfrm>
            <a:off x="4581525" y="4259263"/>
            <a:ext cx="2984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03" name="Rectangle 57">
            <a:extLst>
              <a:ext uri="{FF2B5EF4-FFF2-40B4-BE49-F238E27FC236}">
                <a16:creationId xmlns:a16="http://schemas.microsoft.com/office/drawing/2014/main" id="{F0438977-1E62-3C21-1DC3-B681F873D7C6}"/>
              </a:ext>
            </a:extLst>
          </p:cNvPr>
          <p:cNvSpPr>
            <a:spLocks noChangeArrowheads="1"/>
          </p:cNvSpPr>
          <p:nvPr/>
        </p:nvSpPr>
        <p:spPr bwMode="auto">
          <a:xfrm>
            <a:off x="4786313"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04" name="Rectangle 58">
            <a:extLst>
              <a:ext uri="{FF2B5EF4-FFF2-40B4-BE49-F238E27FC236}">
                <a16:creationId xmlns:a16="http://schemas.microsoft.com/office/drawing/2014/main" id="{9F8A9620-3B03-8EBC-7A2B-898B2A5FB0D0}"/>
              </a:ext>
            </a:extLst>
          </p:cNvPr>
          <p:cNvSpPr>
            <a:spLocks noChangeArrowheads="1"/>
          </p:cNvSpPr>
          <p:nvPr/>
        </p:nvSpPr>
        <p:spPr bwMode="auto">
          <a:xfrm>
            <a:off x="519588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05" name="Rectangle 59">
            <a:extLst>
              <a:ext uri="{FF2B5EF4-FFF2-40B4-BE49-F238E27FC236}">
                <a16:creationId xmlns:a16="http://schemas.microsoft.com/office/drawing/2014/main" id="{9A6D7E26-4956-25AF-DF2A-82AB814F22FB}"/>
              </a:ext>
            </a:extLst>
          </p:cNvPr>
          <p:cNvSpPr>
            <a:spLocks noChangeArrowheads="1"/>
          </p:cNvSpPr>
          <p:nvPr/>
        </p:nvSpPr>
        <p:spPr bwMode="auto">
          <a:xfrm>
            <a:off x="5808663"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06" name="Rectangle 60">
            <a:extLst>
              <a:ext uri="{FF2B5EF4-FFF2-40B4-BE49-F238E27FC236}">
                <a16:creationId xmlns:a16="http://schemas.microsoft.com/office/drawing/2014/main" id="{DB6A1D0A-1761-A295-C621-683707235824}"/>
              </a:ext>
            </a:extLst>
          </p:cNvPr>
          <p:cNvSpPr>
            <a:spLocks noChangeArrowheads="1"/>
          </p:cNvSpPr>
          <p:nvPr/>
        </p:nvSpPr>
        <p:spPr bwMode="auto">
          <a:xfrm>
            <a:off x="6423025"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07" name="Rectangle 61">
            <a:extLst>
              <a:ext uri="{FF2B5EF4-FFF2-40B4-BE49-F238E27FC236}">
                <a16:creationId xmlns:a16="http://schemas.microsoft.com/office/drawing/2014/main" id="{79F7B642-3C7E-DC92-1D3C-E662AABFAA81}"/>
              </a:ext>
            </a:extLst>
          </p:cNvPr>
          <p:cNvSpPr>
            <a:spLocks noChangeArrowheads="1"/>
          </p:cNvSpPr>
          <p:nvPr/>
        </p:nvSpPr>
        <p:spPr bwMode="auto">
          <a:xfrm>
            <a:off x="703738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08" name="Rectangle 62">
            <a:extLst>
              <a:ext uri="{FF2B5EF4-FFF2-40B4-BE49-F238E27FC236}">
                <a16:creationId xmlns:a16="http://schemas.microsoft.com/office/drawing/2014/main" id="{C01B3872-8695-D635-1E68-DF204E88D22B}"/>
              </a:ext>
            </a:extLst>
          </p:cNvPr>
          <p:cNvSpPr>
            <a:spLocks noChangeArrowheads="1"/>
          </p:cNvSpPr>
          <p:nvPr/>
        </p:nvSpPr>
        <p:spPr bwMode="auto">
          <a:xfrm>
            <a:off x="7650163"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09" name="Rectangle 63">
            <a:extLst>
              <a:ext uri="{FF2B5EF4-FFF2-40B4-BE49-F238E27FC236}">
                <a16:creationId xmlns:a16="http://schemas.microsoft.com/office/drawing/2014/main" id="{FEEE23F9-BE17-2E96-91B0-C7AF3690F6F9}"/>
              </a:ext>
            </a:extLst>
          </p:cNvPr>
          <p:cNvSpPr>
            <a:spLocks noChangeArrowheads="1"/>
          </p:cNvSpPr>
          <p:nvPr/>
        </p:nvSpPr>
        <p:spPr bwMode="auto">
          <a:xfrm>
            <a:off x="8264525"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10" name="Rectangle 64">
            <a:extLst>
              <a:ext uri="{FF2B5EF4-FFF2-40B4-BE49-F238E27FC236}">
                <a16:creationId xmlns:a16="http://schemas.microsoft.com/office/drawing/2014/main" id="{A7D33991-D7CF-81D7-D537-2F6F51AC9813}"/>
              </a:ext>
            </a:extLst>
          </p:cNvPr>
          <p:cNvSpPr>
            <a:spLocks noChangeArrowheads="1"/>
          </p:cNvSpPr>
          <p:nvPr/>
        </p:nvSpPr>
        <p:spPr bwMode="auto">
          <a:xfrm>
            <a:off x="887730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11" name="Rectangle 65">
            <a:extLst>
              <a:ext uri="{FF2B5EF4-FFF2-40B4-BE49-F238E27FC236}">
                <a16:creationId xmlns:a16="http://schemas.microsoft.com/office/drawing/2014/main" id="{6748DE52-7CFB-E0CC-C71B-E7E16CAA0B28}"/>
              </a:ext>
            </a:extLst>
          </p:cNvPr>
          <p:cNvSpPr>
            <a:spLocks noChangeArrowheads="1"/>
          </p:cNvSpPr>
          <p:nvPr/>
        </p:nvSpPr>
        <p:spPr bwMode="auto">
          <a:xfrm>
            <a:off x="335438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12" name="Rectangle 66">
            <a:extLst>
              <a:ext uri="{FF2B5EF4-FFF2-40B4-BE49-F238E27FC236}">
                <a16:creationId xmlns:a16="http://schemas.microsoft.com/office/drawing/2014/main" id="{7100C381-70B3-8BBD-60AB-7BEA0F496751}"/>
              </a:ext>
            </a:extLst>
          </p:cNvPr>
          <p:cNvSpPr>
            <a:spLocks noChangeArrowheads="1"/>
          </p:cNvSpPr>
          <p:nvPr/>
        </p:nvSpPr>
        <p:spPr bwMode="auto">
          <a:xfrm>
            <a:off x="3968750"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13" name="Rectangle 67">
            <a:extLst>
              <a:ext uri="{FF2B5EF4-FFF2-40B4-BE49-F238E27FC236}">
                <a16:creationId xmlns:a16="http://schemas.microsoft.com/office/drawing/2014/main" id="{9479BCA5-105F-068C-0B48-A37FA00A4AA9}"/>
              </a:ext>
            </a:extLst>
          </p:cNvPr>
          <p:cNvSpPr>
            <a:spLocks noChangeArrowheads="1"/>
          </p:cNvSpPr>
          <p:nvPr/>
        </p:nvSpPr>
        <p:spPr bwMode="auto">
          <a:xfrm>
            <a:off x="4581525"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14" name="Rectangle 68">
            <a:extLst>
              <a:ext uri="{FF2B5EF4-FFF2-40B4-BE49-F238E27FC236}">
                <a16:creationId xmlns:a16="http://schemas.microsoft.com/office/drawing/2014/main" id="{6617A0E5-CC8C-0554-949E-45F6FB6C1855}"/>
              </a:ext>
            </a:extLst>
          </p:cNvPr>
          <p:cNvSpPr>
            <a:spLocks noChangeArrowheads="1"/>
          </p:cNvSpPr>
          <p:nvPr/>
        </p:nvSpPr>
        <p:spPr bwMode="auto">
          <a:xfrm>
            <a:off x="519588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15" name="Rectangle 69">
            <a:extLst>
              <a:ext uri="{FF2B5EF4-FFF2-40B4-BE49-F238E27FC236}">
                <a16:creationId xmlns:a16="http://schemas.microsoft.com/office/drawing/2014/main" id="{47453C8A-F440-FDFD-EF5F-EC27624876B9}"/>
              </a:ext>
            </a:extLst>
          </p:cNvPr>
          <p:cNvSpPr>
            <a:spLocks noChangeArrowheads="1"/>
          </p:cNvSpPr>
          <p:nvPr/>
        </p:nvSpPr>
        <p:spPr bwMode="auto">
          <a:xfrm>
            <a:off x="5808663" y="4494213"/>
            <a:ext cx="77787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16" name="Rectangle 70">
            <a:extLst>
              <a:ext uri="{FF2B5EF4-FFF2-40B4-BE49-F238E27FC236}">
                <a16:creationId xmlns:a16="http://schemas.microsoft.com/office/drawing/2014/main" id="{73D60CEF-84D2-DC2E-D4F1-D28BA700FDE5}"/>
              </a:ext>
            </a:extLst>
          </p:cNvPr>
          <p:cNvSpPr>
            <a:spLocks noChangeArrowheads="1"/>
          </p:cNvSpPr>
          <p:nvPr/>
        </p:nvSpPr>
        <p:spPr bwMode="auto">
          <a:xfrm>
            <a:off x="6473825"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17" name="Rectangle 71">
            <a:extLst>
              <a:ext uri="{FF2B5EF4-FFF2-40B4-BE49-F238E27FC236}">
                <a16:creationId xmlns:a16="http://schemas.microsoft.com/office/drawing/2014/main" id="{0F8F4E56-2349-20DD-9853-6ADDBF70739B}"/>
              </a:ext>
            </a:extLst>
          </p:cNvPr>
          <p:cNvSpPr>
            <a:spLocks noChangeArrowheads="1"/>
          </p:cNvSpPr>
          <p:nvPr/>
        </p:nvSpPr>
        <p:spPr bwMode="auto">
          <a:xfrm>
            <a:off x="703738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18" name="Rectangle 72">
            <a:extLst>
              <a:ext uri="{FF2B5EF4-FFF2-40B4-BE49-F238E27FC236}">
                <a16:creationId xmlns:a16="http://schemas.microsoft.com/office/drawing/2014/main" id="{E0DACA3A-D66D-D3DC-B332-0E66BB9660E4}"/>
              </a:ext>
            </a:extLst>
          </p:cNvPr>
          <p:cNvSpPr>
            <a:spLocks noChangeArrowheads="1"/>
          </p:cNvSpPr>
          <p:nvPr/>
        </p:nvSpPr>
        <p:spPr bwMode="auto">
          <a:xfrm>
            <a:off x="7650163"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19" name="Rectangle 73">
            <a:extLst>
              <a:ext uri="{FF2B5EF4-FFF2-40B4-BE49-F238E27FC236}">
                <a16:creationId xmlns:a16="http://schemas.microsoft.com/office/drawing/2014/main" id="{73F06958-5C22-460A-C088-F4E0D343872D}"/>
              </a:ext>
            </a:extLst>
          </p:cNvPr>
          <p:cNvSpPr>
            <a:spLocks noChangeArrowheads="1"/>
          </p:cNvSpPr>
          <p:nvPr/>
        </p:nvSpPr>
        <p:spPr bwMode="auto">
          <a:xfrm>
            <a:off x="335438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20" name="Rectangle 74">
            <a:extLst>
              <a:ext uri="{FF2B5EF4-FFF2-40B4-BE49-F238E27FC236}">
                <a16:creationId xmlns:a16="http://schemas.microsoft.com/office/drawing/2014/main" id="{B47E840A-773E-8757-22EA-C4AC550C27FC}"/>
              </a:ext>
            </a:extLst>
          </p:cNvPr>
          <p:cNvSpPr>
            <a:spLocks noChangeArrowheads="1"/>
          </p:cNvSpPr>
          <p:nvPr/>
        </p:nvSpPr>
        <p:spPr bwMode="auto">
          <a:xfrm>
            <a:off x="3968750"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21" name="Rectangle 75">
            <a:extLst>
              <a:ext uri="{FF2B5EF4-FFF2-40B4-BE49-F238E27FC236}">
                <a16:creationId xmlns:a16="http://schemas.microsoft.com/office/drawing/2014/main" id="{9F765693-9010-D834-DD54-0D015668C588}"/>
              </a:ext>
            </a:extLst>
          </p:cNvPr>
          <p:cNvSpPr>
            <a:spLocks noChangeArrowheads="1"/>
          </p:cNvSpPr>
          <p:nvPr/>
        </p:nvSpPr>
        <p:spPr bwMode="auto">
          <a:xfrm>
            <a:off x="4581525"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22" name="Rectangle 76">
            <a:extLst>
              <a:ext uri="{FF2B5EF4-FFF2-40B4-BE49-F238E27FC236}">
                <a16:creationId xmlns:a16="http://schemas.microsoft.com/office/drawing/2014/main" id="{48818B87-3E73-9247-1622-25664E11BFBA}"/>
              </a:ext>
            </a:extLst>
          </p:cNvPr>
          <p:cNvSpPr>
            <a:spLocks noChangeArrowheads="1"/>
          </p:cNvSpPr>
          <p:nvPr/>
        </p:nvSpPr>
        <p:spPr bwMode="auto">
          <a:xfrm>
            <a:off x="519588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23" name="Rectangle 77">
            <a:extLst>
              <a:ext uri="{FF2B5EF4-FFF2-40B4-BE49-F238E27FC236}">
                <a16:creationId xmlns:a16="http://schemas.microsoft.com/office/drawing/2014/main" id="{8D76618F-41B4-B726-346F-A09026386DC1}"/>
              </a:ext>
            </a:extLst>
          </p:cNvPr>
          <p:cNvSpPr>
            <a:spLocks noChangeArrowheads="1"/>
          </p:cNvSpPr>
          <p:nvPr/>
        </p:nvSpPr>
        <p:spPr bwMode="auto">
          <a:xfrm>
            <a:off x="5808663"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24" name="Rectangle 78">
            <a:extLst>
              <a:ext uri="{FF2B5EF4-FFF2-40B4-BE49-F238E27FC236}">
                <a16:creationId xmlns:a16="http://schemas.microsoft.com/office/drawing/2014/main" id="{DA5F42DA-F8D6-3F79-0039-5F050AE9AD8D}"/>
              </a:ext>
            </a:extLst>
          </p:cNvPr>
          <p:cNvSpPr>
            <a:spLocks noChangeArrowheads="1"/>
          </p:cNvSpPr>
          <p:nvPr/>
        </p:nvSpPr>
        <p:spPr bwMode="auto">
          <a:xfrm>
            <a:off x="6423025"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25" name="Rectangle 79">
            <a:extLst>
              <a:ext uri="{FF2B5EF4-FFF2-40B4-BE49-F238E27FC236}">
                <a16:creationId xmlns:a16="http://schemas.microsoft.com/office/drawing/2014/main" id="{B9DCCBA4-EE5B-C7F0-2908-7D4FD088D2C9}"/>
              </a:ext>
            </a:extLst>
          </p:cNvPr>
          <p:cNvSpPr>
            <a:spLocks noChangeArrowheads="1"/>
          </p:cNvSpPr>
          <p:nvPr/>
        </p:nvSpPr>
        <p:spPr bwMode="auto">
          <a:xfrm>
            <a:off x="7037388" y="4729163"/>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26" name="Rectangle 80">
            <a:extLst>
              <a:ext uri="{FF2B5EF4-FFF2-40B4-BE49-F238E27FC236}">
                <a16:creationId xmlns:a16="http://schemas.microsoft.com/office/drawing/2014/main" id="{A0DB3B8E-F56B-9AE9-D8FA-298E2D5A2F8F}"/>
              </a:ext>
            </a:extLst>
          </p:cNvPr>
          <p:cNvSpPr>
            <a:spLocks noChangeArrowheads="1"/>
          </p:cNvSpPr>
          <p:nvPr/>
        </p:nvSpPr>
        <p:spPr bwMode="auto">
          <a:xfrm>
            <a:off x="7292975"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27" name="Rectangle 81">
            <a:extLst>
              <a:ext uri="{FF2B5EF4-FFF2-40B4-BE49-F238E27FC236}">
                <a16:creationId xmlns:a16="http://schemas.microsoft.com/office/drawing/2014/main" id="{DB4CA886-0AD0-FB5F-CDD4-86C30E6191E6}"/>
              </a:ext>
            </a:extLst>
          </p:cNvPr>
          <p:cNvSpPr>
            <a:spLocks noChangeArrowheads="1"/>
          </p:cNvSpPr>
          <p:nvPr/>
        </p:nvSpPr>
        <p:spPr bwMode="auto">
          <a:xfrm>
            <a:off x="3354388"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28" name="Rectangle 82">
            <a:extLst>
              <a:ext uri="{FF2B5EF4-FFF2-40B4-BE49-F238E27FC236}">
                <a16:creationId xmlns:a16="http://schemas.microsoft.com/office/drawing/2014/main" id="{93139425-02E7-D0D2-DF00-519D8776978E}"/>
              </a:ext>
            </a:extLst>
          </p:cNvPr>
          <p:cNvSpPr>
            <a:spLocks noChangeArrowheads="1"/>
          </p:cNvSpPr>
          <p:nvPr/>
        </p:nvSpPr>
        <p:spPr bwMode="auto">
          <a:xfrm>
            <a:off x="3968750"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29" name="Rectangle 83">
            <a:extLst>
              <a:ext uri="{FF2B5EF4-FFF2-40B4-BE49-F238E27FC236}">
                <a16:creationId xmlns:a16="http://schemas.microsoft.com/office/drawing/2014/main" id="{B59B6D37-1B13-7652-7727-C9BB07B33260}"/>
              </a:ext>
            </a:extLst>
          </p:cNvPr>
          <p:cNvSpPr>
            <a:spLocks noChangeArrowheads="1"/>
          </p:cNvSpPr>
          <p:nvPr/>
        </p:nvSpPr>
        <p:spPr bwMode="auto">
          <a:xfrm>
            <a:off x="4581525"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30" name="Rectangle 84">
            <a:extLst>
              <a:ext uri="{FF2B5EF4-FFF2-40B4-BE49-F238E27FC236}">
                <a16:creationId xmlns:a16="http://schemas.microsoft.com/office/drawing/2014/main" id="{397FDC94-E07F-1345-DB9C-6B5A07B47CFF}"/>
              </a:ext>
            </a:extLst>
          </p:cNvPr>
          <p:cNvSpPr>
            <a:spLocks noChangeArrowheads="1"/>
          </p:cNvSpPr>
          <p:nvPr/>
        </p:nvSpPr>
        <p:spPr bwMode="auto">
          <a:xfrm>
            <a:off x="5195888"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31" name="Rectangle 85">
            <a:extLst>
              <a:ext uri="{FF2B5EF4-FFF2-40B4-BE49-F238E27FC236}">
                <a16:creationId xmlns:a16="http://schemas.microsoft.com/office/drawing/2014/main" id="{331C207C-9DD4-33A5-D37A-7E0577F140FC}"/>
              </a:ext>
            </a:extLst>
          </p:cNvPr>
          <p:cNvSpPr>
            <a:spLocks noChangeArrowheads="1"/>
          </p:cNvSpPr>
          <p:nvPr/>
        </p:nvSpPr>
        <p:spPr bwMode="auto">
          <a:xfrm>
            <a:off x="5808663"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32" name="Rectangle 86">
            <a:extLst>
              <a:ext uri="{FF2B5EF4-FFF2-40B4-BE49-F238E27FC236}">
                <a16:creationId xmlns:a16="http://schemas.microsoft.com/office/drawing/2014/main" id="{1E2A38B9-F2DC-63C7-CEB4-3BA96E7B1B0E}"/>
              </a:ext>
            </a:extLst>
          </p:cNvPr>
          <p:cNvSpPr>
            <a:spLocks noChangeArrowheads="1"/>
          </p:cNvSpPr>
          <p:nvPr/>
        </p:nvSpPr>
        <p:spPr bwMode="auto">
          <a:xfrm>
            <a:off x="3354388" y="52006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33" name="Rectangle 87">
            <a:extLst>
              <a:ext uri="{FF2B5EF4-FFF2-40B4-BE49-F238E27FC236}">
                <a16:creationId xmlns:a16="http://schemas.microsoft.com/office/drawing/2014/main" id="{971EF588-663B-D994-D5D5-E67B4B9FBE72}"/>
              </a:ext>
            </a:extLst>
          </p:cNvPr>
          <p:cNvSpPr>
            <a:spLocks noChangeArrowheads="1"/>
          </p:cNvSpPr>
          <p:nvPr/>
        </p:nvSpPr>
        <p:spPr bwMode="auto">
          <a:xfrm>
            <a:off x="3354388" y="54356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34" name="Rectangle 88">
            <a:extLst>
              <a:ext uri="{FF2B5EF4-FFF2-40B4-BE49-F238E27FC236}">
                <a16:creationId xmlns:a16="http://schemas.microsoft.com/office/drawing/2014/main" id="{BAF63365-2FE9-E6C6-7ECE-84CBC161A400}"/>
              </a:ext>
            </a:extLst>
          </p:cNvPr>
          <p:cNvSpPr>
            <a:spLocks noChangeArrowheads="1"/>
          </p:cNvSpPr>
          <p:nvPr/>
        </p:nvSpPr>
        <p:spPr bwMode="auto">
          <a:xfrm>
            <a:off x="3354388"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35" name="Rectangle 89">
            <a:extLst>
              <a:ext uri="{FF2B5EF4-FFF2-40B4-BE49-F238E27FC236}">
                <a16:creationId xmlns:a16="http://schemas.microsoft.com/office/drawing/2014/main" id="{EEEC4202-2D27-98BD-8176-B753EA17905C}"/>
              </a:ext>
            </a:extLst>
          </p:cNvPr>
          <p:cNvSpPr>
            <a:spLocks noChangeArrowheads="1"/>
          </p:cNvSpPr>
          <p:nvPr/>
        </p:nvSpPr>
        <p:spPr bwMode="auto">
          <a:xfrm>
            <a:off x="3968750"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36" name="Rectangle 90">
            <a:extLst>
              <a:ext uri="{FF2B5EF4-FFF2-40B4-BE49-F238E27FC236}">
                <a16:creationId xmlns:a16="http://schemas.microsoft.com/office/drawing/2014/main" id="{58916461-6615-E473-CE76-0D6342D86CD7}"/>
              </a:ext>
            </a:extLst>
          </p:cNvPr>
          <p:cNvSpPr>
            <a:spLocks noChangeArrowheads="1"/>
          </p:cNvSpPr>
          <p:nvPr/>
        </p:nvSpPr>
        <p:spPr bwMode="auto">
          <a:xfrm>
            <a:off x="4581525"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37" name="Rectangle 91">
            <a:extLst>
              <a:ext uri="{FF2B5EF4-FFF2-40B4-BE49-F238E27FC236}">
                <a16:creationId xmlns:a16="http://schemas.microsoft.com/office/drawing/2014/main" id="{85F53943-3F6F-4836-0C5C-764A276F4F6A}"/>
              </a:ext>
            </a:extLst>
          </p:cNvPr>
          <p:cNvSpPr>
            <a:spLocks noChangeArrowheads="1"/>
          </p:cNvSpPr>
          <p:nvPr/>
        </p:nvSpPr>
        <p:spPr bwMode="auto">
          <a:xfrm>
            <a:off x="5195888"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38" name="Rectangle 92">
            <a:extLst>
              <a:ext uri="{FF2B5EF4-FFF2-40B4-BE49-F238E27FC236}">
                <a16:creationId xmlns:a16="http://schemas.microsoft.com/office/drawing/2014/main" id="{3031DCE4-FB1A-C23D-23BD-B7F6AD848AD4}"/>
              </a:ext>
            </a:extLst>
          </p:cNvPr>
          <p:cNvSpPr>
            <a:spLocks noChangeArrowheads="1"/>
          </p:cNvSpPr>
          <p:nvPr/>
        </p:nvSpPr>
        <p:spPr bwMode="auto">
          <a:xfrm>
            <a:off x="335438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39" name="Rectangle 93">
            <a:extLst>
              <a:ext uri="{FF2B5EF4-FFF2-40B4-BE49-F238E27FC236}">
                <a16:creationId xmlns:a16="http://schemas.microsoft.com/office/drawing/2014/main" id="{79C6EE84-5E53-779A-9648-B3A39220CF71}"/>
              </a:ext>
            </a:extLst>
          </p:cNvPr>
          <p:cNvSpPr>
            <a:spLocks noChangeArrowheads="1"/>
          </p:cNvSpPr>
          <p:nvPr/>
        </p:nvSpPr>
        <p:spPr bwMode="auto">
          <a:xfrm>
            <a:off x="396875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40" name="Rectangle 94">
            <a:extLst>
              <a:ext uri="{FF2B5EF4-FFF2-40B4-BE49-F238E27FC236}">
                <a16:creationId xmlns:a16="http://schemas.microsoft.com/office/drawing/2014/main" id="{0ED8AB8E-EA62-3B0C-46EB-C4C22749C659}"/>
              </a:ext>
            </a:extLst>
          </p:cNvPr>
          <p:cNvSpPr>
            <a:spLocks noChangeArrowheads="1"/>
          </p:cNvSpPr>
          <p:nvPr/>
        </p:nvSpPr>
        <p:spPr bwMode="auto">
          <a:xfrm>
            <a:off x="4581525" y="5907088"/>
            <a:ext cx="7477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Bess</a:t>
            </a:r>
            <a:endParaRPr lang="en-US" altLang="en-US" sz="2400">
              <a:latin typeface="Times New Roman" panose="02020603050405020304" pitchFamily="18" charset="0"/>
            </a:endParaRPr>
          </a:p>
        </p:txBody>
      </p:sp>
      <p:sp>
        <p:nvSpPr>
          <p:cNvPr id="207041" name="Rectangle 95">
            <a:extLst>
              <a:ext uri="{FF2B5EF4-FFF2-40B4-BE49-F238E27FC236}">
                <a16:creationId xmlns:a16="http://schemas.microsoft.com/office/drawing/2014/main" id="{F5E23D4E-8ED1-4EF7-1D25-49BF0F1C829F}"/>
              </a:ext>
            </a:extLst>
          </p:cNvPr>
          <p:cNvSpPr>
            <a:spLocks noChangeArrowheads="1"/>
          </p:cNvSpPr>
          <p:nvPr/>
        </p:nvSpPr>
        <p:spPr bwMode="auto">
          <a:xfrm>
            <a:off x="5326063"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42" name="Rectangle 96">
            <a:extLst>
              <a:ext uri="{FF2B5EF4-FFF2-40B4-BE49-F238E27FC236}">
                <a16:creationId xmlns:a16="http://schemas.microsoft.com/office/drawing/2014/main" id="{520D4991-9DB5-3B38-8873-4E0DB8E48EE6}"/>
              </a:ext>
            </a:extLst>
          </p:cNvPr>
          <p:cNvSpPr>
            <a:spLocks noChangeArrowheads="1"/>
          </p:cNvSpPr>
          <p:nvPr/>
        </p:nvSpPr>
        <p:spPr bwMode="auto">
          <a:xfrm>
            <a:off x="5808663"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43" name="Rectangle 97">
            <a:extLst>
              <a:ext uri="{FF2B5EF4-FFF2-40B4-BE49-F238E27FC236}">
                <a16:creationId xmlns:a16="http://schemas.microsoft.com/office/drawing/2014/main" id="{AA99300C-7DBB-F7F4-ECF2-706D9E166FED}"/>
              </a:ext>
            </a:extLst>
          </p:cNvPr>
          <p:cNvSpPr>
            <a:spLocks noChangeArrowheads="1"/>
          </p:cNvSpPr>
          <p:nvPr/>
        </p:nvSpPr>
        <p:spPr bwMode="auto">
          <a:xfrm>
            <a:off x="642302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44" name="Rectangle 98">
            <a:extLst>
              <a:ext uri="{FF2B5EF4-FFF2-40B4-BE49-F238E27FC236}">
                <a16:creationId xmlns:a16="http://schemas.microsoft.com/office/drawing/2014/main" id="{0E9BE11A-918F-A58E-9305-A130F6B3C6E2}"/>
              </a:ext>
            </a:extLst>
          </p:cNvPr>
          <p:cNvSpPr>
            <a:spLocks noChangeArrowheads="1"/>
          </p:cNvSpPr>
          <p:nvPr/>
        </p:nvSpPr>
        <p:spPr bwMode="auto">
          <a:xfrm>
            <a:off x="703738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45" name="Rectangle 99">
            <a:extLst>
              <a:ext uri="{FF2B5EF4-FFF2-40B4-BE49-F238E27FC236}">
                <a16:creationId xmlns:a16="http://schemas.microsoft.com/office/drawing/2014/main" id="{93C47013-EB26-B2DC-A274-B49E0ACF9AD3}"/>
              </a:ext>
            </a:extLst>
          </p:cNvPr>
          <p:cNvSpPr>
            <a:spLocks noChangeArrowheads="1"/>
          </p:cNvSpPr>
          <p:nvPr/>
        </p:nvSpPr>
        <p:spPr bwMode="auto">
          <a:xfrm>
            <a:off x="7650163"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46" name="Rectangle 100">
            <a:extLst>
              <a:ext uri="{FF2B5EF4-FFF2-40B4-BE49-F238E27FC236}">
                <a16:creationId xmlns:a16="http://schemas.microsoft.com/office/drawing/2014/main" id="{5669D289-3E81-EB3D-316E-5BEEA4223E92}"/>
              </a:ext>
            </a:extLst>
          </p:cNvPr>
          <p:cNvSpPr>
            <a:spLocks noChangeArrowheads="1"/>
          </p:cNvSpPr>
          <p:nvPr/>
        </p:nvSpPr>
        <p:spPr bwMode="auto">
          <a:xfrm>
            <a:off x="8264525" y="5907088"/>
            <a:ext cx="60166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Roses</a:t>
            </a:r>
            <a:endParaRPr lang="en-US" altLang="en-US" sz="2400">
              <a:latin typeface="Times New Roman" panose="02020603050405020304" pitchFamily="18" charset="0"/>
            </a:endParaRPr>
          </a:p>
        </p:txBody>
      </p:sp>
      <p:sp>
        <p:nvSpPr>
          <p:cNvPr id="207047" name="Rectangle 101">
            <a:extLst>
              <a:ext uri="{FF2B5EF4-FFF2-40B4-BE49-F238E27FC236}">
                <a16:creationId xmlns:a16="http://schemas.microsoft.com/office/drawing/2014/main" id="{F27ACCBD-430E-AFF7-A39A-A09D753A320A}"/>
              </a:ext>
            </a:extLst>
          </p:cNvPr>
          <p:cNvSpPr>
            <a:spLocks noChangeArrowheads="1"/>
          </p:cNvSpPr>
          <p:nvPr/>
        </p:nvSpPr>
        <p:spPr bwMode="auto">
          <a:xfrm>
            <a:off x="875347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48" name="Rectangle 102">
            <a:extLst>
              <a:ext uri="{FF2B5EF4-FFF2-40B4-BE49-F238E27FC236}">
                <a16:creationId xmlns:a16="http://schemas.microsoft.com/office/drawing/2014/main" id="{7AC92E2B-063D-5E8E-3DA3-AD89701F46B5}"/>
              </a:ext>
            </a:extLst>
          </p:cNvPr>
          <p:cNvSpPr>
            <a:spLocks noChangeArrowheads="1"/>
          </p:cNvSpPr>
          <p:nvPr/>
        </p:nvSpPr>
        <p:spPr bwMode="auto">
          <a:xfrm>
            <a:off x="887730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49" name="Rectangle 104">
            <a:extLst>
              <a:ext uri="{FF2B5EF4-FFF2-40B4-BE49-F238E27FC236}">
                <a16:creationId xmlns:a16="http://schemas.microsoft.com/office/drawing/2014/main" id="{069094B5-CE5E-6B47-FCA1-79EB8516CD34}"/>
              </a:ext>
            </a:extLst>
          </p:cNvPr>
          <p:cNvSpPr>
            <a:spLocks noChangeArrowheads="1"/>
          </p:cNvSpPr>
          <p:nvPr/>
        </p:nvSpPr>
        <p:spPr bwMode="auto">
          <a:xfrm>
            <a:off x="10075863"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7050" name="Line 105">
            <a:extLst>
              <a:ext uri="{FF2B5EF4-FFF2-40B4-BE49-F238E27FC236}">
                <a16:creationId xmlns:a16="http://schemas.microsoft.com/office/drawing/2014/main" id="{87F48900-DE91-61F5-BD60-03C9F93C92A9}"/>
              </a:ext>
            </a:extLst>
          </p:cNvPr>
          <p:cNvSpPr>
            <a:spLocks noChangeShapeType="1"/>
          </p:cNvSpPr>
          <p:nvPr/>
        </p:nvSpPr>
        <p:spPr bwMode="auto">
          <a:xfrm>
            <a:off x="5041900" y="2355850"/>
            <a:ext cx="1588" cy="3376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051" name="Line 106">
            <a:extLst>
              <a:ext uri="{FF2B5EF4-FFF2-40B4-BE49-F238E27FC236}">
                <a16:creationId xmlns:a16="http://schemas.microsoft.com/office/drawing/2014/main" id="{85CAF579-37AC-C8CB-0B06-C1710AFAB88F}"/>
              </a:ext>
            </a:extLst>
          </p:cNvPr>
          <p:cNvSpPr>
            <a:spLocks noChangeShapeType="1"/>
          </p:cNvSpPr>
          <p:nvPr/>
        </p:nvSpPr>
        <p:spPr bwMode="auto">
          <a:xfrm>
            <a:off x="5041900" y="5732463"/>
            <a:ext cx="3529013"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7052" name="Freeform 107">
            <a:extLst>
              <a:ext uri="{FF2B5EF4-FFF2-40B4-BE49-F238E27FC236}">
                <a16:creationId xmlns:a16="http://schemas.microsoft.com/office/drawing/2014/main" id="{BEAFE658-8345-7167-52D0-34D788736C0E}"/>
              </a:ext>
            </a:extLst>
          </p:cNvPr>
          <p:cNvSpPr>
            <a:spLocks/>
          </p:cNvSpPr>
          <p:nvPr/>
        </p:nvSpPr>
        <p:spPr bwMode="auto">
          <a:xfrm>
            <a:off x="5829300" y="2825750"/>
            <a:ext cx="1530350" cy="1849438"/>
          </a:xfrm>
          <a:custGeom>
            <a:avLst/>
            <a:gdLst>
              <a:gd name="T0" fmla="*/ 2147483646 w 964"/>
              <a:gd name="T1" fmla="*/ 2147483646 h 1165"/>
              <a:gd name="T2" fmla="*/ 2147483646 w 964"/>
              <a:gd name="T3" fmla="*/ 2147483646 h 1165"/>
              <a:gd name="T4" fmla="*/ 2147483646 w 964"/>
              <a:gd name="T5" fmla="*/ 2147483646 h 1165"/>
              <a:gd name="T6" fmla="*/ 2147483646 w 964"/>
              <a:gd name="T7" fmla="*/ 2147483646 h 1165"/>
              <a:gd name="T8" fmla="*/ 2147483646 w 964"/>
              <a:gd name="T9" fmla="*/ 2147483646 h 1165"/>
              <a:gd name="T10" fmla="*/ 2147483646 w 964"/>
              <a:gd name="T11" fmla="*/ 2147483646 h 1165"/>
              <a:gd name="T12" fmla="*/ 2147483646 w 964"/>
              <a:gd name="T13" fmla="*/ 2147483646 h 1165"/>
              <a:gd name="T14" fmla="*/ 2147483646 w 964"/>
              <a:gd name="T15" fmla="*/ 2147483646 h 1165"/>
              <a:gd name="T16" fmla="*/ 2147483646 w 964"/>
              <a:gd name="T17" fmla="*/ 2147483646 h 1165"/>
              <a:gd name="T18" fmla="*/ 2147483646 w 964"/>
              <a:gd name="T19" fmla="*/ 2147483646 h 1165"/>
              <a:gd name="T20" fmla="*/ 2147483646 w 964"/>
              <a:gd name="T21" fmla="*/ 2147483646 h 1165"/>
              <a:gd name="T22" fmla="*/ 2147483646 w 964"/>
              <a:gd name="T23" fmla="*/ 2147483646 h 1165"/>
              <a:gd name="T24" fmla="*/ 2147483646 w 964"/>
              <a:gd name="T25" fmla="*/ 2147483646 h 1165"/>
              <a:gd name="T26" fmla="*/ 2147483646 w 964"/>
              <a:gd name="T27" fmla="*/ 2147483646 h 1165"/>
              <a:gd name="T28" fmla="*/ 2147483646 w 964"/>
              <a:gd name="T29" fmla="*/ 2147483646 h 1165"/>
              <a:gd name="T30" fmla="*/ 2147483646 w 964"/>
              <a:gd name="T31" fmla="*/ 2147483646 h 1165"/>
              <a:gd name="T32" fmla="*/ 2147483646 w 964"/>
              <a:gd name="T33" fmla="*/ 2147483646 h 1165"/>
              <a:gd name="T34" fmla="*/ 2147483646 w 964"/>
              <a:gd name="T35" fmla="*/ 2147483646 h 1165"/>
              <a:gd name="T36" fmla="*/ 2147483646 w 964"/>
              <a:gd name="T37" fmla="*/ 2147483646 h 1165"/>
              <a:gd name="T38" fmla="*/ 2147483646 w 964"/>
              <a:gd name="T39" fmla="*/ 2147483646 h 1165"/>
              <a:gd name="T40" fmla="*/ 2147483646 w 964"/>
              <a:gd name="T41" fmla="*/ 2147483646 h 1165"/>
              <a:gd name="T42" fmla="*/ 2147483646 w 964"/>
              <a:gd name="T43" fmla="*/ 2147483646 h 1165"/>
              <a:gd name="T44" fmla="*/ 2147483646 w 964"/>
              <a:gd name="T45" fmla="*/ 2147483646 h 1165"/>
              <a:gd name="T46" fmla="*/ 2147483646 w 964"/>
              <a:gd name="T47" fmla="*/ 2147483646 h 1165"/>
              <a:gd name="T48" fmla="*/ 2147483646 w 964"/>
              <a:gd name="T49" fmla="*/ 2147483646 h 1165"/>
              <a:gd name="T50" fmla="*/ 2147483646 w 964"/>
              <a:gd name="T51" fmla="*/ 2147483646 h 1165"/>
              <a:gd name="T52" fmla="*/ 2147483646 w 964"/>
              <a:gd name="T53" fmla="*/ 2147483646 h 1165"/>
              <a:gd name="T54" fmla="*/ 2147483646 w 964"/>
              <a:gd name="T55" fmla="*/ 2147483646 h 1165"/>
              <a:gd name="T56" fmla="*/ 2147483646 w 964"/>
              <a:gd name="T57" fmla="*/ 2147483646 h 1165"/>
              <a:gd name="T58" fmla="*/ 2147483646 w 964"/>
              <a:gd name="T59" fmla="*/ 2147483646 h 1165"/>
              <a:gd name="T60" fmla="*/ 2147483646 w 964"/>
              <a:gd name="T61" fmla="*/ 2147483646 h 1165"/>
              <a:gd name="T62" fmla="*/ 2147483646 w 964"/>
              <a:gd name="T63" fmla="*/ 2147483646 h 1165"/>
              <a:gd name="T64" fmla="*/ 2147483646 w 964"/>
              <a:gd name="T65" fmla="*/ 2147483646 h 1165"/>
              <a:gd name="T66" fmla="*/ 0 w 964"/>
              <a:gd name="T67" fmla="*/ 2147483646 h 1165"/>
              <a:gd name="T68" fmla="*/ 0 w 964"/>
              <a:gd name="T69" fmla="*/ 2147483646 h 1165"/>
              <a:gd name="T70" fmla="*/ 2147483646 w 964"/>
              <a:gd name="T71" fmla="*/ 2147483646 h 1165"/>
              <a:gd name="T72" fmla="*/ 2147483646 w 964"/>
              <a:gd name="T73" fmla="*/ 2147483646 h 1165"/>
              <a:gd name="T74" fmla="*/ 2147483646 w 964"/>
              <a:gd name="T75" fmla="*/ 0 h 11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4"/>
              <a:gd name="T115" fmla="*/ 0 h 1165"/>
              <a:gd name="T116" fmla="*/ 964 w 964"/>
              <a:gd name="T117" fmla="*/ 1165 h 11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4" h="1165">
                <a:moveTo>
                  <a:pt x="964" y="1165"/>
                </a:moveTo>
                <a:lnTo>
                  <a:pt x="897" y="1165"/>
                </a:lnTo>
                <a:lnTo>
                  <a:pt x="831" y="1159"/>
                </a:lnTo>
                <a:lnTo>
                  <a:pt x="766" y="1150"/>
                </a:lnTo>
                <a:lnTo>
                  <a:pt x="733" y="1143"/>
                </a:lnTo>
                <a:lnTo>
                  <a:pt x="701" y="1135"/>
                </a:lnTo>
                <a:lnTo>
                  <a:pt x="657" y="1122"/>
                </a:lnTo>
                <a:lnTo>
                  <a:pt x="616" y="1108"/>
                </a:lnTo>
                <a:lnTo>
                  <a:pt x="575" y="1091"/>
                </a:lnTo>
                <a:lnTo>
                  <a:pt x="534" y="1072"/>
                </a:lnTo>
                <a:lnTo>
                  <a:pt x="495" y="1052"/>
                </a:lnTo>
                <a:lnTo>
                  <a:pt x="458" y="1029"/>
                </a:lnTo>
                <a:lnTo>
                  <a:pt x="422" y="1006"/>
                </a:lnTo>
                <a:lnTo>
                  <a:pt x="386" y="980"/>
                </a:lnTo>
                <a:lnTo>
                  <a:pt x="352" y="952"/>
                </a:lnTo>
                <a:lnTo>
                  <a:pt x="320" y="923"/>
                </a:lnTo>
                <a:lnTo>
                  <a:pt x="288" y="892"/>
                </a:lnTo>
                <a:lnTo>
                  <a:pt x="258" y="860"/>
                </a:lnTo>
                <a:lnTo>
                  <a:pt x="230" y="827"/>
                </a:lnTo>
                <a:lnTo>
                  <a:pt x="203" y="792"/>
                </a:lnTo>
                <a:lnTo>
                  <a:pt x="177" y="756"/>
                </a:lnTo>
                <a:lnTo>
                  <a:pt x="154" y="718"/>
                </a:lnTo>
                <a:lnTo>
                  <a:pt x="132" y="681"/>
                </a:lnTo>
                <a:lnTo>
                  <a:pt x="111" y="641"/>
                </a:lnTo>
                <a:lnTo>
                  <a:pt x="92" y="600"/>
                </a:lnTo>
                <a:lnTo>
                  <a:pt x="74" y="559"/>
                </a:lnTo>
                <a:lnTo>
                  <a:pt x="58" y="516"/>
                </a:lnTo>
                <a:lnTo>
                  <a:pt x="44" y="472"/>
                </a:lnTo>
                <a:lnTo>
                  <a:pt x="32" y="428"/>
                </a:lnTo>
                <a:lnTo>
                  <a:pt x="22" y="383"/>
                </a:lnTo>
                <a:lnTo>
                  <a:pt x="14" y="337"/>
                </a:lnTo>
                <a:lnTo>
                  <a:pt x="8" y="290"/>
                </a:lnTo>
                <a:lnTo>
                  <a:pt x="3" y="243"/>
                </a:lnTo>
                <a:lnTo>
                  <a:pt x="0" y="195"/>
                </a:lnTo>
                <a:lnTo>
                  <a:pt x="0" y="147"/>
                </a:lnTo>
                <a:lnTo>
                  <a:pt x="2" y="98"/>
                </a:lnTo>
                <a:lnTo>
                  <a:pt x="5" y="49"/>
                </a:lnTo>
                <a:lnTo>
                  <a:pt x="11"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7053" name="Line 108">
            <a:extLst>
              <a:ext uri="{FF2B5EF4-FFF2-40B4-BE49-F238E27FC236}">
                <a16:creationId xmlns:a16="http://schemas.microsoft.com/office/drawing/2014/main" id="{9BD9D349-4E40-2D3A-AC85-E7C7327B054D}"/>
              </a:ext>
            </a:extLst>
          </p:cNvPr>
          <p:cNvSpPr>
            <a:spLocks noChangeShapeType="1"/>
          </p:cNvSpPr>
          <p:nvPr/>
        </p:nvSpPr>
        <p:spPr bwMode="auto">
          <a:xfrm>
            <a:off x="7650163" y="5651500"/>
            <a:ext cx="1587"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8897" name="Slide Number Placeholder 3">
            <a:extLst>
              <a:ext uri="{FF2B5EF4-FFF2-40B4-BE49-F238E27FC236}">
                <a16:creationId xmlns:a16="http://schemas.microsoft.com/office/drawing/2014/main" id="{188D4221-7A1C-DF7A-C7CA-9537C7AA398D}"/>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ACD8E91D-0E6B-B942-834B-E229FACCA8EC}" type="slidenum">
              <a:rPr lang="en-US" altLang="en-US" sz="1200" smtClean="0">
                <a:latin typeface="Verdana" panose="020B0604030504040204" pitchFamily="34" charset="0"/>
              </a:rPr>
              <a:pPr>
                <a:spcBef>
                  <a:spcPct val="0"/>
                </a:spcBef>
                <a:buFontTx/>
                <a:buNone/>
              </a:pPr>
              <a:t>93</a:t>
            </a:fld>
            <a:endParaRPr lang="en-US" altLang="en-US" sz="1200">
              <a:latin typeface="Verdana" panose="020B0604030504040204" pitchFamily="34" charset="0"/>
            </a:endParaRPr>
          </a:p>
        </p:txBody>
      </p:sp>
      <p:sp>
        <p:nvSpPr>
          <p:cNvPr id="208898" name="Rectangle 2">
            <a:extLst>
              <a:ext uri="{FF2B5EF4-FFF2-40B4-BE49-F238E27FC236}">
                <a16:creationId xmlns:a16="http://schemas.microsoft.com/office/drawing/2014/main" id="{B1566932-0BB6-1F48-F34C-46CD463AD7CD}"/>
              </a:ext>
            </a:extLst>
          </p:cNvPr>
          <p:cNvSpPr>
            <a:spLocks noChangeArrowheads="1"/>
          </p:cNvSpPr>
          <p:nvPr/>
        </p:nvSpPr>
        <p:spPr bwMode="auto">
          <a:xfrm>
            <a:off x="-1143000" y="19050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899" name="Rectangle 3">
            <a:extLst>
              <a:ext uri="{FF2B5EF4-FFF2-40B4-BE49-F238E27FC236}">
                <a16:creationId xmlns:a16="http://schemas.microsoft.com/office/drawing/2014/main" id="{0E1406B1-550F-5FE1-F5C9-D6037940F429}"/>
              </a:ext>
            </a:extLst>
          </p:cNvPr>
          <p:cNvSpPr>
            <a:spLocks noChangeArrowheads="1"/>
          </p:cNvSpPr>
          <p:nvPr/>
        </p:nvSpPr>
        <p:spPr bwMode="auto">
          <a:xfrm>
            <a:off x="-1143000"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00" name="Rectangle 4">
            <a:extLst>
              <a:ext uri="{FF2B5EF4-FFF2-40B4-BE49-F238E27FC236}">
                <a16:creationId xmlns:a16="http://schemas.microsoft.com/office/drawing/2014/main" id="{95F89ABC-AB4A-CC52-7731-D53CB693FDD9}"/>
              </a:ext>
            </a:extLst>
          </p:cNvPr>
          <p:cNvSpPr>
            <a:spLocks noChangeArrowheads="1"/>
          </p:cNvSpPr>
          <p:nvPr/>
        </p:nvSpPr>
        <p:spPr bwMode="auto">
          <a:xfrm>
            <a:off x="-1092200"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01" name="Rectangle 5">
            <a:extLst>
              <a:ext uri="{FF2B5EF4-FFF2-40B4-BE49-F238E27FC236}">
                <a16:creationId xmlns:a16="http://schemas.microsoft.com/office/drawing/2014/main" id="{9122070C-BDB8-D472-E543-B61864D5707E}"/>
              </a:ext>
            </a:extLst>
          </p:cNvPr>
          <p:cNvSpPr>
            <a:spLocks noChangeArrowheads="1"/>
          </p:cNvSpPr>
          <p:nvPr/>
        </p:nvSpPr>
        <p:spPr bwMode="auto">
          <a:xfrm>
            <a:off x="-528638"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02" name="Rectangle 6">
            <a:extLst>
              <a:ext uri="{FF2B5EF4-FFF2-40B4-BE49-F238E27FC236}">
                <a16:creationId xmlns:a16="http://schemas.microsoft.com/office/drawing/2014/main" id="{70D1EC71-C0D8-45CB-C7DC-8B205A7C5FD8}"/>
              </a:ext>
            </a:extLst>
          </p:cNvPr>
          <p:cNvSpPr>
            <a:spLocks noChangeArrowheads="1"/>
          </p:cNvSpPr>
          <p:nvPr/>
        </p:nvSpPr>
        <p:spPr bwMode="auto">
          <a:xfrm>
            <a:off x="84138" y="2139950"/>
            <a:ext cx="63341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Mums</a:t>
            </a:r>
            <a:endParaRPr lang="en-US" altLang="en-US" sz="2400">
              <a:latin typeface="Times New Roman" panose="02020603050405020304" pitchFamily="18" charset="0"/>
            </a:endParaRPr>
          </a:p>
        </p:txBody>
      </p:sp>
      <p:sp>
        <p:nvSpPr>
          <p:cNvPr id="208903" name="Rectangle 7">
            <a:extLst>
              <a:ext uri="{FF2B5EF4-FFF2-40B4-BE49-F238E27FC236}">
                <a16:creationId xmlns:a16="http://schemas.microsoft.com/office/drawing/2014/main" id="{D2DDB3A6-408C-34E0-0001-2A49A89CFB00}"/>
              </a:ext>
            </a:extLst>
          </p:cNvPr>
          <p:cNvSpPr>
            <a:spLocks noChangeArrowheads="1"/>
          </p:cNvSpPr>
          <p:nvPr/>
        </p:nvSpPr>
        <p:spPr bwMode="auto">
          <a:xfrm>
            <a:off x="608013"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04" name="Rectangle 8">
            <a:extLst>
              <a:ext uri="{FF2B5EF4-FFF2-40B4-BE49-F238E27FC236}">
                <a16:creationId xmlns:a16="http://schemas.microsoft.com/office/drawing/2014/main" id="{094CCC2B-CE46-5C97-3BA6-5FD6EBEF1E2A}"/>
              </a:ext>
            </a:extLst>
          </p:cNvPr>
          <p:cNvSpPr>
            <a:spLocks noChangeArrowheads="1"/>
          </p:cNvSpPr>
          <p:nvPr/>
        </p:nvSpPr>
        <p:spPr bwMode="auto">
          <a:xfrm>
            <a:off x="-1143000" y="2376488"/>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05" name="Rectangle 9">
            <a:extLst>
              <a:ext uri="{FF2B5EF4-FFF2-40B4-BE49-F238E27FC236}">
                <a16:creationId xmlns:a16="http://schemas.microsoft.com/office/drawing/2014/main" id="{C0B60671-B8A2-2341-2FFA-A0C0ADD51ED0}"/>
              </a:ext>
            </a:extLst>
          </p:cNvPr>
          <p:cNvSpPr>
            <a:spLocks noChangeArrowheads="1"/>
          </p:cNvSpPr>
          <p:nvPr/>
        </p:nvSpPr>
        <p:spPr bwMode="auto">
          <a:xfrm>
            <a:off x="-887413" y="23764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06" name="Rectangle 10">
            <a:extLst>
              <a:ext uri="{FF2B5EF4-FFF2-40B4-BE49-F238E27FC236}">
                <a16:creationId xmlns:a16="http://schemas.microsoft.com/office/drawing/2014/main" id="{8E4402D8-64FF-90FB-3BC9-F09E296E6260}"/>
              </a:ext>
            </a:extLst>
          </p:cNvPr>
          <p:cNvSpPr>
            <a:spLocks noChangeArrowheads="1"/>
          </p:cNvSpPr>
          <p:nvPr/>
        </p:nvSpPr>
        <p:spPr bwMode="auto">
          <a:xfrm>
            <a:off x="-1143000"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07" name="Rectangle 11">
            <a:extLst>
              <a:ext uri="{FF2B5EF4-FFF2-40B4-BE49-F238E27FC236}">
                <a16:creationId xmlns:a16="http://schemas.microsoft.com/office/drawing/2014/main" id="{C29B0870-148F-C6C6-5CF8-ABAB18418855}"/>
              </a:ext>
            </a:extLst>
          </p:cNvPr>
          <p:cNvSpPr>
            <a:spLocks noChangeArrowheads="1"/>
          </p:cNvSpPr>
          <p:nvPr/>
        </p:nvSpPr>
        <p:spPr bwMode="auto">
          <a:xfrm>
            <a:off x="-52863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08" name="Rectangle 12">
            <a:extLst>
              <a:ext uri="{FF2B5EF4-FFF2-40B4-BE49-F238E27FC236}">
                <a16:creationId xmlns:a16="http://schemas.microsoft.com/office/drawing/2014/main" id="{AB377DF7-B737-AA09-CA2E-6CB19AB81517}"/>
              </a:ext>
            </a:extLst>
          </p:cNvPr>
          <p:cNvSpPr>
            <a:spLocks noChangeArrowheads="1"/>
          </p:cNvSpPr>
          <p:nvPr/>
        </p:nvSpPr>
        <p:spPr bwMode="auto">
          <a:xfrm>
            <a:off x="8413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09" name="Rectangle 13">
            <a:extLst>
              <a:ext uri="{FF2B5EF4-FFF2-40B4-BE49-F238E27FC236}">
                <a16:creationId xmlns:a16="http://schemas.microsoft.com/office/drawing/2014/main" id="{0E59761C-1DE9-8CD1-616B-A11940916858}"/>
              </a:ext>
            </a:extLst>
          </p:cNvPr>
          <p:cNvSpPr>
            <a:spLocks noChangeArrowheads="1"/>
          </p:cNvSpPr>
          <p:nvPr/>
        </p:nvSpPr>
        <p:spPr bwMode="auto">
          <a:xfrm>
            <a:off x="698500"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10" name="Rectangle 14">
            <a:extLst>
              <a:ext uri="{FF2B5EF4-FFF2-40B4-BE49-F238E27FC236}">
                <a16:creationId xmlns:a16="http://schemas.microsoft.com/office/drawing/2014/main" id="{7D75DB4A-DB29-7434-B486-0AA43CC609DF}"/>
              </a:ext>
            </a:extLst>
          </p:cNvPr>
          <p:cNvSpPr>
            <a:spLocks noChangeArrowheads="1"/>
          </p:cNvSpPr>
          <p:nvPr/>
        </p:nvSpPr>
        <p:spPr bwMode="auto">
          <a:xfrm>
            <a:off x="1311275"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11" name="Rectangle 15">
            <a:extLst>
              <a:ext uri="{FF2B5EF4-FFF2-40B4-BE49-F238E27FC236}">
                <a16:creationId xmlns:a16="http://schemas.microsoft.com/office/drawing/2014/main" id="{E78F3280-60B6-0971-4070-144E9B09D7C1}"/>
              </a:ext>
            </a:extLst>
          </p:cNvPr>
          <p:cNvSpPr>
            <a:spLocks noChangeArrowheads="1"/>
          </p:cNvSpPr>
          <p:nvPr/>
        </p:nvSpPr>
        <p:spPr bwMode="auto">
          <a:xfrm>
            <a:off x="192563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12" name="Rectangle 16">
            <a:extLst>
              <a:ext uri="{FF2B5EF4-FFF2-40B4-BE49-F238E27FC236}">
                <a16:creationId xmlns:a16="http://schemas.microsoft.com/office/drawing/2014/main" id="{5CC625F2-0E8F-C47B-9541-BE62D525CA3E}"/>
              </a:ext>
            </a:extLst>
          </p:cNvPr>
          <p:cNvSpPr>
            <a:spLocks noChangeArrowheads="1"/>
          </p:cNvSpPr>
          <p:nvPr/>
        </p:nvSpPr>
        <p:spPr bwMode="auto">
          <a:xfrm>
            <a:off x="2540000"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13" name="Rectangle 17">
            <a:extLst>
              <a:ext uri="{FF2B5EF4-FFF2-40B4-BE49-F238E27FC236}">
                <a16:creationId xmlns:a16="http://schemas.microsoft.com/office/drawing/2014/main" id="{DEF99AD8-2839-9781-1BE7-B4712F977BFD}"/>
              </a:ext>
            </a:extLst>
          </p:cNvPr>
          <p:cNvSpPr>
            <a:spLocks noChangeArrowheads="1"/>
          </p:cNvSpPr>
          <p:nvPr/>
        </p:nvSpPr>
        <p:spPr bwMode="auto">
          <a:xfrm>
            <a:off x="-1143000"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14" name="Rectangle 18">
            <a:extLst>
              <a:ext uri="{FF2B5EF4-FFF2-40B4-BE49-F238E27FC236}">
                <a16:creationId xmlns:a16="http://schemas.microsoft.com/office/drawing/2014/main" id="{6D9BE458-5C9E-4BD9-1E19-80986FC29799}"/>
              </a:ext>
            </a:extLst>
          </p:cNvPr>
          <p:cNvSpPr>
            <a:spLocks noChangeArrowheads="1"/>
          </p:cNvSpPr>
          <p:nvPr/>
        </p:nvSpPr>
        <p:spPr bwMode="auto">
          <a:xfrm>
            <a:off x="-528638"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15" name="Rectangle 19">
            <a:extLst>
              <a:ext uri="{FF2B5EF4-FFF2-40B4-BE49-F238E27FC236}">
                <a16:creationId xmlns:a16="http://schemas.microsoft.com/office/drawing/2014/main" id="{855ECE9E-6AAB-856B-D6BA-F1BD41350B85}"/>
              </a:ext>
            </a:extLst>
          </p:cNvPr>
          <p:cNvSpPr>
            <a:spLocks noChangeArrowheads="1"/>
          </p:cNvSpPr>
          <p:nvPr/>
        </p:nvSpPr>
        <p:spPr bwMode="auto">
          <a:xfrm>
            <a:off x="84138"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16" name="Rectangle 20">
            <a:extLst>
              <a:ext uri="{FF2B5EF4-FFF2-40B4-BE49-F238E27FC236}">
                <a16:creationId xmlns:a16="http://schemas.microsoft.com/office/drawing/2014/main" id="{324625F2-0ED0-7E90-2401-2A7584EA039A}"/>
              </a:ext>
            </a:extLst>
          </p:cNvPr>
          <p:cNvSpPr>
            <a:spLocks noChangeArrowheads="1"/>
          </p:cNvSpPr>
          <p:nvPr/>
        </p:nvSpPr>
        <p:spPr bwMode="auto">
          <a:xfrm>
            <a:off x="698500"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17" name="Rectangle 21">
            <a:extLst>
              <a:ext uri="{FF2B5EF4-FFF2-40B4-BE49-F238E27FC236}">
                <a16:creationId xmlns:a16="http://schemas.microsoft.com/office/drawing/2014/main" id="{6D1040B8-06F9-4F07-33D9-4A34C7057479}"/>
              </a:ext>
            </a:extLst>
          </p:cNvPr>
          <p:cNvSpPr>
            <a:spLocks noChangeArrowheads="1"/>
          </p:cNvSpPr>
          <p:nvPr/>
        </p:nvSpPr>
        <p:spPr bwMode="auto">
          <a:xfrm>
            <a:off x="1311275" y="2846388"/>
            <a:ext cx="192088"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18" name="Rectangle 22">
            <a:extLst>
              <a:ext uri="{FF2B5EF4-FFF2-40B4-BE49-F238E27FC236}">
                <a16:creationId xmlns:a16="http://schemas.microsoft.com/office/drawing/2014/main" id="{0B9EFE87-31C2-38AB-7FBD-352CF7B730A1}"/>
              </a:ext>
            </a:extLst>
          </p:cNvPr>
          <p:cNvSpPr>
            <a:spLocks noChangeArrowheads="1"/>
          </p:cNvSpPr>
          <p:nvPr/>
        </p:nvSpPr>
        <p:spPr bwMode="auto">
          <a:xfrm>
            <a:off x="1414463"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19" name="Rectangle 23">
            <a:extLst>
              <a:ext uri="{FF2B5EF4-FFF2-40B4-BE49-F238E27FC236}">
                <a16:creationId xmlns:a16="http://schemas.microsoft.com/office/drawing/2014/main" id="{4D2117EE-4EB2-3CD6-3D47-32E5428B7BFD}"/>
              </a:ext>
            </a:extLst>
          </p:cNvPr>
          <p:cNvSpPr>
            <a:spLocks noChangeArrowheads="1"/>
          </p:cNvSpPr>
          <p:nvPr/>
        </p:nvSpPr>
        <p:spPr bwMode="auto">
          <a:xfrm>
            <a:off x="84138" y="3081338"/>
            <a:ext cx="192087"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20" name="Rectangle 24">
            <a:extLst>
              <a:ext uri="{FF2B5EF4-FFF2-40B4-BE49-F238E27FC236}">
                <a16:creationId xmlns:a16="http://schemas.microsoft.com/office/drawing/2014/main" id="{3115DC3B-AD1A-543C-42C8-84A55AB43F63}"/>
              </a:ext>
            </a:extLst>
          </p:cNvPr>
          <p:cNvSpPr>
            <a:spLocks noChangeArrowheads="1"/>
          </p:cNvSpPr>
          <p:nvPr/>
        </p:nvSpPr>
        <p:spPr bwMode="auto">
          <a:xfrm>
            <a:off x="187325"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21" name="Rectangle 25">
            <a:extLst>
              <a:ext uri="{FF2B5EF4-FFF2-40B4-BE49-F238E27FC236}">
                <a16:creationId xmlns:a16="http://schemas.microsoft.com/office/drawing/2014/main" id="{DA87539D-EFC6-F8C6-1649-8DC8EA1616C2}"/>
              </a:ext>
            </a:extLst>
          </p:cNvPr>
          <p:cNvSpPr>
            <a:spLocks noChangeArrowheads="1"/>
          </p:cNvSpPr>
          <p:nvPr/>
        </p:nvSpPr>
        <p:spPr bwMode="auto">
          <a:xfrm>
            <a:off x="698500"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22" name="Rectangle 26">
            <a:extLst>
              <a:ext uri="{FF2B5EF4-FFF2-40B4-BE49-F238E27FC236}">
                <a16:creationId xmlns:a16="http://schemas.microsoft.com/office/drawing/2014/main" id="{E09B6621-97E2-0008-CDF9-62C5EA2FC79C}"/>
              </a:ext>
            </a:extLst>
          </p:cNvPr>
          <p:cNvSpPr>
            <a:spLocks noChangeArrowheads="1"/>
          </p:cNvSpPr>
          <p:nvPr/>
        </p:nvSpPr>
        <p:spPr bwMode="auto">
          <a:xfrm>
            <a:off x="1311275"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23" name="Rectangle 27">
            <a:extLst>
              <a:ext uri="{FF2B5EF4-FFF2-40B4-BE49-F238E27FC236}">
                <a16:creationId xmlns:a16="http://schemas.microsoft.com/office/drawing/2014/main" id="{45D8AF52-F82D-4124-553E-9C890AA711BC}"/>
              </a:ext>
            </a:extLst>
          </p:cNvPr>
          <p:cNvSpPr>
            <a:spLocks noChangeArrowheads="1"/>
          </p:cNvSpPr>
          <p:nvPr/>
        </p:nvSpPr>
        <p:spPr bwMode="auto">
          <a:xfrm>
            <a:off x="1925638"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24" name="Rectangle 28">
            <a:extLst>
              <a:ext uri="{FF2B5EF4-FFF2-40B4-BE49-F238E27FC236}">
                <a16:creationId xmlns:a16="http://schemas.microsoft.com/office/drawing/2014/main" id="{244E7069-EB71-941B-CA72-FA328BE74A94}"/>
              </a:ext>
            </a:extLst>
          </p:cNvPr>
          <p:cNvSpPr>
            <a:spLocks noChangeArrowheads="1"/>
          </p:cNvSpPr>
          <p:nvPr/>
        </p:nvSpPr>
        <p:spPr bwMode="auto">
          <a:xfrm>
            <a:off x="2540000" y="3081338"/>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25" name="Rectangle 29">
            <a:extLst>
              <a:ext uri="{FF2B5EF4-FFF2-40B4-BE49-F238E27FC236}">
                <a16:creationId xmlns:a16="http://schemas.microsoft.com/office/drawing/2014/main" id="{97B95D55-5693-7132-A14D-686396CCB162}"/>
              </a:ext>
            </a:extLst>
          </p:cNvPr>
          <p:cNvSpPr>
            <a:spLocks noChangeArrowheads="1"/>
          </p:cNvSpPr>
          <p:nvPr/>
        </p:nvSpPr>
        <p:spPr bwMode="auto">
          <a:xfrm>
            <a:off x="2795588"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26" name="Rectangle 30">
            <a:extLst>
              <a:ext uri="{FF2B5EF4-FFF2-40B4-BE49-F238E27FC236}">
                <a16:creationId xmlns:a16="http://schemas.microsoft.com/office/drawing/2014/main" id="{D7305A83-D501-2C9C-6E9B-13C51404B652}"/>
              </a:ext>
            </a:extLst>
          </p:cNvPr>
          <p:cNvSpPr>
            <a:spLocks noChangeArrowheads="1"/>
          </p:cNvSpPr>
          <p:nvPr/>
        </p:nvSpPr>
        <p:spPr bwMode="auto">
          <a:xfrm>
            <a:off x="-1143000" y="33178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27" name="Rectangle 31">
            <a:extLst>
              <a:ext uri="{FF2B5EF4-FFF2-40B4-BE49-F238E27FC236}">
                <a16:creationId xmlns:a16="http://schemas.microsoft.com/office/drawing/2014/main" id="{60866EF6-1163-9A4B-8FAC-C7AF9ACAFE2B}"/>
              </a:ext>
            </a:extLst>
          </p:cNvPr>
          <p:cNvSpPr>
            <a:spLocks noChangeArrowheads="1"/>
          </p:cNvSpPr>
          <p:nvPr/>
        </p:nvSpPr>
        <p:spPr bwMode="auto">
          <a:xfrm>
            <a:off x="-1143000" y="355282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28" name="Rectangle 32">
            <a:extLst>
              <a:ext uri="{FF2B5EF4-FFF2-40B4-BE49-F238E27FC236}">
                <a16:creationId xmlns:a16="http://schemas.microsoft.com/office/drawing/2014/main" id="{0A01BF29-F076-F8D5-761E-F49B0681D8A6}"/>
              </a:ext>
            </a:extLst>
          </p:cNvPr>
          <p:cNvSpPr>
            <a:spLocks noChangeArrowheads="1"/>
          </p:cNvSpPr>
          <p:nvPr/>
        </p:nvSpPr>
        <p:spPr bwMode="auto">
          <a:xfrm>
            <a:off x="-1143000"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29" name="Rectangle 33">
            <a:extLst>
              <a:ext uri="{FF2B5EF4-FFF2-40B4-BE49-F238E27FC236}">
                <a16:creationId xmlns:a16="http://schemas.microsoft.com/office/drawing/2014/main" id="{102D629E-8AA5-6C07-8809-75E906D8AFB8}"/>
              </a:ext>
            </a:extLst>
          </p:cNvPr>
          <p:cNvSpPr>
            <a:spLocks noChangeArrowheads="1"/>
          </p:cNvSpPr>
          <p:nvPr/>
        </p:nvSpPr>
        <p:spPr bwMode="auto">
          <a:xfrm>
            <a:off x="-52863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30" name="Rectangle 34">
            <a:extLst>
              <a:ext uri="{FF2B5EF4-FFF2-40B4-BE49-F238E27FC236}">
                <a16:creationId xmlns:a16="http://schemas.microsoft.com/office/drawing/2014/main" id="{0AAA361E-E5DE-1743-3657-E3357906F4CC}"/>
              </a:ext>
            </a:extLst>
          </p:cNvPr>
          <p:cNvSpPr>
            <a:spLocks noChangeArrowheads="1"/>
          </p:cNvSpPr>
          <p:nvPr/>
        </p:nvSpPr>
        <p:spPr bwMode="auto">
          <a:xfrm>
            <a:off x="8413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31" name="Rectangle 35">
            <a:extLst>
              <a:ext uri="{FF2B5EF4-FFF2-40B4-BE49-F238E27FC236}">
                <a16:creationId xmlns:a16="http://schemas.microsoft.com/office/drawing/2014/main" id="{7816C918-ED46-3B9D-3D5E-8378E6864334}"/>
              </a:ext>
            </a:extLst>
          </p:cNvPr>
          <p:cNvSpPr>
            <a:spLocks noChangeArrowheads="1"/>
          </p:cNvSpPr>
          <p:nvPr/>
        </p:nvSpPr>
        <p:spPr bwMode="auto">
          <a:xfrm>
            <a:off x="698500"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32" name="Rectangle 36">
            <a:extLst>
              <a:ext uri="{FF2B5EF4-FFF2-40B4-BE49-F238E27FC236}">
                <a16:creationId xmlns:a16="http://schemas.microsoft.com/office/drawing/2014/main" id="{F9CEE84A-6708-BFBB-6D06-8E1FA5F9FB28}"/>
              </a:ext>
            </a:extLst>
          </p:cNvPr>
          <p:cNvSpPr>
            <a:spLocks noChangeArrowheads="1"/>
          </p:cNvSpPr>
          <p:nvPr/>
        </p:nvSpPr>
        <p:spPr bwMode="auto">
          <a:xfrm>
            <a:off x="1311275"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33" name="Rectangle 37">
            <a:extLst>
              <a:ext uri="{FF2B5EF4-FFF2-40B4-BE49-F238E27FC236}">
                <a16:creationId xmlns:a16="http://schemas.microsoft.com/office/drawing/2014/main" id="{AB6CC4EB-A61C-2236-9FEF-79743AEE93C9}"/>
              </a:ext>
            </a:extLst>
          </p:cNvPr>
          <p:cNvSpPr>
            <a:spLocks noChangeArrowheads="1"/>
          </p:cNvSpPr>
          <p:nvPr/>
        </p:nvSpPr>
        <p:spPr bwMode="auto">
          <a:xfrm>
            <a:off x="1925638" y="3787775"/>
            <a:ext cx="24606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34" name="Rectangle 38">
            <a:extLst>
              <a:ext uri="{FF2B5EF4-FFF2-40B4-BE49-F238E27FC236}">
                <a16:creationId xmlns:a16="http://schemas.microsoft.com/office/drawing/2014/main" id="{B21E15CA-766E-8F2C-56ED-DCF3F3FAB527}"/>
              </a:ext>
            </a:extLst>
          </p:cNvPr>
          <p:cNvSpPr>
            <a:spLocks noChangeArrowheads="1"/>
          </p:cNvSpPr>
          <p:nvPr/>
        </p:nvSpPr>
        <p:spPr bwMode="auto">
          <a:xfrm>
            <a:off x="2079625"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35" name="Rectangle 39">
            <a:extLst>
              <a:ext uri="{FF2B5EF4-FFF2-40B4-BE49-F238E27FC236}">
                <a16:creationId xmlns:a16="http://schemas.microsoft.com/office/drawing/2014/main" id="{A4DC53C3-CE42-EA4A-33B3-8CEFD5D0924F}"/>
              </a:ext>
            </a:extLst>
          </p:cNvPr>
          <p:cNvSpPr>
            <a:spLocks noChangeArrowheads="1"/>
          </p:cNvSpPr>
          <p:nvPr/>
        </p:nvSpPr>
        <p:spPr bwMode="auto">
          <a:xfrm>
            <a:off x="2540000" y="3787775"/>
            <a:ext cx="40481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36" name="Rectangle 40">
            <a:extLst>
              <a:ext uri="{FF2B5EF4-FFF2-40B4-BE49-F238E27FC236}">
                <a16:creationId xmlns:a16="http://schemas.microsoft.com/office/drawing/2014/main" id="{16051267-3012-D74A-3E92-E335E7152D19}"/>
              </a:ext>
            </a:extLst>
          </p:cNvPr>
          <p:cNvSpPr>
            <a:spLocks noChangeArrowheads="1"/>
          </p:cNvSpPr>
          <p:nvPr/>
        </p:nvSpPr>
        <p:spPr bwMode="auto">
          <a:xfrm>
            <a:off x="284638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37" name="Rectangle 41">
            <a:extLst>
              <a:ext uri="{FF2B5EF4-FFF2-40B4-BE49-F238E27FC236}">
                <a16:creationId xmlns:a16="http://schemas.microsoft.com/office/drawing/2014/main" id="{A51F21B8-BED0-23D1-F62A-5A1313B03824}"/>
              </a:ext>
            </a:extLst>
          </p:cNvPr>
          <p:cNvSpPr>
            <a:spLocks noChangeArrowheads="1"/>
          </p:cNvSpPr>
          <p:nvPr/>
        </p:nvSpPr>
        <p:spPr bwMode="auto">
          <a:xfrm>
            <a:off x="-1143000"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38" name="Rectangle 42">
            <a:extLst>
              <a:ext uri="{FF2B5EF4-FFF2-40B4-BE49-F238E27FC236}">
                <a16:creationId xmlns:a16="http://schemas.microsoft.com/office/drawing/2014/main" id="{8A6880F1-C3FD-EDFA-099E-B294F4CAA56A}"/>
              </a:ext>
            </a:extLst>
          </p:cNvPr>
          <p:cNvSpPr>
            <a:spLocks noChangeArrowheads="1"/>
          </p:cNvSpPr>
          <p:nvPr/>
        </p:nvSpPr>
        <p:spPr bwMode="auto">
          <a:xfrm>
            <a:off x="-52863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39" name="Rectangle 43">
            <a:extLst>
              <a:ext uri="{FF2B5EF4-FFF2-40B4-BE49-F238E27FC236}">
                <a16:creationId xmlns:a16="http://schemas.microsoft.com/office/drawing/2014/main" id="{90F9079B-3269-AB36-82A6-E5B99ADF6D89}"/>
              </a:ext>
            </a:extLst>
          </p:cNvPr>
          <p:cNvSpPr>
            <a:spLocks noChangeArrowheads="1"/>
          </p:cNvSpPr>
          <p:nvPr/>
        </p:nvSpPr>
        <p:spPr bwMode="auto">
          <a:xfrm>
            <a:off x="8413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40" name="Rectangle 44">
            <a:extLst>
              <a:ext uri="{FF2B5EF4-FFF2-40B4-BE49-F238E27FC236}">
                <a16:creationId xmlns:a16="http://schemas.microsoft.com/office/drawing/2014/main" id="{556B0587-7A71-677F-2FD0-D7511D16C59C}"/>
              </a:ext>
            </a:extLst>
          </p:cNvPr>
          <p:cNvSpPr>
            <a:spLocks noChangeArrowheads="1"/>
          </p:cNvSpPr>
          <p:nvPr/>
        </p:nvSpPr>
        <p:spPr bwMode="auto">
          <a:xfrm>
            <a:off x="698500"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41" name="Rectangle 45">
            <a:extLst>
              <a:ext uri="{FF2B5EF4-FFF2-40B4-BE49-F238E27FC236}">
                <a16:creationId xmlns:a16="http://schemas.microsoft.com/office/drawing/2014/main" id="{B40632D6-D77D-9BC4-5076-5A0CFDE0E0C8}"/>
              </a:ext>
            </a:extLst>
          </p:cNvPr>
          <p:cNvSpPr>
            <a:spLocks noChangeArrowheads="1"/>
          </p:cNvSpPr>
          <p:nvPr/>
        </p:nvSpPr>
        <p:spPr bwMode="auto">
          <a:xfrm>
            <a:off x="1311275"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42" name="Rectangle 46">
            <a:extLst>
              <a:ext uri="{FF2B5EF4-FFF2-40B4-BE49-F238E27FC236}">
                <a16:creationId xmlns:a16="http://schemas.microsoft.com/office/drawing/2014/main" id="{70A859E7-2FF7-C058-DA9C-0D427A5FDA34}"/>
              </a:ext>
            </a:extLst>
          </p:cNvPr>
          <p:cNvSpPr>
            <a:spLocks noChangeArrowheads="1"/>
          </p:cNvSpPr>
          <p:nvPr/>
        </p:nvSpPr>
        <p:spPr bwMode="auto">
          <a:xfrm>
            <a:off x="192563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43" name="Rectangle 47">
            <a:extLst>
              <a:ext uri="{FF2B5EF4-FFF2-40B4-BE49-F238E27FC236}">
                <a16:creationId xmlns:a16="http://schemas.microsoft.com/office/drawing/2014/main" id="{1DA35156-6F75-E377-319F-D7C32CC31AEF}"/>
              </a:ext>
            </a:extLst>
          </p:cNvPr>
          <p:cNvSpPr>
            <a:spLocks noChangeArrowheads="1"/>
          </p:cNvSpPr>
          <p:nvPr/>
        </p:nvSpPr>
        <p:spPr bwMode="auto">
          <a:xfrm>
            <a:off x="2540000"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44" name="Rectangle 48">
            <a:extLst>
              <a:ext uri="{FF2B5EF4-FFF2-40B4-BE49-F238E27FC236}">
                <a16:creationId xmlns:a16="http://schemas.microsoft.com/office/drawing/2014/main" id="{92D1AB83-4D8E-B730-3DE4-BD4BEF93EBB4}"/>
              </a:ext>
            </a:extLst>
          </p:cNvPr>
          <p:cNvSpPr>
            <a:spLocks noChangeArrowheads="1"/>
          </p:cNvSpPr>
          <p:nvPr/>
        </p:nvSpPr>
        <p:spPr bwMode="auto">
          <a:xfrm>
            <a:off x="3152775"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45" name="Rectangle 49">
            <a:extLst>
              <a:ext uri="{FF2B5EF4-FFF2-40B4-BE49-F238E27FC236}">
                <a16:creationId xmlns:a16="http://schemas.microsoft.com/office/drawing/2014/main" id="{F05D0984-7C59-7BBB-B3F7-C53C59F151FA}"/>
              </a:ext>
            </a:extLst>
          </p:cNvPr>
          <p:cNvSpPr>
            <a:spLocks noChangeArrowheads="1"/>
          </p:cNvSpPr>
          <p:nvPr/>
        </p:nvSpPr>
        <p:spPr bwMode="auto">
          <a:xfrm>
            <a:off x="3767138" y="4024313"/>
            <a:ext cx="2984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46" name="Rectangle 50">
            <a:extLst>
              <a:ext uri="{FF2B5EF4-FFF2-40B4-BE49-F238E27FC236}">
                <a16:creationId xmlns:a16="http://schemas.microsoft.com/office/drawing/2014/main" id="{E6EC14AA-8C57-F7D6-CFE0-CB84A244CBBB}"/>
              </a:ext>
            </a:extLst>
          </p:cNvPr>
          <p:cNvSpPr>
            <a:spLocks noChangeArrowheads="1"/>
          </p:cNvSpPr>
          <p:nvPr/>
        </p:nvSpPr>
        <p:spPr bwMode="auto">
          <a:xfrm>
            <a:off x="3971925"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47" name="Rectangle 51">
            <a:extLst>
              <a:ext uri="{FF2B5EF4-FFF2-40B4-BE49-F238E27FC236}">
                <a16:creationId xmlns:a16="http://schemas.microsoft.com/office/drawing/2014/main" id="{A9F75463-6F9D-5FA3-0B8F-E6138A605E83}"/>
              </a:ext>
            </a:extLst>
          </p:cNvPr>
          <p:cNvSpPr>
            <a:spLocks noChangeArrowheads="1"/>
          </p:cNvSpPr>
          <p:nvPr/>
        </p:nvSpPr>
        <p:spPr bwMode="auto">
          <a:xfrm>
            <a:off x="-114300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48" name="Rectangle 52">
            <a:extLst>
              <a:ext uri="{FF2B5EF4-FFF2-40B4-BE49-F238E27FC236}">
                <a16:creationId xmlns:a16="http://schemas.microsoft.com/office/drawing/2014/main" id="{FB4F49C2-2991-FBCD-E7B6-066EED1B2C20}"/>
              </a:ext>
            </a:extLst>
          </p:cNvPr>
          <p:cNvSpPr>
            <a:spLocks noChangeArrowheads="1"/>
          </p:cNvSpPr>
          <p:nvPr/>
        </p:nvSpPr>
        <p:spPr bwMode="auto">
          <a:xfrm>
            <a:off x="-52863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49" name="Rectangle 53">
            <a:extLst>
              <a:ext uri="{FF2B5EF4-FFF2-40B4-BE49-F238E27FC236}">
                <a16:creationId xmlns:a16="http://schemas.microsoft.com/office/drawing/2014/main" id="{213170A6-799D-3943-915E-E35AC33327B9}"/>
              </a:ext>
            </a:extLst>
          </p:cNvPr>
          <p:cNvSpPr>
            <a:spLocks noChangeArrowheads="1"/>
          </p:cNvSpPr>
          <p:nvPr/>
        </p:nvSpPr>
        <p:spPr bwMode="auto">
          <a:xfrm>
            <a:off x="84138" y="4259263"/>
            <a:ext cx="2984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50" name="Rectangle 54">
            <a:extLst>
              <a:ext uri="{FF2B5EF4-FFF2-40B4-BE49-F238E27FC236}">
                <a16:creationId xmlns:a16="http://schemas.microsoft.com/office/drawing/2014/main" id="{D5F8F092-1920-A526-6D46-34BBC9DB9B77}"/>
              </a:ext>
            </a:extLst>
          </p:cNvPr>
          <p:cNvSpPr>
            <a:spLocks noChangeArrowheads="1"/>
          </p:cNvSpPr>
          <p:nvPr/>
        </p:nvSpPr>
        <p:spPr bwMode="auto">
          <a:xfrm>
            <a:off x="288925"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51" name="Rectangle 55">
            <a:extLst>
              <a:ext uri="{FF2B5EF4-FFF2-40B4-BE49-F238E27FC236}">
                <a16:creationId xmlns:a16="http://schemas.microsoft.com/office/drawing/2014/main" id="{6458B780-CCE5-342A-7FDC-1CFBBA98563C}"/>
              </a:ext>
            </a:extLst>
          </p:cNvPr>
          <p:cNvSpPr>
            <a:spLocks noChangeArrowheads="1"/>
          </p:cNvSpPr>
          <p:nvPr/>
        </p:nvSpPr>
        <p:spPr bwMode="auto">
          <a:xfrm>
            <a:off x="69850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52" name="Rectangle 56">
            <a:extLst>
              <a:ext uri="{FF2B5EF4-FFF2-40B4-BE49-F238E27FC236}">
                <a16:creationId xmlns:a16="http://schemas.microsoft.com/office/drawing/2014/main" id="{47A40E28-2C51-E4EA-4FBE-19E57A49C81C}"/>
              </a:ext>
            </a:extLst>
          </p:cNvPr>
          <p:cNvSpPr>
            <a:spLocks noChangeArrowheads="1"/>
          </p:cNvSpPr>
          <p:nvPr/>
        </p:nvSpPr>
        <p:spPr bwMode="auto">
          <a:xfrm>
            <a:off x="1311275"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53" name="Rectangle 57">
            <a:extLst>
              <a:ext uri="{FF2B5EF4-FFF2-40B4-BE49-F238E27FC236}">
                <a16:creationId xmlns:a16="http://schemas.microsoft.com/office/drawing/2014/main" id="{35E3DC50-3E8A-9C4B-AA34-9BEA72BA0D79}"/>
              </a:ext>
            </a:extLst>
          </p:cNvPr>
          <p:cNvSpPr>
            <a:spLocks noChangeArrowheads="1"/>
          </p:cNvSpPr>
          <p:nvPr/>
        </p:nvSpPr>
        <p:spPr bwMode="auto">
          <a:xfrm>
            <a:off x="192563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54" name="Rectangle 58">
            <a:extLst>
              <a:ext uri="{FF2B5EF4-FFF2-40B4-BE49-F238E27FC236}">
                <a16:creationId xmlns:a16="http://schemas.microsoft.com/office/drawing/2014/main" id="{56904ECE-3885-5372-9167-E0057D6CB77F}"/>
              </a:ext>
            </a:extLst>
          </p:cNvPr>
          <p:cNvSpPr>
            <a:spLocks noChangeArrowheads="1"/>
          </p:cNvSpPr>
          <p:nvPr/>
        </p:nvSpPr>
        <p:spPr bwMode="auto">
          <a:xfrm>
            <a:off x="254000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55" name="Rectangle 59">
            <a:extLst>
              <a:ext uri="{FF2B5EF4-FFF2-40B4-BE49-F238E27FC236}">
                <a16:creationId xmlns:a16="http://schemas.microsoft.com/office/drawing/2014/main" id="{12B098C1-9C6B-9C79-3A5B-C3F1C6DBA27D}"/>
              </a:ext>
            </a:extLst>
          </p:cNvPr>
          <p:cNvSpPr>
            <a:spLocks noChangeArrowheads="1"/>
          </p:cNvSpPr>
          <p:nvPr/>
        </p:nvSpPr>
        <p:spPr bwMode="auto">
          <a:xfrm>
            <a:off x="3152775"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56" name="Rectangle 60">
            <a:extLst>
              <a:ext uri="{FF2B5EF4-FFF2-40B4-BE49-F238E27FC236}">
                <a16:creationId xmlns:a16="http://schemas.microsoft.com/office/drawing/2014/main" id="{798EA3FD-4960-DFC5-AC8B-DB4CCCEF48A5}"/>
              </a:ext>
            </a:extLst>
          </p:cNvPr>
          <p:cNvSpPr>
            <a:spLocks noChangeArrowheads="1"/>
          </p:cNvSpPr>
          <p:nvPr/>
        </p:nvSpPr>
        <p:spPr bwMode="auto">
          <a:xfrm>
            <a:off x="376713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57" name="Rectangle 61">
            <a:extLst>
              <a:ext uri="{FF2B5EF4-FFF2-40B4-BE49-F238E27FC236}">
                <a16:creationId xmlns:a16="http://schemas.microsoft.com/office/drawing/2014/main" id="{1358CE49-3E10-4517-F0B5-D8B30994A4D4}"/>
              </a:ext>
            </a:extLst>
          </p:cNvPr>
          <p:cNvSpPr>
            <a:spLocks noChangeArrowheads="1"/>
          </p:cNvSpPr>
          <p:nvPr/>
        </p:nvSpPr>
        <p:spPr bwMode="auto">
          <a:xfrm>
            <a:off x="-1143000"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58" name="Rectangle 62">
            <a:extLst>
              <a:ext uri="{FF2B5EF4-FFF2-40B4-BE49-F238E27FC236}">
                <a16:creationId xmlns:a16="http://schemas.microsoft.com/office/drawing/2014/main" id="{FD20E049-5231-9822-D8BC-002D8731E14D}"/>
              </a:ext>
            </a:extLst>
          </p:cNvPr>
          <p:cNvSpPr>
            <a:spLocks noChangeArrowheads="1"/>
          </p:cNvSpPr>
          <p:nvPr/>
        </p:nvSpPr>
        <p:spPr bwMode="auto">
          <a:xfrm>
            <a:off x="-52863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59" name="Rectangle 63">
            <a:extLst>
              <a:ext uri="{FF2B5EF4-FFF2-40B4-BE49-F238E27FC236}">
                <a16:creationId xmlns:a16="http://schemas.microsoft.com/office/drawing/2014/main" id="{71EA3075-663A-B9EB-1F1D-E320A19C9C9E}"/>
              </a:ext>
            </a:extLst>
          </p:cNvPr>
          <p:cNvSpPr>
            <a:spLocks noChangeArrowheads="1"/>
          </p:cNvSpPr>
          <p:nvPr/>
        </p:nvSpPr>
        <p:spPr bwMode="auto">
          <a:xfrm>
            <a:off x="8413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60" name="Rectangle 64">
            <a:extLst>
              <a:ext uri="{FF2B5EF4-FFF2-40B4-BE49-F238E27FC236}">
                <a16:creationId xmlns:a16="http://schemas.microsoft.com/office/drawing/2014/main" id="{16F964E8-D86B-15E1-B85F-C819ED58E032}"/>
              </a:ext>
            </a:extLst>
          </p:cNvPr>
          <p:cNvSpPr>
            <a:spLocks noChangeArrowheads="1"/>
          </p:cNvSpPr>
          <p:nvPr/>
        </p:nvSpPr>
        <p:spPr bwMode="auto">
          <a:xfrm>
            <a:off x="698500"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61" name="Rectangle 65">
            <a:extLst>
              <a:ext uri="{FF2B5EF4-FFF2-40B4-BE49-F238E27FC236}">
                <a16:creationId xmlns:a16="http://schemas.microsoft.com/office/drawing/2014/main" id="{4552AD32-419F-44B6-5DDC-38878C7BD47E}"/>
              </a:ext>
            </a:extLst>
          </p:cNvPr>
          <p:cNvSpPr>
            <a:spLocks noChangeArrowheads="1"/>
          </p:cNvSpPr>
          <p:nvPr/>
        </p:nvSpPr>
        <p:spPr bwMode="auto">
          <a:xfrm>
            <a:off x="1311275" y="4494213"/>
            <a:ext cx="77787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62" name="Rectangle 66">
            <a:extLst>
              <a:ext uri="{FF2B5EF4-FFF2-40B4-BE49-F238E27FC236}">
                <a16:creationId xmlns:a16="http://schemas.microsoft.com/office/drawing/2014/main" id="{7D26A8F9-C14D-291A-D1A8-CF237474B4FB}"/>
              </a:ext>
            </a:extLst>
          </p:cNvPr>
          <p:cNvSpPr>
            <a:spLocks noChangeArrowheads="1"/>
          </p:cNvSpPr>
          <p:nvPr/>
        </p:nvSpPr>
        <p:spPr bwMode="auto">
          <a:xfrm>
            <a:off x="197643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63" name="Rectangle 67">
            <a:extLst>
              <a:ext uri="{FF2B5EF4-FFF2-40B4-BE49-F238E27FC236}">
                <a16:creationId xmlns:a16="http://schemas.microsoft.com/office/drawing/2014/main" id="{F8B7F5AA-AA7F-661B-71B0-706EC74E2A6A}"/>
              </a:ext>
            </a:extLst>
          </p:cNvPr>
          <p:cNvSpPr>
            <a:spLocks noChangeArrowheads="1"/>
          </p:cNvSpPr>
          <p:nvPr/>
        </p:nvSpPr>
        <p:spPr bwMode="auto">
          <a:xfrm>
            <a:off x="2540000"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64" name="Rectangle 68">
            <a:extLst>
              <a:ext uri="{FF2B5EF4-FFF2-40B4-BE49-F238E27FC236}">
                <a16:creationId xmlns:a16="http://schemas.microsoft.com/office/drawing/2014/main" id="{B17EC0A9-D98F-34FF-A454-6FA38EFF6BBB}"/>
              </a:ext>
            </a:extLst>
          </p:cNvPr>
          <p:cNvSpPr>
            <a:spLocks noChangeArrowheads="1"/>
          </p:cNvSpPr>
          <p:nvPr/>
        </p:nvSpPr>
        <p:spPr bwMode="auto">
          <a:xfrm>
            <a:off x="3152775"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65" name="Rectangle 69">
            <a:extLst>
              <a:ext uri="{FF2B5EF4-FFF2-40B4-BE49-F238E27FC236}">
                <a16:creationId xmlns:a16="http://schemas.microsoft.com/office/drawing/2014/main" id="{66E8BA27-DBED-985C-2D75-F1A2CD71875D}"/>
              </a:ext>
            </a:extLst>
          </p:cNvPr>
          <p:cNvSpPr>
            <a:spLocks noChangeArrowheads="1"/>
          </p:cNvSpPr>
          <p:nvPr/>
        </p:nvSpPr>
        <p:spPr bwMode="auto">
          <a:xfrm>
            <a:off x="-1143000"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66" name="Rectangle 70">
            <a:extLst>
              <a:ext uri="{FF2B5EF4-FFF2-40B4-BE49-F238E27FC236}">
                <a16:creationId xmlns:a16="http://schemas.microsoft.com/office/drawing/2014/main" id="{98AF31B4-8F41-1BA5-D1A0-35EC3B81F60A}"/>
              </a:ext>
            </a:extLst>
          </p:cNvPr>
          <p:cNvSpPr>
            <a:spLocks noChangeArrowheads="1"/>
          </p:cNvSpPr>
          <p:nvPr/>
        </p:nvSpPr>
        <p:spPr bwMode="auto">
          <a:xfrm>
            <a:off x="-52863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67" name="Rectangle 71">
            <a:extLst>
              <a:ext uri="{FF2B5EF4-FFF2-40B4-BE49-F238E27FC236}">
                <a16:creationId xmlns:a16="http://schemas.microsoft.com/office/drawing/2014/main" id="{27B8FE3A-723F-4B4D-BF9B-B836A702FDE0}"/>
              </a:ext>
            </a:extLst>
          </p:cNvPr>
          <p:cNvSpPr>
            <a:spLocks noChangeArrowheads="1"/>
          </p:cNvSpPr>
          <p:nvPr/>
        </p:nvSpPr>
        <p:spPr bwMode="auto">
          <a:xfrm>
            <a:off x="8413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68" name="Rectangle 72">
            <a:extLst>
              <a:ext uri="{FF2B5EF4-FFF2-40B4-BE49-F238E27FC236}">
                <a16:creationId xmlns:a16="http://schemas.microsoft.com/office/drawing/2014/main" id="{BF5CACDA-165F-77EA-C083-4E2142A2EB29}"/>
              </a:ext>
            </a:extLst>
          </p:cNvPr>
          <p:cNvSpPr>
            <a:spLocks noChangeArrowheads="1"/>
          </p:cNvSpPr>
          <p:nvPr/>
        </p:nvSpPr>
        <p:spPr bwMode="auto">
          <a:xfrm>
            <a:off x="698500"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69" name="Rectangle 73">
            <a:extLst>
              <a:ext uri="{FF2B5EF4-FFF2-40B4-BE49-F238E27FC236}">
                <a16:creationId xmlns:a16="http://schemas.microsoft.com/office/drawing/2014/main" id="{20CFDABF-0497-65B3-394B-E4B64560CC6E}"/>
              </a:ext>
            </a:extLst>
          </p:cNvPr>
          <p:cNvSpPr>
            <a:spLocks noChangeArrowheads="1"/>
          </p:cNvSpPr>
          <p:nvPr/>
        </p:nvSpPr>
        <p:spPr bwMode="auto">
          <a:xfrm>
            <a:off x="1311275"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70" name="Rectangle 74">
            <a:extLst>
              <a:ext uri="{FF2B5EF4-FFF2-40B4-BE49-F238E27FC236}">
                <a16:creationId xmlns:a16="http://schemas.microsoft.com/office/drawing/2014/main" id="{608B873E-D582-0B1F-1465-27B8A4941325}"/>
              </a:ext>
            </a:extLst>
          </p:cNvPr>
          <p:cNvSpPr>
            <a:spLocks noChangeArrowheads="1"/>
          </p:cNvSpPr>
          <p:nvPr/>
        </p:nvSpPr>
        <p:spPr bwMode="auto">
          <a:xfrm>
            <a:off x="192563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71" name="Rectangle 75">
            <a:extLst>
              <a:ext uri="{FF2B5EF4-FFF2-40B4-BE49-F238E27FC236}">
                <a16:creationId xmlns:a16="http://schemas.microsoft.com/office/drawing/2014/main" id="{02D31ECE-BE01-2C50-9318-4D56A9E346D1}"/>
              </a:ext>
            </a:extLst>
          </p:cNvPr>
          <p:cNvSpPr>
            <a:spLocks noChangeArrowheads="1"/>
          </p:cNvSpPr>
          <p:nvPr/>
        </p:nvSpPr>
        <p:spPr bwMode="auto">
          <a:xfrm>
            <a:off x="2540000" y="4729163"/>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72" name="Rectangle 76">
            <a:extLst>
              <a:ext uri="{FF2B5EF4-FFF2-40B4-BE49-F238E27FC236}">
                <a16:creationId xmlns:a16="http://schemas.microsoft.com/office/drawing/2014/main" id="{84F845B8-F42D-BABE-D980-389973A6F3AF}"/>
              </a:ext>
            </a:extLst>
          </p:cNvPr>
          <p:cNvSpPr>
            <a:spLocks noChangeArrowheads="1"/>
          </p:cNvSpPr>
          <p:nvPr/>
        </p:nvSpPr>
        <p:spPr bwMode="auto">
          <a:xfrm>
            <a:off x="279558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73" name="Rectangle 77">
            <a:extLst>
              <a:ext uri="{FF2B5EF4-FFF2-40B4-BE49-F238E27FC236}">
                <a16:creationId xmlns:a16="http://schemas.microsoft.com/office/drawing/2014/main" id="{F0479AE9-3FD1-FE7D-F320-6A8205E0292E}"/>
              </a:ext>
            </a:extLst>
          </p:cNvPr>
          <p:cNvSpPr>
            <a:spLocks noChangeArrowheads="1"/>
          </p:cNvSpPr>
          <p:nvPr/>
        </p:nvSpPr>
        <p:spPr bwMode="auto">
          <a:xfrm>
            <a:off x="-1143000"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74" name="Rectangle 78">
            <a:extLst>
              <a:ext uri="{FF2B5EF4-FFF2-40B4-BE49-F238E27FC236}">
                <a16:creationId xmlns:a16="http://schemas.microsoft.com/office/drawing/2014/main" id="{50A4FCF6-2F5D-EDD3-52C7-E0B4FD4A3167}"/>
              </a:ext>
            </a:extLst>
          </p:cNvPr>
          <p:cNvSpPr>
            <a:spLocks noChangeArrowheads="1"/>
          </p:cNvSpPr>
          <p:nvPr/>
        </p:nvSpPr>
        <p:spPr bwMode="auto">
          <a:xfrm>
            <a:off x="-528638"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75" name="Rectangle 79">
            <a:extLst>
              <a:ext uri="{FF2B5EF4-FFF2-40B4-BE49-F238E27FC236}">
                <a16:creationId xmlns:a16="http://schemas.microsoft.com/office/drawing/2014/main" id="{C710CBE9-C83A-9A0E-6B6B-3FCBDE2AD0BE}"/>
              </a:ext>
            </a:extLst>
          </p:cNvPr>
          <p:cNvSpPr>
            <a:spLocks noChangeArrowheads="1"/>
          </p:cNvSpPr>
          <p:nvPr/>
        </p:nvSpPr>
        <p:spPr bwMode="auto">
          <a:xfrm>
            <a:off x="84138"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76" name="Rectangle 80">
            <a:extLst>
              <a:ext uri="{FF2B5EF4-FFF2-40B4-BE49-F238E27FC236}">
                <a16:creationId xmlns:a16="http://schemas.microsoft.com/office/drawing/2014/main" id="{270AA234-2B08-FC33-6FA6-152CAFE2B010}"/>
              </a:ext>
            </a:extLst>
          </p:cNvPr>
          <p:cNvSpPr>
            <a:spLocks noChangeArrowheads="1"/>
          </p:cNvSpPr>
          <p:nvPr/>
        </p:nvSpPr>
        <p:spPr bwMode="auto">
          <a:xfrm>
            <a:off x="698500"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77" name="Rectangle 81">
            <a:extLst>
              <a:ext uri="{FF2B5EF4-FFF2-40B4-BE49-F238E27FC236}">
                <a16:creationId xmlns:a16="http://schemas.microsoft.com/office/drawing/2014/main" id="{40BE1898-29C7-C477-BD83-ECCCB9D7DFF5}"/>
              </a:ext>
            </a:extLst>
          </p:cNvPr>
          <p:cNvSpPr>
            <a:spLocks noChangeArrowheads="1"/>
          </p:cNvSpPr>
          <p:nvPr/>
        </p:nvSpPr>
        <p:spPr bwMode="auto">
          <a:xfrm>
            <a:off x="1311275"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78" name="Rectangle 82">
            <a:extLst>
              <a:ext uri="{FF2B5EF4-FFF2-40B4-BE49-F238E27FC236}">
                <a16:creationId xmlns:a16="http://schemas.microsoft.com/office/drawing/2014/main" id="{D5ED61A5-6166-3ED9-4557-9A90F6983C9B}"/>
              </a:ext>
            </a:extLst>
          </p:cNvPr>
          <p:cNvSpPr>
            <a:spLocks noChangeArrowheads="1"/>
          </p:cNvSpPr>
          <p:nvPr/>
        </p:nvSpPr>
        <p:spPr bwMode="auto">
          <a:xfrm>
            <a:off x="-1143000" y="52006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79" name="Rectangle 83">
            <a:extLst>
              <a:ext uri="{FF2B5EF4-FFF2-40B4-BE49-F238E27FC236}">
                <a16:creationId xmlns:a16="http://schemas.microsoft.com/office/drawing/2014/main" id="{21F0209F-3297-F1E0-87C1-9BE293DA2010}"/>
              </a:ext>
            </a:extLst>
          </p:cNvPr>
          <p:cNvSpPr>
            <a:spLocks noChangeArrowheads="1"/>
          </p:cNvSpPr>
          <p:nvPr/>
        </p:nvSpPr>
        <p:spPr bwMode="auto">
          <a:xfrm>
            <a:off x="-1143000" y="54356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80" name="Rectangle 84">
            <a:extLst>
              <a:ext uri="{FF2B5EF4-FFF2-40B4-BE49-F238E27FC236}">
                <a16:creationId xmlns:a16="http://schemas.microsoft.com/office/drawing/2014/main" id="{8F143265-2D94-5049-C029-714F422AED2C}"/>
              </a:ext>
            </a:extLst>
          </p:cNvPr>
          <p:cNvSpPr>
            <a:spLocks noChangeArrowheads="1"/>
          </p:cNvSpPr>
          <p:nvPr/>
        </p:nvSpPr>
        <p:spPr bwMode="auto">
          <a:xfrm>
            <a:off x="-1143000"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81" name="Rectangle 85">
            <a:extLst>
              <a:ext uri="{FF2B5EF4-FFF2-40B4-BE49-F238E27FC236}">
                <a16:creationId xmlns:a16="http://schemas.microsoft.com/office/drawing/2014/main" id="{D42279EB-0156-4EB4-DB3F-BF1E1F55AB65}"/>
              </a:ext>
            </a:extLst>
          </p:cNvPr>
          <p:cNvSpPr>
            <a:spLocks noChangeArrowheads="1"/>
          </p:cNvSpPr>
          <p:nvPr/>
        </p:nvSpPr>
        <p:spPr bwMode="auto">
          <a:xfrm>
            <a:off x="-528638"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82" name="Rectangle 86">
            <a:extLst>
              <a:ext uri="{FF2B5EF4-FFF2-40B4-BE49-F238E27FC236}">
                <a16:creationId xmlns:a16="http://schemas.microsoft.com/office/drawing/2014/main" id="{E747ED8F-16E9-3083-D24B-9C8405766211}"/>
              </a:ext>
            </a:extLst>
          </p:cNvPr>
          <p:cNvSpPr>
            <a:spLocks noChangeArrowheads="1"/>
          </p:cNvSpPr>
          <p:nvPr/>
        </p:nvSpPr>
        <p:spPr bwMode="auto">
          <a:xfrm>
            <a:off x="84138"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83" name="Rectangle 87">
            <a:extLst>
              <a:ext uri="{FF2B5EF4-FFF2-40B4-BE49-F238E27FC236}">
                <a16:creationId xmlns:a16="http://schemas.microsoft.com/office/drawing/2014/main" id="{5BEF01AB-360F-0D7A-C2B1-B43297AD2B74}"/>
              </a:ext>
            </a:extLst>
          </p:cNvPr>
          <p:cNvSpPr>
            <a:spLocks noChangeArrowheads="1"/>
          </p:cNvSpPr>
          <p:nvPr/>
        </p:nvSpPr>
        <p:spPr bwMode="auto">
          <a:xfrm>
            <a:off x="698500"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84" name="Rectangle 88">
            <a:extLst>
              <a:ext uri="{FF2B5EF4-FFF2-40B4-BE49-F238E27FC236}">
                <a16:creationId xmlns:a16="http://schemas.microsoft.com/office/drawing/2014/main" id="{E1AB4A12-5216-6C0D-4E62-AB176BA09773}"/>
              </a:ext>
            </a:extLst>
          </p:cNvPr>
          <p:cNvSpPr>
            <a:spLocks noChangeArrowheads="1"/>
          </p:cNvSpPr>
          <p:nvPr/>
        </p:nvSpPr>
        <p:spPr bwMode="auto">
          <a:xfrm>
            <a:off x="-114300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85" name="Rectangle 89">
            <a:extLst>
              <a:ext uri="{FF2B5EF4-FFF2-40B4-BE49-F238E27FC236}">
                <a16:creationId xmlns:a16="http://schemas.microsoft.com/office/drawing/2014/main" id="{4F42B7D9-D72E-933E-FD59-40E20863A840}"/>
              </a:ext>
            </a:extLst>
          </p:cNvPr>
          <p:cNvSpPr>
            <a:spLocks noChangeArrowheads="1"/>
          </p:cNvSpPr>
          <p:nvPr/>
        </p:nvSpPr>
        <p:spPr bwMode="auto">
          <a:xfrm>
            <a:off x="-52863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86" name="Rectangle 90">
            <a:extLst>
              <a:ext uri="{FF2B5EF4-FFF2-40B4-BE49-F238E27FC236}">
                <a16:creationId xmlns:a16="http://schemas.microsoft.com/office/drawing/2014/main" id="{BF25991E-140F-5CAB-D175-A7407731434F}"/>
              </a:ext>
            </a:extLst>
          </p:cNvPr>
          <p:cNvSpPr>
            <a:spLocks noChangeArrowheads="1"/>
          </p:cNvSpPr>
          <p:nvPr/>
        </p:nvSpPr>
        <p:spPr bwMode="auto">
          <a:xfrm>
            <a:off x="84138" y="5907088"/>
            <a:ext cx="9207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Mary</a:t>
            </a:r>
            <a:endParaRPr lang="en-US" altLang="en-US" sz="2400">
              <a:latin typeface="Times New Roman" panose="02020603050405020304" pitchFamily="18" charset="0"/>
            </a:endParaRPr>
          </a:p>
        </p:txBody>
      </p:sp>
      <p:sp>
        <p:nvSpPr>
          <p:cNvPr id="208987" name="Rectangle 91">
            <a:extLst>
              <a:ext uri="{FF2B5EF4-FFF2-40B4-BE49-F238E27FC236}">
                <a16:creationId xmlns:a16="http://schemas.microsoft.com/office/drawing/2014/main" id="{29452777-863E-1D9D-F273-3ABE5D638AD6}"/>
              </a:ext>
            </a:extLst>
          </p:cNvPr>
          <p:cNvSpPr>
            <a:spLocks noChangeArrowheads="1"/>
          </p:cNvSpPr>
          <p:nvPr/>
        </p:nvSpPr>
        <p:spPr bwMode="auto">
          <a:xfrm>
            <a:off x="88582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88" name="Rectangle 92">
            <a:extLst>
              <a:ext uri="{FF2B5EF4-FFF2-40B4-BE49-F238E27FC236}">
                <a16:creationId xmlns:a16="http://schemas.microsoft.com/office/drawing/2014/main" id="{208176BF-499E-9F00-8EE2-78952CF8D6E5}"/>
              </a:ext>
            </a:extLst>
          </p:cNvPr>
          <p:cNvSpPr>
            <a:spLocks noChangeArrowheads="1"/>
          </p:cNvSpPr>
          <p:nvPr/>
        </p:nvSpPr>
        <p:spPr bwMode="auto">
          <a:xfrm>
            <a:off x="131127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89" name="Rectangle 93">
            <a:extLst>
              <a:ext uri="{FF2B5EF4-FFF2-40B4-BE49-F238E27FC236}">
                <a16:creationId xmlns:a16="http://schemas.microsoft.com/office/drawing/2014/main" id="{9DE738D7-7BC9-B042-C6C0-A691C7B969FF}"/>
              </a:ext>
            </a:extLst>
          </p:cNvPr>
          <p:cNvSpPr>
            <a:spLocks noChangeArrowheads="1"/>
          </p:cNvSpPr>
          <p:nvPr/>
        </p:nvSpPr>
        <p:spPr bwMode="auto">
          <a:xfrm>
            <a:off x="192563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90" name="Rectangle 94">
            <a:extLst>
              <a:ext uri="{FF2B5EF4-FFF2-40B4-BE49-F238E27FC236}">
                <a16:creationId xmlns:a16="http://schemas.microsoft.com/office/drawing/2014/main" id="{A0EA2502-4D53-3552-F8A5-4C1D964C9D5A}"/>
              </a:ext>
            </a:extLst>
          </p:cNvPr>
          <p:cNvSpPr>
            <a:spLocks noChangeArrowheads="1"/>
          </p:cNvSpPr>
          <p:nvPr/>
        </p:nvSpPr>
        <p:spPr bwMode="auto">
          <a:xfrm>
            <a:off x="254000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91" name="Rectangle 95">
            <a:extLst>
              <a:ext uri="{FF2B5EF4-FFF2-40B4-BE49-F238E27FC236}">
                <a16:creationId xmlns:a16="http://schemas.microsoft.com/office/drawing/2014/main" id="{FADF6EAB-588C-91D5-916D-C8D9F18C0C4E}"/>
              </a:ext>
            </a:extLst>
          </p:cNvPr>
          <p:cNvSpPr>
            <a:spLocks noChangeArrowheads="1"/>
          </p:cNvSpPr>
          <p:nvPr/>
        </p:nvSpPr>
        <p:spPr bwMode="auto">
          <a:xfrm>
            <a:off x="315277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92" name="Rectangle 96">
            <a:extLst>
              <a:ext uri="{FF2B5EF4-FFF2-40B4-BE49-F238E27FC236}">
                <a16:creationId xmlns:a16="http://schemas.microsoft.com/office/drawing/2014/main" id="{DE1A5903-B246-3996-666B-0F7C6C4A62AA}"/>
              </a:ext>
            </a:extLst>
          </p:cNvPr>
          <p:cNvSpPr>
            <a:spLocks noChangeArrowheads="1"/>
          </p:cNvSpPr>
          <p:nvPr/>
        </p:nvSpPr>
        <p:spPr bwMode="auto">
          <a:xfrm>
            <a:off x="3767138" y="5907088"/>
            <a:ext cx="60166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Roses</a:t>
            </a:r>
            <a:endParaRPr lang="en-US" altLang="en-US" sz="2400">
              <a:latin typeface="Times New Roman" panose="02020603050405020304" pitchFamily="18" charset="0"/>
            </a:endParaRPr>
          </a:p>
        </p:txBody>
      </p:sp>
      <p:sp>
        <p:nvSpPr>
          <p:cNvPr id="208993" name="Rectangle 97">
            <a:extLst>
              <a:ext uri="{FF2B5EF4-FFF2-40B4-BE49-F238E27FC236}">
                <a16:creationId xmlns:a16="http://schemas.microsoft.com/office/drawing/2014/main" id="{64B1F68F-68FE-6D0E-7EF2-E0DAC28F3347}"/>
              </a:ext>
            </a:extLst>
          </p:cNvPr>
          <p:cNvSpPr>
            <a:spLocks noChangeArrowheads="1"/>
          </p:cNvSpPr>
          <p:nvPr/>
        </p:nvSpPr>
        <p:spPr bwMode="auto">
          <a:xfrm>
            <a:off x="425608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8994" name="Line 98">
            <a:extLst>
              <a:ext uri="{FF2B5EF4-FFF2-40B4-BE49-F238E27FC236}">
                <a16:creationId xmlns:a16="http://schemas.microsoft.com/office/drawing/2014/main" id="{60A3150E-7E39-65C5-151E-550B83741746}"/>
              </a:ext>
            </a:extLst>
          </p:cNvPr>
          <p:cNvSpPr>
            <a:spLocks noChangeShapeType="1"/>
          </p:cNvSpPr>
          <p:nvPr/>
        </p:nvSpPr>
        <p:spPr bwMode="auto">
          <a:xfrm>
            <a:off x="544513" y="2355850"/>
            <a:ext cx="1587" cy="3376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95" name="Line 99">
            <a:extLst>
              <a:ext uri="{FF2B5EF4-FFF2-40B4-BE49-F238E27FC236}">
                <a16:creationId xmlns:a16="http://schemas.microsoft.com/office/drawing/2014/main" id="{362282A4-8201-C8B0-3BE2-4A86A96ECDCC}"/>
              </a:ext>
            </a:extLst>
          </p:cNvPr>
          <p:cNvSpPr>
            <a:spLocks noChangeShapeType="1"/>
          </p:cNvSpPr>
          <p:nvPr/>
        </p:nvSpPr>
        <p:spPr bwMode="auto">
          <a:xfrm>
            <a:off x="544513" y="5732463"/>
            <a:ext cx="352901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96" name="Freeform 100">
            <a:extLst>
              <a:ext uri="{FF2B5EF4-FFF2-40B4-BE49-F238E27FC236}">
                <a16:creationId xmlns:a16="http://schemas.microsoft.com/office/drawing/2014/main" id="{414AA332-8610-E761-AA99-4CBADA2F7839}"/>
              </a:ext>
            </a:extLst>
          </p:cNvPr>
          <p:cNvSpPr>
            <a:spLocks/>
          </p:cNvSpPr>
          <p:nvPr/>
        </p:nvSpPr>
        <p:spPr bwMode="auto">
          <a:xfrm>
            <a:off x="1331913" y="2825750"/>
            <a:ext cx="1530350" cy="1849438"/>
          </a:xfrm>
          <a:custGeom>
            <a:avLst/>
            <a:gdLst>
              <a:gd name="T0" fmla="*/ 2147483646 w 964"/>
              <a:gd name="T1" fmla="*/ 2147483646 h 1165"/>
              <a:gd name="T2" fmla="*/ 2147483646 w 964"/>
              <a:gd name="T3" fmla="*/ 2147483646 h 1165"/>
              <a:gd name="T4" fmla="*/ 2147483646 w 964"/>
              <a:gd name="T5" fmla="*/ 2147483646 h 1165"/>
              <a:gd name="T6" fmla="*/ 2147483646 w 964"/>
              <a:gd name="T7" fmla="*/ 2147483646 h 1165"/>
              <a:gd name="T8" fmla="*/ 2147483646 w 964"/>
              <a:gd name="T9" fmla="*/ 2147483646 h 1165"/>
              <a:gd name="T10" fmla="*/ 2147483646 w 964"/>
              <a:gd name="T11" fmla="*/ 2147483646 h 1165"/>
              <a:gd name="T12" fmla="*/ 2147483646 w 964"/>
              <a:gd name="T13" fmla="*/ 2147483646 h 1165"/>
              <a:gd name="T14" fmla="*/ 2147483646 w 964"/>
              <a:gd name="T15" fmla="*/ 2147483646 h 1165"/>
              <a:gd name="T16" fmla="*/ 2147483646 w 964"/>
              <a:gd name="T17" fmla="*/ 2147483646 h 1165"/>
              <a:gd name="T18" fmla="*/ 2147483646 w 964"/>
              <a:gd name="T19" fmla="*/ 2147483646 h 1165"/>
              <a:gd name="T20" fmla="*/ 2147483646 w 964"/>
              <a:gd name="T21" fmla="*/ 2147483646 h 1165"/>
              <a:gd name="T22" fmla="*/ 2147483646 w 964"/>
              <a:gd name="T23" fmla="*/ 2147483646 h 1165"/>
              <a:gd name="T24" fmla="*/ 2147483646 w 964"/>
              <a:gd name="T25" fmla="*/ 2147483646 h 1165"/>
              <a:gd name="T26" fmla="*/ 2147483646 w 964"/>
              <a:gd name="T27" fmla="*/ 2147483646 h 1165"/>
              <a:gd name="T28" fmla="*/ 2147483646 w 964"/>
              <a:gd name="T29" fmla="*/ 2147483646 h 1165"/>
              <a:gd name="T30" fmla="*/ 2147483646 w 964"/>
              <a:gd name="T31" fmla="*/ 2147483646 h 1165"/>
              <a:gd name="T32" fmla="*/ 2147483646 w 964"/>
              <a:gd name="T33" fmla="*/ 2147483646 h 1165"/>
              <a:gd name="T34" fmla="*/ 2147483646 w 964"/>
              <a:gd name="T35" fmla="*/ 2147483646 h 1165"/>
              <a:gd name="T36" fmla="*/ 2147483646 w 964"/>
              <a:gd name="T37" fmla="*/ 2147483646 h 1165"/>
              <a:gd name="T38" fmla="*/ 2147483646 w 964"/>
              <a:gd name="T39" fmla="*/ 2147483646 h 1165"/>
              <a:gd name="T40" fmla="*/ 2147483646 w 964"/>
              <a:gd name="T41" fmla="*/ 2147483646 h 1165"/>
              <a:gd name="T42" fmla="*/ 2147483646 w 964"/>
              <a:gd name="T43" fmla="*/ 2147483646 h 1165"/>
              <a:gd name="T44" fmla="*/ 2147483646 w 964"/>
              <a:gd name="T45" fmla="*/ 2147483646 h 1165"/>
              <a:gd name="T46" fmla="*/ 2147483646 w 964"/>
              <a:gd name="T47" fmla="*/ 2147483646 h 1165"/>
              <a:gd name="T48" fmla="*/ 2147483646 w 964"/>
              <a:gd name="T49" fmla="*/ 2147483646 h 1165"/>
              <a:gd name="T50" fmla="*/ 2147483646 w 964"/>
              <a:gd name="T51" fmla="*/ 2147483646 h 1165"/>
              <a:gd name="T52" fmla="*/ 2147483646 w 964"/>
              <a:gd name="T53" fmla="*/ 2147483646 h 1165"/>
              <a:gd name="T54" fmla="*/ 2147483646 w 964"/>
              <a:gd name="T55" fmla="*/ 2147483646 h 1165"/>
              <a:gd name="T56" fmla="*/ 2147483646 w 964"/>
              <a:gd name="T57" fmla="*/ 2147483646 h 1165"/>
              <a:gd name="T58" fmla="*/ 2147483646 w 964"/>
              <a:gd name="T59" fmla="*/ 2147483646 h 1165"/>
              <a:gd name="T60" fmla="*/ 2147483646 w 964"/>
              <a:gd name="T61" fmla="*/ 2147483646 h 1165"/>
              <a:gd name="T62" fmla="*/ 2147483646 w 964"/>
              <a:gd name="T63" fmla="*/ 2147483646 h 1165"/>
              <a:gd name="T64" fmla="*/ 2147483646 w 964"/>
              <a:gd name="T65" fmla="*/ 2147483646 h 1165"/>
              <a:gd name="T66" fmla="*/ 0 w 964"/>
              <a:gd name="T67" fmla="*/ 2147483646 h 1165"/>
              <a:gd name="T68" fmla="*/ 0 w 964"/>
              <a:gd name="T69" fmla="*/ 2147483646 h 1165"/>
              <a:gd name="T70" fmla="*/ 2147483646 w 964"/>
              <a:gd name="T71" fmla="*/ 2147483646 h 1165"/>
              <a:gd name="T72" fmla="*/ 2147483646 w 964"/>
              <a:gd name="T73" fmla="*/ 2147483646 h 1165"/>
              <a:gd name="T74" fmla="*/ 2147483646 w 964"/>
              <a:gd name="T75" fmla="*/ 0 h 11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4"/>
              <a:gd name="T115" fmla="*/ 0 h 1165"/>
              <a:gd name="T116" fmla="*/ 964 w 964"/>
              <a:gd name="T117" fmla="*/ 1165 h 11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4" h="1165">
                <a:moveTo>
                  <a:pt x="964" y="1165"/>
                </a:moveTo>
                <a:lnTo>
                  <a:pt x="897" y="1165"/>
                </a:lnTo>
                <a:lnTo>
                  <a:pt x="831" y="1159"/>
                </a:lnTo>
                <a:lnTo>
                  <a:pt x="766" y="1150"/>
                </a:lnTo>
                <a:lnTo>
                  <a:pt x="733" y="1143"/>
                </a:lnTo>
                <a:lnTo>
                  <a:pt x="701" y="1135"/>
                </a:lnTo>
                <a:lnTo>
                  <a:pt x="657" y="1122"/>
                </a:lnTo>
                <a:lnTo>
                  <a:pt x="616" y="1108"/>
                </a:lnTo>
                <a:lnTo>
                  <a:pt x="575" y="1091"/>
                </a:lnTo>
                <a:lnTo>
                  <a:pt x="534" y="1072"/>
                </a:lnTo>
                <a:lnTo>
                  <a:pt x="495" y="1052"/>
                </a:lnTo>
                <a:lnTo>
                  <a:pt x="458" y="1029"/>
                </a:lnTo>
                <a:lnTo>
                  <a:pt x="422" y="1006"/>
                </a:lnTo>
                <a:lnTo>
                  <a:pt x="386" y="980"/>
                </a:lnTo>
                <a:lnTo>
                  <a:pt x="352" y="952"/>
                </a:lnTo>
                <a:lnTo>
                  <a:pt x="320" y="923"/>
                </a:lnTo>
                <a:lnTo>
                  <a:pt x="288" y="892"/>
                </a:lnTo>
                <a:lnTo>
                  <a:pt x="258" y="860"/>
                </a:lnTo>
                <a:lnTo>
                  <a:pt x="230" y="827"/>
                </a:lnTo>
                <a:lnTo>
                  <a:pt x="203" y="792"/>
                </a:lnTo>
                <a:lnTo>
                  <a:pt x="177" y="756"/>
                </a:lnTo>
                <a:lnTo>
                  <a:pt x="154" y="718"/>
                </a:lnTo>
                <a:lnTo>
                  <a:pt x="132" y="681"/>
                </a:lnTo>
                <a:lnTo>
                  <a:pt x="111" y="641"/>
                </a:lnTo>
                <a:lnTo>
                  <a:pt x="92" y="600"/>
                </a:lnTo>
                <a:lnTo>
                  <a:pt x="74" y="559"/>
                </a:lnTo>
                <a:lnTo>
                  <a:pt x="58" y="516"/>
                </a:lnTo>
                <a:lnTo>
                  <a:pt x="44" y="472"/>
                </a:lnTo>
                <a:lnTo>
                  <a:pt x="32" y="428"/>
                </a:lnTo>
                <a:lnTo>
                  <a:pt x="22" y="383"/>
                </a:lnTo>
                <a:lnTo>
                  <a:pt x="14" y="337"/>
                </a:lnTo>
                <a:lnTo>
                  <a:pt x="8" y="290"/>
                </a:lnTo>
                <a:lnTo>
                  <a:pt x="3" y="243"/>
                </a:lnTo>
                <a:lnTo>
                  <a:pt x="0" y="195"/>
                </a:lnTo>
                <a:lnTo>
                  <a:pt x="0" y="147"/>
                </a:lnTo>
                <a:lnTo>
                  <a:pt x="2" y="98"/>
                </a:lnTo>
                <a:lnTo>
                  <a:pt x="5" y="49"/>
                </a:lnTo>
                <a:lnTo>
                  <a:pt x="11"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8997" name="Line 101">
            <a:extLst>
              <a:ext uri="{FF2B5EF4-FFF2-40B4-BE49-F238E27FC236}">
                <a16:creationId xmlns:a16="http://schemas.microsoft.com/office/drawing/2014/main" id="{A5E920BA-197A-D5C0-4EE1-51D119C7E66F}"/>
              </a:ext>
            </a:extLst>
          </p:cNvPr>
          <p:cNvSpPr>
            <a:spLocks noChangeShapeType="1"/>
          </p:cNvSpPr>
          <p:nvPr/>
        </p:nvSpPr>
        <p:spPr bwMode="auto">
          <a:xfrm>
            <a:off x="3152775" y="5651500"/>
            <a:ext cx="1588"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8998" name="Rectangle 102">
            <a:extLst>
              <a:ext uri="{FF2B5EF4-FFF2-40B4-BE49-F238E27FC236}">
                <a16:creationId xmlns:a16="http://schemas.microsoft.com/office/drawing/2014/main" id="{49C3597E-9093-BB3A-2DDF-2A2FB2E5DB92}"/>
              </a:ext>
            </a:extLst>
          </p:cNvPr>
          <p:cNvSpPr>
            <a:spLocks noGrp="1" noChangeArrowheads="1"/>
          </p:cNvSpPr>
          <p:nvPr>
            <p:ph type="title"/>
          </p:nvPr>
        </p:nvSpPr>
        <p:spPr>
          <a:xfrm>
            <a:off x="125413" y="0"/>
            <a:ext cx="8885237" cy="1077913"/>
          </a:xfrm>
        </p:spPr>
        <p:txBody>
          <a:bodyPr/>
          <a:lstStyle/>
          <a:p>
            <a:pPr eaLnBrk="1" hangingPunct="1"/>
            <a:r>
              <a:rPr lang="en-US" altLang="en-US"/>
              <a:t>Rotating Bess</a:t>
            </a:r>
            <a:r>
              <a:rPr lang="ja-JP" altLang="en-US"/>
              <a:t>’</a:t>
            </a:r>
            <a:r>
              <a:rPr lang="en-US" altLang="ja-JP"/>
              <a:t>s diagram I</a:t>
            </a:r>
            <a:endParaRPr lang="en-US" altLang="en-US"/>
          </a:p>
        </p:txBody>
      </p:sp>
      <p:sp>
        <p:nvSpPr>
          <p:cNvPr id="208999" name="Rectangle 103">
            <a:extLst>
              <a:ext uri="{FF2B5EF4-FFF2-40B4-BE49-F238E27FC236}">
                <a16:creationId xmlns:a16="http://schemas.microsoft.com/office/drawing/2014/main" id="{29DF9CBA-2559-9450-AB87-FD7242C2FCD4}"/>
              </a:ext>
            </a:extLst>
          </p:cNvPr>
          <p:cNvSpPr>
            <a:spLocks noChangeArrowheads="1"/>
          </p:cNvSpPr>
          <p:nvPr/>
        </p:nvSpPr>
        <p:spPr bwMode="auto">
          <a:xfrm>
            <a:off x="3354388" y="19050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00" name="Rectangle 104">
            <a:extLst>
              <a:ext uri="{FF2B5EF4-FFF2-40B4-BE49-F238E27FC236}">
                <a16:creationId xmlns:a16="http://schemas.microsoft.com/office/drawing/2014/main" id="{8A2D37D3-210D-E061-E367-DF8AF95FDFC5}"/>
              </a:ext>
            </a:extLst>
          </p:cNvPr>
          <p:cNvSpPr>
            <a:spLocks noChangeArrowheads="1"/>
          </p:cNvSpPr>
          <p:nvPr/>
        </p:nvSpPr>
        <p:spPr bwMode="auto">
          <a:xfrm>
            <a:off x="3354388"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01" name="Rectangle 105">
            <a:extLst>
              <a:ext uri="{FF2B5EF4-FFF2-40B4-BE49-F238E27FC236}">
                <a16:creationId xmlns:a16="http://schemas.microsoft.com/office/drawing/2014/main" id="{D3B8CA0E-6555-72FF-CF13-5F805FC5B6C2}"/>
              </a:ext>
            </a:extLst>
          </p:cNvPr>
          <p:cNvSpPr>
            <a:spLocks noChangeArrowheads="1"/>
          </p:cNvSpPr>
          <p:nvPr/>
        </p:nvSpPr>
        <p:spPr bwMode="auto">
          <a:xfrm>
            <a:off x="3405188"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02" name="Rectangle 106">
            <a:extLst>
              <a:ext uri="{FF2B5EF4-FFF2-40B4-BE49-F238E27FC236}">
                <a16:creationId xmlns:a16="http://schemas.microsoft.com/office/drawing/2014/main" id="{57A9572A-829A-C026-CF6A-5196014F9B2A}"/>
              </a:ext>
            </a:extLst>
          </p:cNvPr>
          <p:cNvSpPr>
            <a:spLocks noChangeArrowheads="1"/>
          </p:cNvSpPr>
          <p:nvPr/>
        </p:nvSpPr>
        <p:spPr bwMode="auto">
          <a:xfrm>
            <a:off x="3968750"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03" name="Rectangle 107">
            <a:extLst>
              <a:ext uri="{FF2B5EF4-FFF2-40B4-BE49-F238E27FC236}">
                <a16:creationId xmlns:a16="http://schemas.microsoft.com/office/drawing/2014/main" id="{9C422524-167D-FBD6-DA06-4339394671BF}"/>
              </a:ext>
            </a:extLst>
          </p:cNvPr>
          <p:cNvSpPr>
            <a:spLocks noChangeArrowheads="1"/>
          </p:cNvSpPr>
          <p:nvPr/>
        </p:nvSpPr>
        <p:spPr bwMode="auto">
          <a:xfrm>
            <a:off x="3354388" y="2376488"/>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04" name="Rectangle 108">
            <a:extLst>
              <a:ext uri="{FF2B5EF4-FFF2-40B4-BE49-F238E27FC236}">
                <a16:creationId xmlns:a16="http://schemas.microsoft.com/office/drawing/2014/main" id="{0714927B-AB7F-EC04-B62C-A355FD340F8A}"/>
              </a:ext>
            </a:extLst>
          </p:cNvPr>
          <p:cNvSpPr>
            <a:spLocks noChangeArrowheads="1"/>
          </p:cNvSpPr>
          <p:nvPr/>
        </p:nvSpPr>
        <p:spPr bwMode="auto">
          <a:xfrm>
            <a:off x="3609975" y="23764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05" name="Rectangle 109">
            <a:extLst>
              <a:ext uri="{FF2B5EF4-FFF2-40B4-BE49-F238E27FC236}">
                <a16:creationId xmlns:a16="http://schemas.microsoft.com/office/drawing/2014/main" id="{91C21BFA-E0EB-819D-0AF9-45327E8044B9}"/>
              </a:ext>
            </a:extLst>
          </p:cNvPr>
          <p:cNvSpPr>
            <a:spLocks noChangeArrowheads="1"/>
          </p:cNvSpPr>
          <p:nvPr/>
        </p:nvSpPr>
        <p:spPr bwMode="auto">
          <a:xfrm>
            <a:off x="335438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06" name="Rectangle 110">
            <a:extLst>
              <a:ext uri="{FF2B5EF4-FFF2-40B4-BE49-F238E27FC236}">
                <a16:creationId xmlns:a16="http://schemas.microsoft.com/office/drawing/2014/main" id="{5CF5F682-3AB6-CC94-5C6D-3B810A42B499}"/>
              </a:ext>
            </a:extLst>
          </p:cNvPr>
          <p:cNvSpPr>
            <a:spLocks noChangeArrowheads="1"/>
          </p:cNvSpPr>
          <p:nvPr/>
        </p:nvSpPr>
        <p:spPr bwMode="auto">
          <a:xfrm>
            <a:off x="3968750"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07" name="Rectangle 111">
            <a:extLst>
              <a:ext uri="{FF2B5EF4-FFF2-40B4-BE49-F238E27FC236}">
                <a16:creationId xmlns:a16="http://schemas.microsoft.com/office/drawing/2014/main" id="{052378D2-1F94-6C6A-BC29-82D013221034}"/>
              </a:ext>
            </a:extLst>
          </p:cNvPr>
          <p:cNvSpPr>
            <a:spLocks noChangeArrowheads="1"/>
          </p:cNvSpPr>
          <p:nvPr/>
        </p:nvSpPr>
        <p:spPr bwMode="auto">
          <a:xfrm>
            <a:off x="3354388"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08" name="Rectangle 112">
            <a:extLst>
              <a:ext uri="{FF2B5EF4-FFF2-40B4-BE49-F238E27FC236}">
                <a16:creationId xmlns:a16="http://schemas.microsoft.com/office/drawing/2014/main" id="{2C68D9E8-1637-3187-3AD3-3E19EDE98664}"/>
              </a:ext>
            </a:extLst>
          </p:cNvPr>
          <p:cNvSpPr>
            <a:spLocks noChangeArrowheads="1"/>
          </p:cNvSpPr>
          <p:nvPr/>
        </p:nvSpPr>
        <p:spPr bwMode="auto">
          <a:xfrm>
            <a:off x="3968750"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09" name="Rectangle 113">
            <a:extLst>
              <a:ext uri="{FF2B5EF4-FFF2-40B4-BE49-F238E27FC236}">
                <a16:creationId xmlns:a16="http://schemas.microsoft.com/office/drawing/2014/main" id="{A1B1DC2C-7A79-9FEB-643C-1AB985B834AA}"/>
              </a:ext>
            </a:extLst>
          </p:cNvPr>
          <p:cNvSpPr>
            <a:spLocks noChangeArrowheads="1"/>
          </p:cNvSpPr>
          <p:nvPr/>
        </p:nvSpPr>
        <p:spPr bwMode="auto">
          <a:xfrm>
            <a:off x="3354388" y="33178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10" name="Rectangle 114">
            <a:extLst>
              <a:ext uri="{FF2B5EF4-FFF2-40B4-BE49-F238E27FC236}">
                <a16:creationId xmlns:a16="http://schemas.microsoft.com/office/drawing/2014/main" id="{E2C3CEEE-88BD-DEE0-C99B-9FF54A29FA05}"/>
              </a:ext>
            </a:extLst>
          </p:cNvPr>
          <p:cNvSpPr>
            <a:spLocks noChangeArrowheads="1"/>
          </p:cNvSpPr>
          <p:nvPr/>
        </p:nvSpPr>
        <p:spPr bwMode="auto">
          <a:xfrm>
            <a:off x="3354388" y="355282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11" name="Rectangle 115">
            <a:extLst>
              <a:ext uri="{FF2B5EF4-FFF2-40B4-BE49-F238E27FC236}">
                <a16:creationId xmlns:a16="http://schemas.microsoft.com/office/drawing/2014/main" id="{EDE685A4-7210-DC53-14BE-30B5BFF810DF}"/>
              </a:ext>
            </a:extLst>
          </p:cNvPr>
          <p:cNvSpPr>
            <a:spLocks noChangeArrowheads="1"/>
          </p:cNvSpPr>
          <p:nvPr/>
        </p:nvSpPr>
        <p:spPr bwMode="auto">
          <a:xfrm>
            <a:off x="335438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12" name="Rectangle 116">
            <a:extLst>
              <a:ext uri="{FF2B5EF4-FFF2-40B4-BE49-F238E27FC236}">
                <a16:creationId xmlns:a16="http://schemas.microsoft.com/office/drawing/2014/main" id="{8588C9D5-41B6-A463-A03D-456CE5208C9D}"/>
              </a:ext>
            </a:extLst>
          </p:cNvPr>
          <p:cNvSpPr>
            <a:spLocks noChangeArrowheads="1"/>
          </p:cNvSpPr>
          <p:nvPr/>
        </p:nvSpPr>
        <p:spPr bwMode="auto">
          <a:xfrm>
            <a:off x="3968750"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13" name="Rectangle 117">
            <a:extLst>
              <a:ext uri="{FF2B5EF4-FFF2-40B4-BE49-F238E27FC236}">
                <a16:creationId xmlns:a16="http://schemas.microsoft.com/office/drawing/2014/main" id="{33565676-F67B-9D06-5442-717EEA4881B1}"/>
              </a:ext>
            </a:extLst>
          </p:cNvPr>
          <p:cNvSpPr>
            <a:spLocks noChangeArrowheads="1"/>
          </p:cNvSpPr>
          <p:nvPr/>
        </p:nvSpPr>
        <p:spPr bwMode="auto">
          <a:xfrm>
            <a:off x="335438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14" name="Rectangle 118">
            <a:extLst>
              <a:ext uri="{FF2B5EF4-FFF2-40B4-BE49-F238E27FC236}">
                <a16:creationId xmlns:a16="http://schemas.microsoft.com/office/drawing/2014/main" id="{F0DAF9E7-9749-B74A-75C2-CFBDF90EC236}"/>
              </a:ext>
            </a:extLst>
          </p:cNvPr>
          <p:cNvSpPr>
            <a:spLocks noChangeArrowheads="1"/>
          </p:cNvSpPr>
          <p:nvPr/>
        </p:nvSpPr>
        <p:spPr bwMode="auto">
          <a:xfrm>
            <a:off x="3968750"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15" name="Rectangle 119">
            <a:extLst>
              <a:ext uri="{FF2B5EF4-FFF2-40B4-BE49-F238E27FC236}">
                <a16:creationId xmlns:a16="http://schemas.microsoft.com/office/drawing/2014/main" id="{362A9D60-8F9D-450B-BDD1-7784A58D1D00}"/>
              </a:ext>
            </a:extLst>
          </p:cNvPr>
          <p:cNvSpPr>
            <a:spLocks noChangeArrowheads="1"/>
          </p:cNvSpPr>
          <p:nvPr/>
        </p:nvSpPr>
        <p:spPr bwMode="auto">
          <a:xfrm>
            <a:off x="335438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16" name="Rectangle 120">
            <a:extLst>
              <a:ext uri="{FF2B5EF4-FFF2-40B4-BE49-F238E27FC236}">
                <a16:creationId xmlns:a16="http://schemas.microsoft.com/office/drawing/2014/main" id="{32997286-6A3C-D6D0-59A1-DC75F533DC7E}"/>
              </a:ext>
            </a:extLst>
          </p:cNvPr>
          <p:cNvSpPr>
            <a:spLocks noChangeArrowheads="1"/>
          </p:cNvSpPr>
          <p:nvPr/>
        </p:nvSpPr>
        <p:spPr bwMode="auto">
          <a:xfrm>
            <a:off x="396875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17" name="Rectangle 121">
            <a:extLst>
              <a:ext uri="{FF2B5EF4-FFF2-40B4-BE49-F238E27FC236}">
                <a16:creationId xmlns:a16="http://schemas.microsoft.com/office/drawing/2014/main" id="{767D172C-CCE8-5D03-6A56-D66C0380CF2D}"/>
              </a:ext>
            </a:extLst>
          </p:cNvPr>
          <p:cNvSpPr>
            <a:spLocks noChangeArrowheads="1"/>
          </p:cNvSpPr>
          <p:nvPr/>
        </p:nvSpPr>
        <p:spPr bwMode="auto">
          <a:xfrm>
            <a:off x="335438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18" name="Rectangle 122">
            <a:extLst>
              <a:ext uri="{FF2B5EF4-FFF2-40B4-BE49-F238E27FC236}">
                <a16:creationId xmlns:a16="http://schemas.microsoft.com/office/drawing/2014/main" id="{808549E5-48C6-AD6B-E82D-86C3C943C14F}"/>
              </a:ext>
            </a:extLst>
          </p:cNvPr>
          <p:cNvSpPr>
            <a:spLocks noChangeArrowheads="1"/>
          </p:cNvSpPr>
          <p:nvPr/>
        </p:nvSpPr>
        <p:spPr bwMode="auto">
          <a:xfrm>
            <a:off x="3968750"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19" name="Rectangle 123">
            <a:extLst>
              <a:ext uri="{FF2B5EF4-FFF2-40B4-BE49-F238E27FC236}">
                <a16:creationId xmlns:a16="http://schemas.microsoft.com/office/drawing/2014/main" id="{088D4ADF-B90C-9645-A028-AAE724E065EE}"/>
              </a:ext>
            </a:extLst>
          </p:cNvPr>
          <p:cNvSpPr>
            <a:spLocks noChangeArrowheads="1"/>
          </p:cNvSpPr>
          <p:nvPr/>
        </p:nvSpPr>
        <p:spPr bwMode="auto">
          <a:xfrm>
            <a:off x="335438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20" name="Rectangle 124">
            <a:extLst>
              <a:ext uri="{FF2B5EF4-FFF2-40B4-BE49-F238E27FC236}">
                <a16:creationId xmlns:a16="http://schemas.microsoft.com/office/drawing/2014/main" id="{C3058565-0383-9B2D-FF33-C679E592BD63}"/>
              </a:ext>
            </a:extLst>
          </p:cNvPr>
          <p:cNvSpPr>
            <a:spLocks noChangeArrowheads="1"/>
          </p:cNvSpPr>
          <p:nvPr/>
        </p:nvSpPr>
        <p:spPr bwMode="auto">
          <a:xfrm>
            <a:off x="3968750"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21" name="Rectangle 125">
            <a:extLst>
              <a:ext uri="{FF2B5EF4-FFF2-40B4-BE49-F238E27FC236}">
                <a16:creationId xmlns:a16="http://schemas.microsoft.com/office/drawing/2014/main" id="{FBB8E13D-DB3C-B706-0646-D8A7E5C5C08B}"/>
              </a:ext>
            </a:extLst>
          </p:cNvPr>
          <p:cNvSpPr>
            <a:spLocks noChangeArrowheads="1"/>
          </p:cNvSpPr>
          <p:nvPr/>
        </p:nvSpPr>
        <p:spPr bwMode="auto">
          <a:xfrm>
            <a:off x="3354388"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22" name="Rectangle 126">
            <a:extLst>
              <a:ext uri="{FF2B5EF4-FFF2-40B4-BE49-F238E27FC236}">
                <a16:creationId xmlns:a16="http://schemas.microsoft.com/office/drawing/2014/main" id="{790787CA-3B39-7730-C448-B349AB37D68C}"/>
              </a:ext>
            </a:extLst>
          </p:cNvPr>
          <p:cNvSpPr>
            <a:spLocks noChangeArrowheads="1"/>
          </p:cNvSpPr>
          <p:nvPr/>
        </p:nvSpPr>
        <p:spPr bwMode="auto">
          <a:xfrm>
            <a:off x="3968750"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23" name="Rectangle 127">
            <a:extLst>
              <a:ext uri="{FF2B5EF4-FFF2-40B4-BE49-F238E27FC236}">
                <a16:creationId xmlns:a16="http://schemas.microsoft.com/office/drawing/2014/main" id="{B1D30966-759B-C2CB-E7E1-5C2AFE1BC24F}"/>
              </a:ext>
            </a:extLst>
          </p:cNvPr>
          <p:cNvSpPr>
            <a:spLocks noChangeArrowheads="1"/>
          </p:cNvSpPr>
          <p:nvPr/>
        </p:nvSpPr>
        <p:spPr bwMode="auto">
          <a:xfrm>
            <a:off x="3354388" y="52006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24" name="Rectangle 128">
            <a:extLst>
              <a:ext uri="{FF2B5EF4-FFF2-40B4-BE49-F238E27FC236}">
                <a16:creationId xmlns:a16="http://schemas.microsoft.com/office/drawing/2014/main" id="{1531646D-2F90-3D45-118E-FC6DC006962C}"/>
              </a:ext>
            </a:extLst>
          </p:cNvPr>
          <p:cNvSpPr>
            <a:spLocks noChangeArrowheads="1"/>
          </p:cNvSpPr>
          <p:nvPr/>
        </p:nvSpPr>
        <p:spPr bwMode="auto">
          <a:xfrm>
            <a:off x="3354388" y="54356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25" name="Rectangle 129">
            <a:extLst>
              <a:ext uri="{FF2B5EF4-FFF2-40B4-BE49-F238E27FC236}">
                <a16:creationId xmlns:a16="http://schemas.microsoft.com/office/drawing/2014/main" id="{0DDE60C6-DBAF-5A94-DFA6-513DBE518CAE}"/>
              </a:ext>
            </a:extLst>
          </p:cNvPr>
          <p:cNvSpPr>
            <a:spLocks noChangeArrowheads="1"/>
          </p:cNvSpPr>
          <p:nvPr/>
        </p:nvSpPr>
        <p:spPr bwMode="auto">
          <a:xfrm>
            <a:off x="3354388"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26" name="Rectangle 130">
            <a:extLst>
              <a:ext uri="{FF2B5EF4-FFF2-40B4-BE49-F238E27FC236}">
                <a16:creationId xmlns:a16="http://schemas.microsoft.com/office/drawing/2014/main" id="{73D36E79-9439-ACAF-E220-A6DA538AF8D4}"/>
              </a:ext>
            </a:extLst>
          </p:cNvPr>
          <p:cNvSpPr>
            <a:spLocks noChangeArrowheads="1"/>
          </p:cNvSpPr>
          <p:nvPr/>
        </p:nvSpPr>
        <p:spPr bwMode="auto">
          <a:xfrm>
            <a:off x="3968750"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27" name="Rectangle 131">
            <a:extLst>
              <a:ext uri="{FF2B5EF4-FFF2-40B4-BE49-F238E27FC236}">
                <a16:creationId xmlns:a16="http://schemas.microsoft.com/office/drawing/2014/main" id="{D3D398DC-15BE-078C-158C-FB5DF8EE7FA1}"/>
              </a:ext>
            </a:extLst>
          </p:cNvPr>
          <p:cNvSpPr>
            <a:spLocks noChangeArrowheads="1"/>
          </p:cNvSpPr>
          <p:nvPr/>
        </p:nvSpPr>
        <p:spPr bwMode="auto">
          <a:xfrm>
            <a:off x="335438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28" name="Rectangle 132">
            <a:extLst>
              <a:ext uri="{FF2B5EF4-FFF2-40B4-BE49-F238E27FC236}">
                <a16:creationId xmlns:a16="http://schemas.microsoft.com/office/drawing/2014/main" id="{6FD17BE9-728E-23F9-A4D4-8053182B5A97}"/>
              </a:ext>
            </a:extLst>
          </p:cNvPr>
          <p:cNvSpPr>
            <a:spLocks noChangeArrowheads="1"/>
          </p:cNvSpPr>
          <p:nvPr/>
        </p:nvSpPr>
        <p:spPr bwMode="auto">
          <a:xfrm>
            <a:off x="396875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29" name="Rectangle 133">
            <a:extLst>
              <a:ext uri="{FF2B5EF4-FFF2-40B4-BE49-F238E27FC236}">
                <a16:creationId xmlns:a16="http://schemas.microsoft.com/office/drawing/2014/main" id="{2A7AD061-06BA-F113-FCBF-B078E6025BBF}"/>
              </a:ext>
            </a:extLst>
          </p:cNvPr>
          <p:cNvSpPr>
            <a:spLocks noChangeArrowheads="1"/>
          </p:cNvSpPr>
          <p:nvPr/>
        </p:nvSpPr>
        <p:spPr bwMode="auto">
          <a:xfrm>
            <a:off x="8264525" y="4648200"/>
            <a:ext cx="60166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800">
                <a:solidFill>
                  <a:srgbClr val="000000"/>
                </a:solidFill>
                <a:latin typeface="Times New Roman" panose="02020603050405020304" pitchFamily="18" charset="0"/>
              </a:rPr>
              <a:t>Roses</a:t>
            </a:r>
            <a:endParaRPr lang="en-US" altLang="en-US" sz="1800">
              <a:latin typeface="Times New Roman" panose="02020603050405020304" pitchFamily="18" charset="0"/>
            </a:endParaRPr>
          </a:p>
        </p:txBody>
      </p:sp>
      <p:sp>
        <p:nvSpPr>
          <p:cNvPr id="209030" name="Rectangle 134">
            <a:extLst>
              <a:ext uri="{FF2B5EF4-FFF2-40B4-BE49-F238E27FC236}">
                <a16:creationId xmlns:a16="http://schemas.microsoft.com/office/drawing/2014/main" id="{54AE5680-ECB9-222D-07C6-CAA077B3D4F4}"/>
              </a:ext>
            </a:extLst>
          </p:cNvPr>
          <p:cNvSpPr>
            <a:spLocks noChangeArrowheads="1"/>
          </p:cNvSpPr>
          <p:nvPr/>
        </p:nvSpPr>
        <p:spPr bwMode="auto">
          <a:xfrm>
            <a:off x="875347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31" name="Rectangle 135">
            <a:extLst>
              <a:ext uri="{FF2B5EF4-FFF2-40B4-BE49-F238E27FC236}">
                <a16:creationId xmlns:a16="http://schemas.microsoft.com/office/drawing/2014/main" id="{1E074064-08AE-9935-A31A-AA1EEE0C8829}"/>
              </a:ext>
            </a:extLst>
          </p:cNvPr>
          <p:cNvSpPr>
            <a:spLocks noChangeArrowheads="1"/>
          </p:cNvSpPr>
          <p:nvPr/>
        </p:nvSpPr>
        <p:spPr bwMode="auto">
          <a:xfrm>
            <a:off x="887730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32" name="Rectangle 136">
            <a:extLst>
              <a:ext uri="{FF2B5EF4-FFF2-40B4-BE49-F238E27FC236}">
                <a16:creationId xmlns:a16="http://schemas.microsoft.com/office/drawing/2014/main" id="{002E6F4F-C78A-4DEF-4878-79A293EDA721}"/>
              </a:ext>
            </a:extLst>
          </p:cNvPr>
          <p:cNvSpPr>
            <a:spLocks noChangeArrowheads="1"/>
          </p:cNvSpPr>
          <p:nvPr/>
        </p:nvSpPr>
        <p:spPr bwMode="auto">
          <a:xfrm>
            <a:off x="10075863"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33" name="Rectangle 137">
            <a:extLst>
              <a:ext uri="{FF2B5EF4-FFF2-40B4-BE49-F238E27FC236}">
                <a16:creationId xmlns:a16="http://schemas.microsoft.com/office/drawing/2014/main" id="{1B2FC52B-9FCF-6E77-0BAC-DB8AFE653BAE}"/>
              </a:ext>
            </a:extLst>
          </p:cNvPr>
          <p:cNvSpPr>
            <a:spLocks noChangeArrowheads="1"/>
          </p:cNvSpPr>
          <p:nvPr/>
        </p:nvSpPr>
        <p:spPr bwMode="auto">
          <a:xfrm rot="-1055675">
            <a:off x="9401175" y="36433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34" name="Rectangle 138">
            <a:extLst>
              <a:ext uri="{FF2B5EF4-FFF2-40B4-BE49-F238E27FC236}">
                <a16:creationId xmlns:a16="http://schemas.microsoft.com/office/drawing/2014/main" id="{17ABE06F-1E91-E9FE-CD45-5640AA1D3197}"/>
              </a:ext>
            </a:extLst>
          </p:cNvPr>
          <p:cNvSpPr>
            <a:spLocks noChangeArrowheads="1"/>
          </p:cNvSpPr>
          <p:nvPr/>
        </p:nvSpPr>
        <p:spPr bwMode="auto">
          <a:xfrm rot="-1055675">
            <a:off x="9277350" y="5291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35" name="Rectangle 139">
            <a:extLst>
              <a:ext uri="{FF2B5EF4-FFF2-40B4-BE49-F238E27FC236}">
                <a16:creationId xmlns:a16="http://schemas.microsoft.com/office/drawing/2014/main" id="{285FFA6F-A191-9A80-0DD5-C61D632972B0}"/>
              </a:ext>
            </a:extLst>
          </p:cNvPr>
          <p:cNvSpPr>
            <a:spLocks noChangeArrowheads="1"/>
          </p:cNvSpPr>
          <p:nvPr/>
        </p:nvSpPr>
        <p:spPr bwMode="auto">
          <a:xfrm rot="-1055675">
            <a:off x="9401175" y="5291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36" name="Rectangle 140">
            <a:extLst>
              <a:ext uri="{FF2B5EF4-FFF2-40B4-BE49-F238E27FC236}">
                <a16:creationId xmlns:a16="http://schemas.microsoft.com/office/drawing/2014/main" id="{83CB541B-323A-18BD-36BE-AB43BA0DCBD7}"/>
              </a:ext>
            </a:extLst>
          </p:cNvPr>
          <p:cNvSpPr>
            <a:spLocks noChangeArrowheads="1"/>
          </p:cNvSpPr>
          <p:nvPr/>
        </p:nvSpPr>
        <p:spPr bwMode="auto">
          <a:xfrm rot="-132982">
            <a:off x="3884613" y="2055813"/>
            <a:ext cx="685800" cy="274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800">
                <a:solidFill>
                  <a:srgbClr val="000000"/>
                </a:solidFill>
                <a:latin typeface="Times New Roman" panose="02020603050405020304" pitchFamily="18" charset="0"/>
              </a:rPr>
              <a:t>Mums</a:t>
            </a:r>
            <a:endParaRPr lang="en-US" altLang="en-US" sz="1800">
              <a:latin typeface="Times New Roman" panose="02020603050405020304" pitchFamily="18" charset="0"/>
            </a:endParaRPr>
          </a:p>
        </p:txBody>
      </p:sp>
      <p:sp>
        <p:nvSpPr>
          <p:cNvPr id="209037" name="Rectangle 141">
            <a:extLst>
              <a:ext uri="{FF2B5EF4-FFF2-40B4-BE49-F238E27FC236}">
                <a16:creationId xmlns:a16="http://schemas.microsoft.com/office/drawing/2014/main" id="{6D34BDE7-D1D8-3291-7094-B87B633B76CF}"/>
              </a:ext>
            </a:extLst>
          </p:cNvPr>
          <p:cNvSpPr>
            <a:spLocks noChangeArrowheads="1"/>
          </p:cNvSpPr>
          <p:nvPr/>
        </p:nvSpPr>
        <p:spPr bwMode="auto">
          <a:xfrm rot="-1055675">
            <a:off x="5033963" y="2071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38" name="Rectangle 142">
            <a:extLst>
              <a:ext uri="{FF2B5EF4-FFF2-40B4-BE49-F238E27FC236}">
                <a16:creationId xmlns:a16="http://schemas.microsoft.com/office/drawing/2014/main" id="{F53693C5-A5C7-538F-A96A-86BECBFC03F0}"/>
              </a:ext>
            </a:extLst>
          </p:cNvPr>
          <p:cNvSpPr>
            <a:spLocks noChangeArrowheads="1"/>
          </p:cNvSpPr>
          <p:nvPr/>
        </p:nvSpPr>
        <p:spPr bwMode="auto">
          <a:xfrm rot="-1055675">
            <a:off x="5646738" y="2071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39" name="Rectangle 143">
            <a:extLst>
              <a:ext uri="{FF2B5EF4-FFF2-40B4-BE49-F238E27FC236}">
                <a16:creationId xmlns:a16="http://schemas.microsoft.com/office/drawing/2014/main" id="{1643D1F5-DD2E-BEAB-8CD2-D5BD7919EC2C}"/>
              </a:ext>
            </a:extLst>
          </p:cNvPr>
          <p:cNvSpPr>
            <a:spLocks noChangeArrowheads="1"/>
          </p:cNvSpPr>
          <p:nvPr/>
        </p:nvSpPr>
        <p:spPr bwMode="auto">
          <a:xfrm rot="-1055675">
            <a:off x="6261100" y="2071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40" name="Rectangle 144">
            <a:extLst>
              <a:ext uri="{FF2B5EF4-FFF2-40B4-BE49-F238E27FC236}">
                <a16:creationId xmlns:a16="http://schemas.microsoft.com/office/drawing/2014/main" id="{72AD746B-E9D2-C5F5-28D5-3161D88065DC}"/>
              </a:ext>
            </a:extLst>
          </p:cNvPr>
          <p:cNvSpPr>
            <a:spLocks noChangeArrowheads="1"/>
          </p:cNvSpPr>
          <p:nvPr/>
        </p:nvSpPr>
        <p:spPr bwMode="auto">
          <a:xfrm rot="-1055675">
            <a:off x="6875463" y="20716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41" name="Rectangle 145">
            <a:extLst>
              <a:ext uri="{FF2B5EF4-FFF2-40B4-BE49-F238E27FC236}">
                <a16:creationId xmlns:a16="http://schemas.microsoft.com/office/drawing/2014/main" id="{6C9F3555-0878-46CD-E5D1-9B3EDB2F76A2}"/>
              </a:ext>
            </a:extLst>
          </p:cNvPr>
          <p:cNvSpPr>
            <a:spLocks noChangeArrowheads="1"/>
          </p:cNvSpPr>
          <p:nvPr/>
        </p:nvSpPr>
        <p:spPr bwMode="auto">
          <a:xfrm rot="-1055675">
            <a:off x="5033963" y="23066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42" name="Rectangle 146">
            <a:extLst>
              <a:ext uri="{FF2B5EF4-FFF2-40B4-BE49-F238E27FC236}">
                <a16:creationId xmlns:a16="http://schemas.microsoft.com/office/drawing/2014/main" id="{92A2ABF7-4D8B-92BE-88A8-6E4166F3B9B2}"/>
              </a:ext>
            </a:extLst>
          </p:cNvPr>
          <p:cNvSpPr>
            <a:spLocks noChangeArrowheads="1"/>
          </p:cNvSpPr>
          <p:nvPr/>
        </p:nvSpPr>
        <p:spPr bwMode="auto">
          <a:xfrm rot="-1064775">
            <a:off x="5646738" y="2306638"/>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43" name="Rectangle 147">
            <a:extLst>
              <a:ext uri="{FF2B5EF4-FFF2-40B4-BE49-F238E27FC236}">
                <a16:creationId xmlns:a16="http://schemas.microsoft.com/office/drawing/2014/main" id="{C1EB4E64-6232-2C0A-065E-906D84932A9E}"/>
              </a:ext>
            </a:extLst>
          </p:cNvPr>
          <p:cNvSpPr>
            <a:spLocks noChangeArrowheads="1"/>
          </p:cNvSpPr>
          <p:nvPr/>
        </p:nvSpPr>
        <p:spPr bwMode="auto">
          <a:xfrm rot="-1055675">
            <a:off x="5749925" y="23066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44" name="Rectangle 148">
            <a:extLst>
              <a:ext uri="{FF2B5EF4-FFF2-40B4-BE49-F238E27FC236}">
                <a16:creationId xmlns:a16="http://schemas.microsoft.com/office/drawing/2014/main" id="{78BADB9D-62E0-4F75-CB21-4D4AE8718118}"/>
              </a:ext>
            </a:extLst>
          </p:cNvPr>
          <p:cNvSpPr>
            <a:spLocks noChangeArrowheads="1"/>
          </p:cNvSpPr>
          <p:nvPr/>
        </p:nvSpPr>
        <p:spPr bwMode="auto">
          <a:xfrm rot="-1064775">
            <a:off x="4419600" y="2541588"/>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45" name="Rectangle 149">
            <a:extLst>
              <a:ext uri="{FF2B5EF4-FFF2-40B4-BE49-F238E27FC236}">
                <a16:creationId xmlns:a16="http://schemas.microsoft.com/office/drawing/2014/main" id="{A90F2477-8E44-EB67-158F-0670C0B5BB0A}"/>
              </a:ext>
            </a:extLst>
          </p:cNvPr>
          <p:cNvSpPr>
            <a:spLocks noChangeArrowheads="1"/>
          </p:cNvSpPr>
          <p:nvPr/>
        </p:nvSpPr>
        <p:spPr bwMode="auto">
          <a:xfrm rot="-1055675">
            <a:off x="4522788" y="2541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46" name="Rectangle 150">
            <a:extLst>
              <a:ext uri="{FF2B5EF4-FFF2-40B4-BE49-F238E27FC236}">
                <a16:creationId xmlns:a16="http://schemas.microsoft.com/office/drawing/2014/main" id="{E76B13EE-5AF0-6E9B-F48C-467B5DB76F02}"/>
              </a:ext>
            </a:extLst>
          </p:cNvPr>
          <p:cNvSpPr>
            <a:spLocks noChangeArrowheads="1"/>
          </p:cNvSpPr>
          <p:nvPr/>
        </p:nvSpPr>
        <p:spPr bwMode="auto">
          <a:xfrm rot="-1055675">
            <a:off x="5033963" y="2541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47" name="Rectangle 151">
            <a:extLst>
              <a:ext uri="{FF2B5EF4-FFF2-40B4-BE49-F238E27FC236}">
                <a16:creationId xmlns:a16="http://schemas.microsoft.com/office/drawing/2014/main" id="{24D858EA-A8E6-D513-C466-AF7495C66C78}"/>
              </a:ext>
            </a:extLst>
          </p:cNvPr>
          <p:cNvSpPr>
            <a:spLocks noChangeArrowheads="1"/>
          </p:cNvSpPr>
          <p:nvPr/>
        </p:nvSpPr>
        <p:spPr bwMode="auto">
          <a:xfrm rot="-1055675">
            <a:off x="5646738" y="2541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48" name="Rectangle 152">
            <a:extLst>
              <a:ext uri="{FF2B5EF4-FFF2-40B4-BE49-F238E27FC236}">
                <a16:creationId xmlns:a16="http://schemas.microsoft.com/office/drawing/2014/main" id="{354E72C4-E0D3-457E-3D7D-72CB2686F260}"/>
              </a:ext>
            </a:extLst>
          </p:cNvPr>
          <p:cNvSpPr>
            <a:spLocks noChangeArrowheads="1"/>
          </p:cNvSpPr>
          <p:nvPr/>
        </p:nvSpPr>
        <p:spPr bwMode="auto">
          <a:xfrm rot="-1055675">
            <a:off x="6261100" y="2541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49" name="Rectangle 153">
            <a:extLst>
              <a:ext uri="{FF2B5EF4-FFF2-40B4-BE49-F238E27FC236}">
                <a16:creationId xmlns:a16="http://schemas.microsoft.com/office/drawing/2014/main" id="{D07C807A-08CE-64E2-070C-382FD17FA86E}"/>
              </a:ext>
            </a:extLst>
          </p:cNvPr>
          <p:cNvSpPr>
            <a:spLocks noChangeArrowheads="1"/>
          </p:cNvSpPr>
          <p:nvPr/>
        </p:nvSpPr>
        <p:spPr bwMode="auto">
          <a:xfrm rot="-1088623">
            <a:off x="6875463" y="2541588"/>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50" name="Rectangle 154">
            <a:extLst>
              <a:ext uri="{FF2B5EF4-FFF2-40B4-BE49-F238E27FC236}">
                <a16:creationId xmlns:a16="http://schemas.microsoft.com/office/drawing/2014/main" id="{154D92D9-A7CB-D868-77FC-FBDC233116CD}"/>
              </a:ext>
            </a:extLst>
          </p:cNvPr>
          <p:cNvSpPr>
            <a:spLocks noChangeArrowheads="1"/>
          </p:cNvSpPr>
          <p:nvPr/>
        </p:nvSpPr>
        <p:spPr bwMode="auto">
          <a:xfrm rot="-1055675">
            <a:off x="7131050" y="254158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51" name="Rectangle 155">
            <a:extLst>
              <a:ext uri="{FF2B5EF4-FFF2-40B4-BE49-F238E27FC236}">
                <a16:creationId xmlns:a16="http://schemas.microsoft.com/office/drawing/2014/main" id="{F5503A34-B178-2468-E4D0-3023C7A04B3F}"/>
              </a:ext>
            </a:extLst>
          </p:cNvPr>
          <p:cNvSpPr>
            <a:spLocks noChangeArrowheads="1"/>
          </p:cNvSpPr>
          <p:nvPr/>
        </p:nvSpPr>
        <p:spPr bwMode="auto">
          <a:xfrm rot="-1055675">
            <a:off x="5033963" y="3248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52" name="Rectangle 156">
            <a:extLst>
              <a:ext uri="{FF2B5EF4-FFF2-40B4-BE49-F238E27FC236}">
                <a16:creationId xmlns:a16="http://schemas.microsoft.com/office/drawing/2014/main" id="{8C2E3A96-A378-9C55-78D2-B3BE0FD2036F}"/>
              </a:ext>
            </a:extLst>
          </p:cNvPr>
          <p:cNvSpPr>
            <a:spLocks noChangeArrowheads="1"/>
          </p:cNvSpPr>
          <p:nvPr/>
        </p:nvSpPr>
        <p:spPr bwMode="auto">
          <a:xfrm rot="-1055675">
            <a:off x="5646738" y="3248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53" name="Rectangle 157">
            <a:extLst>
              <a:ext uri="{FF2B5EF4-FFF2-40B4-BE49-F238E27FC236}">
                <a16:creationId xmlns:a16="http://schemas.microsoft.com/office/drawing/2014/main" id="{629AA59F-1E8F-5805-5193-D7C0709EB963}"/>
              </a:ext>
            </a:extLst>
          </p:cNvPr>
          <p:cNvSpPr>
            <a:spLocks noChangeArrowheads="1"/>
          </p:cNvSpPr>
          <p:nvPr/>
        </p:nvSpPr>
        <p:spPr bwMode="auto">
          <a:xfrm rot="-1074132">
            <a:off x="6261100" y="3248025"/>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54" name="Rectangle 158">
            <a:extLst>
              <a:ext uri="{FF2B5EF4-FFF2-40B4-BE49-F238E27FC236}">
                <a16:creationId xmlns:a16="http://schemas.microsoft.com/office/drawing/2014/main" id="{9801058E-9E06-0E16-06A4-08727E06854E}"/>
              </a:ext>
            </a:extLst>
          </p:cNvPr>
          <p:cNvSpPr>
            <a:spLocks noChangeArrowheads="1"/>
          </p:cNvSpPr>
          <p:nvPr/>
        </p:nvSpPr>
        <p:spPr bwMode="auto">
          <a:xfrm rot="-1055675">
            <a:off x="6415088" y="3248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55" name="Rectangle 159">
            <a:extLst>
              <a:ext uri="{FF2B5EF4-FFF2-40B4-BE49-F238E27FC236}">
                <a16:creationId xmlns:a16="http://schemas.microsoft.com/office/drawing/2014/main" id="{E32BDEA3-AA4D-3767-1D11-F4D96AA639ED}"/>
              </a:ext>
            </a:extLst>
          </p:cNvPr>
          <p:cNvSpPr>
            <a:spLocks noChangeArrowheads="1"/>
          </p:cNvSpPr>
          <p:nvPr/>
        </p:nvSpPr>
        <p:spPr bwMode="auto">
          <a:xfrm rot="-1070096">
            <a:off x="6875463" y="3248025"/>
            <a:ext cx="304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56" name="Rectangle 160">
            <a:extLst>
              <a:ext uri="{FF2B5EF4-FFF2-40B4-BE49-F238E27FC236}">
                <a16:creationId xmlns:a16="http://schemas.microsoft.com/office/drawing/2014/main" id="{69999107-BC74-4B31-A901-465D3956F063}"/>
              </a:ext>
            </a:extLst>
          </p:cNvPr>
          <p:cNvSpPr>
            <a:spLocks noChangeArrowheads="1"/>
          </p:cNvSpPr>
          <p:nvPr/>
        </p:nvSpPr>
        <p:spPr bwMode="auto">
          <a:xfrm rot="-1055675">
            <a:off x="7181850" y="3248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57" name="Rectangle 161">
            <a:extLst>
              <a:ext uri="{FF2B5EF4-FFF2-40B4-BE49-F238E27FC236}">
                <a16:creationId xmlns:a16="http://schemas.microsoft.com/office/drawing/2014/main" id="{52843507-D225-E99D-ED90-4B77EF24484E}"/>
              </a:ext>
            </a:extLst>
          </p:cNvPr>
          <p:cNvSpPr>
            <a:spLocks noChangeArrowheads="1"/>
          </p:cNvSpPr>
          <p:nvPr/>
        </p:nvSpPr>
        <p:spPr bwMode="auto">
          <a:xfrm rot="-1055675">
            <a:off x="5033963" y="3484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58" name="Rectangle 162">
            <a:extLst>
              <a:ext uri="{FF2B5EF4-FFF2-40B4-BE49-F238E27FC236}">
                <a16:creationId xmlns:a16="http://schemas.microsoft.com/office/drawing/2014/main" id="{CBC9F086-4352-AD19-8CB6-F6DB227A5122}"/>
              </a:ext>
            </a:extLst>
          </p:cNvPr>
          <p:cNvSpPr>
            <a:spLocks noChangeArrowheads="1"/>
          </p:cNvSpPr>
          <p:nvPr/>
        </p:nvSpPr>
        <p:spPr bwMode="auto">
          <a:xfrm rot="-1055675">
            <a:off x="5646738" y="3484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59" name="Rectangle 163">
            <a:extLst>
              <a:ext uri="{FF2B5EF4-FFF2-40B4-BE49-F238E27FC236}">
                <a16:creationId xmlns:a16="http://schemas.microsoft.com/office/drawing/2014/main" id="{6DAF2147-3100-0B65-E839-9815A0EF8B72}"/>
              </a:ext>
            </a:extLst>
          </p:cNvPr>
          <p:cNvSpPr>
            <a:spLocks noChangeArrowheads="1"/>
          </p:cNvSpPr>
          <p:nvPr/>
        </p:nvSpPr>
        <p:spPr bwMode="auto">
          <a:xfrm rot="-1055675">
            <a:off x="6261100" y="3484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60" name="Rectangle 164">
            <a:extLst>
              <a:ext uri="{FF2B5EF4-FFF2-40B4-BE49-F238E27FC236}">
                <a16:creationId xmlns:a16="http://schemas.microsoft.com/office/drawing/2014/main" id="{011B4DD6-3A95-7BCD-00F1-2CA3E8A65349}"/>
              </a:ext>
            </a:extLst>
          </p:cNvPr>
          <p:cNvSpPr>
            <a:spLocks noChangeArrowheads="1"/>
          </p:cNvSpPr>
          <p:nvPr/>
        </p:nvSpPr>
        <p:spPr bwMode="auto">
          <a:xfrm rot="-1055675">
            <a:off x="6875463" y="3484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61" name="Rectangle 165">
            <a:extLst>
              <a:ext uri="{FF2B5EF4-FFF2-40B4-BE49-F238E27FC236}">
                <a16:creationId xmlns:a16="http://schemas.microsoft.com/office/drawing/2014/main" id="{995D45E2-5919-9B74-57BE-4F5D21FA6A57}"/>
              </a:ext>
            </a:extLst>
          </p:cNvPr>
          <p:cNvSpPr>
            <a:spLocks noChangeArrowheads="1"/>
          </p:cNvSpPr>
          <p:nvPr/>
        </p:nvSpPr>
        <p:spPr bwMode="auto">
          <a:xfrm rot="-1055675">
            <a:off x="7488238" y="3484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62" name="Rectangle 166">
            <a:extLst>
              <a:ext uri="{FF2B5EF4-FFF2-40B4-BE49-F238E27FC236}">
                <a16:creationId xmlns:a16="http://schemas.microsoft.com/office/drawing/2014/main" id="{312B140D-CA55-4F5D-3F8B-ECFA5C1D5F59}"/>
              </a:ext>
            </a:extLst>
          </p:cNvPr>
          <p:cNvSpPr>
            <a:spLocks noChangeArrowheads="1"/>
          </p:cNvSpPr>
          <p:nvPr/>
        </p:nvSpPr>
        <p:spPr bwMode="auto">
          <a:xfrm rot="-1082231">
            <a:off x="8102600" y="348456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63" name="Rectangle 167">
            <a:extLst>
              <a:ext uri="{FF2B5EF4-FFF2-40B4-BE49-F238E27FC236}">
                <a16:creationId xmlns:a16="http://schemas.microsoft.com/office/drawing/2014/main" id="{1E7D5169-870B-EACC-A1F1-B5CFA570EDAA}"/>
              </a:ext>
            </a:extLst>
          </p:cNvPr>
          <p:cNvSpPr>
            <a:spLocks noChangeArrowheads="1"/>
          </p:cNvSpPr>
          <p:nvPr/>
        </p:nvSpPr>
        <p:spPr bwMode="auto">
          <a:xfrm rot="-1055675">
            <a:off x="8307388" y="34845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64" name="Rectangle 168">
            <a:extLst>
              <a:ext uri="{FF2B5EF4-FFF2-40B4-BE49-F238E27FC236}">
                <a16:creationId xmlns:a16="http://schemas.microsoft.com/office/drawing/2014/main" id="{3253D77E-E13F-CCB9-45BF-55047DDF4CFF}"/>
              </a:ext>
            </a:extLst>
          </p:cNvPr>
          <p:cNvSpPr>
            <a:spLocks noChangeArrowheads="1"/>
          </p:cNvSpPr>
          <p:nvPr/>
        </p:nvSpPr>
        <p:spPr bwMode="auto">
          <a:xfrm rot="-1082231">
            <a:off x="4419600" y="3719513"/>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65" name="Rectangle 169">
            <a:extLst>
              <a:ext uri="{FF2B5EF4-FFF2-40B4-BE49-F238E27FC236}">
                <a16:creationId xmlns:a16="http://schemas.microsoft.com/office/drawing/2014/main" id="{6B9FDD35-0E1B-117B-CB21-9634BD0CC0C5}"/>
              </a:ext>
            </a:extLst>
          </p:cNvPr>
          <p:cNvSpPr>
            <a:spLocks noChangeArrowheads="1"/>
          </p:cNvSpPr>
          <p:nvPr/>
        </p:nvSpPr>
        <p:spPr bwMode="auto">
          <a:xfrm rot="-1055675">
            <a:off x="4624388"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66" name="Rectangle 170">
            <a:extLst>
              <a:ext uri="{FF2B5EF4-FFF2-40B4-BE49-F238E27FC236}">
                <a16:creationId xmlns:a16="http://schemas.microsoft.com/office/drawing/2014/main" id="{1E22232D-F362-2E68-3F05-E62C0FB9CCEB}"/>
              </a:ext>
            </a:extLst>
          </p:cNvPr>
          <p:cNvSpPr>
            <a:spLocks noChangeArrowheads="1"/>
          </p:cNvSpPr>
          <p:nvPr/>
        </p:nvSpPr>
        <p:spPr bwMode="auto">
          <a:xfrm rot="-1055675">
            <a:off x="5033963"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67" name="Rectangle 171">
            <a:extLst>
              <a:ext uri="{FF2B5EF4-FFF2-40B4-BE49-F238E27FC236}">
                <a16:creationId xmlns:a16="http://schemas.microsoft.com/office/drawing/2014/main" id="{04800FF7-9E6D-9FFB-9810-D540F0BD7777}"/>
              </a:ext>
            </a:extLst>
          </p:cNvPr>
          <p:cNvSpPr>
            <a:spLocks noChangeArrowheads="1"/>
          </p:cNvSpPr>
          <p:nvPr/>
        </p:nvSpPr>
        <p:spPr bwMode="auto">
          <a:xfrm rot="-1055675">
            <a:off x="5646738"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68" name="Rectangle 172">
            <a:extLst>
              <a:ext uri="{FF2B5EF4-FFF2-40B4-BE49-F238E27FC236}">
                <a16:creationId xmlns:a16="http://schemas.microsoft.com/office/drawing/2014/main" id="{B50BD4D9-423E-B3E0-E765-A71DE91A5E42}"/>
              </a:ext>
            </a:extLst>
          </p:cNvPr>
          <p:cNvSpPr>
            <a:spLocks noChangeArrowheads="1"/>
          </p:cNvSpPr>
          <p:nvPr/>
        </p:nvSpPr>
        <p:spPr bwMode="auto">
          <a:xfrm rot="-1055675">
            <a:off x="62611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69" name="Rectangle 173">
            <a:extLst>
              <a:ext uri="{FF2B5EF4-FFF2-40B4-BE49-F238E27FC236}">
                <a16:creationId xmlns:a16="http://schemas.microsoft.com/office/drawing/2014/main" id="{CB58EBEE-2404-24A4-0723-E0B4C694FA30}"/>
              </a:ext>
            </a:extLst>
          </p:cNvPr>
          <p:cNvSpPr>
            <a:spLocks noChangeArrowheads="1"/>
          </p:cNvSpPr>
          <p:nvPr/>
        </p:nvSpPr>
        <p:spPr bwMode="auto">
          <a:xfrm rot="-1055675">
            <a:off x="6875463"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70" name="Rectangle 174">
            <a:extLst>
              <a:ext uri="{FF2B5EF4-FFF2-40B4-BE49-F238E27FC236}">
                <a16:creationId xmlns:a16="http://schemas.microsoft.com/office/drawing/2014/main" id="{6A2319A4-148E-5C71-8339-5E489F5758FF}"/>
              </a:ext>
            </a:extLst>
          </p:cNvPr>
          <p:cNvSpPr>
            <a:spLocks noChangeArrowheads="1"/>
          </p:cNvSpPr>
          <p:nvPr/>
        </p:nvSpPr>
        <p:spPr bwMode="auto">
          <a:xfrm rot="-1055675">
            <a:off x="7488238"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71" name="Rectangle 175">
            <a:extLst>
              <a:ext uri="{FF2B5EF4-FFF2-40B4-BE49-F238E27FC236}">
                <a16:creationId xmlns:a16="http://schemas.microsoft.com/office/drawing/2014/main" id="{2547323F-8A14-93ED-B4C3-3A923C725D8F}"/>
              </a:ext>
            </a:extLst>
          </p:cNvPr>
          <p:cNvSpPr>
            <a:spLocks noChangeArrowheads="1"/>
          </p:cNvSpPr>
          <p:nvPr/>
        </p:nvSpPr>
        <p:spPr bwMode="auto">
          <a:xfrm rot="-1055675">
            <a:off x="8102600"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72" name="Rectangle 176">
            <a:extLst>
              <a:ext uri="{FF2B5EF4-FFF2-40B4-BE49-F238E27FC236}">
                <a16:creationId xmlns:a16="http://schemas.microsoft.com/office/drawing/2014/main" id="{3FB6DCF4-B403-D1AC-9D2B-470670BF81CA}"/>
              </a:ext>
            </a:extLst>
          </p:cNvPr>
          <p:cNvSpPr>
            <a:spLocks noChangeArrowheads="1"/>
          </p:cNvSpPr>
          <p:nvPr/>
        </p:nvSpPr>
        <p:spPr bwMode="auto">
          <a:xfrm rot="-1055675">
            <a:off x="8715375" y="37195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73" name="Rectangle 177">
            <a:extLst>
              <a:ext uri="{FF2B5EF4-FFF2-40B4-BE49-F238E27FC236}">
                <a16:creationId xmlns:a16="http://schemas.microsoft.com/office/drawing/2014/main" id="{D9D2E524-2C58-2857-5E30-126A8715954A}"/>
              </a:ext>
            </a:extLst>
          </p:cNvPr>
          <p:cNvSpPr>
            <a:spLocks noChangeArrowheads="1"/>
          </p:cNvSpPr>
          <p:nvPr/>
        </p:nvSpPr>
        <p:spPr bwMode="auto">
          <a:xfrm rot="-1055675">
            <a:off x="5033963"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74" name="Rectangle 178">
            <a:extLst>
              <a:ext uri="{FF2B5EF4-FFF2-40B4-BE49-F238E27FC236}">
                <a16:creationId xmlns:a16="http://schemas.microsoft.com/office/drawing/2014/main" id="{51971985-82BA-2782-FB0C-E63EA908B919}"/>
              </a:ext>
            </a:extLst>
          </p:cNvPr>
          <p:cNvSpPr>
            <a:spLocks noChangeArrowheads="1"/>
          </p:cNvSpPr>
          <p:nvPr/>
        </p:nvSpPr>
        <p:spPr bwMode="auto">
          <a:xfrm rot="-1086234">
            <a:off x="5646738" y="3954463"/>
            <a:ext cx="660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75" name="Rectangle 179">
            <a:extLst>
              <a:ext uri="{FF2B5EF4-FFF2-40B4-BE49-F238E27FC236}">
                <a16:creationId xmlns:a16="http://schemas.microsoft.com/office/drawing/2014/main" id="{99F3F7D4-E134-2922-3D05-433613013693}"/>
              </a:ext>
            </a:extLst>
          </p:cNvPr>
          <p:cNvSpPr>
            <a:spLocks noChangeArrowheads="1"/>
          </p:cNvSpPr>
          <p:nvPr/>
        </p:nvSpPr>
        <p:spPr bwMode="auto">
          <a:xfrm rot="-1055675">
            <a:off x="6311900"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76" name="Rectangle 180">
            <a:extLst>
              <a:ext uri="{FF2B5EF4-FFF2-40B4-BE49-F238E27FC236}">
                <a16:creationId xmlns:a16="http://schemas.microsoft.com/office/drawing/2014/main" id="{61DCF2B2-A67A-B4D2-A7C3-FEF7EC7A7D79}"/>
              </a:ext>
            </a:extLst>
          </p:cNvPr>
          <p:cNvSpPr>
            <a:spLocks noChangeArrowheads="1"/>
          </p:cNvSpPr>
          <p:nvPr/>
        </p:nvSpPr>
        <p:spPr bwMode="auto">
          <a:xfrm rot="-1055675">
            <a:off x="6875463"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77" name="Rectangle 181">
            <a:extLst>
              <a:ext uri="{FF2B5EF4-FFF2-40B4-BE49-F238E27FC236}">
                <a16:creationId xmlns:a16="http://schemas.microsoft.com/office/drawing/2014/main" id="{E718735D-7522-51D0-5774-C74619C410EE}"/>
              </a:ext>
            </a:extLst>
          </p:cNvPr>
          <p:cNvSpPr>
            <a:spLocks noChangeArrowheads="1"/>
          </p:cNvSpPr>
          <p:nvPr/>
        </p:nvSpPr>
        <p:spPr bwMode="auto">
          <a:xfrm rot="-1055675">
            <a:off x="7488238" y="395446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78" name="Rectangle 182">
            <a:extLst>
              <a:ext uri="{FF2B5EF4-FFF2-40B4-BE49-F238E27FC236}">
                <a16:creationId xmlns:a16="http://schemas.microsoft.com/office/drawing/2014/main" id="{CF945157-06D4-EB22-CCDB-30653942BD90}"/>
              </a:ext>
            </a:extLst>
          </p:cNvPr>
          <p:cNvSpPr>
            <a:spLocks noChangeArrowheads="1"/>
          </p:cNvSpPr>
          <p:nvPr/>
        </p:nvSpPr>
        <p:spPr bwMode="auto">
          <a:xfrm rot="-1055675">
            <a:off x="5033963" y="41894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79" name="Rectangle 183">
            <a:extLst>
              <a:ext uri="{FF2B5EF4-FFF2-40B4-BE49-F238E27FC236}">
                <a16:creationId xmlns:a16="http://schemas.microsoft.com/office/drawing/2014/main" id="{1C68B12F-AF20-0DD0-EAA9-8AF4A54EB184}"/>
              </a:ext>
            </a:extLst>
          </p:cNvPr>
          <p:cNvSpPr>
            <a:spLocks noChangeArrowheads="1"/>
          </p:cNvSpPr>
          <p:nvPr/>
        </p:nvSpPr>
        <p:spPr bwMode="auto">
          <a:xfrm rot="-1055675">
            <a:off x="5646738" y="41894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80" name="Rectangle 184">
            <a:extLst>
              <a:ext uri="{FF2B5EF4-FFF2-40B4-BE49-F238E27FC236}">
                <a16:creationId xmlns:a16="http://schemas.microsoft.com/office/drawing/2014/main" id="{E78ADDEA-E58D-FB30-C805-A2EF402C15D2}"/>
              </a:ext>
            </a:extLst>
          </p:cNvPr>
          <p:cNvSpPr>
            <a:spLocks noChangeArrowheads="1"/>
          </p:cNvSpPr>
          <p:nvPr/>
        </p:nvSpPr>
        <p:spPr bwMode="auto">
          <a:xfrm rot="-1055675">
            <a:off x="6261100" y="41894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81" name="Rectangle 185">
            <a:extLst>
              <a:ext uri="{FF2B5EF4-FFF2-40B4-BE49-F238E27FC236}">
                <a16:creationId xmlns:a16="http://schemas.microsoft.com/office/drawing/2014/main" id="{9954B793-9D85-6DFC-FA13-1D6B93C1B19B}"/>
              </a:ext>
            </a:extLst>
          </p:cNvPr>
          <p:cNvSpPr>
            <a:spLocks noChangeArrowheads="1"/>
          </p:cNvSpPr>
          <p:nvPr/>
        </p:nvSpPr>
        <p:spPr bwMode="auto">
          <a:xfrm rot="-1088623">
            <a:off x="6875463" y="4189413"/>
            <a:ext cx="2540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82" name="Rectangle 186">
            <a:extLst>
              <a:ext uri="{FF2B5EF4-FFF2-40B4-BE49-F238E27FC236}">
                <a16:creationId xmlns:a16="http://schemas.microsoft.com/office/drawing/2014/main" id="{393CAC34-C07B-FD4E-E77C-463C98FCEFE5}"/>
              </a:ext>
            </a:extLst>
          </p:cNvPr>
          <p:cNvSpPr>
            <a:spLocks noChangeArrowheads="1"/>
          </p:cNvSpPr>
          <p:nvPr/>
        </p:nvSpPr>
        <p:spPr bwMode="auto">
          <a:xfrm rot="-1055675">
            <a:off x="7131050" y="41894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83" name="Rectangle 187">
            <a:extLst>
              <a:ext uri="{FF2B5EF4-FFF2-40B4-BE49-F238E27FC236}">
                <a16:creationId xmlns:a16="http://schemas.microsoft.com/office/drawing/2014/main" id="{E0B97807-5EBC-A9FE-DFAB-2DAE5C7A99B0}"/>
              </a:ext>
            </a:extLst>
          </p:cNvPr>
          <p:cNvSpPr>
            <a:spLocks noChangeArrowheads="1"/>
          </p:cNvSpPr>
          <p:nvPr/>
        </p:nvSpPr>
        <p:spPr bwMode="auto">
          <a:xfrm rot="-1055675">
            <a:off x="5033963" y="4425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84" name="Rectangle 188">
            <a:extLst>
              <a:ext uri="{FF2B5EF4-FFF2-40B4-BE49-F238E27FC236}">
                <a16:creationId xmlns:a16="http://schemas.microsoft.com/office/drawing/2014/main" id="{CD507F39-E551-631E-D8E9-8F9C8740A290}"/>
              </a:ext>
            </a:extLst>
          </p:cNvPr>
          <p:cNvSpPr>
            <a:spLocks noChangeArrowheads="1"/>
          </p:cNvSpPr>
          <p:nvPr/>
        </p:nvSpPr>
        <p:spPr bwMode="auto">
          <a:xfrm rot="-1055675">
            <a:off x="5646738" y="4425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85" name="Rectangle 189">
            <a:extLst>
              <a:ext uri="{FF2B5EF4-FFF2-40B4-BE49-F238E27FC236}">
                <a16:creationId xmlns:a16="http://schemas.microsoft.com/office/drawing/2014/main" id="{CE75FE5C-3214-1C50-799B-2B2B03439C71}"/>
              </a:ext>
            </a:extLst>
          </p:cNvPr>
          <p:cNvSpPr>
            <a:spLocks noChangeArrowheads="1"/>
          </p:cNvSpPr>
          <p:nvPr/>
        </p:nvSpPr>
        <p:spPr bwMode="auto">
          <a:xfrm rot="-1055675">
            <a:off x="5033963" y="5130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86" name="Rectangle 190">
            <a:extLst>
              <a:ext uri="{FF2B5EF4-FFF2-40B4-BE49-F238E27FC236}">
                <a16:creationId xmlns:a16="http://schemas.microsoft.com/office/drawing/2014/main" id="{BB52E406-33BD-79C1-684E-70D28D8D89E5}"/>
              </a:ext>
            </a:extLst>
          </p:cNvPr>
          <p:cNvSpPr>
            <a:spLocks noChangeArrowheads="1"/>
          </p:cNvSpPr>
          <p:nvPr/>
        </p:nvSpPr>
        <p:spPr bwMode="auto">
          <a:xfrm rot="10800000" flipH="1" flipV="1">
            <a:off x="4140200" y="5522913"/>
            <a:ext cx="985838"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800">
                <a:solidFill>
                  <a:srgbClr val="000000"/>
                </a:solidFill>
                <a:latin typeface="Times New Roman" panose="02020603050405020304" pitchFamily="18" charset="0"/>
              </a:rPr>
              <a:t>       Bess</a:t>
            </a:r>
            <a:endParaRPr lang="en-US" altLang="en-US" sz="1800">
              <a:latin typeface="Times New Roman" panose="02020603050405020304" pitchFamily="18" charset="0"/>
            </a:endParaRPr>
          </a:p>
        </p:txBody>
      </p:sp>
      <p:sp>
        <p:nvSpPr>
          <p:cNvPr id="209087" name="Rectangle 191">
            <a:extLst>
              <a:ext uri="{FF2B5EF4-FFF2-40B4-BE49-F238E27FC236}">
                <a16:creationId xmlns:a16="http://schemas.microsoft.com/office/drawing/2014/main" id="{E5A8240D-2FF4-3315-A4ED-7464A95F4D19}"/>
              </a:ext>
            </a:extLst>
          </p:cNvPr>
          <p:cNvSpPr>
            <a:spLocks noChangeArrowheads="1"/>
          </p:cNvSpPr>
          <p:nvPr/>
        </p:nvSpPr>
        <p:spPr bwMode="auto">
          <a:xfrm rot="-1055675">
            <a:off x="5164138" y="53673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88" name="Rectangle 192">
            <a:extLst>
              <a:ext uri="{FF2B5EF4-FFF2-40B4-BE49-F238E27FC236}">
                <a16:creationId xmlns:a16="http://schemas.microsoft.com/office/drawing/2014/main" id="{145A7C0D-78AB-2EE8-1F6A-2ECB12310EB5}"/>
              </a:ext>
            </a:extLst>
          </p:cNvPr>
          <p:cNvSpPr>
            <a:spLocks noChangeArrowheads="1"/>
          </p:cNvSpPr>
          <p:nvPr/>
        </p:nvSpPr>
        <p:spPr bwMode="auto">
          <a:xfrm rot="-1055675">
            <a:off x="5646738" y="53673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89" name="Rectangle 193">
            <a:extLst>
              <a:ext uri="{FF2B5EF4-FFF2-40B4-BE49-F238E27FC236}">
                <a16:creationId xmlns:a16="http://schemas.microsoft.com/office/drawing/2014/main" id="{EC16A06A-65C0-C757-78EC-616D6BC10E09}"/>
              </a:ext>
            </a:extLst>
          </p:cNvPr>
          <p:cNvSpPr>
            <a:spLocks noChangeArrowheads="1"/>
          </p:cNvSpPr>
          <p:nvPr/>
        </p:nvSpPr>
        <p:spPr bwMode="auto">
          <a:xfrm rot="-1055675">
            <a:off x="6261100" y="53673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90" name="Rectangle 194">
            <a:extLst>
              <a:ext uri="{FF2B5EF4-FFF2-40B4-BE49-F238E27FC236}">
                <a16:creationId xmlns:a16="http://schemas.microsoft.com/office/drawing/2014/main" id="{64F1B6D7-B50E-9798-E3E1-640464980D0E}"/>
              </a:ext>
            </a:extLst>
          </p:cNvPr>
          <p:cNvSpPr>
            <a:spLocks noChangeArrowheads="1"/>
          </p:cNvSpPr>
          <p:nvPr/>
        </p:nvSpPr>
        <p:spPr bwMode="auto">
          <a:xfrm rot="-1055675">
            <a:off x="6875463" y="53673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91" name="Rectangle 195">
            <a:extLst>
              <a:ext uri="{FF2B5EF4-FFF2-40B4-BE49-F238E27FC236}">
                <a16:creationId xmlns:a16="http://schemas.microsoft.com/office/drawing/2014/main" id="{B997F5A0-B3D2-BEAC-8377-FE6C58DB75AB}"/>
              </a:ext>
            </a:extLst>
          </p:cNvPr>
          <p:cNvSpPr>
            <a:spLocks noChangeArrowheads="1"/>
          </p:cNvSpPr>
          <p:nvPr/>
        </p:nvSpPr>
        <p:spPr bwMode="auto">
          <a:xfrm rot="-1055675">
            <a:off x="7488238" y="53673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92" name="Rectangle 196">
            <a:extLst>
              <a:ext uri="{FF2B5EF4-FFF2-40B4-BE49-F238E27FC236}">
                <a16:creationId xmlns:a16="http://schemas.microsoft.com/office/drawing/2014/main" id="{8874A7D7-8D45-2C8A-EC36-7B16DBA30EB9}"/>
              </a:ext>
            </a:extLst>
          </p:cNvPr>
          <p:cNvSpPr>
            <a:spLocks noChangeArrowheads="1"/>
          </p:cNvSpPr>
          <p:nvPr/>
        </p:nvSpPr>
        <p:spPr bwMode="auto">
          <a:xfrm rot="-1055675">
            <a:off x="8591550" y="53673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93" name="Rectangle 197">
            <a:extLst>
              <a:ext uri="{FF2B5EF4-FFF2-40B4-BE49-F238E27FC236}">
                <a16:creationId xmlns:a16="http://schemas.microsoft.com/office/drawing/2014/main" id="{54698E6A-DE02-64FA-336E-1F8E6E235400}"/>
              </a:ext>
            </a:extLst>
          </p:cNvPr>
          <p:cNvSpPr>
            <a:spLocks noChangeArrowheads="1"/>
          </p:cNvSpPr>
          <p:nvPr/>
        </p:nvSpPr>
        <p:spPr bwMode="auto">
          <a:xfrm rot="-1055675">
            <a:off x="8715375" y="53673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09094" name="Line 198">
            <a:extLst>
              <a:ext uri="{FF2B5EF4-FFF2-40B4-BE49-F238E27FC236}">
                <a16:creationId xmlns:a16="http://schemas.microsoft.com/office/drawing/2014/main" id="{DE7A9785-2430-4BC8-3BE1-2AA3444A36F4}"/>
              </a:ext>
            </a:extLst>
          </p:cNvPr>
          <p:cNvSpPr>
            <a:spLocks noChangeShapeType="1"/>
          </p:cNvSpPr>
          <p:nvPr/>
        </p:nvSpPr>
        <p:spPr bwMode="auto">
          <a:xfrm rot="-1096026">
            <a:off x="4419600" y="2362200"/>
            <a:ext cx="1588" cy="3376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095" name="Line 199">
            <a:extLst>
              <a:ext uri="{FF2B5EF4-FFF2-40B4-BE49-F238E27FC236}">
                <a16:creationId xmlns:a16="http://schemas.microsoft.com/office/drawing/2014/main" id="{DC5529C8-1D07-FCE7-BFDD-2EAA4EB040E9}"/>
              </a:ext>
            </a:extLst>
          </p:cNvPr>
          <p:cNvSpPr>
            <a:spLocks noChangeShapeType="1"/>
          </p:cNvSpPr>
          <p:nvPr/>
        </p:nvSpPr>
        <p:spPr bwMode="auto">
          <a:xfrm rot="20505576" flipV="1">
            <a:off x="4876800" y="5105400"/>
            <a:ext cx="3492500" cy="1746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9096" name="Freeform 200">
            <a:extLst>
              <a:ext uri="{FF2B5EF4-FFF2-40B4-BE49-F238E27FC236}">
                <a16:creationId xmlns:a16="http://schemas.microsoft.com/office/drawing/2014/main" id="{671A9E4A-E8DE-3CDA-B3BD-93940300D987}"/>
              </a:ext>
            </a:extLst>
          </p:cNvPr>
          <p:cNvSpPr>
            <a:spLocks/>
          </p:cNvSpPr>
          <p:nvPr/>
        </p:nvSpPr>
        <p:spPr bwMode="auto">
          <a:xfrm rot="-1091743">
            <a:off x="5667375" y="2286000"/>
            <a:ext cx="1530350" cy="1849438"/>
          </a:xfrm>
          <a:custGeom>
            <a:avLst/>
            <a:gdLst>
              <a:gd name="T0" fmla="*/ 2147483646 w 964"/>
              <a:gd name="T1" fmla="*/ 2147483646 h 1165"/>
              <a:gd name="T2" fmla="*/ 2147483646 w 964"/>
              <a:gd name="T3" fmla="*/ 2147483646 h 1165"/>
              <a:gd name="T4" fmla="*/ 2147483646 w 964"/>
              <a:gd name="T5" fmla="*/ 2147483646 h 1165"/>
              <a:gd name="T6" fmla="*/ 2147483646 w 964"/>
              <a:gd name="T7" fmla="*/ 2147483646 h 1165"/>
              <a:gd name="T8" fmla="*/ 2147483646 w 964"/>
              <a:gd name="T9" fmla="*/ 2147483646 h 1165"/>
              <a:gd name="T10" fmla="*/ 2147483646 w 964"/>
              <a:gd name="T11" fmla="*/ 2147483646 h 1165"/>
              <a:gd name="T12" fmla="*/ 2147483646 w 964"/>
              <a:gd name="T13" fmla="*/ 2147483646 h 1165"/>
              <a:gd name="T14" fmla="*/ 2147483646 w 964"/>
              <a:gd name="T15" fmla="*/ 2147483646 h 1165"/>
              <a:gd name="T16" fmla="*/ 2147483646 w 964"/>
              <a:gd name="T17" fmla="*/ 2147483646 h 1165"/>
              <a:gd name="T18" fmla="*/ 2147483646 w 964"/>
              <a:gd name="T19" fmla="*/ 2147483646 h 1165"/>
              <a:gd name="T20" fmla="*/ 2147483646 w 964"/>
              <a:gd name="T21" fmla="*/ 2147483646 h 1165"/>
              <a:gd name="T22" fmla="*/ 2147483646 w 964"/>
              <a:gd name="T23" fmla="*/ 2147483646 h 1165"/>
              <a:gd name="T24" fmla="*/ 2147483646 w 964"/>
              <a:gd name="T25" fmla="*/ 2147483646 h 1165"/>
              <a:gd name="T26" fmla="*/ 2147483646 w 964"/>
              <a:gd name="T27" fmla="*/ 2147483646 h 1165"/>
              <a:gd name="T28" fmla="*/ 2147483646 w 964"/>
              <a:gd name="T29" fmla="*/ 2147483646 h 1165"/>
              <a:gd name="T30" fmla="*/ 2147483646 w 964"/>
              <a:gd name="T31" fmla="*/ 2147483646 h 1165"/>
              <a:gd name="T32" fmla="*/ 2147483646 w 964"/>
              <a:gd name="T33" fmla="*/ 2147483646 h 1165"/>
              <a:gd name="T34" fmla="*/ 2147483646 w 964"/>
              <a:gd name="T35" fmla="*/ 2147483646 h 1165"/>
              <a:gd name="T36" fmla="*/ 2147483646 w 964"/>
              <a:gd name="T37" fmla="*/ 2147483646 h 1165"/>
              <a:gd name="T38" fmla="*/ 2147483646 w 964"/>
              <a:gd name="T39" fmla="*/ 2147483646 h 1165"/>
              <a:gd name="T40" fmla="*/ 2147483646 w 964"/>
              <a:gd name="T41" fmla="*/ 2147483646 h 1165"/>
              <a:gd name="T42" fmla="*/ 2147483646 w 964"/>
              <a:gd name="T43" fmla="*/ 2147483646 h 1165"/>
              <a:gd name="T44" fmla="*/ 2147483646 w 964"/>
              <a:gd name="T45" fmla="*/ 2147483646 h 1165"/>
              <a:gd name="T46" fmla="*/ 2147483646 w 964"/>
              <a:gd name="T47" fmla="*/ 2147483646 h 1165"/>
              <a:gd name="T48" fmla="*/ 2147483646 w 964"/>
              <a:gd name="T49" fmla="*/ 2147483646 h 1165"/>
              <a:gd name="T50" fmla="*/ 2147483646 w 964"/>
              <a:gd name="T51" fmla="*/ 2147483646 h 1165"/>
              <a:gd name="T52" fmla="*/ 2147483646 w 964"/>
              <a:gd name="T53" fmla="*/ 2147483646 h 1165"/>
              <a:gd name="T54" fmla="*/ 2147483646 w 964"/>
              <a:gd name="T55" fmla="*/ 2147483646 h 1165"/>
              <a:gd name="T56" fmla="*/ 2147483646 w 964"/>
              <a:gd name="T57" fmla="*/ 2147483646 h 1165"/>
              <a:gd name="T58" fmla="*/ 2147483646 w 964"/>
              <a:gd name="T59" fmla="*/ 2147483646 h 1165"/>
              <a:gd name="T60" fmla="*/ 2147483646 w 964"/>
              <a:gd name="T61" fmla="*/ 2147483646 h 1165"/>
              <a:gd name="T62" fmla="*/ 2147483646 w 964"/>
              <a:gd name="T63" fmla="*/ 2147483646 h 1165"/>
              <a:gd name="T64" fmla="*/ 2147483646 w 964"/>
              <a:gd name="T65" fmla="*/ 2147483646 h 1165"/>
              <a:gd name="T66" fmla="*/ 0 w 964"/>
              <a:gd name="T67" fmla="*/ 2147483646 h 1165"/>
              <a:gd name="T68" fmla="*/ 0 w 964"/>
              <a:gd name="T69" fmla="*/ 2147483646 h 1165"/>
              <a:gd name="T70" fmla="*/ 2147483646 w 964"/>
              <a:gd name="T71" fmla="*/ 2147483646 h 1165"/>
              <a:gd name="T72" fmla="*/ 2147483646 w 964"/>
              <a:gd name="T73" fmla="*/ 2147483646 h 1165"/>
              <a:gd name="T74" fmla="*/ 2147483646 w 964"/>
              <a:gd name="T75" fmla="*/ 0 h 11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4"/>
              <a:gd name="T115" fmla="*/ 0 h 1165"/>
              <a:gd name="T116" fmla="*/ 964 w 964"/>
              <a:gd name="T117" fmla="*/ 1165 h 11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4" h="1165">
                <a:moveTo>
                  <a:pt x="964" y="1165"/>
                </a:moveTo>
                <a:lnTo>
                  <a:pt x="897" y="1165"/>
                </a:lnTo>
                <a:lnTo>
                  <a:pt x="831" y="1159"/>
                </a:lnTo>
                <a:lnTo>
                  <a:pt x="766" y="1150"/>
                </a:lnTo>
                <a:lnTo>
                  <a:pt x="733" y="1143"/>
                </a:lnTo>
                <a:lnTo>
                  <a:pt x="701" y="1135"/>
                </a:lnTo>
                <a:lnTo>
                  <a:pt x="657" y="1122"/>
                </a:lnTo>
                <a:lnTo>
                  <a:pt x="616" y="1108"/>
                </a:lnTo>
                <a:lnTo>
                  <a:pt x="575" y="1091"/>
                </a:lnTo>
                <a:lnTo>
                  <a:pt x="534" y="1072"/>
                </a:lnTo>
                <a:lnTo>
                  <a:pt x="495" y="1052"/>
                </a:lnTo>
                <a:lnTo>
                  <a:pt x="458" y="1029"/>
                </a:lnTo>
                <a:lnTo>
                  <a:pt x="422" y="1006"/>
                </a:lnTo>
                <a:lnTo>
                  <a:pt x="386" y="980"/>
                </a:lnTo>
                <a:lnTo>
                  <a:pt x="352" y="952"/>
                </a:lnTo>
                <a:lnTo>
                  <a:pt x="320" y="923"/>
                </a:lnTo>
                <a:lnTo>
                  <a:pt x="288" y="892"/>
                </a:lnTo>
                <a:lnTo>
                  <a:pt x="258" y="860"/>
                </a:lnTo>
                <a:lnTo>
                  <a:pt x="230" y="827"/>
                </a:lnTo>
                <a:lnTo>
                  <a:pt x="203" y="792"/>
                </a:lnTo>
                <a:lnTo>
                  <a:pt x="177" y="756"/>
                </a:lnTo>
                <a:lnTo>
                  <a:pt x="154" y="718"/>
                </a:lnTo>
                <a:lnTo>
                  <a:pt x="132" y="681"/>
                </a:lnTo>
                <a:lnTo>
                  <a:pt x="111" y="641"/>
                </a:lnTo>
                <a:lnTo>
                  <a:pt x="92" y="600"/>
                </a:lnTo>
                <a:lnTo>
                  <a:pt x="74" y="559"/>
                </a:lnTo>
                <a:lnTo>
                  <a:pt x="58" y="516"/>
                </a:lnTo>
                <a:lnTo>
                  <a:pt x="44" y="472"/>
                </a:lnTo>
                <a:lnTo>
                  <a:pt x="32" y="428"/>
                </a:lnTo>
                <a:lnTo>
                  <a:pt x="22" y="383"/>
                </a:lnTo>
                <a:lnTo>
                  <a:pt x="14" y="337"/>
                </a:lnTo>
                <a:lnTo>
                  <a:pt x="8" y="290"/>
                </a:lnTo>
                <a:lnTo>
                  <a:pt x="3" y="243"/>
                </a:lnTo>
                <a:lnTo>
                  <a:pt x="0" y="195"/>
                </a:lnTo>
                <a:lnTo>
                  <a:pt x="0" y="147"/>
                </a:lnTo>
                <a:lnTo>
                  <a:pt x="2" y="98"/>
                </a:lnTo>
                <a:lnTo>
                  <a:pt x="5" y="49"/>
                </a:lnTo>
                <a:lnTo>
                  <a:pt x="11"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09097" name="Line 201">
            <a:extLst>
              <a:ext uri="{FF2B5EF4-FFF2-40B4-BE49-F238E27FC236}">
                <a16:creationId xmlns:a16="http://schemas.microsoft.com/office/drawing/2014/main" id="{090DE611-204B-1728-DB30-9E8A8E57A84A}"/>
              </a:ext>
            </a:extLst>
          </p:cNvPr>
          <p:cNvSpPr>
            <a:spLocks noChangeShapeType="1"/>
          </p:cNvSpPr>
          <p:nvPr/>
        </p:nvSpPr>
        <p:spPr bwMode="auto">
          <a:xfrm>
            <a:off x="7488238" y="5111750"/>
            <a:ext cx="1587"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Slide Number Placeholder 3">
            <a:extLst>
              <a:ext uri="{FF2B5EF4-FFF2-40B4-BE49-F238E27FC236}">
                <a16:creationId xmlns:a16="http://schemas.microsoft.com/office/drawing/2014/main" id="{C51EC7B0-970D-DA6F-A0C2-CB49D23BAEE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462BC6FF-EBEB-724D-A9CA-F34938D49996}" type="slidenum">
              <a:rPr lang="en-US" altLang="en-US" sz="1200" smtClean="0">
                <a:latin typeface="Verdana" panose="020B0604030504040204" pitchFamily="34" charset="0"/>
              </a:rPr>
              <a:pPr>
                <a:spcBef>
                  <a:spcPct val="0"/>
                </a:spcBef>
                <a:buFontTx/>
                <a:buNone/>
              </a:pPr>
              <a:t>94</a:t>
            </a:fld>
            <a:endParaRPr lang="en-US" altLang="en-US" sz="1200">
              <a:latin typeface="Verdana" panose="020B0604030504040204" pitchFamily="34" charset="0"/>
            </a:endParaRPr>
          </a:p>
        </p:txBody>
      </p:sp>
      <p:sp>
        <p:nvSpPr>
          <p:cNvPr id="210946" name="Rectangle 2">
            <a:extLst>
              <a:ext uri="{FF2B5EF4-FFF2-40B4-BE49-F238E27FC236}">
                <a16:creationId xmlns:a16="http://schemas.microsoft.com/office/drawing/2014/main" id="{7F71A623-149B-E1BD-6CBC-F0159CC443BD}"/>
              </a:ext>
            </a:extLst>
          </p:cNvPr>
          <p:cNvSpPr>
            <a:spLocks noChangeArrowheads="1"/>
          </p:cNvSpPr>
          <p:nvPr/>
        </p:nvSpPr>
        <p:spPr bwMode="auto">
          <a:xfrm>
            <a:off x="-1143000" y="19050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47" name="Rectangle 3">
            <a:extLst>
              <a:ext uri="{FF2B5EF4-FFF2-40B4-BE49-F238E27FC236}">
                <a16:creationId xmlns:a16="http://schemas.microsoft.com/office/drawing/2014/main" id="{7E012366-2D4B-92B8-44D5-D7DC9AFCC1FD}"/>
              </a:ext>
            </a:extLst>
          </p:cNvPr>
          <p:cNvSpPr>
            <a:spLocks noChangeArrowheads="1"/>
          </p:cNvSpPr>
          <p:nvPr/>
        </p:nvSpPr>
        <p:spPr bwMode="auto">
          <a:xfrm>
            <a:off x="-1143000"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48" name="Rectangle 4">
            <a:extLst>
              <a:ext uri="{FF2B5EF4-FFF2-40B4-BE49-F238E27FC236}">
                <a16:creationId xmlns:a16="http://schemas.microsoft.com/office/drawing/2014/main" id="{9225A1E7-3D29-40F6-0B70-11323AB36E77}"/>
              </a:ext>
            </a:extLst>
          </p:cNvPr>
          <p:cNvSpPr>
            <a:spLocks noChangeArrowheads="1"/>
          </p:cNvSpPr>
          <p:nvPr/>
        </p:nvSpPr>
        <p:spPr bwMode="auto">
          <a:xfrm>
            <a:off x="-1092200"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49" name="Rectangle 5">
            <a:extLst>
              <a:ext uri="{FF2B5EF4-FFF2-40B4-BE49-F238E27FC236}">
                <a16:creationId xmlns:a16="http://schemas.microsoft.com/office/drawing/2014/main" id="{62ED8494-D840-97C2-FB94-E8DE86A1CFF4}"/>
              </a:ext>
            </a:extLst>
          </p:cNvPr>
          <p:cNvSpPr>
            <a:spLocks noChangeArrowheads="1"/>
          </p:cNvSpPr>
          <p:nvPr/>
        </p:nvSpPr>
        <p:spPr bwMode="auto">
          <a:xfrm>
            <a:off x="-528638"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50" name="Rectangle 6">
            <a:extLst>
              <a:ext uri="{FF2B5EF4-FFF2-40B4-BE49-F238E27FC236}">
                <a16:creationId xmlns:a16="http://schemas.microsoft.com/office/drawing/2014/main" id="{8AB6E586-92D6-EEA1-365D-5A30AEF5B589}"/>
              </a:ext>
            </a:extLst>
          </p:cNvPr>
          <p:cNvSpPr>
            <a:spLocks noChangeArrowheads="1"/>
          </p:cNvSpPr>
          <p:nvPr/>
        </p:nvSpPr>
        <p:spPr bwMode="auto">
          <a:xfrm>
            <a:off x="84138" y="2139950"/>
            <a:ext cx="63341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Mums</a:t>
            </a:r>
            <a:endParaRPr lang="en-US" altLang="en-US" sz="2400">
              <a:latin typeface="Times New Roman" panose="02020603050405020304" pitchFamily="18" charset="0"/>
            </a:endParaRPr>
          </a:p>
        </p:txBody>
      </p:sp>
      <p:sp>
        <p:nvSpPr>
          <p:cNvPr id="210951" name="Rectangle 7">
            <a:extLst>
              <a:ext uri="{FF2B5EF4-FFF2-40B4-BE49-F238E27FC236}">
                <a16:creationId xmlns:a16="http://schemas.microsoft.com/office/drawing/2014/main" id="{7F4C9F1A-9355-BFD1-09FE-35C99CF7B5C0}"/>
              </a:ext>
            </a:extLst>
          </p:cNvPr>
          <p:cNvSpPr>
            <a:spLocks noChangeArrowheads="1"/>
          </p:cNvSpPr>
          <p:nvPr/>
        </p:nvSpPr>
        <p:spPr bwMode="auto">
          <a:xfrm>
            <a:off x="608013"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52" name="Rectangle 8">
            <a:extLst>
              <a:ext uri="{FF2B5EF4-FFF2-40B4-BE49-F238E27FC236}">
                <a16:creationId xmlns:a16="http://schemas.microsoft.com/office/drawing/2014/main" id="{657033C5-CB8C-FA3E-AEA0-0B31D7077156}"/>
              </a:ext>
            </a:extLst>
          </p:cNvPr>
          <p:cNvSpPr>
            <a:spLocks noChangeArrowheads="1"/>
          </p:cNvSpPr>
          <p:nvPr/>
        </p:nvSpPr>
        <p:spPr bwMode="auto">
          <a:xfrm>
            <a:off x="-1143000" y="2376488"/>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53" name="Rectangle 9">
            <a:extLst>
              <a:ext uri="{FF2B5EF4-FFF2-40B4-BE49-F238E27FC236}">
                <a16:creationId xmlns:a16="http://schemas.microsoft.com/office/drawing/2014/main" id="{B44606B4-0842-EA38-4252-CB205D348939}"/>
              </a:ext>
            </a:extLst>
          </p:cNvPr>
          <p:cNvSpPr>
            <a:spLocks noChangeArrowheads="1"/>
          </p:cNvSpPr>
          <p:nvPr/>
        </p:nvSpPr>
        <p:spPr bwMode="auto">
          <a:xfrm>
            <a:off x="-887413" y="23764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54" name="Rectangle 10">
            <a:extLst>
              <a:ext uri="{FF2B5EF4-FFF2-40B4-BE49-F238E27FC236}">
                <a16:creationId xmlns:a16="http://schemas.microsoft.com/office/drawing/2014/main" id="{B738E61A-A55A-7532-4D1F-72557120F286}"/>
              </a:ext>
            </a:extLst>
          </p:cNvPr>
          <p:cNvSpPr>
            <a:spLocks noChangeArrowheads="1"/>
          </p:cNvSpPr>
          <p:nvPr/>
        </p:nvSpPr>
        <p:spPr bwMode="auto">
          <a:xfrm>
            <a:off x="-1143000"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55" name="Rectangle 11">
            <a:extLst>
              <a:ext uri="{FF2B5EF4-FFF2-40B4-BE49-F238E27FC236}">
                <a16:creationId xmlns:a16="http://schemas.microsoft.com/office/drawing/2014/main" id="{4EE0EC29-813D-1B0B-5544-0FA3B983C518}"/>
              </a:ext>
            </a:extLst>
          </p:cNvPr>
          <p:cNvSpPr>
            <a:spLocks noChangeArrowheads="1"/>
          </p:cNvSpPr>
          <p:nvPr/>
        </p:nvSpPr>
        <p:spPr bwMode="auto">
          <a:xfrm>
            <a:off x="-52863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56" name="Rectangle 12">
            <a:extLst>
              <a:ext uri="{FF2B5EF4-FFF2-40B4-BE49-F238E27FC236}">
                <a16:creationId xmlns:a16="http://schemas.microsoft.com/office/drawing/2014/main" id="{E92553B5-8645-C049-7595-541D6B65BB7A}"/>
              </a:ext>
            </a:extLst>
          </p:cNvPr>
          <p:cNvSpPr>
            <a:spLocks noChangeArrowheads="1"/>
          </p:cNvSpPr>
          <p:nvPr/>
        </p:nvSpPr>
        <p:spPr bwMode="auto">
          <a:xfrm>
            <a:off x="8413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57" name="Rectangle 13">
            <a:extLst>
              <a:ext uri="{FF2B5EF4-FFF2-40B4-BE49-F238E27FC236}">
                <a16:creationId xmlns:a16="http://schemas.microsoft.com/office/drawing/2014/main" id="{DEEDAA62-5CB5-00E5-E79A-E0C7CB03AD5E}"/>
              </a:ext>
            </a:extLst>
          </p:cNvPr>
          <p:cNvSpPr>
            <a:spLocks noChangeArrowheads="1"/>
          </p:cNvSpPr>
          <p:nvPr/>
        </p:nvSpPr>
        <p:spPr bwMode="auto">
          <a:xfrm>
            <a:off x="698500"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58" name="Rectangle 14">
            <a:extLst>
              <a:ext uri="{FF2B5EF4-FFF2-40B4-BE49-F238E27FC236}">
                <a16:creationId xmlns:a16="http://schemas.microsoft.com/office/drawing/2014/main" id="{25448888-407C-EAC9-EDF8-FEEB23F06CD5}"/>
              </a:ext>
            </a:extLst>
          </p:cNvPr>
          <p:cNvSpPr>
            <a:spLocks noChangeArrowheads="1"/>
          </p:cNvSpPr>
          <p:nvPr/>
        </p:nvSpPr>
        <p:spPr bwMode="auto">
          <a:xfrm>
            <a:off x="1311275"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59" name="Rectangle 15">
            <a:extLst>
              <a:ext uri="{FF2B5EF4-FFF2-40B4-BE49-F238E27FC236}">
                <a16:creationId xmlns:a16="http://schemas.microsoft.com/office/drawing/2014/main" id="{A5A4F931-73F3-777A-C8AA-B4360CEDD785}"/>
              </a:ext>
            </a:extLst>
          </p:cNvPr>
          <p:cNvSpPr>
            <a:spLocks noChangeArrowheads="1"/>
          </p:cNvSpPr>
          <p:nvPr/>
        </p:nvSpPr>
        <p:spPr bwMode="auto">
          <a:xfrm>
            <a:off x="192563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60" name="Rectangle 16">
            <a:extLst>
              <a:ext uri="{FF2B5EF4-FFF2-40B4-BE49-F238E27FC236}">
                <a16:creationId xmlns:a16="http://schemas.microsoft.com/office/drawing/2014/main" id="{7698BAC5-D966-9EA6-3B81-266421FF72A0}"/>
              </a:ext>
            </a:extLst>
          </p:cNvPr>
          <p:cNvSpPr>
            <a:spLocks noChangeArrowheads="1"/>
          </p:cNvSpPr>
          <p:nvPr/>
        </p:nvSpPr>
        <p:spPr bwMode="auto">
          <a:xfrm>
            <a:off x="2540000"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61" name="Rectangle 17">
            <a:extLst>
              <a:ext uri="{FF2B5EF4-FFF2-40B4-BE49-F238E27FC236}">
                <a16:creationId xmlns:a16="http://schemas.microsoft.com/office/drawing/2014/main" id="{8EFFA8BE-9A75-1C56-F2EC-9AB6D16DC08B}"/>
              </a:ext>
            </a:extLst>
          </p:cNvPr>
          <p:cNvSpPr>
            <a:spLocks noChangeArrowheads="1"/>
          </p:cNvSpPr>
          <p:nvPr/>
        </p:nvSpPr>
        <p:spPr bwMode="auto">
          <a:xfrm>
            <a:off x="-1143000"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62" name="Rectangle 18">
            <a:extLst>
              <a:ext uri="{FF2B5EF4-FFF2-40B4-BE49-F238E27FC236}">
                <a16:creationId xmlns:a16="http://schemas.microsoft.com/office/drawing/2014/main" id="{C0C3EDDC-A60D-F4A1-3554-91B56050E9D8}"/>
              </a:ext>
            </a:extLst>
          </p:cNvPr>
          <p:cNvSpPr>
            <a:spLocks noChangeArrowheads="1"/>
          </p:cNvSpPr>
          <p:nvPr/>
        </p:nvSpPr>
        <p:spPr bwMode="auto">
          <a:xfrm>
            <a:off x="-528638"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63" name="Rectangle 19">
            <a:extLst>
              <a:ext uri="{FF2B5EF4-FFF2-40B4-BE49-F238E27FC236}">
                <a16:creationId xmlns:a16="http://schemas.microsoft.com/office/drawing/2014/main" id="{01BC4E00-1AF1-E43D-D6B5-44353614A467}"/>
              </a:ext>
            </a:extLst>
          </p:cNvPr>
          <p:cNvSpPr>
            <a:spLocks noChangeArrowheads="1"/>
          </p:cNvSpPr>
          <p:nvPr/>
        </p:nvSpPr>
        <p:spPr bwMode="auto">
          <a:xfrm>
            <a:off x="84138"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64" name="Rectangle 20">
            <a:extLst>
              <a:ext uri="{FF2B5EF4-FFF2-40B4-BE49-F238E27FC236}">
                <a16:creationId xmlns:a16="http://schemas.microsoft.com/office/drawing/2014/main" id="{1AD98DC3-60F3-97E1-45B5-6D3106C1CB70}"/>
              </a:ext>
            </a:extLst>
          </p:cNvPr>
          <p:cNvSpPr>
            <a:spLocks noChangeArrowheads="1"/>
          </p:cNvSpPr>
          <p:nvPr/>
        </p:nvSpPr>
        <p:spPr bwMode="auto">
          <a:xfrm>
            <a:off x="698500"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65" name="Rectangle 21">
            <a:extLst>
              <a:ext uri="{FF2B5EF4-FFF2-40B4-BE49-F238E27FC236}">
                <a16:creationId xmlns:a16="http://schemas.microsoft.com/office/drawing/2014/main" id="{3948B507-8EB5-3414-F42D-086E2744D7B0}"/>
              </a:ext>
            </a:extLst>
          </p:cNvPr>
          <p:cNvSpPr>
            <a:spLocks noChangeArrowheads="1"/>
          </p:cNvSpPr>
          <p:nvPr/>
        </p:nvSpPr>
        <p:spPr bwMode="auto">
          <a:xfrm>
            <a:off x="1311275" y="2846388"/>
            <a:ext cx="192088"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66" name="Rectangle 22">
            <a:extLst>
              <a:ext uri="{FF2B5EF4-FFF2-40B4-BE49-F238E27FC236}">
                <a16:creationId xmlns:a16="http://schemas.microsoft.com/office/drawing/2014/main" id="{AB7767FF-77F3-F58E-4631-2D1C41E234EE}"/>
              </a:ext>
            </a:extLst>
          </p:cNvPr>
          <p:cNvSpPr>
            <a:spLocks noChangeArrowheads="1"/>
          </p:cNvSpPr>
          <p:nvPr/>
        </p:nvSpPr>
        <p:spPr bwMode="auto">
          <a:xfrm>
            <a:off x="1414463"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67" name="Rectangle 23">
            <a:extLst>
              <a:ext uri="{FF2B5EF4-FFF2-40B4-BE49-F238E27FC236}">
                <a16:creationId xmlns:a16="http://schemas.microsoft.com/office/drawing/2014/main" id="{1AEBF494-DB2A-BC23-1B01-3C38FB2F101C}"/>
              </a:ext>
            </a:extLst>
          </p:cNvPr>
          <p:cNvSpPr>
            <a:spLocks noChangeArrowheads="1"/>
          </p:cNvSpPr>
          <p:nvPr/>
        </p:nvSpPr>
        <p:spPr bwMode="auto">
          <a:xfrm>
            <a:off x="84138" y="3081338"/>
            <a:ext cx="192087"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68" name="Rectangle 24">
            <a:extLst>
              <a:ext uri="{FF2B5EF4-FFF2-40B4-BE49-F238E27FC236}">
                <a16:creationId xmlns:a16="http://schemas.microsoft.com/office/drawing/2014/main" id="{D1001AD7-0A8E-A5B2-DCE4-A86E2BCA8FC6}"/>
              </a:ext>
            </a:extLst>
          </p:cNvPr>
          <p:cNvSpPr>
            <a:spLocks noChangeArrowheads="1"/>
          </p:cNvSpPr>
          <p:nvPr/>
        </p:nvSpPr>
        <p:spPr bwMode="auto">
          <a:xfrm>
            <a:off x="187325"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69" name="Rectangle 25">
            <a:extLst>
              <a:ext uri="{FF2B5EF4-FFF2-40B4-BE49-F238E27FC236}">
                <a16:creationId xmlns:a16="http://schemas.microsoft.com/office/drawing/2014/main" id="{2BA3A30F-E3AF-3ADF-A55B-9E2C91EFEC89}"/>
              </a:ext>
            </a:extLst>
          </p:cNvPr>
          <p:cNvSpPr>
            <a:spLocks noChangeArrowheads="1"/>
          </p:cNvSpPr>
          <p:nvPr/>
        </p:nvSpPr>
        <p:spPr bwMode="auto">
          <a:xfrm>
            <a:off x="698500"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70" name="Rectangle 26">
            <a:extLst>
              <a:ext uri="{FF2B5EF4-FFF2-40B4-BE49-F238E27FC236}">
                <a16:creationId xmlns:a16="http://schemas.microsoft.com/office/drawing/2014/main" id="{5BF6733D-2433-25E9-FAB8-7A4B991447DF}"/>
              </a:ext>
            </a:extLst>
          </p:cNvPr>
          <p:cNvSpPr>
            <a:spLocks noChangeArrowheads="1"/>
          </p:cNvSpPr>
          <p:nvPr/>
        </p:nvSpPr>
        <p:spPr bwMode="auto">
          <a:xfrm>
            <a:off x="1311275"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71" name="Rectangle 27">
            <a:extLst>
              <a:ext uri="{FF2B5EF4-FFF2-40B4-BE49-F238E27FC236}">
                <a16:creationId xmlns:a16="http://schemas.microsoft.com/office/drawing/2014/main" id="{0CBED4E5-1361-7B8A-774C-05EFCA9B5139}"/>
              </a:ext>
            </a:extLst>
          </p:cNvPr>
          <p:cNvSpPr>
            <a:spLocks noChangeArrowheads="1"/>
          </p:cNvSpPr>
          <p:nvPr/>
        </p:nvSpPr>
        <p:spPr bwMode="auto">
          <a:xfrm>
            <a:off x="1925638"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72" name="Rectangle 28">
            <a:extLst>
              <a:ext uri="{FF2B5EF4-FFF2-40B4-BE49-F238E27FC236}">
                <a16:creationId xmlns:a16="http://schemas.microsoft.com/office/drawing/2014/main" id="{D45939D3-72AF-6D83-136A-5E88977A8075}"/>
              </a:ext>
            </a:extLst>
          </p:cNvPr>
          <p:cNvSpPr>
            <a:spLocks noChangeArrowheads="1"/>
          </p:cNvSpPr>
          <p:nvPr/>
        </p:nvSpPr>
        <p:spPr bwMode="auto">
          <a:xfrm>
            <a:off x="2540000" y="3081338"/>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73" name="Rectangle 29">
            <a:extLst>
              <a:ext uri="{FF2B5EF4-FFF2-40B4-BE49-F238E27FC236}">
                <a16:creationId xmlns:a16="http://schemas.microsoft.com/office/drawing/2014/main" id="{6B844F8A-C2F9-9D13-3CCB-187BF75A075B}"/>
              </a:ext>
            </a:extLst>
          </p:cNvPr>
          <p:cNvSpPr>
            <a:spLocks noChangeArrowheads="1"/>
          </p:cNvSpPr>
          <p:nvPr/>
        </p:nvSpPr>
        <p:spPr bwMode="auto">
          <a:xfrm>
            <a:off x="2795588" y="30813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74" name="Rectangle 30">
            <a:extLst>
              <a:ext uri="{FF2B5EF4-FFF2-40B4-BE49-F238E27FC236}">
                <a16:creationId xmlns:a16="http://schemas.microsoft.com/office/drawing/2014/main" id="{F3BA1613-3E7F-19E5-7A7F-AAB778F1370C}"/>
              </a:ext>
            </a:extLst>
          </p:cNvPr>
          <p:cNvSpPr>
            <a:spLocks noChangeArrowheads="1"/>
          </p:cNvSpPr>
          <p:nvPr/>
        </p:nvSpPr>
        <p:spPr bwMode="auto">
          <a:xfrm>
            <a:off x="-1143000" y="33178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75" name="Rectangle 31">
            <a:extLst>
              <a:ext uri="{FF2B5EF4-FFF2-40B4-BE49-F238E27FC236}">
                <a16:creationId xmlns:a16="http://schemas.microsoft.com/office/drawing/2014/main" id="{B05D2529-F924-B75C-2947-08B7CC4F547A}"/>
              </a:ext>
            </a:extLst>
          </p:cNvPr>
          <p:cNvSpPr>
            <a:spLocks noChangeArrowheads="1"/>
          </p:cNvSpPr>
          <p:nvPr/>
        </p:nvSpPr>
        <p:spPr bwMode="auto">
          <a:xfrm>
            <a:off x="-1143000" y="355282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76" name="Rectangle 32">
            <a:extLst>
              <a:ext uri="{FF2B5EF4-FFF2-40B4-BE49-F238E27FC236}">
                <a16:creationId xmlns:a16="http://schemas.microsoft.com/office/drawing/2014/main" id="{97F257CD-3C1C-F14C-F28B-EF56828953B1}"/>
              </a:ext>
            </a:extLst>
          </p:cNvPr>
          <p:cNvSpPr>
            <a:spLocks noChangeArrowheads="1"/>
          </p:cNvSpPr>
          <p:nvPr/>
        </p:nvSpPr>
        <p:spPr bwMode="auto">
          <a:xfrm>
            <a:off x="-1143000"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77" name="Rectangle 33">
            <a:extLst>
              <a:ext uri="{FF2B5EF4-FFF2-40B4-BE49-F238E27FC236}">
                <a16:creationId xmlns:a16="http://schemas.microsoft.com/office/drawing/2014/main" id="{D1709575-2593-C9F2-1D19-563D50957A30}"/>
              </a:ext>
            </a:extLst>
          </p:cNvPr>
          <p:cNvSpPr>
            <a:spLocks noChangeArrowheads="1"/>
          </p:cNvSpPr>
          <p:nvPr/>
        </p:nvSpPr>
        <p:spPr bwMode="auto">
          <a:xfrm>
            <a:off x="-52863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78" name="Rectangle 34">
            <a:extLst>
              <a:ext uri="{FF2B5EF4-FFF2-40B4-BE49-F238E27FC236}">
                <a16:creationId xmlns:a16="http://schemas.microsoft.com/office/drawing/2014/main" id="{4C476CC3-45C0-639A-2530-6CFB3E0332AA}"/>
              </a:ext>
            </a:extLst>
          </p:cNvPr>
          <p:cNvSpPr>
            <a:spLocks noChangeArrowheads="1"/>
          </p:cNvSpPr>
          <p:nvPr/>
        </p:nvSpPr>
        <p:spPr bwMode="auto">
          <a:xfrm>
            <a:off x="8413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79" name="Rectangle 35">
            <a:extLst>
              <a:ext uri="{FF2B5EF4-FFF2-40B4-BE49-F238E27FC236}">
                <a16:creationId xmlns:a16="http://schemas.microsoft.com/office/drawing/2014/main" id="{98E7DC2C-543B-8C2C-E73F-21FA94EF2E65}"/>
              </a:ext>
            </a:extLst>
          </p:cNvPr>
          <p:cNvSpPr>
            <a:spLocks noChangeArrowheads="1"/>
          </p:cNvSpPr>
          <p:nvPr/>
        </p:nvSpPr>
        <p:spPr bwMode="auto">
          <a:xfrm>
            <a:off x="698500"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80" name="Rectangle 36">
            <a:extLst>
              <a:ext uri="{FF2B5EF4-FFF2-40B4-BE49-F238E27FC236}">
                <a16:creationId xmlns:a16="http://schemas.microsoft.com/office/drawing/2014/main" id="{513299FB-7F5F-CC25-C57C-8ED1FD0D5913}"/>
              </a:ext>
            </a:extLst>
          </p:cNvPr>
          <p:cNvSpPr>
            <a:spLocks noChangeArrowheads="1"/>
          </p:cNvSpPr>
          <p:nvPr/>
        </p:nvSpPr>
        <p:spPr bwMode="auto">
          <a:xfrm>
            <a:off x="1311275"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81" name="Rectangle 37">
            <a:extLst>
              <a:ext uri="{FF2B5EF4-FFF2-40B4-BE49-F238E27FC236}">
                <a16:creationId xmlns:a16="http://schemas.microsoft.com/office/drawing/2014/main" id="{79435421-A5FB-EC0B-5DDB-B52C9D30B521}"/>
              </a:ext>
            </a:extLst>
          </p:cNvPr>
          <p:cNvSpPr>
            <a:spLocks noChangeArrowheads="1"/>
          </p:cNvSpPr>
          <p:nvPr/>
        </p:nvSpPr>
        <p:spPr bwMode="auto">
          <a:xfrm>
            <a:off x="1925638" y="3787775"/>
            <a:ext cx="24606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82" name="Rectangle 38">
            <a:extLst>
              <a:ext uri="{FF2B5EF4-FFF2-40B4-BE49-F238E27FC236}">
                <a16:creationId xmlns:a16="http://schemas.microsoft.com/office/drawing/2014/main" id="{5F27D7F5-9C9E-7B97-7351-8577A28B608F}"/>
              </a:ext>
            </a:extLst>
          </p:cNvPr>
          <p:cNvSpPr>
            <a:spLocks noChangeArrowheads="1"/>
          </p:cNvSpPr>
          <p:nvPr/>
        </p:nvSpPr>
        <p:spPr bwMode="auto">
          <a:xfrm>
            <a:off x="2079625"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83" name="Rectangle 39">
            <a:extLst>
              <a:ext uri="{FF2B5EF4-FFF2-40B4-BE49-F238E27FC236}">
                <a16:creationId xmlns:a16="http://schemas.microsoft.com/office/drawing/2014/main" id="{FAD47F52-2A21-30FF-2EA6-FB99F08565C6}"/>
              </a:ext>
            </a:extLst>
          </p:cNvPr>
          <p:cNvSpPr>
            <a:spLocks noChangeArrowheads="1"/>
          </p:cNvSpPr>
          <p:nvPr/>
        </p:nvSpPr>
        <p:spPr bwMode="auto">
          <a:xfrm>
            <a:off x="2540000" y="3787775"/>
            <a:ext cx="404813"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84" name="Rectangle 40">
            <a:extLst>
              <a:ext uri="{FF2B5EF4-FFF2-40B4-BE49-F238E27FC236}">
                <a16:creationId xmlns:a16="http://schemas.microsoft.com/office/drawing/2014/main" id="{0ACE931F-E3B2-1DF6-98EC-B68D251B6B09}"/>
              </a:ext>
            </a:extLst>
          </p:cNvPr>
          <p:cNvSpPr>
            <a:spLocks noChangeArrowheads="1"/>
          </p:cNvSpPr>
          <p:nvPr/>
        </p:nvSpPr>
        <p:spPr bwMode="auto">
          <a:xfrm>
            <a:off x="284638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85" name="Rectangle 41">
            <a:extLst>
              <a:ext uri="{FF2B5EF4-FFF2-40B4-BE49-F238E27FC236}">
                <a16:creationId xmlns:a16="http://schemas.microsoft.com/office/drawing/2014/main" id="{8D2B9BA3-5767-D743-5385-03A23D32F6EB}"/>
              </a:ext>
            </a:extLst>
          </p:cNvPr>
          <p:cNvSpPr>
            <a:spLocks noChangeArrowheads="1"/>
          </p:cNvSpPr>
          <p:nvPr/>
        </p:nvSpPr>
        <p:spPr bwMode="auto">
          <a:xfrm>
            <a:off x="-1143000"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86" name="Rectangle 42">
            <a:extLst>
              <a:ext uri="{FF2B5EF4-FFF2-40B4-BE49-F238E27FC236}">
                <a16:creationId xmlns:a16="http://schemas.microsoft.com/office/drawing/2014/main" id="{5D45DC18-E6F5-B742-1D20-121CC7E3A084}"/>
              </a:ext>
            </a:extLst>
          </p:cNvPr>
          <p:cNvSpPr>
            <a:spLocks noChangeArrowheads="1"/>
          </p:cNvSpPr>
          <p:nvPr/>
        </p:nvSpPr>
        <p:spPr bwMode="auto">
          <a:xfrm>
            <a:off x="-52863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87" name="Rectangle 43">
            <a:extLst>
              <a:ext uri="{FF2B5EF4-FFF2-40B4-BE49-F238E27FC236}">
                <a16:creationId xmlns:a16="http://schemas.microsoft.com/office/drawing/2014/main" id="{94FD9FC6-918F-C3DA-47BB-6A8FD247763F}"/>
              </a:ext>
            </a:extLst>
          </p:cNvPr>
          <p:cNvSpPr>
            <a:spLocks noChangeArrowheads="1"/>
          </p:cNvSpPr>
          <p:nvPr/>
        </p:nvSpPr>
        <p:spPr bwMode="auto">
          <a:xfrm>
            <a:off x="8413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88" name="Rectangle 44">
            <a:extLst>
              <a:ext uri="{FF2B5EF4-FFF2-40B4-BE49-F238E27FC236}">
                <a16:creationId xmlns:a16="http://schemas.microsoft.com/office/drawing/2014/main" id="{DECAF519-14DF-72A1-5644-20E80586AA0F}"/>
              </a:ext>
            </a:extLst>
          </p:cNvPr>
          <p:cNvSpPr>
            <a:spLocks noChangeArrowheads="1"/>
          </p:cNvSpPr>
          <p:nvPr/>
        </p:nvSpPr>
        <p:spPr bwMode="auto">
          <a:xfrm>
            <a:off x="698500"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89" name="Rectangle 45">
            <a:extLst>
              <a:ext uri="{FF2B5EF4-FFF2-40B4-BE49-F238E27FC236}">
                <a16:creationId xmlns:a16="http://schemas.microsoft.com/office/drawing/2014/main" id="{D271DA79-B792-3C0C-1F7A-A37F7117C7E2}"/>
              </a:ext>
            </a:extLst>
          </p:cNvPr>
          <p:cNvSpPr>
            <a:spLocks noChangeArrowheads="1"/>
          </p:cNvSpPr>
          <p:nvPr/>
        </p:nvSpPr>
        <p:spPr bwMode="auto">
          <a:xfrm>
            <a:off x="1311275"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90" name="Rectangle 46">
            <a:extLst>
              <a:ext uri="{FF2B5EF4-FFF2-40B4-BE49-F238E27FC236}">
                <a16:creationId xmlns:a16="http://schemas.microsoft.com/office/drawing/2014/main" id="{5BF4A235-B786-D418-3AE2-8B9704686EDC}"/>
              </a:ext>
            </a:extLst>
          </p:cNvPr>
          <p:cNvSpPr>
            <a:spLocks noChangeArrowheads="1"/>
          </p:cNvSpPr>
          <p:nvPr/>
        </p:nvSpPr>
        <p:spPr bwMode="auto">
          <a:xfrm>
            <a:off x="192563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91" name="Rectangle 47">
            <a:extLst>
              <a:ext uri="{FF2B5EF4-FFF2-40B4-BE49-F238E27FC236}">
                <a16:creationId xmlns:a16="http://schemas.microsoft.com/office/drawing/2014/main" id="{46B67A3B-8ABA-3810-7C21-985C0E6071B4}"/>
              </a:ext>
            </a:extLst>
          </p:cNvPr>
          <p:cNvSpPr>
            <a:spLocks noChangeArrowheads="1"/>
          </p:cNvSpPr>
          <p:nvPr/>
        </p:nvSpPr>
        <p:spPr bwMode="auto">
          <a:xfrm>
            <a:off x="2540000"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92" name="Rectangle 48">
            <a:extLst>
              <a:ext uri="{FF2B5EF4-FFF2-40B4-BE49-F238E27FC236}">
                <a16:creationId xmlns:a16="http://schemas.microsoft.com/office/drawing/2014/main" id="{C3642DDC-F11E-9C59-0769-DC3541210A0B}"/>
              </a:ext>
            </a:extLst>
          </p:cNvPr>
          <p:cNvSpPr>
            <a:spLocks noChangeArrowheads="1"/>
          </p:cNvSpPr>
          <p:nvPr/>
        </p:nvSpPr>
        <p:spPr bwMode="auto">
          <a:xfrm>
            <a:off x="3152775"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93" name="Rectangle 51">
            <a:extLst>
              <a:ext uri="{FF2B5EF4-FFF2-40B4-BE49-F238E27FC236}">
                <a16:creationId xmlns:a16="http://schemas.microsoft.com/office/drawing/2014/main" id="{C5513686-8614-A120-CBAE-6B2B79874C95}"/>
              </a:ext>
            </a:extLst>
          </p:cNvPr>
          <p:cNvSpPr>
            <a:spLocks noChangeArrowheads="1"/>
          </p:cNvSpPr>
          <p:nvPr/>
        </p:nvSpPr>
        <p:spPr bwMode="auto">
          <a:xfrm>
            <a:off x="-114300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94" name="Rectangle 52">
            <a:extLst>
              <a:ext uri="{FF2B5EF4-FFF2-40B4-BE49-F238E27FC236}">
                <a16:creationId xmlns:a16="http://schemas.microsoft.com/office/drawing/2014/main" id="{AD4C013B-A6E9-56A6-4DFC-5394774ED9D2}"/>
              </a:ext>
            </a:extLst>
          </p:cNvPr>
          <p:cNvSpPr>
            <a:spLocks noChangeArrowheads="1"/>
          </p:cNvSpPr>
          <p:nvPr/>
        </p:nvSpPr>
        <p:spPr bwMode="auto">
          <a:xfrm>
            <a:off x="-52863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95" name="Rectangle 53">
            <a:extLst>
              <a:ext uri="{FF2B5EF4-FFF2-40B4-BE49-F238E27FC236}">
                <a16:creationId xmlns:a16="http://schemas.microsoft.com/office/drawing/2014/main" id="{D44108CD-A447-DE45-7B29-3FE578B8FD80}"/>
              </a:ext>
            </a:extLst>
          </p:cNvPr>
          <p:cNvSpPr>
            <a:spLocks noChangeArrowheads="1"/>
          </p:cNvSpPr>
          <p:nvPr/>
        </p:nvSpPr>
        <p:spPr bwMode="auto">
          <a:xfrm>
            <a:off x="84138" y="4259263"/>
            <a:ext cx="2984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96" name="Rectangle 54">
            <a:extLst>
              <a:ext uri="{FF2B5EF4-FFF2-40B4-BE49-F238E27FC236}">
                <a16:creationId xmlns:a16="http://schemas.microsoft.com/office/drawing/2014/main" id="{F76D65BE-4646-2D09-9B82-2A96CC71F50B}"/>
              </a:ext>
            </a:extLst>
          </p:cNvPr>
          <p:cNvSpPr>
            <a:spLocks noChangeArrowheads="1"/>
          </p:cNvSpPr>
          <p:nvPr/>
        </p:nvSpPr>
        <p:spPr bwMode="auto">
          <a:xfrm>
            <a:off x="288925"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97" name="Rectangle 55">
            <a:extLst>
              <a:ext uri="{FF2B5EF4-FFF2-40B4-BE49-F238E27FC236}">
                <a16:creationId xmlns:a16="http://schemas.microsoft.com/office/drawing/2014/main" id="{9DCBA7C0-5EAF-AF86-8602-4380B199ED7B}"/>
              </a:ext>
            </a:extLst>
          </p:cNvPr>
          <p:cNvSpPr>
            <a:spLocks noChangeArrowheads="1"/>
          </p:cNvSpPr>
          <p:nvPr/>
        </p:nvSpPr>
        <p:spPr bwMode="auto">
          <a:xfrm>
            <a:off x="69850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98" name="Rectangle 56">
            <a:extLst>
              <a:ext uri="{FF2B5EF4-FFF2-40B4-BE49-F238E27FC236}">
                <a16:creationId xmlns:a16="http://schemas.microsoft.com/office/drawing/2014/main" id="{6D5CD1AF-5F0F-9E93-5305-7FCE0B15ED84}"/>
              </a:ext>
            </a:extLst>
          </p:cNvPr>
          <p:cNvSpPr>
            <a:spLocks noChangeArrowheads="1"/>
          </p:cNvSpPr>
          <p:nvPr/>
        </p:nvSpPr>
        <p:spPr bwMode="auto">
          <a:xfrm>
            <a:off x="1311275"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0999" name="Rectangle 57">
            <a:extLst>
              <a:ext uri="{FF2B5EF4-FFF2-40B4-BE49-F238E27FC236}">
                <a16:creationId xmlns:a16="http://schemas.microsoft.com/office/drawing/2014/main" id="{03509D42-544E-D286-4214-76A9A7D7F553}"/>
              </a:ext>
            </a:extLst>
          </p:cNvPr>
          <p:cNvSpPr>
            <a:spLocks noChangeArrowheads="1"/>
          </p:cNvSpPr>
          <p:nvPr/>
        </p:nvSpPr>
        <p:spPr bwMode="auto">
          <a:xfrm>
            <a:off x="192563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00" name="Rectangle 58">
            <a:extLst>
              <a:ext uri="{FF2B5EF4-FFF2-40B4-BE49-F238E27FC236}">
                <a16:creationId xmlns:a16="http://schemas.microsoft.com/office/drawing/2014/main" id="{69A475E7-7776-18A2-4E39-342B9954BCAC}"/>
              </a:ext>
            </a:extLst>
          </p:cNvPr>
          <p:cNvSpPr>
            <a:spLocks noChangeArrowheads="1"/>
          </p:cNvSpPr>
          <p:nvPr/>
        </p:nvSpPr>
        <p:spPr bwMode="auto">
          <a:xfrm>
            <a:off x="2540000"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01" name="Rectangle 59">
            <a:extLst>
              <a:ext uri="{FF2B5EF4-FFF2-40B4-BE49-F238E27FC236}">
                <a16:creationId xmlns:a16="http://schemas.microsoft.com/office/drawing/2014/main" id="{443A431E-553F-3A7C-4BDD-039C1C17E022}"/>
              </a:ext>
            </a:extLst>
          </p:cNvPr>
          <p:cNvSpPr>
            <a:spLocks noChangeArrowheads="1"/>
          </p:cNvSpPr>
          <p:nvPr/>
        </p:nvSpPr>
        <p:spPr bwMode="auto">
          <a:xfrm>
            <a:off x="3152775"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02" name="Rectangle 61">
            <a:extLst>
              <a:ext uri="{FF2B5EF4-FFF2-40B4-BE49-F238E27FC236}">
                <a16:creationId xmlns:a16="http://schemas.microsoft.com/office/drawing/2014/main" id="{6EADC49A-C92C-2C54-FBD3-3340E0DF832F}"/>
              </a:ext>
            </a:extLst>
          </p:cNvPr>
          <p:cNvSpPr>
            <a:spLocks noChangeArrowheads="1"/>
          </p:cNvSpPr>
          <p:nvPr/>
        </p:nvSpPr>
        <p:spPr bwMode="auto">
          <a:xfrm>
            <a:off x="-1143000"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03" name="Rectangle 62">
            <a:extLst>
              <a:ext uri="{FF2B5EF4-FFF2-40B4-BE49-F238E27FC236}">
                <a16:creationId xmlns:a16="http://schemas.microsoft.com/office/drawing/2014/main" id="{0921065E-7C46-A0E7-9E9B-F47CACDE02B0}"/>
              </a:ext>
            </a:extLst>
          </p:cNvPr>
          <p:cNvSpPr>
            <a:spLocks noChangeArrowheads="1"/>
          </p:cNvSpPr>
          <p:nvPr/>
        </p:nvSpPr>
        <p:spPr bwMode="auto">
          <a:xfrm>
            <a:off x="-52863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04" name="Rectangle 63">
            <a:extLst>
              <a:ext uri="{FF2B5EF4-FFF2-40B4-BE49-F238E27FC236}">
                <a16:creationId xmlns:a16="http://schemas.microsoft.com/office/drawing/2014/main" id="{7282ABEE-0743-8DAD-8A8B-E5494545EF92}"/>
              </a:ext>
            </a:extLst>
          </p:cNvPr>
          <p:cNvSpPr>
            <a:spLocks noChangeArrowheads="1"/>
          </p:cNvSpPr>
          <p:nvPr/>
        </p:nvSpPr>
        <p:spPr bwMode="auto">
          <a:xfrm>
            <a:off x="8413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05" name="Rectangle 64">
            <a:extLst>
              <a:ext uri="{FF2B5EF4-FFF2-40B4-BE49-F238E27FC236}">
                <a16:creationId xmlns:a16="http://schemas.microsoft.com/office/drawing/2014/main" id="{7765400F-AC9A-FFE1-97C6-592CDDBBBDE6}"/>
              </a:ext>
            </a:extLst>
          </p:cNvPr>
          <p:cNvSpPr>
            <a:spLocks noChangeArrowheads="1"/>
          </p:cNvSpPr>
          <p:nvPr/>
        </p:nvSpPr>
        <p:spPr bwMode="auto">
          <a:xfrm>
            <a:off x="698500"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06" name="Rectangle 65">
            <a:extLst>
              <a:ext uri="{FF2B5EF4-FFF2-40B4-BE49-F238E27FC236}">
                <a16:creationId xmlns:a16="http://schemas.microsoft.com/office/drawing/2014/main" id="{F2A93434-0252-7BB3-4D0E-95F5A3031365}"/>
              </a:ext>
            </a:extLst>
          </p:cNvPr>
          <p:cNvSpPr>
            <a:spLocks noChangeArrowheads="1"/>
          </p:cNvSpPr>
          <p:nvPr/>
        </p:nvSpPr>
        <p:spPr bwMode="auto">
          <a:xfrm>
            <a:off x="1311275" y="4494213"/>
            <a:ext cx="77787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07" name="Rectangle 66">
            <a:extLst>
              <a:ext uri="{FF2B5EF4-FFF2-40B4-BE49-F238E27FC236}">
                <a16:creationId xmlns:a16="http://schemas.microsoft.com/office/drawing/2014/main" id="{6CF3DCF2-EA97-E759-5265-7FF2351CD7F3}"/>
              </a:ext>
            </a:extLst>
          </p:cNvPr>
          <p:cNvSpPr>
            <a:spLocks noChangeArrowheads="1"/>
          </p:cNvSpPr>
          <p:nvPr/>
        </p:nvSpPr>
        <p:spPr bwMode="auto">
          <a:xfrm>
            <a:off x="197643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08" name="Rectangle 67">
            <a:extLst>
              <a:ext uri="{FF2B5EF4-FFF2-40B4-BE49-F238E27FC236}">
                <a16:creationId xmlns:a16="http://schemas.microsoft.com/office/drawing/2014/main" id="{4400C40D-C955-5980-5309-12CD0AAF4F9F}"/>
              </a:ext>
            </a:extLst>
          </p:cNvPr>
          <p:cNvSpPr>
            <a:spLocks noChangeArrowheads="1"/>
          </p:cNvSpPr>
          <p:nvPr/>
        </p:nvSpPr>
        <p:spPr bwMode="auto">
          <a:xfrm>
            <a:off x="2540000"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09" name="Rectangle 68">
            <a:extLst>
              <a:ext uri="{FF2B5EF4-FFF2-40B4-BE49-F238E27FC236}">
                <a16:creationId xmlns:a16="http://schemas.microsoft.com/office/drawing/2014/main" id="{2386323C-35E2-8927-3866-FF8820C4580A}"/>
              </a:ext>
            </a:extLst>
          </p:cNvPr>
          <p:cNvSpPr>
            <a:spLocks noChangeArrowheads="1"/>
          </p:cNvSpPr>
          <p:nvPr/>
        </p:nvSpPr>
        <p:spPr bwMode="auto">
          <a:xfrm>
            <a:off x="3152775"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10" name="Rectangle 69">
            <a:extLst>
              <a:ext uri="{FF2B5EF4-FFF2-40B4-BE49-F238E27FC236}">
                <a16:creationId xmlns:a16="http://schemas.microsoft.com/office/drawing/2014/main" id="{10F3523D-2EFD-E871-9EC9-90426F9332D3}"/>
              </a:ext>
            </a:extLst>
          </p:cNvPr>
          <p:cNvSpPr>
            <a:spLocks noChangeArrowheads="1"/>
          </p:cNvSpPr>
          <p:nvPr/>
        </p:nvSpPr>
        <p:spPr bwMode="auto">
          <a:xfrm>
            <a:off x="-1143000"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11" name="Rectangle 70">
            <a:extLst>
              <a:ext uri="{FF2B5EF4-FFF2-40B4-BE49-F238E27FC236}">
                <a16:creationId xmlns:a16="http://schemas.microsoft.com/office/drawing/2014/main" id="{842A73EF-6942-03FB-9974-7213F62707B6}"/>
              </a:ext>
            </a:extLst>
          </p:cNvPr>
          <p:cNvSpPr>
            <a:spLocks noChangeArrowheads="1"/>
          </p:cNvSpPr>
          <p:nvPr/>
        </p:nvSpPr>
        <p:spPr bwMode="auto">
          <a:xfrm>
            <a:off x="-52863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12" name="Rectangle 71">
            <a:extLst>
              <a:ext uri="{FF2B5EF4-FFF2-40B4-BE49-F238E27FC236}">
                <a16:creationId xmlns:a16="http://schemas.microsoft.com/office/drawing/2014/main" id="{F78B4927-EA68-3D1A-B92B-366E2A6D3241}"/>
              </a:ext>
            </a:extLst>
          </p:cNvPr>
          <p:cNvSpPr>
            <a:spLocks noChangeArrowheads="1"/>
          </p:cNvSpPr>
          <p:nvPr/>
        </p:nvSpPr>
        <p:spPr bwMode="auto">
          <a:xfrm>
            <a:off x="8413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13" name="Rectangle 72">
            <a:extLst>
              <a:ext uri="{FF2B5EF4-FFF2-40B4-BE49-F238E27FC236}">
                <a16:creationId xmlns:a16="http://schemas.microsoft.com/office/drawing/2014/main" id="{80BFC655-90ED-946F-A3EB-CC43243BA207}"/>
              </a:ext>
            </a:extLst>
          </p:cNvPr>
          <p:cNvSpPr>
            <a:spLocks noChangeArrowheads="1"/>
          </p:cNvSpPr>
          <p:nvPr/>
        </p:nvSpPr>
        <p:spPr bwMode="auto">
          <a:xfrm>
            <a:off x="698500"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14" name="Rectangle 73">
            <a:extLst>
              <a:ext uri="{FF2B5EF4-FFF2-40B4-BE49-F238E27FC236}">
                <a16:creationId xmlns:a16="http://schemas.microsoft.com/office/drawing/2014/main" id="{FE2E00CC-64AB-89AD-9F9F-7EE8351DC5B8}"/>
              </a:ext>
            </a:extLst>
          </p:cNvPr>
          <p:cNvSpPr>
            <a:spLocks noChangeArrowheads="1"/>
          </p:cNvSpPr>
          <p:nvPr/>
        </p:nvSpPr>
        <p:spPr bwMode="auto">
          <a:xfrm>
            <a:off x="1311275"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15" name="Rectangle 74">
            <a:extLst>
              <a:ext uri="{FF2B5EF4-FFF2-40B4-BE49-F238E27FC236}">
                <a16:creationId xmlns:a16="http://schemas.microsoft.com/office/drawing/2014/main" id="{197B9ED1-0AD3-083B-EC59-1F46023C2797}"/>
              </a:ext>
            </a:extLst>
          </p:cNvPr>
          <p:cNvSpPr>
            <a:spLocks noChangeArrowheads="1"/>
          </p:cNvSpPr>
          <p:nvPr/>
        </p:nvSpPr>
        <p:spPr bwMode="auto">
          <a:xfrm>
            <a:off x="192563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16" name="Rectangle 75">
            <a:extLst>
              <a:ext uri="{FF2B5EF4-FFF2-40B4-BE49-F238E27FC236}">
                <a16:creationId xmlns:a16="http://schemas.microsoft.com/office/drawing/2014/main" id="{BD123D40-4F8D-6AB1-AC6E-70CA42069308}"/>
              </a:ext>
            </a:extLst>
          </p:cNvPr>
          <p:cNvSpPr>
            <a:spLocks noChangeArrowheads="1"/>
          </p:cNvSpPr>
          <p:nvPr/>
        </p:nvSpPr>
        <p:spPr bwMode="auto">
          <a:xfrm>
            <a:off x="2540000" y="4729163"/>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17" name="Rectangle 76">
            <a:extLst>
              <a:ext uri="{FF2B5EF4-FFF2-40B4-BE49-F238E27FC236}">
                <a16:creationId xmlns:a16="http://schemas.microsoft.com/office/drawing/2014/main" id="{6C4C6F43-2C68-D607-5E29-D0DC63F19822}"/>
              </a:ext>
            </a:extLst>
          </p:cNvPr>
          <p:cNvSpPr>
            <a:spLocks noChangeArrowheads="1"/>
          </p:cNvSpPr>
          <p:nvPr/>
        </p:nvSpPr>
        <p:spPr bwMode="auto">
          <a:xfrm>
            <a:off x="279558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18" name="Rectangle 77">
            <a:extLst>
              <a:ext uri="{FF2B5EF4-FFF2-40B4-BE49-F238E27FC236}">
                <a16:creationId xmlns:a16="http://schemas.microsoft.com/office/drawing/2014/main" id="{222574E4-72DF-1098-F622-DCEBB4616DE0}"/>
              </a:ext>
            </a:extLst>
          </p:cNvPr>
          <p:cNvSpPr>
            <a:spLocks noChangeArrowheads="1"/>
          </p:cNvSpPr>
          <p:nvPr/>
        </p:nvSpPr>
        <p:spPr bwMode="auto">
          <a:xfrm>
            <a:off x="-1143000"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19" name="Rectangle 78">
            <a:extLst>
              <a:ext uri="{FF2B5EF4-FFF2-40B4-BE49-F238E27FC236}">
                <a16:creationId xmlns:a16="http://schemas.microsoft.com/office/drawing/2014/main" id="{99495533-74A9-7CFE-43B8-ABB272A7A247}"/>
              </a:ext>
            </a:extLst>
          </p:cNvPr>
          <p:cNvSpPr>
            <a:spLocks noChangeArrowheads="1"/>
          </p:cNvSpPr>
          <p:nvPr/>
        </p:nvSpPr>
        <p:spPr bwMode="auto">
          <a:xfrm>
            <a:off x="-528638"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20" name="Rectangle 79">
            <a:extLst>
              <a:ext uri="{FF2B5EF4-FFF2-40B4-BE49-F238E27FC236}">
                <a16:creationId xmlns:a16="http://schemas.microsoft.com/office/drawing/2014/main" id="{54ADD678-4706-F910-47C7-D7DBD901441F}"/>
              </a:ext>
            </a:extLst>
          </p:cNvPr>
          <p:cNvSpPr>
            <a:spLocks noChangeArrowheads="1"/>
          </p:cNvSpPr>
          <p:nvPr/>
        </p:nvSpPr>
        <p:spPr bwMode="auto">
          <a:xfrm>
            <a:off x="84138"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21" name="Rectangle 80">
            <a:extLst>
              <a:ext uri="{FF2B5EF4-FFF2-40B4-BE49-F238E27FC236}">
                <a16:creationId xmlns:a16="http://schemas.microsoft.com/office/drawing/2014/main" id="{D4FCF10E-7849-6019-0B4A-5D6F7A05A521}"/>
              </a:ext>
            </a:extLst>
          </p:cNvPr>
          <p:cNvSpPr>
            <a:spLocks noChangeArrowheads="1"/>
          </p:cNvSpPr>
          <p:nvPr/>
        </p:nvSpPr>
        <p:spPr bwMode="auto">
          <a:xfrm>
            <a:off x="698500"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22" name="Rectangle 81">
            <a:extLst>
              <a:ext uri="{FF2B5EF4-FFF2-40B4-BE49-F238E27FC236}">
                <a16:creationId xmlns:a16="http://schemas.microsoft.com/office/drawing/2014/main" id="{D004034E-3A4A-3CF3-3F23-CF1293E632D0}"/>
              </a:ext>
            </a:extLst>
          </p:cNvPr>
          <p:cNvSpPr>
            <a:spLocks noChangeArrowheads="1"/>
          </p:cNvSpPr>
          <p:nvPr/>
        </p:nvSpPr>
        <p:spPr bwMode="auto">
          <a:xfrm>
            <a:off x="1311275"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23" name="Rectangle 82">
            <a:extLst>
              <a:ext uri="{FF2B5EF4-FFF2-40B4-BE49-F238E27FC236}">
                <a16:creationId xmlns:a16="http://schemas.microsoft.com/office/drawing/2014/main" id="{795CB5ED-E1ED-E9CE-5BFF-0935CC80BA9C}"/>
              </a:ext>
            </a:extLst>
          </p:cNvPr>
          <p:cNvSpPr>
            <a:spLocks noChangeArrowheads="1"/>
          </p:cNvSpPr>
          <p:nvPr/>
        </p:nvSpPr>
        <p:spPr bwMode="auto">
          <a:xfrm>
            <a:off x="-1143000" y="52006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24" name="Rectangle 83">
            <a:extLst>
              <a:ext uri="{FF2B5EF4-FFF2-40B4-BE49-F238E27FC236}">
                <a16:creationId xmlns:a16="http://schemas.microsoft.com/office/drawing/2014/main" id="{991008C7-E846-D94F-5AE9-B7DF9BB30850}"/>
              </a:ext>
            </a:extLst>
          </p:cNvPr>
          <p:cNvSpPr>
            <a:spLocks noChangeArrowheads="1"/>
          </p:cNvSpPr>
          <p:nvPr/>
        </p:nvSpPr>
        <p:spPr bwMode="auto">
          <a:xfrm>
            <a:off x="-1143000" y="54356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25" name="Rectangle 84">
            <a:extLst>
              <a:ext uri="{FF2B5EF4-FFF2-40B4-BE49-F238E27FC236}">
                <a16:creationId xmlns:a16="http://schemas.microsoft.com/office/drawing/2014/main" id="{27D32EDB-66D3-A2C1-81F8-272AF446460B}"/>
              </a:ext>
            </a:extLst>
          </p:cNvPr>
          <p:cNvSpPr>
            <a:spLocks noChangeArrowheads="1"/>
          </p:cNvSpPr>
          <p:nvPr/>
        </p:nvSpPr>
        <p:spPr bwMode="auto">
          <a:xfrm>
            <a:off x="-1143000"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26" name="Rectangle 85">
            <a:extLst>
              <a:ext uri="{FF2B5EF4-FFF2-40B4-BE49-F238E27FC236}">
                <a16:creationId xmlns:a16="http://schemas.microsoft.com/office/drawing/2014/main" id="{14CE9E53-25CC-984A-170E-B5B42DF6C75E}"/>
              </a:ext>
            </a:extLst>
          </p:cNvPr>
          <p:cNvSpPr>
            <a:spLocks noChangeArrowheads="1"/>
          </p:cNvSpPr>
          <p:nvPr/>
        </p:nvSpPr>
        <p:spPr bwMode="auto">
          <a:xfrm>
            <a:off x="-528638"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27" name="Rectangle 86">
            <a:extLst>
              <a:ext uri="{FF2B5EF4-FFF2-40B4-BE49-F238E27FC236}">
                <a16:creationId xmlns:a16="http://schemas.microsoft.com/office/drawing/2014/main" id="{7CA73164-8607-FD1C-FE2D-FA2C28718C39}"/>
              </a:ext>
            </a:extLst>
          </p:cNvPr>
          <p:cNvSpPr>
            <a:spLocks noChangeArrowheads="1"/>
          </p:cNvSpPr>
          <p:nvPr/>
        </p:nvSpPr>
        <p:spPr bwMode="auto">
          <a:xfrm>
            <a:off x="84138"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28" name="Rectangle 87">
            <a:extLst>
              <a:ext uri="{FF2B5EF4-FFF2-40B4-BE49-F238E27FC236}">
                <a16:creationId xmlns:a16="http://schemas.microsoft.com/office/drawing/2014/main" id="{8DA7995F-120A-830F-2B2B-D93A381A320D}"/>
              </a:ext>
            </a:extLst>
          </p:cNvPr>
          <p:cNvSpPr>
            <a:spLocks noChangeArrowheads="1"/>
          </p:cNvSpPr>
          <p:nvPr/>
        </p:nvSpPr>
        <p:spPr bwMode="auto">
          <a:xfrm>
            <a:off x="698500"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29" name="Rectangle 88">
            <a:extLst>
              <a:ext uri="{FF2B5EF4-FFF2-40B4-BE49-F238E27FC236}">
                <a16:creationId xmlns:a16="http://schemas.microsoft.com/office/drawing/2014/main" id="{3E2E5D71-B9AA-ED45-8D51-244B59E08E0F}"/>
              </a:ext>
            </a:extLst>
          </p:cNvPr>
          <p:cNvSpPr>
            <a:spLocks noChangeArrowheads="1"/>
          </p:cNvSpPr>
          <p:nvPr/>
        </p:nvSpPr>
        <p:spPr bwMode="auto">
          <a:xfrm>
            <a:off x="-114300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30" name="Rectangle 89">
            <a:extLst>
              <a:ext uri="{FF2B5EF4-FFF2-40B4-BE49-F238E27FC236}">
                <a16:creationId xmlns:a16="http://schemas.microsoft.com/office/drawing/2014/main" id="{71DF5850-9A69-1AE6-A5CC-40914A5B9124}"/>
              </a:ext>
            </a:extLst>
          </p:cNvPr>
          <p:cNvSpPr>
            <a:spLocks noChangeArrowheads="1"/>
          </p:cNvSpPr>
          <p:nvPr/>
        </p:nvSpPr>
        <p:spPr bwMode="auto">
          <a:xfrm>
            <a:off x="-52863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31" name="Rectangle 90">
            <a:extLst>
              <a:ext uri="{FF2B5EF4-FFF2-40B4-BE49-F238E27FC236}">
                <a16:creationId xmlns:a16="http://schemas.microsoft.com/office/drawing/2014/main" id="{48DEEADC-0C6F-7F50-E0CA-14F4C4A4B131}"/>
              </a:ext>
            </a:extLst>
          </p:cNvPr>
          <p:cNvSpPr>
            <a:spLocks noChangeArrowheads="1"/>
          </p:cNvSpPr>
          <p:nvPr/>
        </p:nvSpPr>
        <p:spPr bwMode="auto">
          <a:xfrm>
            <a:off x="84138" y="5907088"/>
            <a:ext cx="92075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Mary</a:t>
            </a:r>
            <a:endParaRPr lang="en-US" altLang="en-US" sz="2400">
              <a:latin typeface="Times New Roman" panose="02020603050405020304" pitchFamily="18" charset="0"/>
            </a:endParaRPr>
          </a:p>
        </p:txBody>
      </p:sp>
      <p:sp>
        <p:nvSpPr>
          <p:cNvPr id="211032" name="Rectangle 91">
            <a:extLst>
              <a:ext uri="{FF2B5EF4-FFF2-40B4-BE49-F238E27FC236}">
                <a16:creationId xmlns:a16="http://schemas.microsoft.com/office/drawing/2014/main" id="{AC801ADE-6EB8-046A-DF1C-A1E147B90A39}"/>
              </a:ext>
            </a:extLst>
          </p:cNvPr>
          <p:cNvSpPr>
            <a:spLocks noChangeArrowheads="1"/>
          </p:cNvSpPr>
          <p:nvPr/>
        </p:nvSpPr>
        <p:spPr bwMode="auto">
          <a:xfrm>
            <a:off x="88582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33" name="Rectangle 92">
            <a:extLst>
              <a:ext uri="{FF2B5EF4-FFF2-40B4-BE49-F238E27FC236}">
                <a16:creationId xmlns:a16="http://schemas.microsoft.com/office/drawing/2014/main" id="{C82F5792-50DB-8A80-90A1-BA8EA65BD1B2}"/>
              </a:ext>
            </a:extLst>
          </p:cNvPr>
          <p:cNvSpPr>
            <a:spLocks noChangeArrowheads="1"/>
          </p:cNvSpPr>
          <p:nvPr/>
        </p:nvSpPr>
        <p:spPr bwMode="auto">
          <a:xfrm>
            <a:off x="131127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34" name="Rectangle 93">
            <a:extLst>
              <a:ext uri="{FF2B5EF4-FFF2-40B4-BE49-F238E27FC236}">
                <a16:creationId xmlns:a16="http://schemas.microsoft.com/office/drawing/2014/main" id="{D66F2942-2E2A-3232-A46E-3828F3DE2DD0}"/>
              </a:ext>
            </a:extLst>
          </p:cNvPr>
          <p:cNvSpPr>
            <a:spLocks noChangeArrowheads="1"/>
          </p:cNvSpPr>
          <p:nvPr/>
        </p:nvSpPr>
        <p:spPr bwMode="auto">
          <a:xfrm>
            <a:off x="192563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35" name="Rectangle 94">
            <a:extLst>
              <a:ext uri="{FF2B5EF4-FFF2-40B4-BE49-F238E27FC236}">
                <a16:creationId xmlns:a16="http://schemas.microsoft.com/office/drawing/2014/main" id="{FCBF6E2E-33D9-0702-FFF4-C9B8729D089B}"/>
              </a:ext>
            </a:extLst>
          </p:cNvPr>
          <p:cNvSpPr>
            <a:spLocks noChangeArrowheads="1"/>
          </p:cNvSpPr>
          <p:nvPr/>
        </p:nvSpPr>
        <p:spPr bwMode="auto">
          <a:xfrm>
            <a:off x="254000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36" name="Rectangle 95">
            <a:extLst>
              <a:ext uri="{FF2B5EF4-FFF2-40B4-BE49-F238E27FC236}">
                <a16:creationId xmlns:a16="http://schemas.microsoft.com/office/drawing/2014/main" id="{B6714D39-E69F-B159-7832-7825AF882904}"/>
              </a:ext>
            </a:extLst>
          </p:cNvPr>
          <p:cNvSpPr>
            <a:spLocks noChangeArrowheads="1"/>
          </p:cNvSpPr>
          <p:nvPr/>
        </p:nvSpPr>
        <p:spPr bwMode="auto">
          <a:xfrm>
            <a:off x="315277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37" name="Rectangle 96">
            <a:extLst>
              <a:ext uri="{FF2B5EF4-FFF2-40B4-BE49-F238E27FC236}">
                <a16:creationId xmlns:a16="http://schemas.microsoft.com/office/drawing/2014/main" id="{AB291FCA-237C-2C07-C096-71EA3B3FF91A}"/>
              </a:ext>
            </a:extLst>
          </p:cNvPr>
          <p:cNvSpPr>
            <a:spLocks noChangeArrowheads="1"/>
          </p:cNvSpPr>
          <p:nvPr/>
        </p:nvSpPr>
        <p:spPr bwMode="auto">
          <a:xfrm>
            <a:off x="3767138" y="5907088"/>
            <a:ext cx="601662"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Roses</a:t>
            </a:r>
            <a:endParaRPr lang="en-US" altLang="en-US" sz="2400">
              <a:latin typeface="Times New Roman" panose="02020603050405020304" pitchFamily="18" charset="0"/>
            </a:endParaRPr>
          </a:p>
        </p:txBody>
      </p:sp>
      <p:sp>
        <p:nvSpPr>
          <p:cNvPr id="211038" name="Rectangle 97">
            <a:extLst>
              <a:ext uri="{FF2B5EF4-FFF2-40B4-BE49-F238E27FC236}">
                <a16:creationId xmlns:a16="http://schemas.microsoft.com/office/drawing/2014/main" id="{3D13C986-31A7-A214-C8E1-F6B0ED8336E4}"/>
              </a:ext>
            </a:extLst>
          </p:cNvPr>
          <p:cNvSpPr>
            <a:spLocks noChangeArrowheads="1"/>
          </p:cNvSpPr>
          <p:nvPr/>
        </p:nvSpPr>
        <p:spPr bwMode="auto">
          <a:xfrm>
            <a:off x="425608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39" name="Line 98">
            <a:extLst>
              <a:ext uri="{FF2B5EF4-FFF2-40B4-BE49-F238E27FC236}">
                <a16:creationId xmlns:a16="http://schemas.microsoft.com/office/drawing/2014/main" id="{A795EA9C-0897-86B4-2488-30AC7EC33AD8}"/>
              </a:ext>
            </a:extLst>
          </p:cNvPr>
          <p:cNvSpPr>
            <a:spLocks noChangeShapeType="1"/>
          </p:cNvSpPr>
          <p:nvPr/>
        </p:nvSpPr>
        <p:spPr bwMode="auto">
          <a:xfrm>
            <a:off x="544513" y="2355850"/>
            <a:ext cx="1587" cy="3376613"/>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040" name="Line 99">
            <a:extLst>
              <a:ext uri="{FF2B5EF4-FFF2-40B4-BE49-F238E27FC236}">
                <a16:creationId xmlns:a16="http://schemas.microsoft.com/office/drawing/2014/main" id="{B63B8B47-C19E-3CFD-2330-5EA4C003B8F1}"/>
              </a:ext>
            </a:extLst>
          </p:cNvPr>
          <p:cNvSpPr>
            <a:spLocks noChangeShapeType="1"/>
          </p:cNvSpPr>
          <p:nvPr/>
        </p:nvSpPr>
        <p:spPr bwMode="auto">
          <a:xfrm>
            <a:off x="544513" y="5732463"/>
            <a:ext cx="3529012"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041" name="Freeform 100">
            <a:extLst>
              <a:ext uri="{FF2B5EF4-FFF2-40B4-BE49-F238E27FC236}">
                <a16:creationId xmlns:a16="http://schemas.microsoft.com/office/drawing/2014/main" id="{08F6A50E-381A-AD0A-F9F9-1062A5ABA589}"/>
              </a:ext>
            </a:extLst>
          </p:cNvPr>
          <p:cNvSpPr>
            <a:spLocks/>
          </p:cNvSpPr>
          <p:nvPr/>
        </p:nvSpPr>
        <p:spPr bwMode="auto">
          <a:xfrm>
            <a:off x="1331913" y="2825750"/>
            <a:ext cx="1530350" cy="1849438"/>
          </a:xfrm>
          <a:custGeom>
            <a:avLst/>
            <a:gdLst>
              <a:gd name="T0" fmla="*/ 2147483646 w 964"/>
              <a:gd name="T1" fmla="*/ 2147483646 h 1165"/>
              <a:gd name="T2" fmla="*/ 2147483646 w 964"/>
              <a:gd name="T3" fmla="*/ 2147483646 h 1165"/>
              <a:gd name="T4" fmla="*/ 2147483646 w 964"/>
              <a:gd name="T5" fmla="*/ 2147483646 h 1165"/>
              <a:gd name="T6" fmla="*/ 2147483646 w 964"/>
              <a:gd name="T7" fmla="*/ 2147483646 h 1165"/>
              <a:gd name="T8" fmla="*/ 2147483646 w 964"/>
              <a:gd name="T9" fmla="*/ 2147483646 h 1165"/>
              <a:gd name="T10" fmla="*/ 2147483646 w 964"/>
              <a:gd name="T11" fmla="*/ 2147483646 h 1165"/>
              <a:gd name="T12" fmla="*/ 2147483646 w 964"/>
              <a:gd name="T13" fmla="*/ 2147483646 h 1165"/>
              <a:gd name="T14" fmla="*/ 2147483646 w 964"/>
              <a:gd name="T15" fmla="*/ 2147483646 h 1165"/>
              <a:gd name="T16" fmla="*/ 2147483646 w 964"/>
              <a:gd name="T17" fmla="*/ 2147483646 h 1165"/>
              <a:gd name="T18" fmla="*/ 2147483646 w 964"/>
              <a:gd name="T19" fmla="*/ 2147483646 h 1165"/>
              <a:gd name="T20" fmla="*/ 2147483646 w 964"/>
              <a:gd name="T21" fmla="*/ 2147483646 h 1165"/>
              <a:gd name="T22" fmla="*/ 2147483646 w 964"/>
              <a:gd name="T23" fmla="*/ 2147483646 h 1165"/>
              <a:gd name="T24" fmla="*/ 2147483646 w 964"/>
              <a:gd name="T25" fmla="*/ 2147483646 h 1165"/>
              <a:gd name="T26" fmla="*/ 2147483646 w 964"/>
              <a:gd name="T27" fmla="*/ 2147483646 h 1165"/>
              <a:gd name="T28" fmla="*/ 2147483646 w 964"/>
              <a:gd name="T29" fmla="*/ 2147483646 h 1165"/>
              <a:gd name="T30" fmla="*/ 2147483646 w 964"/>
              <a:gd name="T31" fmla="*/ 2147483646 h 1165"/>
              <a:gd name="T32" fmla="*/ 2147483646 w 964"/>
              <a:gd name="T33" fmla="*/ 2147483646 h 1165"/>
              <a:gd name="T34" fmla="*/ 2147483646 w 964"/>
              <a:gd name="T35" fmla="*/ 2147483646 h 1165"/>
              <a:gd name="T36" fmla="*/ 2147483646 w 964"/>
              <a:gd name="T37" fmla="*/ 2147483646 h 1165"/>
              <a:gd name="T38" fmla="*/ 2147483646 w 964"/>
              <a:gd name="T39" fmla="*/ 2147483646 h 1165"/>
              <a:gd name="T40" fmla="*/ 2147483646 w 964"/>
              <a:gd name="T41" fmla="*/ 2147483646 h 1165"/>
              <a:gd name="T42" fmla="*/ 2147483646 w 964"/>
              <a:gd name="T43" fmla="*/ 2147483646 h 1165"/>
              <a:gd name="T44" fmla="*/ 2147483646 w 964"/>
              <a:gd name="T45" fmla="*/ 2147483646 h 1165"/>
              <a:gd name="T46" fmla="*/ 2147483646 w 964"/>
              <a:gd name="T47" fmla="*/ 2147483646 h 1165"/>
              <a:gd name="T48" fmla="*/ 2147483646 w 964"/>
              <a:gd name="T49" fmla="*/ 2147483646 h 1165"/>
              <a:gd name="T50" fmla="*/ 2147483646 w 964"/>
              <a:gd name="T51" fmla="*/ 2147483646 h 1165"/>
              <a:gd name="T52" fmla="*/ 2147483646 w 964"/>
              <a:gd name="T53" fmla="*/ 2147483646 h 1165"/>
              <a:gd name="T54" fmla="*/ 2147483646 w 964"/>
              <a:gd name="T55" fmla="*/ 2147483646 h 1165"/>
              <a:gd name="T56" fmla="*/ 2147483646 w 964"/>
              <a:gd name="T57" fmla="*/ 2147483646 h 1165"/>
              <a:gd name="T58" fmla="*/ 2147483646 w 964"/>
              <a:gd name="T59" fmla="*/ 2147483646 h 1165"/>
              <a:gd name="T60" fmla="*/ 2147483646 w 964"/>
              <a:gd name="T61" fmla="*/ 2147483646 h 1165"/>
              <a:gd name="T62" fmla="*/ 2147483646 w 964"/>
              <a:gd name="T63" fmla="*/ 2147483646 h 1165"/>
              <a:gd name="T64" fmla="*/ 2147483646 w 964"/>
              <a:gd name="T65" fmla="*/ 2147483646 h 1165"/>
              <a:gd name="T66" fmla="*/ 0 w 964"/>
              <a:gd name="T67" fmla="*/ 2147483646 h 1165"/>
              <a:gd name="T68" fmla="*/ 0 w 964"/>
              <a:gd name="T69" fmla="*/ 2147483646 h 1165"/>
              <a:gd name="T70" fmla="*/ 2147483646 w 964"/>
              <a:gd name="T71" fmla="*/ 2147483646 h 1165"/>
              <a:gd name="T72" fmla="*/ 2147483646 w 964"/>
              <a:gd name="T73" fmla="*/ 2147483646 h 1165"/>
              <a:gd name="T74" fmla="*/ 2147483646 w 964"/>
              <a:gd name="T75" fmla="*/ 0 h 11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4"/>
              <a:gd name="T115" fmla="*/ 0 h 1165"/>
              <a:gd name="T116" fmla="*/ 964 w 964"/>
              <a:gd name="T117" fmla="*/ 1165 h 11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4" h="1165">
                <a:moveTo>
                  <a:pt x="964" y="1165"/>
                </a:moveTo>
                <a:lnTo>
                  <a:pt x="897" y="1165"/>
                </a:lnTo>
                <a:lnTo>
                  <a:pt x="831" y="1159"/>
                </a:lnTo>
                <a:lnTo>
                  <a:pt x="766" y="1150"/>
                </a:lnTo>
                <a:lnTo>
                  <a:pt x="733" y="1143"/>
                </a:lnTo>
                <a:lnTo>
                  <a:pt x="701" y="1135"/>
                </a:lnTo>
                <a:lnTo>
                  <a:pt x="657" y="1122"/>
                </a:lnTo>
                <a:lnTo>
                  <a:pt x="616" y="1108"/>
                </a:lnTo>
                <a:lnTo>
                  <a:pt x="575" y="1091"/>
                </a:lnTo>
                <a:lnTo>
                  <a:pt x="534" y="1072"/>
                </a:lnTo>
                <a:lnTo>
                  <a:pt x="495" y="1052"/>
                </a:lnTo>
                <a:lnTo>
                  <a:pt x="458" y="1029"/>
                </a:lnTo>
                <a:lnTo>
                  <a:pt x="422" y="1006"/>
                </a:lnTo>
                <a:lnTo>
                  <a:pt x="386" y="980"/>
                </a:lnTo>
                <a:lnTo>
                  <a:pt x="352" y="952"/>
                </a:lnTo>
                <a:lnTo>
                  <a:pt x="320" y="923"/>
                </a:lnTo>
                <a:lnTo>
                  <a:pt x="288" y="892"/>
                </a:lnTo>
                <a:lnTo>
                  <a:pt x="258" y="860"/>
                </a:lnTo>
                <a:lnTo>
                  <a:pt x="230" y="827"/>
                </a:lnTo>
                <a:lnTo>
                  <a:pt x="203" y="792"/>
                </a:lnTo>
                <a:lnTo>
                  <a:pt x="177" y="756"/>
                </a:lnTo>
                <a:lnTo>
                  <a:pt x="154" y="718"/>
                </a:lnTo>
                <a:lnTo>
                  <a:pt x="132" y="681"/>
                </a:lnTo>
                <a:lnTo>
                  <a:pt x="111" y="641"/>
                </a:lnTo>
                <a:lnTo>
                  <a:pt x="92" y="600"/>
                </a:lnTo>
                <a:lnTo>
                  <a:pt x="74" y="559"/>
                </a:lnTo>
                <a:lnTo>
                  <a:pt x="58" y="516"/>
                </a:lnTo>
                <a:lnTo>
                  <a:pt x="44" y="472"/>
                </a:lnTo>
                <a:lnTo>
                  <a:pt x="32" y="428"/>
                </a:lnTo>
                <a:lnTo>
                  <a:pt x="22" y="383"/>
                </a:lnTo>
                <a:lnTo>
                  <a:pt x="14" y="337"/>
                </a:lnTo>
                <a:lnTo>
                  <a:pt x="8" y="290"/>
                </a:lnTo>
                <a:lnTo>
                  <a:pt x="3" y="243"/>
                </a:lnTo>
                <a:lnTo>
                  <a:pt x="0" y="195"/>
                </a:lnTo>
                <a:lnTo>
                  <a:pt x="0" y="147"/>
                </a:lnTo>
                <a:lnTo>
                  <a:pt x="2" y="98"/>
                </a:lnTo>
                <a:lnTo>
                  <a:pt x="5" y="49"/>
                </a:lnTo>
                <a:lnTo>
                  <a:pt x="11"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042" name="Line 101">
            <a:extLst>
              <a:ext uri="{FF2B5EF4-FFF2-40B4-BE49-F238E27FC236}">
                <a16:creationId xmlns:a16="http://schemas.microsoft.com/office/drawing/2014/main" id="{A110509D-37E3-BC41-FFA7-64A54F0613F1}"/>
              </a:ext>
            </a:extLst>
          </p:cNvPr>
          <p:cNvSpPr>
            <a:spLocks noChangeShapeType="1"/>
          </p:cNvSpPr>
          <p:nvPr/>
        </p:nvSpPr>
        <p:spPr bwMode="auto">
          <a:xfrm>
            <a:off x="3152775" y="5651500"/>
            <a:ext cx="1588"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043" name="Rectangle 102">
            <a:extLst>
              <a:ext uri="{FF2B5EF4-FFF2-40B4-BE49-F238E27FC236}">
                <a16:creationId xmlns:a16="http://schemas.microsoft.com/office/drawing/2014/main" id="{CB41926A-BE71-96B4-3525-E9BBEB69B710}"/>
              </a:ext>
            </a:extLst>
          </p:cNvPr>
          <p:cNvSpPr>
            <a:spLocks noGrp="1" noChangeArrowheads="1"/>
          </p:cNvSpPr>
          <p:nvPr>
            <p:ph type="title"/>
          </p:nvPr>
        </p:nvSpPr>
        <p:spPr>
          <a:xfrm>
            <a:off x="125413" y="0"/>
            <a:ext cx="8885237" cy="1077913"/>
          </a:xfrm>
        </p:spPr>
        <p:txBody>
          <a:bodyPr/>
          <a:lstStyle/>
          <a:p>
            <a:pPr eaLnBrk="1" hangingPunct="1"/>
            <a:r>
              <a:rPr lang="en-US" altLang="en-US"/>
              <a:t>Rotating Bess</a:t>
            </a:r>
            <a:r>
              <a:rPr lang="ja-JP" altLang="en-US"/>
              <a:t>’</a:t>
            </a:r>
            <a:r>
              <a:rPr lang="en-US" altLang="ja-JP"/>
              <a:t>s diagram II</a:t>
            </a:r>
            <a:endParaRPr lang="en-US" altLang="en-US"/>
          </a:p>
        </p:txBody>
      </p:sp>
      <p:sp>
        <p:nvSpPr>
          <p:cNvPr id="211044" name="Rectangle 103">
            <a:extLst>
              <a:ext uri="{FF2B5EF4-FFF2-40B4-BE49-F238E27FC236}">
                <a16:creationId xmlns:a16="http://schemas.microsoft.com/office/drawing/2014/main" id="{45BDFFFE-EB15-6B8F-D93E-8B06E250949E}"/>
              </a:ext>
            </a:extLst>
          </p:cNvPr>
          <p:cNvSpPr>
            <a:spLocks noChangeArrowheads="1"/>
          </p:cNvSpPr>
          <p:nvPr/>
        </p:nvSpPr>
        <p:spPr bwMode="auto">
          <a:xfrm>
            <a:off x="3354388" y="19050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45" name="Rectangle 104">
            <a:extLst>
              <a:ext uri="{FF2B5EF4-FFF2-40B4-BE49-F238E27FC236}">
                <a16:creationId xmlns:a16="http://schemas.microsoft.com/office/drawing/2014/main" id="{BF16BB0B-9F4D-73B0-4B64-589DF60EB8FD}"/>
              </a:ext>
            </a:extLst>
          </p:cNvPr>
          <p:cNvSpPr>
            <a:spLocks noChangeArrowheads="1"/>
          </p:cNvSpPr>
          <p:nvPr/>
        </p:nvSpPr>
        <p:spPr bwMode="auto">
          <a:xfrm>
            <a:off x="3354388"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46" name="Rectangle 105">
            <a:extLst>
              <a:ext uri="{FF2B5EF4-FFF2-40B4-BE49-F238E27FC236}">
                <a16:creationId xmlns:a16="http://schemas.microsoft.com/office/drawing/2014/main" id="{895AB64B-61BC-84B5-9165-0E525A03D2B8}"/>
              </a:ext>
            </a:extLst>
          </p:cNvPr>
          <p:cNvSpPr>
            <a:spLocks noChangeArrowheads="1"/>
          </p:cNvSpPr>
          <p:nvPr/>
        </p:nvSpPr>
        <p:spPr bwMode="auto">
          <a:xfrm>
            <a:off x="3405188" y="21399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47" name="Rectangle 107">
            <a:extLst>
              <a:ext uri="{FF2B5EF4-FFF2-40B4-BE49-F238E27FC236}">
                <a16:creationId xmlns:a16="http://schemas.microsoft.com/office/drawing/2014/main" id="{85FC14CA-F327-4BE4-5ADA-121DE07FD405}"/>
              </a:ext>
            </a:extLst>
          </p:cNvPr>
          <p:cNvSpPr>
            <a:spLocks noChangeArrowheads="1"/>
          </p:cNvSpPr>
          <p:nvPr/>
        </p:nvSpPr>
        <p:spPr bwMode="auto">
          <a:xfrm>
            <a:off x="3354388" y="2376488"/>
            <a:ext cx="3524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48" name="Rectangle 108">
            <a:extLst>
              <a:ext uri="{FF2B5EF4-FFF2-40B4-BE49-F238E27FC236}">
                <a16:creationId xmlns:a16="http://schemas.microsoft.com/office/drawing/2014/main" id="{0011EE38-5EC7-D8A1-1AE5-B5C98BA96A87}"/>
              </a:ext>
            </a:extLst>
          </p:cNvPr>
          <p:cNvSpPr>
            <a:spLocks noChangeArrowheads="1"/>
          </p:cNvSpPr>
          <p:nvPr/>
        </p:nvSpPr>
        <p:spPr bwMode="auto">
          <a:xfrm>
            <a:off x="3609975" y="23764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49" name="Rectangle 109">
            <a:extLst>
              <a:ext uri="{FF2B5EF4-FFF2-40B4-BE49-F238E27FC236}">
                <a16:creationId xmlns:a16="http://schemas.microsoft.com/office/drawing/2014/main" id="{A9BC3684-ACB0-B1D5-5AF0-61EFC7F61257}"/>
              </a:ext>
            </a:extLst>
          </p:cNvPr>
          <p:cNvSpPr>
            <a:spLocks noChangeArrowheads="1"/>
          </p:cNvSpPr>
          <p:nvPr/>
        </p:nvSpPr>
        <p:spPr bwMode="auto">
          <a:xfrm>
            <a:off x="3354388" y="261143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50" name="Rectangle 111">
            <a:extLst>
              <a:ext uri="{FF2B5EF4-FFF2-40B4-BE49-F238E27FC236}">
                <a16:creationId xmlns:a16="http://schemas.microsoft.com/office/drawing/2014/main" id="{B9C014A3-67E3-B502-B002-1DE0870F1E61}"/>
              </a:ext>
            </a:extLst>
          </p:cNvPr>
          <p:cNvSpPr>
            <a:spLocks noChangeArrowheads="1"/>
          </p:cNvSpPr>
          <p:nvPr/>
        </p:nvSpPr>
        <p:spPr bwMode="auto">
          <a:xfrm>
            <a:off x="3354388" y="28463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51" name="Rectangle 113">
            <a:extLst>
              <a:ext uri="{FF2B5EF4-FFF2-40B4-BE49-F238E27FC236}">
                <a16:creationId xmlns:a16="http://schemas.microsoft.com/office/drawing/2014/main" id="{187001B5-32B6-455F-BEC6-D25A696952A1}"/>
              </a:ext>
            </a:extLst>
          </p:cNvPr>
          <p:cNvSpPr>
            <a:spLocks noChangeArrowheads="1"/>
          </p:cNvSpPr>
          <p:nvPr/>
        </p:nvSpPr>
        <p:spPr bwMode="auto">
          <a:xfrm>
            <a:off x="3354388" y="33178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52" name="Rectangle 114">
            <a:extLst>
              <a:ext uri="{FF2B5EF4-FFF2-40B4-BE49-F238E27FC236}">
                <a16:creationId xmlns:a16="http://schemas.microsoft.com/office/drawing/2014/main" id="{1B6DE1C7-B71C-42A3-9546-E33CA88519BC}"/>
              </a:ext>
            </a:extLst>
          </p:cNvPr>
          <p:cNvSpPr>
            <a:spLocks noChangeArrowheads="1"/>
          </p:cNvSpPr>
          <p:nvPr/>
        </p:nvSpPr>
        <p:spPr bwMode="auto">
          <a:xfrm>
            <a:off x="3354388" y="355282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53" name="Rectangle 115">
            <a:extLst>
              <a:ext uri="{FF2B5EF4-FFF2-40B4-BE49-F238E27FC236}">
                <a16:creationId xmlns:a16="http://schemas.microsoft.com/office/drawing/2014/main" id="{0F693BC1-BA01-E1E3-0966-CE342CF6A814}"/>
              </a:ext>
            </a:extLst>
          </p:cNvPr>
          <p:cNvSpPr>
            <a:spLocks noChangeArrowheads="1"/>
          </p:cNvSpPr>
          <p:nvPr/>
        </p:nvSpPr>
        <p:spPr bwMode="auto">
          <a:xfrm>
            <a:off x="3354388" y="3787775"/>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54" name="Rectangle 117">
            <a:extLst>
              <a:ext uri="{FF2B5EF4-FFF2-40B4-BE49-F238E27FC236}">
                <a16:creationId xmlns:a16="http://schemas.microsoft.com/office/drawing/2014/main" id="{B0FA4316-3BDA-1A3F-6B9D-6527EFF2F26B}"/>
              </a:ext>
            </a:extLst>
          </p:cNvPr>
          <p:cNvSpPr>
            <a:spLocks noChangeArrowheads="1"/>
          </p:cNvSpPr>
          <p:nvPr/>
        </p:nvSpPr>
        <p:spPr bwMode="auto">
          <a:xfrm>
            <a:off x="3354388" y="40243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55" name="Rectangle 119">
            <a:extLst>
              <a:ext uri="{FF2B5EF4-FFF2-40B4-BE49-F238E27FC236}">
                <a16:creationId xmlns:a16="http://schemas.microsoft.com/office/drawing/2014/main" id="{B9C2C75D-974F-3FE2-2182-555B1116A93A}"/>
              </a:ext>
            </a:extLst>
          </p:cNvPr>
          <p:cNvSpPr>
            <a:spLocks noChangeArrowheads="1"/>
          </p:cNvSpPr>
          <p:nvPr/>
        </p:nvSpPr>
        <p:spPr bwMode="auto">
          <a:xfrm>
            <a:off x="3354388" y="42592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56" name="Rectangle 121">
            <a:extLst>
              <a:ext uri="{FF2B5EF4-FFF2-40B4-BE49-F238E27FC236}">
                <a16:creationId xmlns:a16="http://schemas.microsoft.com/office/drawing/2014/main" id="{3B25B746-92EF-2F30-F4F6-9D5F60710A02}"/>
              </a:ext>
            </a:extLst>
          </p:cNvPr>
          <p:cNvSpPr>
            <a:spLocks noChangeArrowheads="1"/>
          </p:cNvSpPr>
          <p:nvPr/>
        </p:nvSpPr>
        <p:spPr bwMode="auto">
          <a:xfrm>
            <a:off x="3354388" y="449421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57" name="Rectangle 123">
            <a:extLst>
              <a:ext uri="{FF2B5EF4-FFF2-40B4-BE49-F238E27FC236}">
                <a16:creationId xmlns:a16="http://schemas.microsoft.com/office/drawing/2014/main" id="{DAA07B96-89F3-08C9-8DFA-709496951ADB}"/>
              </a:ext>
            </a:extLst>
          </p:cNvPr>
          <p:cNvSpPr>
            <a:spLocks noChangeArrowheads="1"/>
          </p:cNvSpPr>
          <p:nvPr/>
        </p:nvSpPr>
        <p:spPr bwMode="auto">
          <a:xfrm>
            <a:off x="3354388" y="4729163"/>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58" name="Rectangle 125">
            <a:extLst>
              <a:ext uri="{FF2B5EF4-FFF2-40B4-BE49-F238E27FC236}">
                <a16:creationId xmlns:a16="http://schemas.microsoft.com/office/drawing/2014/main" id="{3B9AC43F-3B81-28CF-3AC4-C4C1E1A941DB}"/>
              </a:ext>
            </a:extLst>
          </p:cNvPr>
          <p:cNvSpPr>
            <a:spLocks noChangeArrowheads="1"/>
          </p:cNvSpPr>
          <p:nvPr/>
        </p:nvSpPr>
        <p:spPr bwMode="auto">
          <a:xfrm>
            <a:off x="3354388" y="49657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59" name="Rectangle 127">
            <a:extLst>
              <a:ext uri="{FF2B5EF4-FFF2-40B4-BE49-F238E27FC236}">
                <a16:creationId xmlns:a16="http://schemas.microsoft.com/office/drawing/2014/main" id="{4B7A8E0F-A5E7-8352-495C-FDAF05B6A3BA}"/>
              </a:ext>
            </a:extLst>
          </p:cNvPr>
          <p:cNvSpPr>
            <a:spLocks noChangeArrowheads="1"/>
          </p:cNvSpPr>
          <p:nvPr/>
        </p:nvSpPr>
        <p:spPr bwMode="auto">
          <a:xfrm>
            <a:off x="3354388" y="52006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60" name="Rectangle 128">
            <a:extLst>
              <a:ext uri="{FF2B5EF4-FFF2-40B4-BE49-F238E27FC236}">
                <a16:creationId xmlns:a16="http://schemas.microsoft.com/office/drawing/2014/main" id="{22F9C2A4-AFE8-A1B3-5E1E-BED6047D55FB}"/>
              </a:ext>
            </a:extLst>
          </p:cNvPr>
          <p:cNvSpPr>
            <a:spLocks noChangeArrowheads="1"/>
          </p:cNvSpPr>
          <p:nvPr/>
        </p:nvSpPr>
        <p:spPr bwMode="auto">
          <a:xfrm>
            <a:off x="3354388" y="543560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61" name="Rectangle 129">
            <a:extLst>
              <a:ext uri="{FF2B5EF4-FFF2-40B4-BE49-F238E27FC236}">
                <a16:creationId xmlns:a16="http://schemas.microsoft.com/office/drawing/2014/main" id="{792F9F92-8F20-0A0D-7709-5EDC63468FC1}"/>
              </a:ext>
            </a:extLst>
          </p:cNvPr>
          <p:cNvSpPr>
            <a:spLocks noChangeArrowheads="1"/>
          </p:cNvSpPr>
          <p:nvPr/>
        </p:nvSpPr>
        <p:spPr bwMode="auto">
          <a:xfrm>
            <a:off x="3354388"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62" name="Rectangle 130">
            <a:extLst>
              <a:ext uri="{FF2B5EF4-FFF2-40B4-BE49-F238E27FC236}">
                <a16:creationId xmlns:a16="http://schemas.microsoft.com/office/drawing/2014/main" id="{75BC6927-C110-74E0-FD08-6C51685F8593}"/>
              </a:ext>
            </a:extLst>
          </p:cNvPr>
          <p:cNvSpPr>
            <a:spLocks noChangeArrowheads="1"/>
          </p:cNvSpPr>
          <p:nvPr/>
        </p:nvSpPr>
        <p:spPr bwMode="auto">
          <a:xfrm>
            <a:off x="3968750" y="5670550"/>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63" name="Rectangle 131">
            <a:extLst>
              <a:ext uri="{FF2B5EF4-FFF2-40B4-BE49-F238E27FC236}">
                <a16:creationId xmlns:a16="http://schemas.microsoft.com/office/drawing/2014/main" id="{F7A87721-182D-8743-1CC7-DA8DA61B2444}"/>
              </a:ext>
            </a:extLst>
          </p:cNvPr>
          <p:cNvSpPr>
            <a:spLocks noChangeArrowheads="1"/>
          </p:cNvSpPr>
          <p:nvPr/>
        </p:nvSpPr>
        <p:spPr bwMode="auto">
          <a:xfrm>
            <a:off x="3354388"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64" name="Rectangle 132">
            <a:extLst>
              <a:ext uri="{FF2B5EF4-FFF2-40B4-BE49-F238E27FC236}">
                <a16:creationId xmlns:a16="http://schemas.microsoft.com/office/drawing/2014/main" id="{F0D9A76F-59C4-B73F-ADAA-385CD7B34517}"/>
              </a:ext>
            </a:extLst>
          </p:cNvPr>
          <p:cNvSpPr>
            <a:spLocks noChangeArrowheads="1"/>
          </p:cNvSpPr>
          <p:nvPr/>
        </p:nvSpPr>
        <p:spPr bwMode="auto">
          <a:xfrm>
            <a:off x="396875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65" name="Rectangle 134">
            <a:extLst>
              <a:ext uri="{FF2B5EF4-FFF2-40B4-BE49-F238E27FC236}">
                <a16:creationId xmlns:a16="http://schemas.microsoft.com/office/drawing/2014/main" id="{AF89DB93-99BB-6E98-4A9A-437F4119B23D}"/>
              </a:ext>
            </a:extLst>
          </p:cNvPr>
          <p:cNvSpPr>
            <a:spLocks noChangeArrowheads="1"/>
          </p:cNvSpPr>
          <p:nvPr/>
        </p:nvSpPr>
        <p:spPr bwMode="auto">
          <a:xfrm>
            <a:off x="8753475"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66" name="Rectangle 135">
            <a:extLst>
              <a:ext uri="{FF2B5EF4-FFF2-40B4-BE49-F238E27FC236}">
                <a16:creationId xmlns:a16="http://schemas.microsoft.com/office/drawing/2014/main" id="{39476192-39CD-0E4B-D5A5-4552DFF48528}"/>
              </a:ext>
            </a:extLst>
          </p:cNvPr>
          <p:cNvSpPr>
            <a:spLocks noChangeArrowheads="1"/>
          </p:cNvSpPr>
          <p:nvPr/>
        </p:nvSpPr>
        <p:spPr bwMode="auto">
          <a:xfrm>
            <a:off x="8877300"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67" name="Rectangle 136">
            <a:extLst>
              <a:ext uri="{FF2B5EF4-FFF2-40B4-BE49-F238E27FC236}">
                <a16:creationId xmlns:a16="http://schemas.microsoft.com/office/drawing/2014/main" id="{039A1757-7048-7747-54EF-8C04E086C0EF}"/>
              </a:ext>
            </a:extLst>
          </p:cNvPr>
          <p:cNvSpPr>
            <a:spLocks noChangeArrowheads="1"/>
          </p:cNvSpPr>
          <p:nvPr/>
        </p:nvSpPr>
        <p:spPr bwMode="auto">
          <a:xfrm>
            <a:off x="10075863" y="5907088"/>
            <a:ext cx="139700"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68" name="Rectangle 137">
            <a:extLst>
              <a:ext uri="{FF2B5EF4-FFF2-40B4-BE49-F238E27FC236}">
                <a16:creationId xmlns:a16="http://schemas.microsoft.com/office/drawing/2014/main" id="{0C877103-A00D-95D0-4813-A0E03966BC2E}"/>
              </a:ext>
            </a:extLst>
          </p:cNvPr>
          <p:cNvSpPr>
            <a:spLocks noChangeArrowheads="1"/>
          </p:cNvSpPr>
          <p:nvPr/>
        </p:nvSpPr>
        <p:spPr bwMode="auto">
          <a:xfrm rot="-1055675">
            <a:off x="9401175" y="3643313"/>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69" name="Rectangle 138">
            <a:extLst>
              <a:ext uri="{FF2B5EF4-FFF2-40B4-BE49-F238E27FC236}">
                <a16:creationId xmlns:a16="http://schemas.microsoft.com/office/drawing/2014/main" id="{327B7E41-C4BB-6185-AD17-023CB1E89188}"/>
              </a:ext>
            </a:extLst>
          </p:cNvPr>
          <p:cNvSpPr>
            <a:spLocks noChangeArrowheads="1"/>
          </p:cNvSpPr>
          <p:nvPr/>
        </p:nvSpPr>
        <p:spPr bwMode="auto">
          <a:xfrm rot="-1055675">
            <a:off x="9277350" y="5291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70" name="Rectangle 139">
            <a:extLst>
              <a:ext uri="{FF2B5EF4-FFF2-40B4-BE49-F238E27FC236}">
                <a16:creationId xmlns:a16="http://schemas.microsoft.com/office/drawing/2014/main" id="{F7ED82F2-E7E6-28BD-5BD1-2BC0AB8E4CB4}"/>
              </a:ext>
            </a:extLst>
          </p:cNvPr>
          <p:cNvSpPr>
            <a:spLocks noChangeArrowheads="1"/>
          </p:cNvSpPr>
          <p:nvPr/>
        </p:nvSpPr>
        <p:spPr bwMode="auto">
          <a:xfrm rot="-1055675">
            <a:off x="9401175" y="52911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grpSp>
        <p:nvGrpSpPr>
          <p:cNvPr id="211071" name="Group 202">
            <a:extLst>
              <a:ext uri="{FF2B5EF4-FFF2-40B4-BE49-F238E27FC236}">
                <a16:creationId xmlns:a16="http://schemas.microsoft.com/office/drawing/2014/main" id="{AFB4F9D1-878C-AAB8-E0AC-F868EC06512D}"/>
              </a:ext>
            </a:extLst>
          </p:cNvPr>
          <p:cNvGrpSpPr>
            <a:grpSpLocks/>
          </p:cNvGrpSpPr>
          <p:nvPr/>
        </p:nvGrpSpPr>
        <p:grpSpPr bwMode="auto">
          <a:xfrm rot="-1759310">
            <a:off x="3763963" y="2055813"/>
            <a:ext cx="5102225" cy="3743325"/>
            <a:chOff x="2371" y="1295"/>
            <a:chExt cx="3214" cy="2358"/>
          </a:xfrm>
        </p:grpSpPr>
        <p:sp>
          <p:nvSpPr>
            <p:cNvPr id="211072" name="Rectangle 49">
              <a:extLst>
                <a:ext uri="{FF2B5EF4-FFF2-40B4-BE49-F238E27FC236}">
                  <a16:creationId xmlns:a16="http://schemas.microsoft.com/office/drawing/2014/main" id="{BD07642B-7631-AC77-8BC3-A3E7A99A77BD}"/>
                </a:ext>
              </a:extLst>
            </p:cNvPr>
            <p:cNvSpPr>
              <a:spLocks noChangeArrowheads="1"/>
            </p:cNvSpPr>
            <p:nvPr/>
          </p:nvSpPr>
          <p:spPr bwMode="auto">
            <a:xfrm>
              <a:off x="2372" y="2533"/>
              <a:ext cx="12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73" name="Rectangle 50">
              <a:extLst>
                <a:ext uri="{FF2B5EF4-FFF2-40B4-BE49-F238E27FC236}">
                  <a16:creationId xmlns:a16="http://schemas.microsoft.com/office/drawing/2014/main" id="{34351B7B-DC0D-54D3-27BE-688FBA2A9295}"/>
                </a:ext>
              </a:extLst>
            </p:cNvPr>
            <p:cNvSpPr>
              <a:spLocks noChangeArrowheads="1"/>
            </p:cNvSpPr>
            <p:nvPr/>
          </p:nvSpPr>
          <p:spPr bwMode="auto">
            <a:xfrm>
              <a:off x="2501" y="253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74" name="Rectangle 60">
              <a:extLst>
                <a:ext uri="{FF2B5EF4-FFF2-40B4-BE49-F238E27FC236}">
                  <a16:creationId xmlns:a16="http://schemas.microsoft.com/office/drawing/2014/main" id="{D07C7D95-399A-211C-CF6F-F552F4681633}"/>
                </a:ext>
              </a:extLst>
            </p:cNvPr>
            <p:cNvSpPr>
              <a:spLocks noChangeArrowheads="1"/>
            </p:cNvSpPr>
            <p:nvPr/>
          </p:nvSpPr>
          <p:spPr bwMode="auto">
            <a:xfrm>
              <a:off x="2371" y="268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75" name="Rectangle 106">
              <a:extLst>
                <a:ext uri="{FF2B5EF4-FFF2-40B4-BE49-F238E27FC236}">
                  <a16:creationId xmlns:a16="http://schemas.microsoft.com/office/drawing/2014/main" id="{59169643-4982-36CE-41AB-76322E11093C}"/>
                </a:ext>
              </a:extLst>
            </p:cNvPr>
            <p:cNvSpPr>
              <a:spLocks noChangeArrowheads="1"/>
            </p:cNvSpPr>
            <p:nvPr/>
          </p:nvSpPr>
          <p:spPr bwMode="auto">
            <a:xfrm>
              <a:off x="2496" y="1392"/>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76" name="Rectangle 110">
              <a:extLst>
                <a:ext uri="{FF2B5EF4-FFF2-40B4-BE49-F238E27FC236}">
                  <a16:creationId xmlns:a16="http://schemas.microsoft.com/office/drawing/2014/main" id="{A8CC1656-6237-902E-264E-69A0B477C52B}"/>
                </a:ext>
              </a:extLst>
            </p:cNvPr>
            <p:cNvSpPr>
              <a:spLocks noChangeArrowheads="1"/>
            </p:cNvSpPr>
            <p:nvPr/>
          </p:nvSpPr>
          <p:spPr bwMode="auto">
            <a:xfrm>
              <a:off x="2498" y="164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77" name="Rectangle 112">
              <a:extLst>
                <a:ext uri="{FF2B5EF4-FFF2-40B4-BE49-F238E27FC236}">
                  <a16:creationId xmlns:a16="http://schemas.microsoft.com/office/drawing/2014/main" id="{378B7EA9-F936-D6CB-388B-00D40BEE3AB2}"/>
                </a:ext>
              </a:extLst>
            </p:cNvPr>
            <p:cNvSpPr>
              <a:spLocks noChangeArrowheads="1"/>
            </p:cNvSpPr>
            <p:nvPr/>
          </p:nvSpPr>
          <p:spPr bwMode="auto">
            <a:xfrm>
              <a:off x="2498" y="179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78" name="Rectangle 116">
              <a:extLst>
                <a:ext uri="{FF2B5EF4-FFF2-40B4-BE49-F238E27FC236}">
                  <a16:creationId xmlns:a16="http://schemas.microsoft.com/office/drawing/2014/main" id="{D579477C-BBFD-D573-4B77-99ADC5C25CFD}"/>
                </a:ext>
              </a:extLst>
            </p:cNvPr>
            <p:cNvSpPr>
              <a:spLocks noChangeArrowheads="1"/>
            </p:cNvSpPr>
            <p:nvPr/>
          </p:nvSpPr>
          <p:spPr bwMode="auto">
            <a:xfrm>
              <a:off x="2498" y="2384"/>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79" name="Rectangle 118">
              <a:extLst>
                <a:ext uri="{FF2B5EF4-FFF2-40B4-BE49-F238E27FC236}">
                  <a16:creationId xmlns:a16="http://schemas.microsoft.com/office/drawing/2014/main" id="{5A4F0822-E6D6-1AFA-A546-C891480C9CCE}"/>
                </a:ext>
              </a:extLst>
            </p:cNvPr>
            <p:cNvSpPr>
              <a:spLocks noChangeArrowheads="1"/>
            </p:cNvSpPr>
            <p:nvPr/>
          </p:nvSpPr>
          <p:spPr bwMode="auto">
            <a:xfrm>
              <a:off x="2499" y="253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80" name="Rectangle 120">
              <a:extLst>
                <a:ext uri="{FF2B5EF4-FFF2-40B4-BE49-F238E27FC236}">
                  <a16:creationId xmlns:a16="http://schemas.microsoft.com/office/drawing/2014/main" id="{A2147076-C328-659E-3D54-06366A449D34}"/>
                </a:ext>
              </a:extLst>
            </p:cNvPr>
            <p:cNvSpPr>
              <a:spLocks noChangeArrowheads="1"/>
            </p:cNvSpPr>
            <p:nvPr/>
          </p:nvSpPr>
          <p:spPr bwMode="auto">
            <a:xfrm>
              <a:off x="2499" y="268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81" name="Rectangle 122">
              <a:extLst>
                <a:ext uri="{FF2B5EF4-FFF2-40B4-BE49-F238E27FC236}">
                  <a16:creationId xmlns:a16="http://schemas.microsoft.com/office/drawing/2014/main" id="{E53F5499-8D97-2A55-046E-6EFF6963CE57}"/>
                </a:ext>
              </a:extLst>
            </p:cNvPr>
            <p:cNvSpPr>
              <a:spLocks noChangeArrowheads="1"/>
            </p:cNvSpPr>
            <p:nvPr/>
          </p:nvSpPr>
          <p:spPr bwMode="auto">
            <a:xfrm>
              <a:off x="2498" y="282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82" name="Rectangle 124">
              <a:extLst>
                <a:ext uri="{FF2B5EF4-FFF2-40B4-BE49-F238E27FC236}">
                  <a16:creationId xmlns:a16="http://schemas.microsoft.com/office/drawing/2014/main" id="{75A60E76-C018-9A5B-37A4-35EAC7566F1C}"/>
                </a:ext>
              </a:extLst>
            </p:cNvPr>
            <p:cNvSpPr>
              <a:spLocks noChangeArrowheads="1"/>
            </p:cNvSpPr>
            <p:nvPr/>
          </p:nvSpPr>
          <p:spPr bwMode="auto">
            <a:xfrm>
              <a:off x="2498" y="297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83" name="Rectangle 126">
              <a:extLst>
                <a:ext uri="{FF2B5EF4-FFF2-40B4-BE49-F238E27FC236}">
                  <a16:creationId xmlns:a16="http://schemas.microsoft.com/office/drawing/2014/main" id="{C2177496-B409-B3DB-F097-80644F92ED5F}"/>
                </a:ext>
              </a:extLst>
            </p:cNvPr>
            <p:cNvSpPr>
              <a:spLocks noChangeArrowheads="1"/>
            </p:cNvSpPr>
            <p:nvPr/>
          </p:nvSpPr>
          <p:spPr bwMode="auto">
            <a:xfrm>
              <a:off x="2499" y="312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84" name="Rectangle 133">
              <a:extLst>
                <a:ext uri="{FF2B5EF4-FFF2-40B4-BE49-F238E27FC236}">
                  <a16:creationId xmlns:a16="http://schemas.microsoft.com/office/drawing/2014/main" id="{D5A145D3-84A6-7AAF-A3A5-CD8856EB5F74}"/>
                </a:ext>
              </a:extLst>
            </p:cNvPr>
            <p:cNvSpPr>
              <a:spLocks noChangeArrowheads="1"/>
            </p:cNvSpPr>
            <p:nvPr/>
          </p:nvSpPr>
          <p:spPr bwMode="auto">
            <a:xfrm>
              <a:off x="5206" y="2928"/>
              <a:ext cx="379"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800">
                  <a:solidFill>
                    <a:srgbClr val="000000"/>
                  </a:solidFill>
                  <a:latin typeface="Times New Roman" panose="02020603050405020304" pitchFamily="18" charset="0"/>
                </a:rPr>
                <a:t>Roses</a:t>
              </a:r>
              <a:endParaRPr lang="en-US" altLang="en-US" sz="1800">
                <a:latin typeface="Times New Roman" panose="02020603050405020304" pitchFamily="18" charset="0"/>
              </a:endParaRPr>
            </a:p>
          </p:txBody>
        </p:sp>
        <p:sp>
          <p:nvSpPr>
            <p:cNvPr id="211085" name="Rectangle 140">
              <a:extLst>
                <a:ext uri="{FF2B5EF4-FFF2-40B4-BE49-F238E27FC236}">
                  <a16:creationId xmlns:a16="http://schemas.microsoft.com/office/drawing/2014/main" id="{04FCD026-5F44-B5A1-4A60-DFDFE7B8A822}"/>
                </a:ext>
              </a:extLst>
            </p:cNvPr>
            <p:cNvSpPr>
              <a:spLocks noChangeArrowheads="1"/>
            </p:cNvSpPr>
            <p:nvPr/>
          </p:nvSpPr>
          <p:spPr bwMode="auto">
            <a:xfrm rot="-132982">
              <a:off x="2447" y="1295"/>
              <a:ext cx="432"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800">
                  <a:solidFill>
                    <a:srgbClr val="000000"/>
                  </a:solidFill>
                  <a:latin typeface="Times New Roman" panose="02020603050405020304" pitchFamily="18" charset="0"/>
                </a:rPr>
                <a:t>Mums</a:t>
              </a:r>
              <a:endParaRPr lang="en-US" altLang="en-US" sz="1800">
                <a:latin typeface="Times New Roman" panose="02020603050405020304" pitchFamily="18" charset="0"/>
              </a:endParaRPr>
            </a:p>
          </p:txBody>
        </p:sp>
        <p:sp>
          <p:nvSpPr>
            <p:cNvPr id="211086" name="Rectangle 141">
              <a:extLst>
                <a:ext uri="{FF2B5EF4-FFF2-40B4-BE49-F238E27FC236}">
                  <a16:creationId xmlns:a16="http://schemas.microsoft.com/office/drawing/2014/main" id="{550389ED-287D-DFFC-88D8-6C3EF99E662B}"/>
                </a:ext>
              </a:extLst>
            </p:cNvPr>
            <p:cNvSpPr>
              <a:spLocks noChangeArrowheads="1"/>
            </p:cNvSpPr>
            <p:nvPr/>
          </p:nvSpPr>
          <p:spPr bwMode="auto">
            <a:xfrm rot="-1055675">
              <a:off x="3171" y="130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87" name="Rectangle 142">
              <a:extLst>
                <a:ext uri="{FF2B5EF4-FFF2-40B4-BE49-F238E27FC236}">
                  <a16:creationId xmlns:a16="http://schemas.microsoft.com/office/drawing/2014/main" id="{11160DD1-E448-EF54-9A9F-1A08CD697D14}"/>
                </a:ext>
              </a:extLst>
            </p:cNvPr>
            <p:cNvSpPr>
              <a:spLocks noChangeArrowheads="1"/>
            </p:cNvSpPr>
            <p:nvPr/>
          </p:nvSpPr>
          <p:spPr bwMode="auto">
            <a:xfrm rot="-1055675">
              <a:off x="3557" y="130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88" name="Rectangle 143">
              <a:extLst>
                <a:ext uri="{FF2B5EF4-FFF2-40B4-BE49-F238E27FC236}">
                  <a16:creationId xmlns:a16="http://schemas.microsoft.com/office/drawing/2014/main" id="{0F913939-2133-6FC6-F29E-34C0E904D006}"/>
                </a:ext>
              </a:extLst>
            </p:cNvPr>
            <p:cNvSpPr>
              <a:spLocks noChangeArrowheads="1"/>
            </p:cNvSpPr>
            <p:nvPr/>
          </p:nvSpPr>
          <p:spPr bwMode="auto">
            <a:xfrm rot="-1055675">
              <a:off x="3944" y="130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89" name="Rectangle 144">
              <a:extLst>
                <a:ext uri="{FF2B5EF4-FFF2-40B4-BE49-F238E27FC236}">
                  <a16:creationId xmlns:a16="http://schemas.microsoft.com/office/drawing/2014/main" id="{802FA263-3388-0D70-8AB6-B3D7FF4F6EB6}"/>
                </a:ext>
              </a:extLst>
            </p:cNvPr>
            <p:cNvSpPr>
              <a:spLocks noChangeArrowheads="1"/>
            </p:cNvSpPr>
            <p:nvPr/>
          </p:nvSpPr>
          <p:spPr bwMode="auto">
            <a:xfrm rot="-1055675">
              <a:off x="4331" y="130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90" name="Rectangle 145">
              <a:extLst>
                <a:ext uri="{FF2B5EF4-FFF2-40B4-BE49-F238E27FC236}">
                  <a16:creationId xmlns:a16="http://schemas.microsoft.com/office/drawing/2014/main" id="{A49A6105-F71C-B260-8E59-31B50D39E003}"/>
                </a:ext>
              </a:extLst>
            </p:cNvPr>
            <p:cNvSpPr>
              <a:spLocks noChangeArrowheads="1"/>
            </p:cNvSpPr>
            <p:nvPr/>
          </p:nvSpPr>
          <p:spPr bwMode="auto">
            <a:xfrm rot="-1055675">
              <a:off x="3171" y="145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91" name="Rectangle 146">
              <a:extLst>
                <a:ext uri="{FF2B5EF4-FFF2-40B4-BE49-F238E27FC236}">
                  <a16:creationId xmlns:a16="http://schemas.microsoft.com/office/drawing/2014/main" id="{800A7DA1-1855-45C9-0E1C-2A43D0CC1922}"/>
                </a:ext>
              </a:extLst>
            </p:cNvPr>
            <p:cNvSpPr>
              <a:spLocks noChangeArrowheads="1"/>
            </p:cNvSpPr>
            <p:nvPr/>
          </p:nvSpPr>
          <p:spPr bwMode="auto">
            <a:xfrm rot="-1064775">
              <a:off x="3557" y="1453"/>
              <a:ext cx="6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92" name="Rectangle 147">
              <a:extLst>
                <a:ext uri="{FF2B5EF4-FFF2-40B4-BE49-F238E27FC236}">
                  <a16:creationId xmlns:a16="http://schemas.microsoft.com/office/drawing/2014/main" id="{D4E39235-E2CD-45D9-47E8-6725B3D5AEF6}"/>
                </a:ext>
              </a:extLst>
            </p:cNvPr>
            <p:cNvSpPr>
              <a:spLocks noChangeArrowheads="1"/>
            </p:cNvSpPr>
            <p:nvPr/>
          </p:nvSpPr>
          <p:spPr bwMode="auto">
            <a:xfrm rot="-1055675">
              <a:off x="3622" y="145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93" name="Rectangle 148">
              <a:extLst>
                <a:ext uri="{FF2B5EF4-FFF2-40B4-BE49-F238E27FC236}">
                  <a16:creationId xmlns:a16="http://schemas.microsoft.com/office/drawing/2014/main" id="{6345F963-7FFF-BEA8-6DC2-0A5756DCA639}"/>
                </a:ext>
              </a:extLst>
            </p:cNvPr>
            <p:cNvSpPr>
              <a:spLocks noChangeArrowheads="1"/>
            </p:cNvSpPr>
            <p:nvPr/>
          </p:nvSpPr>
          <p:spPr bwMode="auto">
            <a:xfrm rot="-1064775">
              <a:off x="2784" y="1601"/>
              <a:ext cx="6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94" name="Rectangle 149">
              <a:extLst>
                <a:ext uri="{FF2B5EF4-FFF2-40B4-BE49-F238E27FC236}">
                  <a16:creationId xmlns:a16="http://schemas.microsoft.com/office/drawing/2014/main" id="{8567158D-B14D-1A86-D497-0A338D4C7FD4}"/>
                </a:ext>
              </a:extLst>
            </p:cNvPr>
            <p:cNvSpPr>
              <a:spLocks noChangeArrowheads="1"/>
            </p:cNvSpPr>
            <p:nvPr/>
          </p:nvSpPr>
          <p:spPr bwMode="auto">
            <a:xfrm rot="-1055675">
              <a:off x="2849" y="160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95" name="Rectangle 150">
              <a:extLst>
                <a:ext uri="{FF2B5EF4-FFF2-40B4-BE49-F238E27FC236}">
                  <a16:creationId xmlns:a16="http://schemas.microsoft.com/office/drawing/2014/main" id="{A8B820A7-BDBD-98A6-B0EE-7268D2F7DDE9}"/>
                </a:ext>
              </a:extLst>
            </p:cNvPr>
            <p:cNvSpPr>
              <a:spLocks noChangeArrowheads="1"/>
            </p:cNvSpPr>
            <p:nvPr/>
          </p:nvSpPr>
          <p:spPr bwMode="auto">
            <a:xfrm rot="-1055675">
              <a:off x="3171" y="160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96" name="Rectangle 151">
              <a:extLst>
                <a:ext uri="{FF2B5EF4-FFF2-40B4-BE49-F238E27FC236}">
                  <a16:creationId xmlns:a16="http://schemas.microsoft.com/office/drawing/2014/main" id="{1E73B718-CE81-2536-807D-93726C616A95}"/>
                </a:ext>
              </a:extLst>
            </p:cNvPr>
            <p:cNvSpPr>
              <a:spLocks noChangeArrowheads="1"/>
            </p:cNvSpPr>
            <p:nvPr/>
          </p:nvSpPr>
          <p:spPr bwMode="auto">
            <a:xfrm rot="-1055675">
              <a:off x="3557" y="160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97" name="Rectangle 152">
              <a:extLst>
                <a:ext uri="{FF2B5EF4-FFF2-40B4-BE49-F238E27FC236}">
                  <a16:creationId xmlns:a16="http://schemas.microsoft.com/office/drawing/2014/main" id="{B52B518C-C030-F201-B82C-7BDE158EBF36}"/>
                </a:ext>
              </a:extLst>
            </p:cNvPr>
            <p:cNvSpPr>
              <a:spLocks noChangeArrowheads="1"/>
            </p:cNvSpPr>
            <p:nvPr/>
          </p:nvSpPr>
          <p:spPr bwMode="auto">
            <a:xfrm rot="-1055675">
              <a:off x="3944" y="160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98" name="Rectangle 153">
              <a:extLst>
                <a:ext uri="{FF2B5EF4-FFF2-40B4-BE49-F238E27FC236}">
                  <a16:creationId xmlns:a16="http://schemas.microsoft.com/office/drawing/2014/main" id="{EEE7AD59-D5AF-44EB-A672-DBF824D937E6}"/>
                </a:ext>
              </a:extLst>
            </p:cNvPr>
            <p:cNvSpPr>
              <a:spLocks noChangeArrowheads="1"/>
            </p:cNvSpPr>
            <p:nvPr/>
          </p:nvSpPr>
          <p:spPr bwMode="auto">
            <a:xfrm rot="-1088623">
              <a:off x="4331" y="1601"/>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099" name="Rectangle 154">
              <a:extLst>
                <a:ext uri="{FF2B5EF4-FFF2-40B4-BE49-F238E27FC236}">
                  <a16:creationId xmlns:a16="http://schemas.microsoft.com/office/drawing/2014/main" id="{806F9C1C-C9CD-FB48-AC9E-1D68D407A74B}"/>
                </a:ext>
              </a:extLst>
            </p:cNvPr>
            <p:cNvSpPr>
              <a:spLocks noChangeArrowheads="1"/>
            </p:cNvSpPr>
            <p:nvPr/>
          </p:nvSpPr>
          <p:spPr bwMode="auto">
            <a:xfrm rot="-1055675">
              <a:off x="4492" y="160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00" name="Rectangle 155">
              <a:extLst>
                <a:ext uri="{FF2B5EF4-FFF2-40B4-BE49-F238E27FC236}">
                  <a16:creationId xmlns:a16="http://schemas.microsoft.com/office/drawing/2014/main" id="{2058A7CE-599C-6346-288A-300708BD1225}"/>
                </a:ext>
              </a:extLst>
            </p:cNvPr>
            <p:cNvSpPr>
              <a:spLocks noChangeArrowheads="1"/>
            </p:cNvSpPr>
            <p:nvPr/>
          </p:nvSpPr>
          <p:spPr bwMode="auto">
            <a:xfrm rot="-1055675">
              <a:off x="3171" y="204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01" name="Rectangle 156">
              <a:extLst>
                <a:ext uri="{FF2B5EF4-FFF2-40B4-BE49-F238E27FC236}">
                  <a16:creationId xmlns:a16="http://schemas.microsoft.com/office/drawing/2014/main" id="{401C8FF1-BA91-BE0D-C323-38D1F08FE559}"/>
                </a:ext>
              </a:extLst>
            </p:cNvPr>
            <p:cNvSpPr>
              <a:spLocks noChangeArrowheads="1"/>
            </p:cNvSpPr>
            <p:nvPr/>
          </p:nvSpPr>
          <p:spPr bwMode="auto">
            <a:xfrm rot="-1055675">
              <a:off x="3557" y="204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02" name="Rectangle 157">
              <a:extLst>
                <a:ext uri="{FF2B5EF4-FFF2-40B4-BE49-F238E27FC236}">
                  <a16:creationId xmlns:a16="http://schemas.microsoft.com/office/drawing/2014/main" id="{A185C53F-88C0-B7A8-4220-021686EB1392}"/>
                </a:ext>
              </a:extLst>
            </p:cNvPr>
            <p:cNvSpPr>
              <a:spLocks noChangeArrowheads="1"/>
            </p:cNvSpPr>
            <p:nvPr/>
          </p:nvSpPr>
          <p:spPr bwMode="auto">
            <a:xfrm rot="-1074132">
              <a:off x="3944" y="2046"/>
              <a:ext cx="9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03" name="Rectangle 158">
              <a:extLst>
                <a:ext uri="{FF2B5EF4-FFF2-40B4-BE49-F238E27FC236}">
                  <a16:creationId xmlns:a16="http://schemas.microsoft.com/office/drawing/2014/main" id="{B5D810D6-356C-A0A8-B8B6-3F998506575A}"/>
                </a:ext>
              </a:extLst>
            </p:cNvPr>
            <p:cNvSpPr>
              <a:spLocks noChangeArrowheads="1"/>
            </p:cNvSpPr>
            <p:nvPr/>
          </p:nvSpPr>
          <p:spPr bwMode="auto">
            <a:xfrm rot="-1055675">
              <a:off x="4041" y="204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04" name="Rectangle 159">
              <a:extLst>
                <a:ext uri="{FF2B5EF4-FFF2-40B4-BE49-F238E27FC236}">
                  <a16:creationId xmlns:a16="http://schemas.microsoft.com/office/drawing/2014/main" id="{2999B258-9E4E-E54C-ADCF-02DEF591AB75}"/>
                </a:ext>
              </a:extLst>
            </p:cNvPr>
            <p:cNvSpPr>
              <a:spLocks noChangeArrowheads="1"/>
            </p:cNvSpPr>
            <p:nvPr/>
          </p:nvSpPr>
          <p:spPr bwMode="auto">
            <a:xfrm rot="-1070096">
              <a:off x="4331" y="2046"/>
              <a:ext cx="19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05" name="Rectangle 160">
              <a:extLst>
                <a:ext uri="{FF2B5EF4-FFF2-40B4-BE49-F238E27FC236}">
                  <a16:creationId xmlns:a16="http://schemas.microsoft.com/office/drawing/2014/main" id="{85249D4A-7337-A588-2D75-989A49C39784}"/>
                </a:ext>
              </a:extLst>
            </p:cNvPr>
            <p:cNvSpPr>
              <a:spLocks noChangeArrowheads="1"/>
            </p:cNvSpPr>
            <p:nvPr/>
          </p:nvSpPr>
          <p:spPr bwMode="auto">
            <a:xfrm rot="-1055675">
              <a:off x="4524" y="204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06" name="Rectangle 161">
              <a:extLst>
                <a:ext uri="{FF2B5EF4-FFF2-40B4-BE49-F238E27FC236}">
                  <a16:creationId xmlns:a16="http://schemas.microsoft.com/office/drawing/2014/main" id="{46F82E72-5A88-2547-DD00-DF8FED3DBD57}"/>
                </a:ext>
              </a:extLst>
            </p:cNvPr>
            <p:cNvSpPr>
              <a:spLocks noChangeArrowheads="1"/>
            </p:cNvSpPr>
            <p:nvPr/>
          </p:nvSpPr>
          <p:spPr bwMode="auto">
            <a:xfrm rot="-1055675">
              <a:off x="3171" y="219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07" name="Rectangle 162">
              <a:extLst>
                <a:ext uri="{FF2B5EF4-FFF2-40B4-BE49-F238E27FC236}">
                  <a16:creationId xmlns:a16="http://schemas.microsoft.com/office/drawing/2014/main" id="{70183045-5EB1-9A14-C70C-E6C70D21FFE8}"/>
                </a:ext>
              </a:extLst>
            </p:cNvPr>
            <p:cNvSpPr>
              <a:spLocks noChangeArrowheads="1"/>
            </p:cNvSpPr>
            <p:nvPr/>
          </p:nvSpPr>
          <p:spPr bwMode="auto">
            <a:xfrm rot="-1055675">
              <a:off x="3557" y="219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08" name="Rectangle 163">
              <a:extLst>
                <a:ext uri="{FF2B5EF4-FFF2-40B4-BE49-F238E27FC236}">
                  <a16:creationId xmlns:a16="http://schemas.microsoft.com/office/drawing/2014/main" id="{9FFB5B8A-D6E7-4947-DD77-A4D100FACDD6}"/>
                </a:ext>
              </a:extLst>
            </p:cNvPr>
            <p:cNvSpPr>
              <a:spLocks noChangeArrowheads="1"/>
            </p:cNvSpPr>
            <p:nvPr/>
          </p:nvSpPr>
          <p:spPr bwMode="auto">
            <a:xfrm rot="-1055675">
              <a:off x="3944" y="219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09" name="Rectangle 164">
              <a:extLst>
                <a:ext uri="{FF2B5EF4-FFF2-40B4-BE49-F238E27FC236}">
                  <a16:creationId xmlns:a16="http://schemas.microsoft.com/office/drawing/2014/main" id="{74CC5C5B-455C-B18D-79D3-8078E3244C5A}"/>
                </a:ext>
              </a:extLst>
            </p:cNvPr>
            <p:cNvSpPr>
              <a:spLocks noChangeArrowheads="1"/>
            </p:cNvSpPr>
            <p:nvPr/>
          </p:nvSpPr>
          <p:spPr bwMode="auto">
            <a:xfrm rot="-1055675">
              <a:off x="4331" y="219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10" name="Rectangle 165">
              <a:extLst>
                <a:ext uri="{FF2B5EF4-FFF2-40B4-BE49-F238E27FC236}">
                  <a16:creationId xmlns:a16="http://schemas.microsoft.com/office/drawing/2014/main" id="{8C92A68F-79FC-2213-A5BF-E6C1EC14BE17}"/>
                </a:ext>
              </a:extLst>
            </p:cNvPr>
            <p:cNvSpPr>
              <a:spLocks noChangeArrowheads="1"/>
            </p:cNvSpPr>
            <p:nvPr/>
          </p:nvSpPr>
          <p:spPr bwMode="auto">
            <a:xfrm rot="-1055675">
              <a:off x="4717" y="219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11" name="Rectangle 166">
              <a:extLst>
                <a:ext uri="{FF2B5EF4-FFF2-40B4-BE49-F238E27FC236}">
                  <a16:creationId xmlns:a16="http://schemas.microsoft.com/office/drawing/2014/main" id="{24C9B6E8-2268-E217-8FB9-D89A39487C28}"/>
                </a:ext>
              </a:extLst>
            </p:cNvPr>
            <p:cNvSpPr>
              <a:spLocks noChangeArrowheads="1"/>
            </p:cNvSpPr>
            <p:nvPr/>
          </p:nvSpPr>
          <p:spPr bwMode="auto">
            <a:xfrm rot="-1082231">
              <a:off x="5104" y="2195"/>
              <a:ext cx="12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12" name="Rectangle 167">
              <a:extLst>
                <a:ext uri="{FF2B5EF4-FFF2-40B4-BE49-F238E27FC236}">
                  <a16:creationId xmlns:a16="http://schemas.microsoft.com/office/drawing/2014/main" id="{4062E0D5-6C89-118A-67A2-B1D8FDDD961C}"/>
                </a:ext>
              </a:extLst>
            </p:cNvPr>
            <p:cNvSpPr>
              <a:spLocks noChangeArrowheads="1"/>
            </p:cNvSpPr>
            <p:nvPr/>
          </p:nvSpPr>
          <p:spPr bwMode="auto">
            <a:xfrm rot="-1055675">
              <a:off x="5233" y="219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13" name="Rectangle 168">
              <a:extLst>
                <a:ext uri="{FF2B5EF4-FFF2-40B4-BE49-F238E27FC236}">
                  <a16:creationId xmlns:a16="http://schemas.microsoft.com/office/drawing/2014/main" id="{44621CBE-8CCE-107B-DA8E-793CE16B0D9E}"/>
                </a:ext>
              </a:extLst>
            </p:cNvPr>
            <p:cNvSpPr>
              <a:spLocks noChangeArrowheads="1"/>
            </p:cNvSpPr>
            <p:nvPr/>
          </p:nvSpPr>
          <p:spPr bwMode="auto">
            <a:xfrm rot="-1082231">
              <a:off x="2784" y="2343"/>
              <a:ext cx="12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14" name="Rectangle 169">
              <a:extLst>
                <a:ext uri="{FF2B5EF4-FFF2-40B4-BE49-F238E27FC236}">
                  <a16:creationId xmlns:a16="http://schemas.microsoft.com/office/drawing/2014/main" id="{C0FCEA28-4B5E-9959-9334-D4CC1087746E}"/>
                </a:ext>
              </a:extLst>
            </p:cNvPr>
            <p:cNvSpPr>
              <a:spLocks noChangeArrowheads="1"/>
            </p:cNvSpPr>
            <p:nvPr/>
          </p:nvSpPr>
          <p:spPr bwMode="auto">
            <a:xfrm rot="-1055675">
              <a:off x="2913" y="234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15" name="Rectangle 170">
              <a:extLst>
                <a:ext uri="{FF2B5EF4-FFF2-40B4-BE49-F238E27FC236}">
                  <a16:creationId xmlns:a16="http://schemas.microsoft.com/office/drawing/2014/main" id="{885727D9-BDC3-9F04-5CD8-A358A7CE4EA9}"/>
                </a:ext>
              </a:extLst>
            </p:cNvPr>
            <p:cNvSpPr>
              <a:spLocks noChangeArrowheads="1"/>
            </p:cNvSpPr>
            <p:nvPr/>
          </p:nvSpPr>
          <p:spPr bwMode="auto">
            <a:xfrm rot="-1055675">
              <a:off x="3171" y="234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16" name="Rectangle 171">
              <a:extLst>
                <a:ext uri="{FF2B5EF4-FFF2-40B4-BE49-F238E27FC236}">
                  <a16:creationId xmlns:a16="http://schemas.microsoft.com/office/drawing/2014/main" id="{61E0F992-1AFD-1129-1AB5-1974FE6ED566}"/>
                </a:ext>
              </a:extLst>
            </p:cNvPr>
            <p:cNvSpPr>
              <a:spLocks noChangeArrowheads="1"/>
            </p:cNvSpPr>
            <p:nvPr/>
          </p:nvSpPr>
          <p:spPr bwMode="auto">
            <a:xfrm rot="-1055675">
              <a:off x="3557" y="234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17" name="Rectangle 172">
              <a:extLst>
                <a:ext uri="{FF2B5EF4-FFF2-40B4-BE49-F238E27FC236}">
                  <a16:creationId xmlns:a16="http://schemas.microsoft.com/office/drawing/2014/main" id="{97F43CB1-40DB-8FED-613E-763FFC77F1B9}"/>
                </a:ext>
              </a:extLst>
            </p:cNvPr>
            <p:cNvSpPr>
              <a:spLocks noChangeArrowheads="1"/>
            </p:cNvSpPr>
            <p:nvPr/>
          </p:nvSpPr>
          <p:spPr bwMode="auto">
            <a:xfrm rot="-1055675">
              <a:off x="3944" y="234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18" name="Rectangle 173">
              <a:extLst>
                <a:ext uri="{FF2B5EF4-FFF2-40B4-BE49-F238E27FC236}">
                  <a16:creationId xmlns:a16="http://schemas.microsoft.com/office/drawing/2014/main" id="{0E135867-C0B6-18A9-C40A-95A0E031F54F}"/>
                </a:ext>
              </a:extLst>
            </p:cNvPr>
            <p:cNvSpPr>
              <a:spLocks noChangeArrowheads="1"/>
            </p:cNvSpPr>
            <p:nvPr/>
          </p:nvSpPr>
          <p:spPr bwMode="auto">
            <a:xfrm rot="-1055675">
              <a:off x="4331" y="234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19" name="Rectangle 174">
              <a:extLst>
                <a:ext uri="{FF2B5EF4-FFF2-40B4-BE49-F238E27FC236}">
                  <a16:creationId xmlns:a16="http://schemas.microsoft.com/office/drawing/2014/main" id="{ADA3C6E3-3FC2-5EFA-B786-9C4DA57F8426}"/>
                </a:ext>
              </a:extLst>
            </p:cNvPr>
            <p:cNvSpPr>
              <a:spLocks noChangeArrowheads="1"/>
            </p:cNvSpPr>
            <p:nvPr/>
          </p:nvSpPr>
          <p:spPr bwMode="auto">
            <a:xfrm rot="-1055675">
              <a:off x="4717" y="234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20" name="Rectangle 175">
              <a:extLst>
                <a:ext uri="{FF2B5EF4-FFF2-40B4-BE49-F238E27FC236}">
                  <a16:creationId xmlns:a16="http://schemas.microsoft.com/office/drawing/2014/main" id="{DD47DBD8-DDED-0DE8-5F2F-6D51918985B7}"/>
                </a:ext>
              </a:extLst>
            </p:cNvPr>
            <p:cNvSpPr>
              <a:spLocks noChangeArrowheads="1"/>
            </p:cNvSpPr>
            <p:nvPr/>
          </p:nvSpPr>
          <p:spPr bwMode="auto">
            <a:xfrm rot="-1055675">
              <a:off x="5104" y="234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21" name="Rectangle 176">
              <a:extLst>
                <a:ext uri="{FF2B5EF4-FFF2-40B4-BE49-F238E27FC236}">
                  <a16:creationId xmlns:a16="http://schemas.microsoft.com/office/drawing/2014/main" id="{ADEBC96E-6319-D25F-092A-E18A8945FAB5}"/>
                </a:ext>
              </a:extLst>
            </p:cNvPr>
            <p:cNvSpPr>
              <a:spLocks noChangeArrowheads="1"/>
            </p:cNvSpPr>
            <p:nvPr/>
          </p:nvSpPr>
          <p:spPr bwMode="auto">
            <a:xfrm rot="-1055675">
              <a:off x="5490" y="234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22" name="Rectangle 177">
              <a:extLst>
                <a:ext uri="{FF2B5EF4-FFF2-40B4-BE49-F238E27FC236}">
                  <a16:creationId xmlns:a16="http://schemas.microsoft.com/office/drawing/2014/main" id="{5386DDEE-A973-5D16-8C88-8343097C3AE2}"/>
                </a:ext>
              </a:extLst>
            </p:cNvPr>
            <p:cNvSpPr>
              <a:spLocks noChangeArrowheads="1"/>
            </p:cNvSpPr>
            <p:nvPr/>
          </p:nvSpPr>
          <p:spPr bwMode="auto">
            <a:xfrm rot="-1055675">
              <a:off x="3171" y="249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23" name="Rectangle 178">
              <a:extLst>
                <a:ext uri="{FF2B5EF4-FFF2-40B4-BE49-F238E27FC236}">
                  <a16:creationId xmlns:a16="http://schemas.microsoft.com/office/drawing/2014/main" id="{765ADFDF-9040-935D-0B96-DB725BEFC93E}"/>
                </a:ext>
              </a:extLst>
            </p:cNvPr>
            <p:cNvSpPr>
              <a:spLocks noChangeArrowheads="1"/>
            </p:cNvSpPr>
            <p:nvPr/>
          </p:nvSpPr>
          <p:spPr bwMode="auto">
            <a:xfrm rot="-1086234">
              <a:off x="3557" y="2491"/>
              <a:ext cx="41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24" name="Rectangle 179">
              <a:extLst>
                <a:ext uri="{FF2B5EF4-FFF2-40B4-BE49-F238E27FC236}">
                  <a16:creationId xmlns:a16="http://schemas.microsoft.com/office/drawing/2014/main" id="{40C3D806-B83F-1B97-767D-C0CD3834D604}"/>
                </a:ext>
              </a:extLst>
            </p:cNvPr>
            <p:cNvSpPr>
              <a:spLocks noChangeArrowheads="1"/>
            </p:cNvSpPr>
            <p:nvPr/>
          </p:nvSpPr>
          <p:spPr bwMode="auto">
            <a:xfrm rot="-1055675">
              <a:off x="3976" y="249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25" name="Rectangle 180">
              <a:extLst>
                <a:ext uri="{FF2B5EF4-FFF2-40B4-BE49-F238E27FC236}">
                  <a16:creationId xmlns:a16="http://schemas.microsoft.com/office/drawing/2014/main" id="{A9ECD7C3-C0E8-D010-16AB-BEC657AED4BF}"/>
                </a:ext>
              </a:extLst>
            </p:cNvPr>
            <p:cNvSpPr>
              <a:spLocks noChangeArrowheads="1"/>
            </p:cNvSpPr>
            <p:nvPr/>
          </p:nvSpPr>
          <p:spPr bwMode="auto">
            <a:xfrm rot="-1055675">
              <a:off x="4331" y="249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26" name="Rectangle 181">
              <a:extLst>
                <a:ext uri="{FF2B5EF4-FFF2-40B4-BE49-F238E27FC236}">
                  <a16:creationId xmlns:a16="http://schemas.microsoft.com/office/drawing/2014/main" id="{48D21DBD-7628-3617-0A9B-69C14CDA40A4}"/>
                </a:ext>
              </a:extLst>
            </p:cNvPr>
            <p:cNvSpPr>
              <a:spLocks noChangeArrowheads="1"/>
            </p:cNvSpPr>
            <p:nvPr/>
          </p:nvSpPr>
          <p:spPr bwMode="auto">
            <a:xfrm rot="-1055675">
              <a:off x="4717" y="249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27" name="Rectangle 182">
              <a:extLst>
                <a:ext uri="{FF2B5EF4-FFF2-40B4-BE49-F238E27FC236}">
                  <a16:creationId xmlns:a16="http://schemas.microsoft.com/office/drawing/2014/main" id="{68FAE5A0-4288-1C57-D6D5-E2344BFF9A54}"/>
                </a:ext>
              </a:extLst>
            </p:cNvPr>
            <p:cNvSpPr>
              <a:spLocks noChangeArrowheads="1"/>
            </p:cNvSpPr>
            <p:nvPr/>
          </p:nvSpPr>
          <p:spPr bwMode="auto">
            <a:xfrm rot="-1055675">
              <a:off x="3171" y="263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28" name="Rectangle 183">
              <a:extLst>
                <a:ext uri="{FF2B5EF4-FFF2-40B4-BE49-F238E27FC236}">
                  <a16:creationId xmlns:a16="http://schemas.microsoft.com/office/drawing/2014/main" id="{2A41A42F-5ECC-9F1E-4E5B-195FBA146A98}"/>
                </a:ext>
              </a:extLst>
            </p:cNvPr>
            <p:cNvSpPr>
              <a:spLocks noChangeArrowheads="1"/>
            </p:cNvSpPr>
            <p:nvPr/>
          </p:nvSpPr>
          <p:spPr bwMode="auto">
            <a:xfrm rot="-1055675">
              <a:off x="3557" y="263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29" name="Rectangle 184">
              <a:extLst>
                <a:ext uri="{FF2B5EF4-FFF2-40B4-BE49-F238E27FC236}">
                  <a16:creationId xmlns:a16="http://schemas.microsoft.com/office/drawing/2014/main" id="{B09EEE97-B8EC-9145-8386-964448807AFD}"/>
                </a:ext>
              </a:extLst>
            </p:cNvPr>
            <p:cNvSpPr>
              <a:spLocks noChangeArrowheads="1"/>
            </p:cNvSpPr>
            <p:nvPr/>
          </p:nvSpPr>
          <p:spPr bwMode="auto">
            <a:xfrm rot="-1055675">
              <a:off x="3944" y="263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30" name="Rectangle 185">
              <a:extLst>
                <a:ext uri="{FF2B5EF4-FFF2-40B4-BE49-F238E27FC236}">
                  <a16:creationId xmlns:a16="http://schemas.microsoft.com/office/drawing/2014/main" id="{D688534E-FEEC-B5D3-3C61-3D2BA2E731F9}"/>
                </a:ext>
              </a:extLst>
            </p:cNvPr>
            <p:cNvSpPr>
              <a:spLocks noChangeArrowheads="1"/>
            </p:cNvSpPr>
            <p:nvPr/>
          </p:nvSpPr>
          <p:spPr bwMode="auto">
            <a:xfrm rot="-1088623">
              <a:off x="4331" y="2639"/>
              <a:ext cx="160"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31" name="Rectangle 186">
              <a:extLst>
                <a:ext uri="{FF2B5EF4-FFF2-40B4-BE49-F238E27FC236}">
                  <a16:creationId xmlns:a16="http://schemas.microsoft.com/office/drawing/2014/main" id="{41882BE9-6607-FAF7-3281-8795F3CC6FDC}"/>
                </a:ext>
              </a:extLst>
            </p:cNvPr>
            <p:cNvSpPr>
              <a:spLocks noChangeArrowheads="1"/>
            </p:cNvSpPr>
            <p:nvPr/>
          </p:nvSpPr>
          <p:spPr bwMode="auto">
            <a:xfrm rot="-1055675">
              <a:off x="4492" y="263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32" name="Rectangle 187">
              <a:extLst>
                <a:ext uri="{FF2B5EF4-FFF2-40B4-BE49-F238E27FC236}">
                  <a16:creationId xmlns:a16="http://schemas.microsoft.com/office/drawing/2014/main" id="{05A1C6DA-EA1D-15B4-0640-31DB1E4987A8}"/>
                </a:ext>
              </a:extLst>
            </p:cNvPr>
            <p:cNvSpPr>
              <a:spLocks noChangeArrowheads="1"/>
            </p:cNvSpPr>
            <p:nvPr/>
          </p:nvSpPr>
          <p:spPr bwMode="auto">
            <a:xfrm rot="-1055675">
              <a:off x="3171" y="2788"/>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33" name="Rectangle 188">
              <a:extLst>
                <a:ext uri="{FF2B5EF4-FFF2-40B4-BE49-F238E27FC236}">
                  <a16:creationId xmlns:a16="http://schemas.microsoft.com/office/drawing/2014/main" id="{89B5A5F0-1B0E-2D57-369A-5A206DF07A1B}"/>
                </a:ext>
              </a:extLst>
            </p:cNvPr>
            <p:cNvSpPr>
              <a:spLocks noChangeArrowheads="1"/>
            </p:cNvSpPr>
            <p:nvPr/>
          </p:nvSpPr>
          <p:spPr bwMode="auto">
            <a:xfrm rot="-1055675">
              <a:off x="3557" y="2788"/>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34" name="Rectangle 189">
              <a:extLst>
                <a:ext uri="{FF2B5EF4-FFF2-40B4-BE49-F238E27FC236}">
                  <a16:creationId xmlns:a16="http://schemas.microsoft.com/office/drawing/2014/main" id="{5DD8DFAF-865C-316F-0058-64AC0D678D12}"/>
                </a:ext>
              </a:extLst>
            </p:cNvPr>
            <p:cNvSpPr>
              <a:spLocks noChangeArrowheads="1"/>
            </p:cNvSpPr>
            <p:nvPr/>
          </p:nvSpPr>
          <p:spPr bwMode="auto">
            <a:xfrm rot="-1055675">
              <a:off x="3171" y="3232"/>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35" name="Rectangle 190">
              <a:extLst>
                <a:ext uri="{FF2B5EF4-FFF2-40B4-BE49-F238E27FC236}">
                  <a16:creationId xmlns:a16="http://schemas.microsoft.com/office/drawing/2014/main" id="{10C44A8B-D7F6-3EBF-6C8A-13E43C754A1D}"/>
                </a:ext>
              </a:extLst>
            </p:cNvPr>
            <p:cNvSpPr>
              <a:spLocks noChangeArrowheads="1"/>
            </p:cNvSpPr>
            <p:nvPr/>
          </p:nvSpPr>
          <p:spPr bwMode="auto">
            <a:xfrm rot="10800000" flipH="1" flipV="1">
              <a:off x="2608" y="3480"/>
              <a:ext cx="621" cy="1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800">
                  <a:solidFill>
                    <a:srgbClr val="000000"/>
                  </a:solidFill>
                  <a:latin typeface="Times New Roman" panose="02020603050405020304" pitchFamily="18" charset="0"/>
                </a:rPr>
                <a:t>       Bess</a:t>
              </a:r>
              <a:endParaRPr lang="en-US" altLang="en-US" sz="1800">
                <a:latin typeface="Times New Roman" panose="02020603050405020304" pitchFamily="18" charset="0"/>
              </a:endParaRPr>
            </a:p>
          </p:txBody>
        </p:sp>
        <p:sp>
          <p:nvSpPr>
            <p:cNvPr id="211136" name="Rectangle 191">
              <a:extLst>
                <a:ext uri="{FF2B5EF4-FFF2-40B4-BE49-F238E27FC236}">
                  <a16:creationId xmlns:a16="http://schemas.microsoft.com/office/drawing/2014/main" id="{B86294A8-5E2B-0AF5-A790-F2D108D07B4E}"/>
                </a:ext>
              </a:extLst>
            </p:cNvPr>
            <p:cNvSpPr>
              <a:spLocks noChangeArrowheads="1"/>
            </p:cNvSpPr>
            <p:nvPr/>
          </p:nvSpPr>
          <p:spPr bwMode="auto">
            <a:xfrm rot="-1055675">
              <a:off x="3253" y="338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37" name="Rectangle 192">
              <a:extLst>
                <a:ext uri="{FF2B5EF4-FFF2-40B4-BE49-F238E27FC236}">
                  <a16:creationId xmlns:a16="http://schemas.microsoft.com/office/drawing/2014/main" id="{E930ABDB-3573-E2D5-8ACD-DF3E0FD211F4}"/>
                </a:ext>
              </a:extLst>
            </p:cNvPr>
            <p:cNvSpPr>
              <a:spLocks noChangeArrowheads="1"/>
            </p:cNvSpPr>
            <p:nvPr/>
          </p:nvSpPr>
          <p:spPr bwMode="auto">
            <a:xfrm rot="-1055675">
              <a:off x="3557" y="338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38" name="Rectangle 193">
              <a:extLst>
                <a:ext uri="{FF2B5EF4-FFF2-40B4-BE49-F238E27FC236}">
                  <a16:creationId xmlns:a16="http://schemas.microsoft.com/office/drawing/2014/main" id="{D6981B25-4133-7046-CD22-098E19A817B8}"/>
                </a:ext>
              </a:extLst>
            </p:cNvPr>
            <p:cNvSpPr>
              <a:spLocks noChangeArrowheads="1"/>
            </p:cNvSpPr>
            <p:nvPr/>
          </p:nvSpPr>
          <p:spPr bwMode="auto">
            <a:xfrm rot="-1055675">
              <a:off x="3944" y="338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39" name="Rectangle 194">
              <a:extLst>
                <a:ext uri="{FF2B5EF4-FFF2-40B4-BE49-F238E27FC236}">
                  <a16:creationId xmlns:a16="http://schemas.microsoft.com/office/drawing/2014/main" id="{F4E77DA3-692B-5D08-EF81-0F85A72C2414}"/>
                </a:ext>
              </a:extLst>
            </p:cNvPr>
            <p:cNvSpPr>
              <a:spLocks noChangeArrowheads="1"/>
            </p:cNvSpPr>
            <p:nvPr/>
          </p:nvSpPr>
          <p:spPr bwMode="auto">
            <a:xfrm rot="-1055675">
              <a:off x="4331" y="338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40" name="Rectangle 195">
              <a:extLst>
                <a:ext uri="{FF2B5EF4-FFF2-40B4-BE49-F238E27FC236}">
                  <a16:creationId xmlns:a16="http://schemas.microsoft.com/office/drawing/2014/main" id="{B6B640ED-8380-54DE-01C8-0143D802F478}"/>
                </a:ext>
              </a:extLst>
            </p:cNvPr>
            <p:cNvSpPr>
              <a:spLocks noChangeArrowheads="1"/>
            </p:cNvSpPr>
            <p:nvPr/>
          </p:nvSpPr>
          <p:spPr bwMode="auto">
            <a:xfrm rot="-1055675">
              <a:off x="4717" y="338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41" name="Rectangle 196">
              <a:extLst>
                <a:ext uri="{FF2B5EF4-FFF2-40B4-BE49-F238E27FC236}">
                  <a16:creationId xmlns:a16="http://schemas.microsoft.com/office/drawing/2014/main" id="{83D31D2F-C102-6611-D2CD-F5C5D40538B8}"/>
                </a:ext>
              </a:extLst>
            </p:cNvPr>
            <p:cNvSpPr>
              <a:spLocks noChangeArrowheads="1"/>
            </p:cNvSpPr>
            <p:nvPr/>
          </p:nvSpPr>
          <p:spPr bwMode="auto">
            <a:xfrm rot="-1055675">
              <a:off x="5412" y="338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42" name="Rectangle 197">
              <a:extLst>
                <a:ext uri="{FF2B5EF4-FFF2-40B4-BE49-F238E27FC236}">
                  <a16:creationId xmlns:a16="http://schemas.microsoft.com/office/drawing/2014/main" id="{4009D546-9E91-E80F-0581-86AF16A5B32E}"/>
                </a:ext>
              </a:extLst>
            </p:cNvPr>
            <p:cNvSpPr>
              <a:spLocks noChangeArrowheads="1"/>
            </p:cNvSpPr>
            <p:nvPr/>
          </p:nvSpPr>
          <p:spPr bwMode="auto">
            <a:xfrm rot="-1055675">
              <a:off x="5490" y="338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1143" name="Line 198">
              <a:extLst>
                <a:ext uri="{FF2B5EF4-FFF2-40B4-BE49-F238E27FC236}">
                  <a16:creationId xmlns:a16="http://schemas.microsoft.com/office/drawing/2014/main" id="{4E7F8B67-64B6-21BA-0CFE-E108D62A4DCC}"/>
                </a:ext>
              </a:extLst>
            </p:cNvPr>
            <p:cNvSpPr>
              <a:spLocks noChangeShapeType="1"/>
            </p:cNvSpPr>
            <p:nvPr/>
          </p:nvSpPr>
          <p:spPr bwMode="auto">
            <a:xfrm rot="-1096026">
              <a:off x="2784" y="1488"/>
              <a:ext cx="1" cy="212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144" name="Line 199">
              <a:extLst>
                <a:ext uri="{FF2B5EF4-FFF2-40B4-BE49-F238E27FC236}">
                  <a16:creationId xmlns:a16="http://schemas.microsoft.com/office/drawing/2014/main" id="{9464AC03-4F02-25EA-D608-08FAA48AB486}"/>
                </a:ext>
              </a:extLst>
            </p:cNvPr>
            <p:cNvSpPr>
              <a:spLocks noChangeShapeType="1"/>
            </p:cNvSpPr>
            <p:nvPr/>
          </p:nvSpPr>
          <p:spPr bwMode="auto">
            <a:xfrm rot="20505576" flipV="1">
              <a:off x="3072" y="3216"/>
              <a:ext cx="2200" cy="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1145" name="Freeform 200">
              <a:extLst>
                <a:ext uri="{FF2B5EF4-FFF2-40B4-BE49-F238E27FC236}">
                  <a16:creationId xmlns:a16="http://schemas.microsoft.com/office/drawing/2014/main" id="{1A3E51D8-FDDE-F9BD-70D7-633746B62C59}"/>
                </a:ext>
              </a:extLst>
            </p:cNvPr>
            <p:cNvSpPr>
              <a:spLocks/>
            </p:cNvSpPr>
            <p:nvPr/>
          </p:nvSpPr>
          <p:spPr bwMode="auto">
            <a:xfrm rot="-1091743">
              <a:off x="3570" y="1440"/>
              <a:ext cx="964" cy="1165"/>
            </a:xfrm>
            <a:custGeom>
              <a:avLst/>
              <a:gdLst>
                <a:gd name="T0" fmla="*/ 964 w 964"/>
                <a:gd name="T1" fmla="*/ 1165 h 1165"/>
                <a:gd name="T2" fmla="*/ 897 w 964"/>
                <a:gd name="T3" fmla="*/ 1165 h 1165"/>
                <a:gd name="T4" fmla="*/ 831 w 964"/>
                <a:gd name="T5" fmla="*/ 1159 h 1165"/>
                <a:gd name="T6" fmla="*/ 766 w 964"/>
                <a:gd name="T7" fmla="*/ 1150 h 1165"/>
                <a:gd name="T8" fmla="*/ 733 w 964"/>
                <a:gd name="T9" fmla="*/ 1143 h 1165"/>
                <a:gd name="T10" fmla="*/ 701 w 964"/>
                <a:gd name="T11" fmla="*/ 1135 h 1165"/>
                <a:gd name="T12" fmla="*/ 657 w 964"/>
                <a:gd name="T13" fmla="*/ 1122 h 1165"/>
                <a:gd name="T14" fmla="*/ 616 w 964"/>
                <a:gd name="T15" fmla="*/ 1108 h 1165"/>
                <a:gd name="T16" fmla="*/ 575 w 964"/>
                <a:gd name="T17" fmla="*/ 1091 h 1165"/>
                <a:gd name="T18" fmla="*/ 534 w 964"/>
                <a:gd name="T19" fmla="*/ 1072 h 1165"/>
                <a:gd name="T20" fmla="*/ 495 w 964"/>
                <a:gd name="T21" fmla="*/ 1052 h 1165"/>
                <a:gd name="T22" fmla="*/ 458 w 964"/>
                <a:gd name="T23" fmla="*/ 1029 h 1165"/>
                <a:gd name="T24" fmla="*/ 422 w 964"/>
                <a:gd name="T25" fmla="*/ 1006 h 1165"/>
                <a:gd name="T26" fmla="*/ 386 w 964"/>
                <a:gd name="T27" fmla="*/ 980 h 1165"/>
                <a:gd name="T28" fmla="*/ 352 w 964"/>
                <a:gd name="T29" fmla="*/ 952 h 1165"/>
                <a:gd name="T30" fmla="*/ 320 w 964"/>
                <a:gd name="T31" fmla="*/ 923 h 1165"/>
                <a:gd name="T32" fmla="*/ 288 w 964"/>
                <a:gd name="T33" fmla="*/ 892 h 1165"/>
                <a:gd name="T34" fmla="*/ 258 w 964"/>
                <a:gd name="T35" fmla="*/ 860 h 1165"/>
                <a:gd name="T36" fmla="*/ 230 w 964"/>
                <a:gd name="T37" fmla="*/ 827 h 1165"/>
                <a:gd name="T38" fmla="*/ 203 w 964"/>
                <a:gd name="T39" fmla="*/ 792 h 1165"/>
                <a:gd name="T40" fmla="*/ 177 w 964"/>
                <a:gd name="T41" fmla="*/ 756 h 1165"/>
                <a:gd name="T42" fmla="*/ 154 w 964"/>
                <a:gd name="T43" fmla="*/ 718 h 1165"/>
                <a:gd name="T44" fmla="*/ 132 w 964"/>
                <a:gd name="T45" fmla="*/ 681 h 1165"/>
                <a:gd name="T46" fmla="*/ 111 w 964"/>
                <a:gd name="T47" fmla="*/ 641 h 1165"/>
                <a:gd name="T48" fmla="*/ 92 w 964"/>
                <a:gd name="T49" fmla="*/ 600 h 1165"/>
                <a:gd name="T50" fmla="*/ 74 w 964"/>
                <a:gd name="T51" fmla="*/ 559 h 1165"/>
                <a:gd name="T52" fmla="*/ 58 w 964"/>
                <a:gd name="T53" fmla="*/ 516 h 1165"/>
                <a:gd name="T54" fmla="*/ 44 w 964"/>
                <a:gd name="T55" fmla="*/ 472 h 1165"/>
                <a:gd name="T56" fmla="*/ 32 w 964"/>
                <a:gd name="T57" fmla="*/ 428 h 1165"/>
                <a:gd name="T58" fmla="*/ 22 w 964"/>
                <a:gd name="T59" fmla="*/ 383 h 1165"/>
                <a:gd name="T60" fmla="*/ 14 w 964"/>
                <a:gd name="T61" fmla="*/ 337 h 1165"/>
                <a:gd name="T62" fmla="*/ 8 w 964"/>
                <a:gd name="T63" fmla="*/ 290 h 1165"/>
                <a:gd name="T64" fmla="*/ 3 w 964"/>
                <a:gd name="T65" fmla="*/ 243 h 1165"/>
                <a:gd name="T66" fmla="*/ 0 w 964"/>
                <a:gd name="T67" fmla="*/ 195 h 1165"/>
                <a:gd name="T68" fmla="*/ 0 w 964"/>
                <a:gd name="T69" fmla="*/ 147 h 1165"/>
                <a:gd name="T70" fmla="*/ 2 w 964"/>
                <a:gd name="T71" fmla="*/ 98 h 1165"/>
                <a:gd name="T72" fmla="*/ 5 w 964"/>
                <a:gd name="T73" fmla="*/ 49 h 1165"/>
                <a:gd name="T74" fmla="*/ 11 w 964"/>
                <a:gd name="T75" fmla="*/ 0 h 11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4"/>
                <a:gd name="T115" fmla="*/ 0 h 1165"/>
                <a:gd name="T116" fmla="*/ 964 w 964"/>
                <a:gd name="T117" fmla="*/ 1165 h 11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4" h="1165">
                  <a:moveTo>
                    <a:pt x="964" y="1165"/>
                  </a:moveTo>
                  <a:lnTo>
                    <a:pt x="897" y="1165"/>
                  </a:lnTo>
                  <a:lnTo>
                    <a:pt x="831" y="1159"/>
                  </a:lnTo>
                  <a:lnTo>
                    <a:pt x="766" y="1150"/>
                  </a:lnTo>
                  <a:lnTo>
                    <a:pt x="733" y="1143"/>
                  </a:lnTo>
                  <a:lnTo>
                    <a:pt x="701" y="1135"/>
                  </a:lnTo>
                  <a:lnTo>
                    <a:pt x="657" y="1122"/>
                  </a:lnTo>
                  <a:lnTo>
                    <a:pt x="616" y="1108"/>
                  </a:lnTo>
                  <a:lnTo>
                    <a:pt x="575" y="1091"/>
                  </a:lnTo>
                  <a:lnTo>
                    <a:pt x="534" y="1072"/>
                  </a:lnTo>
                  <a:lnTo>
                    <a:pt x="495" y="1052"/>
                  </a:lnTo>
                  <a:lnTo>
                    <a:pt x="458" y="1029"/>
                  </a:lnTo>
                  <a:lnTo>
                    <a:pt x="422" y="1006"/>
                  </a:lnTo>
                  <a:lnTo>
                    <a:pt x="386" y="980"/>
                  </a:lnTo>
                  <a:lnTo>
                    <a:pt x="352" y="952"/>
                  </a:lnTo>
                  <a:lnTo>
                    <a:pt x="320" y="923"/>
                  </a:lnTo>
                  <a:lnTo>
                    <a:pt x="288" y="892"/>
                  </a:lnTo>
                  <a:lnTo>
                    <a:pt x="258" y="860"/>
                  </a:lnTo>
                  <a:lnTo>
                    <a:pt x="230" y="827"/>
                  </a:lnTo>
                  <a:lnTo>
                    <a:pt x="203" y="792"/>
                  </a:lnTo>
                  <a:lnTo>
                    <a:pt x="177" y="756"/>
                  </a:lnTo>
                  <a:lnTo>
                    <a:pt x="154" y="718"/>
                  </a:lnTo>
                  <a:lnTo>
                    <a:pt x="132" y="681"/>
                  </a:lnTo>
                  <a:lnTo>
                    <a:pt x="111" y="641"/>
                  </a:lnTo>
                  <a:lnTo>
                    <a:pt x="92" y="600"/>
                  </a:lnTo>
                  <a:lnTo>
                    <a:pt x="74" y="559"/>
                  </a:lnTo>
                  <a:lnTo>
                    <a:pt x="58" y="516"/>
                  </a:lnTo>
                  <a:lnTo>
                    <a:pt x="44" y="472"/>
                  </a:lnTo>
                  <a:lnTo>
                    <a:pt x="32" y="428"/>
                  </a:lnTo>
                  <a:lnTo>
                    <a:pt x="22" y="383"/>
                  </a:lnTo>
                  <a:lnTo>
                    <a:pt x="14" y="337"/>
                  </a:lnTo>
                  <a:lnTo>
                    <a:pt x="8" y="290"/>
                  </a:lnTo>
                  <a:lnTo>
                    <a:pt x="3" y="243"/>
                  </a:lnTo>
                  <a:lnTo>
                    <a:pt x="0" y="195"/>
                  </a:lnTo>
                  <a:lnTo>
                    <a:pt x="0" y="147"/>
                  </a:lnTo>
                  <a:lnTo>
                    <a:pt x="2" y="98"/>
                  </a:lnTo>
                  <a:lnTo>
                    <a:pt x="5" y="49"/>
                  </a:lnTo>
                  <a:lnTo>
                    <a:pt x="11"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1146" name="Line 201">
              <a:extLst>
                <a:ext uri="{FF2B5EF4-FFF2-40B4-BE49-F238E27FC236}">
                  <a16:creationId xmlns:a16="http://schemas.microsoft.com/office/drawing/2014/main" id="{C72B8E3D-11D1-D290-1FB3-E404AF3C3C91}"/>
                </a:ext>
              </a:extLst>
            </p:cNvPr>
            <p:cNvSpPr>
              <a:spLocks noChangeShapeType="1"/>
            </p:cNvSpPr>
            <p:nvPr/>
          </p:nvSpPr>
          <p:spPr bwMode="auto">
            <a:xfrm>
              <a:off x="4717" y="3220"/>
              <a:ext cx="1"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Slide Number Placeholder 2">
            <a:extLst>
              <a:ext uri="{FF2B5EF4-FFF2-40B4-BE49-F238E27FC236}">
                <a16:creationId xmlns:a16="http://schemas.microsoft.com/office/drawing/2014/main" id="{DDC20FBC-73ED-7A13-9DC2-078B328395F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98927D71-6AA5-C042-B234-2C05BB330082}" type="slidenum">
              <a:rPr lang="en-US" altLang="en-US" sz="1200" smtClean="0">
                <a:latin typeface="Verdana" panose="020B0604030504040204" pitchFamily="34" charset="0"/>
              </a:rPr>
              <a:pPr>
                <a:spcBef>
                  <a:spcPct val="0"/>
                </a:spcBef>
                <a:buFontTx/>
                <a:buNone/>
              </a:pPr>
              <a:t>95</a:t>
            </a:fld>
            <a:endParaRPr lang="en-US" altLang="en-US" sz="1200">
              <a:latin typeface="Verdana" panose="020B0604030504040204" pitchFamily="34" charset="0"/>
            </a:endParaRPr>
          </a:p>
        </p:txBody>
      </p:sp>
      <p:sp>
        <p:nvSpPr>
          <p:cNvPr id="212994" name="Rectangle 2">
            <a:extLst>
              <a:ext uri="{FF2B5EF4-FFF2-40B4-BE49-F238E27FC236}">
                <a16:creationId xmlns:a16="http://schemas.microsoft.com/office/drawing/2014/main" id="{7022BCF7-A57A-3830-25FB-99E22D18807D}"/>
              </a:ext>
            </a:extLst>
          </p:cNvPr>
          <p:cNvSpPr>
            <a:spLocks noChangeArrowheads="1"/>
          </p:cNvSpPr>
          <p:nvPr/>
        </p:nvSpPr>
        <p:spPr bwMode="auto">
          <a:xfrm>
            <a:off x="1066800" y="228600"/>
            <a:ext cx="6629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1" hangingPunct="1">
              <a:spcBef>
                <a:spcPct val="0"/>
              </a:spcBef>
              <a:buFontTx/>
              <a:buNone/>
            </a:pPr>
            <a:r>
              <a:rPr lang="en-US" altLang="en-US">
                <a:solidFill>
                  <a:srgbClr val="CC0000"/>
                </a:solidFill>
              </a:rPr>
              <a:t>Rotating Bess</a:t>
            </a:r>
            <a:r>
              <a:rPr lang="ja-JP" altLang="en-US">
                <a:solidFill>
                  <a:srgbClr val="CC0000"/>
                </a:solidFill>
              </a:rPr>
              <a:t>’</a:t>
            </a:r>
            <a:r>
              <a:rPr lang="en-US" altLang="ja-JP">
                <a:solidFill>
                  <a:srgbClr val="CC0000"/>
                </a:solidFill>
              </a:rPr>
              <a:t>s diagram III</a:t>
            </a:r>
            <a:endParaRPr lang="en-US" altLang="en-US">
              <a:solidFill>
                <a:srgbClr val="CC0000"/>
              </a:solidFill>
            </a:endParaRPr>
          </a:p>
        </p:txBody>
      </p:sp>
      <p:grpSp>
        <p:nvGrpSpPr>
          <p:cNvPr id="212995" name="Group 3">
            <a:extLst>
              <a:ext uri="{FF2B5EF4-FFF2-40B4-BE49-F238E27FC236}">
                <a16:creationId xmlns:a16="http://schemas.microsoft.com/office/drawing/2014/main" id="{B0D671BA-F5E9-9782-EA6A-31B406EDCC9E}"/>
              </a:ext>
            </a:extLst>
          </p:cNvPr>
          <p:cNvGrpSpPr>
            <a:grpSpLocks/>
          </p:cNvGrpSpPr>
          <p:nvPr/>
        </p:nvGrpSpPr>
        <p:grpSpPr bwMode="auto">
          <a:xfrm>
            <a:off x="-1143000" y="1752600"/>
            <a:ext cx="5608638" cy="4252913"/>
            <a:chOff x="-720" y="1104"/>
            <a:chExt cx="3533" cy="2679"/>
          </a:xfrm>
        </p:grpSpPr>
        <p:sp>
          <p:nvSpPr>
            <p:cNvPr id="213137" name="Rectangle 4">
              <a:extLst>
                <a:ext uri="{FF2B5EF4-FFF2-40B4-BE49-F238E27FC236}">
                  <a16:creationId xmlns:a16="http://schemas.microsoft.com/office/drawing/2014/main" id="{D3872BE6-2AF3-CDC2-92E6-570E05F02F05}"/>
                </a:ext>
              </a:extLst>
            </p:cNvPr>
            <p:cNvSpPr>
              <a:spLocks noChangeArrowheads="1"/>
            </p:cNvSpPr>
            <p:nvPr/>
          </p:nvSpPr>
          <p:spPr bwMode="auto">
            <a:xfrm>
              <a:off x="-720" y="1104"/>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38" name="Rectangle 5">
              <a:extLst>
                <a:ext uri="{FF2B5EF4-FFF2-40B4-BE49-F238E27FC236}">
                  <a16:creationId xmlns:a16="http://schemas.microsoft.com/office/drawing/2014/main" id="{7958D236-482C-E0FA-F820-87CB54F6663C}"/>
                </a:ext>
              </a:extLst>
            </p:cNvPr>
            <p:cNvSpPr>
              <a:spLocks noChangeArrowheads="1"/>
            </p:cNvSpPr>
            <p:nvPr/>
          </p:nvSpPr>
          <p:spPr bwMode="auto">
            <a:xfrm>
              <a:off x="-720" y="1251"/>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39" name="Rectangle 6">
              <a:extLst>
                <a:ext uri="{FF2B5EF4-FFF2-40B4-BE49-F238E27FC236}">
                  <a16:creationId xmlns:a16="http://schemas.microsoft.com/office/drawing/2014/main" id="{44964CE5-334C-13FF-4094-C3DDEECC9B7E}"/>
                </a:ext>
              </a:extLst>
            </p:cNvPr>
            <p:cNvSpPr>
              <a:spLocks noChangeArrowheads="1"/>
            </p:cNvSpPr>
            <p:nvPr/>
          </p:nvSpPr>
          <p:spPr bwMode="auto">
            <a:xfrm>
              <a:off x="-688" y="1251"/>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40" name="Rectangle 7">
              <a:extLst>
                <a:ext uri="{FF2B5EF4-FFF2-40B4-BE49-F238E27FC236}">
                  <a16:creationId xmlns:a16="http://schemas.microsoft.com/office/drawing/2014/main" id="{7BCC57E9-0BF4-BCD4-05C6-06A93B9C0687}"/>
                </a:ext>
              </a:extLst>
            </p:cNvPr>
            <p:cNvSpPr>
              <a:spLocks noChangeArrowheads="1"/>
            </p:cNvSpPr>
            <p:nvPr/>
          </p:nvSpPr>
          <p:spPr bwMode="auto">
            <a:xfrm>
              <a:off x="-337" y="1251"/>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41" name="Rectangle 8">
              <a:extLst>
                <a:ext uri="{FF2B5EF4-FFF2-40B4-BE49-F238E27FC236}">
                  <a16:creationId xmlns:a16="http://schemas.microsoft.com/office/drawing/2014/main" id="{EDE10BE3-CAAA-7329-1D50-62C8DECBFE87}"/>
                </a:ext>
              </a:extLst>
            </p:cNvPr>
            <p:cNvSpPr>
              <a:spLocks noChangeArrowheads="1"/>
            </p:cNvSpPr>
            <p:nvPr/>
          </p:nvSpPr>
          <p:spPr bwMode="auto">
            <a:xfrm>
              <a:off x="47" y="1251"/>
              <a:ext cx="378"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Mums</a:t>
              </a:r>
              <a:endParaRPr lang="en-US" altLang="en-US" sz="2400">
                <a:latin typeface="Times New Roman" panose="02020603050405020304" pitchFamily="18" charset="0"/>
              </a:endParaRPr>
            </a:p>
          </p:txBody>
        </p:sp>
        <p:sp>
          <p:nvSpPr>
            <p:cNvPr id="213142" name="Rectangle 9">
              <a:extLst>
                <a:ext uri="{FF2B5EF4-FFF2-40B4-BE49-F238E27FC236}">
                  <a16:creationId xmlns:a16="http://schemas.microsoft.com/office/drawing/2014/main" id="{F65A4292-A561-5586-CBCF-0D36B730F930}"/>
                </a:ext>
              </a:extLst>
            </p:cNvPr>
            <p:cNvSpPr>
              <a:spLocks noChangeArrowheads="1"/>
            </p:cNvSpPr>
            <p:nvPr/>
          </p:nvSpPr>
          <p:spPr bwMode="auto">
            <a:xfrm>
              <a:off x="374" y="1251"/>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43" name="Rectangle 10">
              <a:extLst>
                <a:ext uri="{FF2B5EF4-FFF2-40B4-BE49-F238E27FC236}">
                  <a16:creationId xmlns:a16="http://schemas.microsoft.com/office/drawing/2014/main" id="{0219440F-C417-DD4D-B264-286D3A3F9A35}"/>
                </a:ext>
              </a:extLst>
            </p:cNvPr>
            <p:cNvSpPr>
              <a:spLocks noChangeArrowheads="1"/>
            </p:cNvSpPr>
            <p:nvPr/>
          </p:nvSpPr>
          <p:spPr bwMode="auto">
            <a:xfrm>
              <a:off x="-720" y="1398"/>
              <a:ext cx="211"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44" name="Rectangle 11">
              <a:extLst>
                <a:ext uri="{FF2B5EF4-FFF2-40B4-BE49-F238E27FC236}">
                  <a16:creationId xmlns:a16="http://schemas.microsoft.com/office/drawing/2014/main" id="{B4396CB5-FC99-B469-B727-CE654CE7273A}"/>
                </a:ext>
              </a:extLst>
            </p:cNvPr>
            <p:cNvSpPr>
              <a:spLocks noChangeArrowheads="1"/>
            </p:cNvSpPr>
            <p:nvPr/>
          </p:nvSpPr>
          <p:spPr bwMode="auto">
            <a:xfrm>
              <a:off x="-560" y="1398"/>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45" name="Rectangle 12">
              <a:extLst>
                <a:ext uri="{FF2B5EF4-FFF2-40B4-BE49-F238E27FC236}">
                  <a16:creationId xmlns:a16="http://schemas.microsoft.com/office/drawing/2014/main" id="{FEED4DD1-664B-B804-9188-126CD137FD99}"/>
                </a:ext>
              </a:extLst>
            </p:cNvPr>
            <p:cNvSpPr>
              <a:spLocks noChangeArrowheads="1"/>
            </p:cNvSpPr>
            <p:nvPr/>
          </p:nvSpPr>
          <p:spPr bwMode="auto">
            <a:xfrm>
              <a:off x="-720"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46" name="Rectangle 13">
              <a:extLst>
                <a:ext uri="{FF2B5EF4-FFF2-40B4-BE49-F238E27FC236}">
                  <a16:creationId xmlns:a16="http://schemas.microsoft.com/office/drawing/2014/main" id="{B3A88BA2-7107-56BC-5D91-A89DF6323AF6}"/>
                </a:ext>
              </a:extLst>
            </p:cNvPr>
            <p:cNvSpPr>
              <a:spLocks noChangeArrowheads="1"/>
            </p:cNvSpPr>
            <p:nvPr/>
          </p:nvSpPr>
          <p:spPr bwMode="auto">
            <a:xfrm>
              <a:off x="-337"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47" name="Rectangle 14">
              <a:extLst>
                <a:ext uri="{FF2B5EF4-FFF2-40B4-BE49-F238E27FC236}">
                  <a16:creationId xmlns:a16="http://schemas.microsoft.com/office/drawing/2014/main" id="{25DC65A6-5044-259E-7BF6-4AB4F86294AF}"/>
                </a:ext>
              </a:extLst>
            </p:cNvPr>
            <p:cNvSpPr>
              <a:spLocks noChangeArrowheads="1"/>
            </p:cNvSpPr>
            <p:nvPr/>
          </p:nvSpPr>
          <p:spPr bwMode="auto">
            <a:xfrm>
              <a:off x="47"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48" name="Rectangle 15">
              <a:extLst>
                <a:ext uri="{FF2B5EF4-FFF2-40B4-BE49-F238E27FC236}">
                  <a16:creationId xmlns:a16="http://schemas.microsoft.com/office/drawing/2014/main" id="{D6F29CCC-79E0-B209-4509-690719441817}"/>
                </a:ext>
              </a:extLst>
            </p:cNvPr>
            <p:cNvSpPr>
              <a:spLocks noChangeArrowheads="1"/>
            </p:cNvSpPr>
            <p:nvPr/>
          </p:nvSpPr>
          <p:spPr bwMode="auto">
            <a:xfrm>
              <a:off x="430"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49" name="Rectangle 16">
              <a:extLst>
                <a:ext uri="{FF2B5EF4-FFF2-40B4-BE49-F238E27FC236}">
                  <a16:creationId xmlns:a16="http://schemas.microsoft.com/office/drawing/2014/main" id="{298A5FB7-D3F5-B67C-9E66-6A311AE7D9B3}"/>
                </a:ext>
              </a:extLst>
            </p:cNvPr>
            <p:cNvSpPr>
              <a:spLocks noChangeArrowheads="1"/>
            </p:cNvSpPr>
            <p:nvPr/>
          </p:nvSpPr>
          <p:spPr bwMode="auto">
            <a:xfrm>
              <a:off x="813"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50" name="Rectangle 17">
              <a:extLst>
                <a:ext uri="{FF2B5EF4-FFF2-40B4-BE49-F238E27FC236}">
                  <a16:creationId xmlns:a16="http://schemas.microsoft.com/office/drawing/2014/main" id="{3E141BF3-379D-D74E-C4C4-F080C65CBBC4}"/>
                </a:ext>
              </a:extLst>
            </p:cNvPr>
            <p:cNvSpPr>
              <a:spLocks noChangeArrowheads="1"/>
            </p:cNvSpPr>
            <p:nvPr/>
          </p:nvSpPr>
          <p:spPr bwMode="auto">
            <a:xfrm>
              <a:off x="1197"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51" name="Rectangle 18">
              <a:extLst>
                <a:ext uri="{FF2B5EF4-FFF2-40B4-BE49-F238E27FC236}">
                  <a16:creationId xmlns:a16="http://schemas.microsoft.com/office/drawing/2014/main" id="{DF1DBC3B-1D08-1681-B861-F784E12F1D83}"/>
                </a:ext>
              </a:extLst>
            </p:cNvPr>
            <p:cNvSpPr>
              <a:spLocks noChangeArrowheads="1"/>
            </p:cNvSpPr>
            <p:nvPr/>
          </p:nvSpPr>
          <p:spPr bwMode="auto">
            <a:xfrm>
              <a:off x="1580"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52" name="Rectangle 19">
              <a:extLst>
                <a:ext uri="{FF2B5EF4-FFF2-40B4-BE49-F238E27FC236}">
                  <a16:creationId xmlns:a16="http://schemas.microsoft.com/office/drawing/2014/main" id="{81147C0C-F573-D9C2-A4CB-E227F83FC5A2}"/>
                </a:ext>
              </a:extLst>
            </p:cNvPr>
            <p:cNvSpPr>
              <a:spLocks noChangeArrowheads="1"/>
            </p:cNvSpPr>
            <p:nvPr/>
          </p:nvSpPr>
          <p:spPr bwMode="auto">
            <a:xfrm>
              <a:off x="-720" y="169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53" name="Rectangle 20">
              <a:extLst>
                <a:ext uri="{FF2B5EF4-FFF2-40B4-BE49-F238E27FC236}">
                  <a16:creationId xmlns:a16="http://schemas.microsoft.com/office/drawing/2014/main" id="{0ACA881C-2095-AD74-5A7B-EF6F9D61A3C3}"/>
                </a:ext>
              </a:extLst>
            </p:cNvPr>
            <p:cNvSpPr>
              <a:spLocks noChangeArrowheads="1"/>
            </p:cNvSpPr>
            <p:nvPr/>
          </p:nvSpPr>
          <p:spPr bwMode="auto">
            <a:xfrm>
              <a:off x="-337" y="169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54" name="Rectangle 21">
              <a:extLst>
                <a:ext uri="{FF2B5EF4-FFF2-40B4-BE49-F238E27FC236}">
                  <a16:creationId xmlns:a16="http://schemas.microsoft.com/office/drawing/2014/main" id="{03B4A948-81C8-A4B5-0BAD-0010C23DD163}"/>
                </a:ext>
              </a:extLst>
            </p:cNvPr>
            <p:cNvSpPr>
              <a:spLocks noChangeArrowheads="1"/>
            </p:cNvSpPr>
            <p:nvPr/>
          </p:nvSpPr>
          <p:spPr bwMode="auto">
            <a:xfrm>
              <a:off x="47" y="169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55" name="Rectangle 22">
              <a:extLst>
                <a:ext uri="{FF2B5EF4-FFF2-40B4-BE49-F238E27FC236}">
                  <a16:creationId xmlns:a16="http://schemas.microsoft.com/office/drawing/2014/main" id="{515F14E7-DAAD-A84C-9B5A-8F8259454C55}"/>
                </a:ext>
              </a:extLst>
            </p:cNvPr>
            <p:cNvSpPr>
              <a:spLocks noChangeArrowheads="1"/>
            </p:cNvSpPr>
            <p:nvPr/>
          </p:nvSpPr>
          <p:spPr bwMode="auto">
            <a:xfrm>
              <a:off x="430" y="169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56" name="Rectangle 23">
              <a:extLst>
                <a:ext uri="{FF2B5EF4-FFF2-40B4-BE49-F238E27FC236}">
                  <a16:creationId xmlns:a16="http://schemas.microsoft.com/office/drawing/2014/main" id="{92563B8A-5CDD-B301-6C85-4E68851C348F}"/>
                </a:ext>
              </a:extLst>
            </p:cNvPr>
            <p:cNvSpPr>
              <a:spLocks noChangeArrowheads="1"/>
            </p:cNvSpPr>
            <p:nvPr/>
          </p:nvSpPr>
          <p:spPr bwMode="auto">
            <a:xfrm>
              <a:off x="813" y="1693"/>
              <a:ext cx="11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57" name="Rectangle 24">
              <a:extLst>
                <a:ext uri="{FF2B5EF4-FFF2-40B4-BE49-F238E27FC236}">
                  <a16:creationId xmlns:a16="http://schemas.microsoft.com/office/drawing/2014/main" id="{F3E9F21F-8F2B-EEB7-D49D-DBEAD8A48CA3}"/>
                </a:ext>
              </a:extLst>
            </p:cNvPr>
            <p:cNvSpPr>
              <a:spLocks noChangeArrowheads="1"/>
            </p:cNvSpPr>
            <p:nvPr/>
          </p:nvSpPr>
          <p:spPr bwMode="auto">
            <a:xfrm>
              <a:off x="877" y="169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58" name="Rectangle 25">
              <a:extLst>
                <a:ext uri="{FF2B5EF4-FFF2-40B4-BE49-F238E27FC236}">
                  <a16:creationId xmlns:a16="http://schemas.microsoft.com/office/drawing/2014/main" id="{1649888F-6E65-B61A-43E3-C8AD94B009C1}"/>
                </a:ext>
              </a:extLst>
            </p:cNvPr>
            <p:cNvSpPr>
              <a:spLocks noChangeArrowheads="1"/>
            </p:cNvSpPr>
            <p:nvPr/>
          </p:nvSpPr>
          <p:spPr bwMode="auto">
            <a:xfrm>
              <a:off x="47" y="1840"/>
              <a:ext cx="11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59" name="Rectangle 26">
              <a:extLst>
                <a:ext uri="{FF2B5EF4-FFF2-40B4-BE49-F238E27FC236}">
                  <a16:creationId xmlns:a16="http://schemas.microsoft.com/office/drawing/2014/main" id="{DFBDA881-3173-C542-EF07-C501F85F7937}"/>
                </a:ext>
              </a:extLst>
            </p:cNvPr>
            <p:cNvSpPr>
              <a:spLocks noChangeArrowheads="1"/>
            </p:cNvSpPr>
            <p:nvPr/>
          </p:nvSpPr>
          <p:spPr bwMode="auto">
            <a:xfrm>
              <a:off x="111" y="184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60" name="Rectangle 27">
              <a:extLst>
                <a:ext uri="{FF2B5EF4-FFF2-40B4-BE49-F238E27FC236}">
                  <a16:creationId xmlns:a16="http://schemas.microsoft.com/office/drawing/2014/main" id="{32D1553D-9DE7-687E-3099-00A003EAA397}"/>
                </a:ext>
              </a:extLst>
            </p:cNvPr>
            <p:cNvSpPr>
              <a:spLocks noChangeArrowheads="1"/>
            </p:cNvSpPr>
            <p:nvPr/>
          </p:nvSpPr>
          <p:spPr bwMode="auto">
            <a:xfrm>
              <a:off x="430" y="184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61" name="Rectangle 28">
              <a:extLst>
                <a:ext uri="{FF2B5EF4-FFF2-40B4-BE49-F238E27FC236}">
                  <a16:creationId xmlns:a16="http://schemas.microsoft.com/office/drawing/2014/main" id="{625BE21E-40AD-74A2-2E1C-2E334D76D03D}"/>
                </a:ext>
              </a:extLst>
            </p:cNvPr>
            <p:cNvSpPr>
              <a:spLocks noChangeArrowheads="1"/>
            </p:cNvSpPr>
            <p:nvPr/>
          </p:nvSpPr>
          <p:spPr bwMode="auto">
            <a:xfrm>
              <a:off x="813" y="184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62" name="Rectangle 29">
              <a:extLst>
                <a:ext uri="{FF2B5EF4-FFF2-40B4-BE49-F238E27FC236}">
                  <a16:creationId xmlns:a16="http://schemas.microsoft.com/office/drawing/2014/main" id="{9FF5504A-1467-AC93-8128-FEBE7AF2C1F6}"/>
                </a:ext>
              </a:extLst>
            </p:cNvPr>
            <p:cNvSpPr>
              <a:spLocks noChangeArrowheads="1"/>
            </p:cNvSpPr>
            <p:nvPr/>
          </p:nvSpPr>
          <p:spPr bwMode="auto">
            <a:xfrm>
              <a:off x="1197" y="184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63" name="Rectangle 30">
              <a:extLst>
                <a:ext uri="{FF2B5EF4-FFF2-40B4-BE49-F238E27FC236}">
                  <a16:creationId xmlns:a16="http://schemas.microsoft.com/office/drawing/2014/main" id="{854B53E2-6AF3-34AA-8BEA-A4E959ADDE8B}"/>
                </a:ext>
              </a:extLst>
            </p:cNvPr>
            <p:cNvSpPr>
              <a:spLocks noChangeArrowheads="1"/>
            </p:cNvSpPr>
            <p:nvPr/>
          </p:nvSpPr>
          <p:spPr bwMode="auto">
            <a:xfrm>
              <a:off x="1580" y="1840"/>
              <a:ext cx="211"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64" name="Rectangle 31">
              <a:extLst>
                <a:ext uri="{FF2B5EF4-FFF2-40B4-BE49-F238E27FC236}">
                  <a16:creationId xmlns:a16="http://schemas.microsoft.com/office/drawing/2014/main" id="{7C903717-1CD0-1FD4-1C05-05558B1B9D54}"/>
                </a:ext>
              </a:extLst>
            </p:cNvPr>
            <p:cNvSpPr>
              <a:spLocks noChangeArrowheads="1"/>
            </p:cNvSpPr>
            <p:nvPr/>
          </p:nvSpPr>
          <p:spPr bwMode="auto">
            <a:xfrm>
              <a:off x="1740" y="184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65" name="Rectangle 32">
              <a:extLst>
                <a:ext uri="{FF2B5EF4-FFF2-40B4-BE49-F238E27FC236}">
                  <a16:creationId xmlns:a16="http://schemas.microsoft.com/office/drawing/2014/main" id="{1579E2BF-A7E2-3A19-0AFD-8B804D4BD114}"/>
                </a:ext>
              </a:extLst>
            </p:cNvPr>
            <p:cNvSpPr>
              <a:spLocks noChangeArrowheads="1"/>
            </p:cNvSpPr>
            <p:nvPr/>
          </p:nvSpPr>
          <p:spPr bwMode="auto">
            <a:xfrm>
              <a:off x="-720" y="198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66" name="Rectangle 33">
              <a:extLst>
                <a:ext uri="{FF2B5EF4-FFF2-40B4-BE49-F238E27FC236}">
                  <a16:creationId xmlns:a16="http://schemas.microsoft.com/office/drawing/2014/main" id="{43DC1736-BF46-1BAC-FA95-24770151FD84}"/>
                </a:ext>
              </a:extLst>
            </p:cNvPr>
            <p:cNvSpPr>
              <a:spLocks noChangeArrowheads="1"/>
            </p:cNvSpPr>
            <p:nvPr/>
          </p:nvSpPr>
          <p:spPr bwMode="auto">
            <a:xfrm>
              <a:off x="-720" y="2134"/>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67" name="Rectangle 34">
              <a:extLst>
                <a:ext uri="{FF2B5EF4-FFF2-40B4-BE49-F238E27FC236}">
                  <a16:creationId xmlns:a16="http://schemas.microsoft.com/office/drawing/2014/main" id="{BFF127D3-144E-BE67-0664-FF5D9304B214}"/>
                </a:ext>
              </a:extLst>
            </p:cNvPr>
            <p:cNvSpPr>
              <a:spLocks noChangeArrowheads="1"/>
            </p:cNvSpPr>
            <p:nvPr/>
          </p:nvSpPr>
          <p:spPr bwMode="auto">
            <a:xfrm>
              <a:off x="-720"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68" name="Rectangle 35">
              <a:extLst>
                <a:ext uri="{FF2B5EF4-FFF2-40B4-BE49-F238E27FC236}">
                  <a16:creationId xmlns:a16="http://schemas.microsoft.com/office/drawing/2014/main" id="{BD399029-9B73-4385-3B42-B46A192881E8}"/>
                </a:ext>
              </a:extLst>
            </p:cNvPr>
            <p:cNvSpPr>
              <a:spLocks noChangeArrowheads="1"/>
            </p:cNvSpPr>
            <p:nvPr/>
          </p:nvSpPr>
          <p:spPr bwMode="auto">
            <a:xfrm>
              <a:off x="-337"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69" name="Rectangle 36">
              <a:extLst>
                <a:ext uri="{FF2B5EF4-FFF2-40B4-BE49-F238E27FC236}">
                  <a16:creationId xmlns:a16="http://schemas.microsoft.com/office/drawing/2014/main" id="{30BCA2EC-4D60-0ED4-A863-C5489EC44C80}"/>
                </a:ext>
              </a:extLst>
            </p:cNvPr>
            <p:cNvSpPr>
              <a:spLocks noChangeArrowheads="1"/>
            </p:cNvSpPr>
            <p:nvPr/>
          </p:nvSpPr>
          <p:spPr bwMode="auto">
            <a:xfrm>
              <a:off x="47"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70" name="Rectangle 37">
              <a:extLst>
                <a:ext uri="{FF2B5EF4-FFF2-40B4-BE49-F238E27FC236}">
                  <a16:creationId xmlns:a16="http://schemas.microsoft.com/office/drawing/2014/main" id="{9C22AF61-4E1E-DBC1-18CE-44978B64DC6A}"/>
                </a:ext>
              </a:extLst>
            </p:cNvPr>
            <p:cNvSpPr>
              <a:spLocks noChangeArrowheads="1"/>
            </p:cNvSpPr>
            <p:nvPr/>
          </p:nvSpPr>
          <p:spPr bwMode="auto">
            <a:xfrm>
              <a:off x="430"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71" name="Rectangle 38">
              <a:extLst>
                <a:ext uri="{FF2B5EF4-FFF2-40B4-BE49-F238E27FC236}">
                  <a16:creationId xmlns:a16="http://schemas.microsoft.com/office/drawing/2014/main" id="{867C7574-0E2A-73EB-6DD7-2B7E94F6D668}"/>
                </a:ext>
              </a:extLst>
            </p:cNvPr>
            <p:cNvSpPr>
              <a:spLocks noChangeArrowheads="1"/>
            </p:cNvSpPr>
            <p:nvPr/>
          </p:nvSpPr>
          <p:spPr bwMode="auto">
            <a:xfrm>
              <a:off x="813"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72" name="Rectangle 39">
              <a:extLst>
                <a:ext uri="{FF2B5EF4-FFF2-40B4-BE49-F238E27FC236}">
                  <a16:creationId xmlns:a16="http://schemas.microsoft.com/office/drawing/2014/main" id="{2197E693-2BE1-7416-FBDF-2005E2F9653F}"/>
                </a:ext>
              </a:extLst>
            </p:cNvPr>
            <p:cNvSpPr>
              <a:spLocks noChangeArrowheads="1"/>
            </p:cNvSpPr>
            <p:nvPr/>
          </p:nvSpPr>
          <p:spPr bwMode="auto">
            <a:xfrm>
              <a:off x="1197" y="2282"/>
              <a:ext cx="147"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73" name="Rectangle 40">
              <a:extLst>
                <a:ext uri="{FF2B5EF4-FFF2-40B4-BE49-F238E27FC236}">
                  <a16:creationId xmlns:a16="http://schemas.microsoft.com/office/drawing/2014/main" id="{44CA9496-B488-1D83-C79B-B78BF998E57A}"/>
                </a:ext>
              </a:extLst>
            </p:cNvPr>
            <p:cNvSpPr>
              <a:spLocks noChangeArrowheads="1"/>
            </p:cNvSpPr>
            <p:nvPr/>
          </p:nvSpPr>
          <p:spPr bwMode="auto">
            <a:xfrm>
              <a:off x="1293"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74" name="Rectangle 41">
              <a:extLst>
                <a:ext uri="{FF2B5EF4-FFF2-40B4-BE49-F238E27FC236}">
                  <a16:creationId xmlns:a16="http://schemas.microsoft.com/office/drawing/2014/main" id="{41CBF1ED-498B-EFB2-2E2B-83A16A2778EB}"/>
                </a:ext>
              </a:extLst>
            </p:cNvPr>
            <p:cNvSpPr>
              <a:spLocks noChangeArrowheads="1"/>
            </p:cNvSpPr>
            <p:nvPr/>
          </p:nvSpPr>
          <p:spPr bwMode="auto">
            <a:xfrm>
              <a:off x="1580" y="2282"/>
              <a:ext cx="24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75" name="Rectangle 42">
              <a:extLst>
                <a:ext uri="{FF2B5EF4-FFF2-40B4-BE49-F238E27FC236}">
                  <a16:creationId xmlns:a16="http://schemas.microsoft.com/office/drawing/2014/main" id="{C934A706-24FE-11E0-EEB8-86B5C14C443F}"/>
                </a:ext>
              </a:extLst>
            </p:cNvPr>
            <p:cNvSpPr>
              <a:spLocks noChangeArrowheads="1"/>
            </p:cNvSpPr>
            <p:nvPr/>
          </p:nvSpPr>
          <p:spPr bwMode="auto">
            <a:xfrm>
              <a:off x="1772"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76" name="Rectangle 43">
              <a:extLst>
                <a:ext uri="{FF2B5EF4-FFF2-40B4-BE49-F238E27FC236}">
                  <a16:creationId xmlns:a16="http://schemas.microsoft.com/office/drawing/2014/main" id="{AE854764-E707-51B9-0155-8A95016FAA36}"/>
                </a:ext>
              </a:extLst>
            </p:cNvPr>
            <p:cNvSpPr>
              <a:spLocks noChangeArrowheads="1"/>
            </p:cNvSpPr>
            <p:nvPr/>
          </p:nvSpPr>
          <p:spPr bwMode="auto">
            <a:xfrm>
              <a:off x="-720"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77" name="Rectangle 44">
              <a:extLst>
                <a:ext uri="{FF2B5EF4-FFF2-40B4-BE49-F238E27FC236}">
                  <a16:creationId xmlns:a16="http://schemas.microsoft.com/office/drawing/2014/main" id="{8563DDFC-CF42-7BD8-AA7A-98AD590AC365}"/>
                </a:ext>
              </a:extLst>
            </p:cNvPr>
            <p:cNvSpPr>
              <a:spLocks noChangeArrowheads="1"/>
            </p:cNvSpPr>
            <p:nvPr/>
          </p:nvSpPr>
          <p:spPr bwMode="auto">
            <a:xfrm>
              <a:off x="-337"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78" name="Rectangle 45">
              <a:extLst>
                <a:ext uri="{FF2B5EF4-FFF2-40B4-BE49-F238E27FC236}">
                  <a16:creationId xmlns:a16="http://schemas.microsoft.com/office/drawing/2014/main" id="{24928F49-BA3E-93B8-83AE-2B3A6DC41EF2}"/>
                </a:ext>
              </a:extLst>
            </p:cNvPr>
            <p:cNvSpPr>
              <a:spLocks noChangeArrowheads="1"/>
            </p:cNvSpPr>
            <p:nvPr/>
          </p:nvSpPr>
          <p:spPr bwMode="auto">
            <a:xfrm>
              <a:off x="47"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79" name="Rectangle 46">
              <a:extLst>
                <a:ext uri="{FF2B5EF4-FFF2-40B4-BE49-F238E27FC236}">
                  <a16:creationId xmlns:a16="http://schemas.microsoft.com/office/drawing/2014/main" id="{4D623028-60F1-D9CE-3A19-1A503422D617}"/>
                </a:ext>
              </a:extLst>
            </p:cNvPr>
            <p:cNvSpPr>
              <a:spLocks noChangeArrowheads="1"/>
            </p:cNvSpPr>
            <p:nvPr/>
          </p:nvSpPr>
          <p:spPr bwMode="auto">
            <a:xfrm>
              <a:off x="430"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80" name="Rectangle 47">
              <a:extLst>
                <a:ext uri="{FF2B5EF4-FFF2-40B4-BE49-F238E27FC236}">
                  <a16:creationId xmlns:a16="http://schemas.microsoft.com/office/drawing/2014/main" id="{CE37C9E2-AAD1-0485-4D51-454A6A2CD098}"/>
                </a:ext>
              </a:extLst>
            </p:cNvPr>
            <p:cNvSpPr>
              <a:spLocks noChangeArrowheads="1"/>
            </p:cNvSpPr>
            <p:nvPr/>
          </p:nvSpPr>
          <p:spPr bwMode="auto">
            <a:xfrm>
              <a:off x="813"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81" name="Rectangle 48">
              <a:extLst>
                <a:ext uri="{FF2B5EF4-FFF2-40B4-BE49-F238E27FC236}">
                  <a16:creationId xmlns:a16="http://schemas.microsoft.com/office/drawing/2014/main" id="{7CFDB81D-F1F8-4A4B-5D39-D7286D1E2AC1}"/>
                </a:ext>
              </a:extLst>
            </p:cNvPr>
            <p:cNvSpPr>
              <a:spLocks noChangeArrowheads="1"/>
            </p:cNvSpPr>
            <p:nvPr/>
          </p:nvSpPr>
          <p:spPr bwMode="auto">
            <a:xfrm>
              <a:off x="1197"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82" name="Rectangle 49">
              <a:extLst>
                <a:ext uri="{FF2B5EF4-FFF2-40B4-BE49-F238E27FC236}">
                  <a16:creationId xmlns:a16="http://schemas.microsoft.com/office/drawing/2014/main" id="{B469474D-F268-480B-A1E7-6E8641671EC8}"/>
                </a:ext>
              </a:extLst>
            </p:cNvPr>
            <p:cNvSpPr>
              <a:spLocks noChangeArrowheads="1"/>
            </p:cNvSpPr>
            <p:nvPr/>
          </p:nvSpPr>
          <p:spPr bwMode="auto">
            <a:xfrm>
              <a:off x="1580"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83" name="Rectangle 50">
              <a:extLst>
                <a:ext uri="{FF2B5EF4-FFF2-40B4-BE49-F238E27FC236}">
                  <a16:creationId xmlns:a16="http://schemas.microsoft.com/office/drawing/2014/main" id="{B6111DAE-2552-4D9C-9F51-DB59E2A244B8}"/>
                </a:ext>
              </a:extLst>
            </p:cNvPr>
            <p:cNvSpPr>
              <a:spLocks noChangeArrowheads="1"/>
            </p:cNvSpPr>
            <p:nvPr/>
          </p:nvSpPr>
          <p:spPr bwMode="auto">
            <a:xfrm>
              <a:off x="1963"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84" name="Rectangle 51">
              <a:extLst>
                <a:ext uri="{FF2B5EF4-FFF2-40B4-BE49-F238E27FC236}">
                  <a16:creationId xmlns:a16="http://schemas.microsoft.com/office/drawing/2014/main" id="{AD1083EF-B553-582E-B385-A4E57D31ED6E}"/>
                </a:ext>
              </a:extLst>
            </p:cNvPr>
            <p:cNvSpPr>
              <a:spLocks noChangeArrowheads="1"/>
            </p:cNvSpPr>
            <p:nvPr/>
          </p:nvSpPr>
          <p:spPr bwMode="auto">
            <a:xfrm>
              <a:off x="2347" y="2429"/>
              <a:ext cx="179"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85" name="Rectangle 52">
              <a:extLst>
                <a:ext uri="{FF2B5EF4-FFF2-40B4-BE49-F238E27FC236}">
                  <a16:creationId xmlns:a16="http://schemas.microsoft.com/office/drawing/2014/main" id="{751B49A8-35BD-6AC2-C5DA-B629528C3AD5}"/>
                </a:ext>
              </a:extLst>
            </p:cNvPr>
            <p:cNvSpPr>
              <a:spLocks noChangeArrowheads="1"/>
            </p:cNvSpPr>
            <p:nvPr/>
          </p:nvSpPr>
          <p:spPr bwMode="auto">
            <a:xfrm>
              <a:off x="2475"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86" name="Rectangle 53">
              <a:extLst>
                <a:ext uri="{FF2B5EF4-FFF2-40B4-BE49-F238E27FC236}">
                  <a16:creationId xmlns:a16="http://schemas.microsoft.com/office/drawing/2014/main" id="{B98096BB-51B5-7B8D-C5F2-9F9B76E74D20}"/>
                </a:ext>
              </a:extLst>
            </p:cNvPr>
            <p:cNvSpPr>
              <a:spLocks noChangeArrowheads="1"/>
            </p:cNvSpPr>
            <p:nvPr/>
          </p:nvSpPr>
          <p:spPr bwMode="auto">
            <a:xfrm>
              <a:off x="-720"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87" name="Rectangle 54">
              <a:extLst>
                <a:ext uri="{FF2B5EF4-FFF2-40B4-BE49-F238E27FC236}">
                  <a16:creationId xmlns:a16="http://schemas.microsoft.com/office/drawing/2014/main" id="{E3D1EC3A-3D71-4E3B-4B9E-6CFD56DD69DF}"/>
                </a:ext>
              </a:extLst>
            </p:cNvPr>
            <p:cNvSpPr>
              <a:spLocks noChangeArrowheads="1"/>
            </p:cNvSpPr>
            <p:nvPr/>
          </p:nvSpPr>
          <p:spPr bwMode="auto">
            <a:xfrm>
              <a:off x="-337"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88" name="Rectangle 55">
              <a:extLst>
                <a:ext uri="{FF2B5EF4-FFF2-40B4-BE49-F238E27FC236}">
                  <a16:creationId xmlns:a16="http://schemas.microsoft.com/office/drawing/2014/main" id="{B4E692ED-6E90-35A9-9306-82B6759924C4}"/>
                </a:ext>
              </a:extLst>
            </p:cNvPr>
            <p:cNvSpPr>
              <a:spLocks noChangeArrowheads="1"/>
            </p:cNvSpPr>
            <p:nvPr/>
          </p:nvSpPr>
          <p:spPr bwMode="auto">
            <a:xfrm>
              <a:off x="47" y="2576"/>
              <a:ext cx="179"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89" name="Rectangle 56">
              <a:extLst>
                <a:ext uri="{FF2B5EF4-FFF2-40B4-BE49-F238E27FC236}">
                  <a16:creationId xmlns:a16="http://schemas.microsoft.com/office/drawing/2014/main" id="{5C8C791E-C386-7A89-8103-E14B0B0D501B}"/>
                </a:ext>
              </a:extLst>
            </p:cNvPr>
            <p:cNvSpPr>
              <a:spLocks noChangeArrowheads="1"/>
            </p:cNvSpPr>
            <p:nvPr/>
          </p:nvSpPr>
          <p:spPr bwMode="auto">
            <a:xfrm>
              <a:off x="174"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90" name="Rectangle 57">
              <a:extLst>
                <a:ext uri="{FF2B5EF4-FFF2-40B4-BE49-F238E27FC236}">
                  <a16:creationId xmlns:a16="http://schemas.microsoft.com/office/drawing/2014/main" id="{2EDE0FE3-EE9D-6BB4-AAC6-F95723112070}"/>
                </a:ext>
              </a:extLst>
            </p:cNvPr>
            <p:cNvSpPr>
              <a:spLocks noChangeArrowheads="1"/>
            </p:cNvSpPr>
            <p:nvPr/>
          </p:nvSpPr>
          <p:spPr bwMode="auto">
            <a:xfrm>
              <a:off x="430"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91" name="Rectangle 58">
              <a:extLst>
                <a:ext uri="{FF2B5EF4-FFF2-40B4-BE49-F238E27FC236}">
                  <a16:creationId xmlns:a16="http://schemas.microsoft.com/office/drawing/2014/main" id="{A2F96ACA-97EC-B641-0541-0BD22EF44F25}"/>
                </a:ext>
              </a:extLst>
            </p:cNvPr>
            <p:cNvSpPr>
              <a:spLocks noChangeArrowheads="1"/>
            </p:cNvSpPr>
            <p:nvPr/>
          </p:nvSpPr>
          <p:spPr bwMode="auto">
            <a:xfrm>
              <a:off x="813"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92" name="Rectangle 59">
              <a:extLst>
                <a:ext uri="{FF2B5EF4-FFF2-40B4-BE49-F238E27FC236}">
                  <a16:creationId xmlns:a16="http://schemas.microsoft.com/office/drawing/2014/main" id="{B9AC5091-05BC-B75B-FEE9-9637A1F53D5B}"/>
                </a:ext>
              </a:extLst>
            </p:cNvPr>
            <p:cNvSpPr>
              <a:spLocks noChangeArrowheads="1"/>
            </p:cNvSpPr>
            <p:nvPr/>
          </p:nvSpPr>
          <p:spPr bwMode="auto">
            <a:xfrm>
              <a:off x="1197"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93" name="Rectangle 60">
              <a:extLst>
                <a:ext uri="{FF2B5EF4-FFF2-40B4-BE49-F238E27FC236}">
                  <a16:creationId xmlns:a16="http://schemas.microsoft.com/office/drawing/2014/main" id="{A56EE216-2572-B7D9-CCA8-1153D8C72E37}"/>
                </a:ext>
              </a:extLst>
            </p:cNvPr>
            <p:cNvSpPr>
              <a:spLocks noChangeArrowheads="1"/>
            </p:cNvSpPr>
            <p:nvPr/>
          </p:nvSpPr>
          <p:spPr bwMode="auto">
            <a:xfrm>
              <a:off x="1580"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94" name="Rectangle 61">
              <a:extLst>
                <a:ext uri="{FF2B5EF4-FFF2-40B4-BE49-F238E27FC236}">
                  <a16:creationId xmlns:a16="http://schemas.microsoft.com/office/drawing/2014/main" id="{69A3BE91-54E6-C17D-1DEE-6DDB85E86861}"/>
                </a:ext>
              </a:extLst>
            </p:cNvPr>
            <p:cNvSpPr>
              <a:spLocks noChangeArrowheads="1"/>
            </p:cNvSpPr>
            <p:nvPr/>
          </p:nvSpPr>
          <p:spPr bwMode="auto">
            <a:xfrm>
              <a:off x="1963"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95" name="Rectangle 62">
              <a:extLst>
                <a:ext uri="{FF2B5EF4-FFF2-40B4-BE49-F238E27FC236}">
                  <a16:creationId xmlns:a16="http://schemas.microsoft.com/office/drawing/2014/main" id="{2DB7B9C4-CC2C-AAD7-C565-58E857937B29}"/>
                </a:ext>
              </a:extLst>
            </p:cNvPr>
            <p:cNvSpPr>
              <a:spLocks noChangeArrowheads="1"/>
            </p:cNvSpPr>
            <p:nvPr/>
          </p:nvSpPr>
          <p:spPr bwMode="auto">
            <a:xfrm>
              <a:off x="2347"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96" name="Rectangle 63">
              <a:extLst>
                <a:ext uri="{FF2B5EF4-FFF2-40B4-BE49-F238E27FC236}">
                  <a16:creationId xmlns:a16="http://schemas.microsoft.com/office/drawing/2014/main" id="{F8B5160A-52C3-0F5C-0DB4-075248097A52}"/>
                </a:ext>
              </a:extLst>
            </p:cNvPr>
            <p:cNvSpPr>
              <a:spLocks noChangeArrowheads="1"/>
            </p:cNvSpPr>
            <p:nvPr/>
          </p:nvSpPr>
          <p:spPr bwMode="auto">
            <a:xfrm>
              <a:off x="2730"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97" name="Rectangle 64">
              <a:extLst>
                <a:ext uri="{FF2B5EF4-FFF2-40B4-BE49-F238E27FC236}">
                  <a16:creationId xmlns:a16="http://schemas.microsoft.com/office/drawing/2014/main" id="{23614886-18D0-A0D8-BF7E-2EDD08BB661E}"/>
                </a:ext>
              </a:extLst>
            </p:cNvPr>
            <p:cNvSpPr>
              <a:spLocks noChangeArrowheads="1"/>
            </p:cNvSpPr>
            <p:nvPr/>
          </p:nvSpPr>
          <p:spPr bwMode="auto">
            <a:xfrm>
              <a:off x="-720"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98" name="Rectangle 65">
              <a:extLst>
                <a:ext uri="{FF2B5EF4-FFF2-40B4-BE49-F238E27FC236}">
                  <a16:creationId xmlns:a16="http://schemas.microsoft.com/office/drawing/2014/main" id="{35D45CF8-0EA2-DB48-3D9D-E486D51737DA}"/>
                </a:ext>
              </a:extLst>
            </p:cNvPr>
            <p:cNvSpPr>
              <a:spLocks noChangeArrowheads="1"/>
            </p:cNvSpPr>
            <p:nvPr/>
          </p:nvSpPr>
          <p:spPr bwMode="auto">
            <a:xfrm>
              <a:off x="-337"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99" name="Rectangle 66">
              <a:extLst>
                <a:ext uri="{FF2B5EF4-FFF2-40B4-BE49-F238E27FC236}">
                  <a16:creationId xmlns:a16="http://schemas.microsoft.com/office/drawing/2014/main" id="{86A469D2-D3ED-657B-89E8-4DA61B558A78}"/>
                </a:ext>
              </a:extLst>
            </p:cNvPr>
            <p:cNvSpPr>
              <a:spLocks noChangeArrowheads="1"/>
            </p:cNvSpPr>
            <p:nvPr/>
          </p:nvSpPr>
          <p:spPr bwMode="auto">
            <a:xfrm>
              <a:off x="47"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00" name="Rectangle 67">
              <a:extLst>
                <a:ext uri="{FF2B5EF4-FFF2-40B4-BE49-F238E27FC236}">
                  <a16:creationId xmlns:a16="http://schemas.microsoft.com/office/drawing/2014/main" id="{9AA26539-19DE-2989-52C6-92AD045AB2A0}"/>
                </a:ext>
              </a:extLst>
            </p:cNvPr>
            <p:cNvSpPr>
              <a:spLocks noChangeArrowheads="1"/>
            </p:cNvSpPr>
            <p:nvPr/>
          </p:nvSpPr>
          <p:spPr bwMode="auto">
            <a:xfrm>
              <a:off x="430"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01" name="Rectangle 68">
              <a:extLst>
                <a:ext uri="{FF2B5EF4-FFF2-40B4-BE49-F238E27FC236}">
                  <a16:creationId xmlns:a16="http://schemas.microsoft.com/office/drawing/2014/main" id="{6C669FD6-E2B3-D63A-369E-ED7219B0CD1D}"/>
                </a:ext>
              </a:extLst>
            </p:cNvPr>
            <p:cNvSpPr>
              <a:spLocks noChangeArrowheads="1"/>
            </p:cNvSpPr>
            <p:nvPr/>
          </p:nvSpPr>
          <p:spPr bwMode="auto">
            <a:xfrm>
              <a:off x="813" y="2723"/>
              <a:ext cx="466"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02" name="Rectangle 69">
              <a:extLst>
                <a:ext uri="{FF2B5EF4-FFF2-40B4-BE49-F238E27FC236}">
                  <a16:creationId xmlns:a16="http://schemas.microsoft.com/office/drawing/2014/main" id="{2759B7C3-F3B5-0F06-0033-0B3457F66FF4}"/>
                </a:ext>
              </a:extLst>
            </p:cNvPr>
            <p:cNvSpPr>
              <a:spLocks noChangeArrowheads="1"/>
            </p:cNvSpPr>
            <p:nvPr/>
          </p:nvSpPr>
          <p:spPr bwMode="auto">
            <a:xfrm>
              <a:off x="1229"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03" name="Rectangle 70">
              <a:extLst>
                <a:ext uri="{FF2B5EF4-FFF2-40B4-BE49-F238E27FC236}">
                  <a16:creationId xmlns:a16="http://schemas.microsoft.com/office/drawing/2014/main" id="{6D2CD4B6-AF79-D619-8E59-EDBB3E020A81}"/>
                </a:ext>
              </a:extLst>
            </p:cNvPr>
            <p:cNvSpPr>
              <a:spLocks noChangeArrowheads="1"/>
            </p:cNvSpPr>
            <p:nvPr/>
          </p:nvSpPr>
          <p:spPr bwMode="auto">
            <a:xfrm>
              <a:off x="1580"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04" name="Rectangle 71">
              <a:extLst>
                <a:ext uri="{FF2B5EF4-FFF2-40B4-BE49-F238E27FC236}">
                  <a16:creationId xmlns:a16="http://schemas.microsoft.com/office/drawing/2014/main" id="{59EE98BB-B8BD-FFF9-27E8-4743403DE9B0}"/>
                </a:ext>
              </a:extLst>
            </p:cNvPr>
            <p:cNvSpPr>
              <a:spLocks noChangeArrowheads="1"/>
            </p:cNvSpPr>
            <p:nvPr/>
          </p:nvSpPr>
          <p:spPr bwMode="auto">
            <a:xfrm>
              <a:off x="1963"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05" name="Rectangle 72">
              <a:extLst>
                <a:ext uri="{FF2B5EF4-FFF2-40B4-BE49-F238E27FC236}">
                  <a16:creationId xmlns:a16="http://schemas.microsoft.com/office/drawing/2014/main" id="{808C093D-1F51-E92A-4D68-DC0C6D525D83}"/>
                </a:ext>
              </a:extLst>
            </p:cNvPr>
            <p:cNvSpPr>
              <a:spLocks noChangeArrowheads="1"/>
            </p:cNvSpPr>
            <p:nvPr/>
          </p:nvSpPr>
          <p:spPr bwMode="auto">
            <a:xfrm>
              <a:off x="-720"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06" name="Rectangle 73">
              <a:extLst>
                <a:ext uri="{FF2B5EF4-FFF2-40B4-BE49-F238E27FC236}">
                  <a16:creationId xmlns:a16="http://schemas.microsoft.com/office/drawing/2014/main" id="{40EE3DE7-7A3C-2787-0EF9-9715CB350DF3}"/>
                </a:ext>
              </a:extLst>
            </p:cNvPr>
            <p:cNvSpPr>
              <a:spLocks noChangeArrowheads="1"/>
            </p:cNvSpPr>
            <p:nvPr/>
          </p:nvSpPr>
          <p:spPr bwMode="auto">
            <a:xfrm>
              <a:off x="-337"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07" name="Rectangle 74">
              <a:extLst>
                <a:ext uri="{FF2B5EF4-FFF2-40B4-BE49-F238E27FC236}">
                  <a16:creationId xmlns:a16="http://schemas.microsoft.com/office/drawing/2014/main" id="{7EDC1273-0A80-4E48-A19E-EF850B4495BF}"/>
                </a:ext>
              </a:extLst>
            </p:cNvPr>
            <p:cNvSpPr>
              <a:spLocks noChangeArrowheads="1"/>
            </p:cNvSpPr>
            <p:nvPr/>
          </p:nvSpPr>
          <p:spPr bwMode="auto">
            <a:xfrm>
              <a:off x="47"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08" name="Rectangle 75">
              <a:extLst>
                <a:ext uri="{FF2B5EF4-FFF2-40B4-BE49-F238E27FC236}">
                  <a16:creationId xmlns:a16="http://schemas.microsoft.com/office/drawing/2014/main" id="{806F8937-8082-11D2-3DC3-6A991F03D736}"/>
                </a:ext>
              </a:extLst>
            </p:cNvPr>
            <p:cNvSpPr>
              <a:spLocks noChangeArrowheads="1"/>
            </p:cNvSpPr>
            <p:nvPr/>
          </p:nvSpPr>
          <p:spPr bwMode="auto">
            <a:xfrm>
              <a:off x="430"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09" name="Rectangle 76">
              <a:extLst>
                <a:ext uri="{FF2B5EF4-FFF2-40B4-BE49-F238E27FC236}">
                  <a16:creationId xmlns:a16="http://schemas.microsoft.com/office/drawing/2014/main" id="{C42C69EE-9A23-AFF9-9486-375C53C17327}"/>
                </a:ext>
              </a:extLst>
            </p:cNvPr>
            <p:cNvSpPr>
              <a:spLocks noChangeArrowheads="1"/>
            </p:cNvSpPr>
            <p:nvPr/>
          </p:nvSpPr>
          <p:spPr bwMode="auto">
            <a:xfrm>
              <a:off x="813"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10" name="Rectangle 77">
              <a:extLst>
                <a:ext uri="{FF2B5EF4-FFF2-40B4-BE49-F238E27FC236}">
                  <a16:creationId xmlns:a16="http://schemas.microsoft.com/office/drawing/2014/main" id="{2304A2AC-4469-0474-31EC-F67829CE45E6}"/>
                </a:ext>
              </a:extLst>
            </p:cNvPr>
            <p:cNvSpPr>
              <a:spLocks noChangeArrowheads="1"/>
            </p:cNvSpPr>
            <p:nvPr/>
          </p:nvSpPr>
          <p:spPr bwMode="auto">
            <a:xfrm>
              <a:off x="1197"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11" name="Rectangle 78">
              <a:extLst>
                <a:ext uri="{FF2B5EF4-FFF2-40B4-BE49-F238E27FC236}">
                  <a16:creationId xmlns:a16="http://schemas.microsoft.com/office/drawing/2014/main" id="{BCCC967E-F815-051C-43A9-995F7150B333}"/>
                </a:ext>
              </a:extLst>
            </p:cNvPr>
            <p:cNvSpPr>
              <a:spLocks noChangeArrowheads="1"/>
            </p:cNvSpPr>
            <p:nvPr/>
          </p:nvSpPr>
          <p:spPr bwMode="auto">
            <a:xfrm>
              <a:off x="1580" y="2870"/>
              <a:ext cx="211"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12" name="Rectangle 79">
              <a:extLst>
                <a:ext uri="{FF2B5EF4-FFF2-40B4-BE49-F238E27FC236}">
                  <a16:creationId xmlns:a16="http://schemas.microsoft.com/office/drawing/2014/main" id="{CC37B738-E612-E3AC-15E8-E270E705DB65}"/>
                </a:ext>
              </a:extLst>
            </p:cNvPr>
            <p:cNvSpPr>
              <a:spLocks noChangeArrowheads="1"/>
            </p:cNvSpPr>
            <p:nvPr/>
          </p:nvSpPr>
          <p:spPr bwMode="auto">
            <a:xfrm>
              <a:off x="1740"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13" name="Rectangle 80">
              <a:extLst>
                <a:ext uri="{FF2B5EF4-FFF2-40B4-BE49-F238E27FC236}">
                  <a16:creationId xmlns:a16="http://schemas.microsoft.com/office/drawing/2014/main" id="{2303D7EE-781C-CB88-6CB5-EC0AC6BC09B4}"/>
                </a:ext>
              </a:extLst>
            </p:cNvPr>
            <p:cNvSpPr>
              <a:spLocks noChangeArrowheads="1"/>
            </p:cNvSpPr>
            <p:nvPr/>
          </p:nvSpPr>
          <p:spPr bwMode="auto">
            <a:xfrm>
              <a:off x="-720" y="301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14" name="Rectangle 81">
              <a:extLst>
                <a:ext uri="{FF2B5EF4-FFF2-40B4-BE49-F238E27FC236}">
                  <a16:creationId xmlns:a16="http://schemas.microsoft.com/office/drawing/2014/main" id="{6C1B63E9-2C47-545B-D1BE-409067089147}"/>
                </a:ext>
              </a:extLst>
            </p:cNvPr>
            <p:cNvSpPr>
              <a:spLocks noChangeArrowheads="1"/>
            </p:cNvSpPr>
            <p:nvPr/>
          </p:nvSpPr>
          <p:spPr bwMode="auto">
            <a:xfrm>
              <a:off x="-337" y="301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15" name="Rectangle 82">
              <a:extLst>
                <a:ext uri="{FF2B5EF4-FFF2-40B4-BE49-F238E27FC236}">
                  <a16:creationId xmlns:a16="http://schemas.microsoft.com/office/drawing/2014/main" id="{294F7910-57E1-4EE9-0F7B-EFBD9E3F949E}"/>
                </a:ext>
              </a:extLst>
            </p:cNvPr>
            <p:cNvSpPr>
              <a:spLocks noChangeArrowheads="1"/>
            </p:cNvSpPr>
            <p:nvPr/>
          </p:nvSpPr>
          <p:spPr bwMode="auto">
            <a:xfrm>
              <a:off x="47" y="301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16" name="Rectangle 83">
              <a:extLst>
                <a:ext uri="{FF2B5EF4-FFF2-40B4-BE49-F238E27FC236}">
                  <a16:creationId xmlns:a16="http://schemas.microsoft.com/office/drawing/2014/main" id="{56A420AB-E89F-326D-1707-C04F2E707875}"/>
                </a:ext>
              </a:extLst>
            </p:cNvPr>
            <p:cNvSpPr>
              <a:spLocks noChangeArrowheads="1"/>
            </p:cNvSpPr>
            <p:nvPr/>
          </p:nvSpPr>
          <p:spPr bwMode="auto">
            <a:xfrm>
              <a:off x="430" y="301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17" name="Rectangle 84">
              <a:extLst>
                <a:ext uri="{FF2B5EF4-FFF2-40B4-BE49-F238E27FC236}">
                  <a16:creationId xmlns:a16="http://schemas.microsoft.com/office/drawing/2014/main" id="{EDD82512-B30A-626D-D20A-9FC6B031482C}"/>
                </a:ext>
              </a:extLst>
            </p:cNvPr>
            <p:cNvSpPr>
              <a:spLocks noChangeArrowheads="1"/>
            </p:cNvSpPr>
            <p:nvPr/>
          </p:nvSpPr>
          <p:spPr bwMode="auto">
            <a:xfrm>
              <a:off x="813" y="301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18" name="Rectangle 85">
              <a:extLst>
                <a:ext uri="{FF2B5EF4-FFF2-40B4-BE49-F238E27FC236}">
                  <a16:creationId xmlns:a16="http://schemas.microsoft.com/office/drawing/2014/main" id="{0AEA7251-E16F-FDDD-E610-EDF677ECDB0D}"/>
                </a:ext>
              </a:extLst>
            </p:cNvPr>
            <p:cNvSpPr>
              <a:spLocks noChangeArrowheads="1"/>
            </p:cNvSpPr>
            <p:nvPr/>
          </p:nvSpPr>
          <p:spPr bwMode="auto">
            <a:xfrm>
              <a:off x="-720" y="3165"/>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19" name="Rectangle 86">
              <a:extLst>
                <a:ext uri="{FF2B5EF4-FFF2-40B4-BE49-F238E27FC236}">
                  <a16:creationId xmlns:a16="http://schemas.microsoft.com/office/drawing/2014/main" id="{7C2D9239-7335-E9D0-6168-73D54B91CFAB}"/>
                </a:ext>
              </a:extLst>
            </p:cNvPr>
            <p:cNvSpPr>
              <a:spLocks noChangeArrowheads="1"/>
            </p:cNvSpPr>
            <p:nvPr/>
          </p:nvSpPr>
          <p:spPr bwMode="auto">
            <a:xfrm>
              <a:off x="-720" y="331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20" name="Rectangle 87">
              <a:extLst>
                <a:ext uri="{FF2B5EF4-FFF2-40B4-BE49-F238E27FC236}">
                  <a16:creationId xmlns:a16="http://schemas.microsoft.com/office/drawing/2014/main" id="{E0103ACB-6EE3-B333-9D26-D4D356A24981}"/>
                </a:ext>
              </a:extLst>
            </p:cNvPr>
            <p:cNvSpPr>
              <a:spLocks noChangeArrowheads="1"/>
            </p:cNvSpPr>
            <p:nvPr/>
          </p:nvSpPr>
          <p:spPr bwMode="auto">
            <a:xfrm>
              <a:off x="-720" y="345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21" name="Rectangle 88">
              <a:extLst>
                <a:ext uri="{FF2B5EF4-FFF2-40B4-BE49-F238E27FC236}">
                  <a16:creationId xmlns:a16="http://schemas.microsoft.com/office/drawing/2014/main" id="{D88ADAE4-1E77-A628-3C92-F75F4332F5B1}"/>
                </a:ext>
              </a:extLst>
            </p:cNvPr>
            <p:cNvSpPr>
              <a:spLocks noChangeArrowheads="1"/>
            </p:cNvSpPr>
            <p:nvPr/>
          </p:nvSpPr>
          <p:spPr bwMode="auto">
            <a:xfrm>
              <a:off x="-337" y="345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22" name="Rectangle 89">
              <a:extLst>
                <a:ext uri="{FF2B5EF4-FFF2-40B4-BE49-F238E27FC236}">
                  <a16:creationId xmlns:a16="http://schemas.microsoft.com/office/drawing/2014/main" id="{DFE7BC84-7E6C-9DFF-A57F-2877353079CF}"/>
                </a:ext>
              </a:extLst>
            </p:cNvPr>
            <p:cNvSpPr>
              <a:spLocks noChangeArrowheads="1"/>
            </p:cNvSpPr>
            <p:nvPr/>
          </p:nvSpPr>
          <p:spPr bwMode="auto">
            <a:xfrm>
              <a:off x="47" y="345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23" name="Rectangle 90">
              <a:extLst>
                <a:ext uri="{FF2B5EF4-FFF2-40B4-BE49-F238E27FC236}">
                  <a16:creationId xmlns:a16="http://schemas.microsoft.com/office/drawing/2014/main" id="{55A3A528-9C17-A32B-4ADE-922A92853698}"/>
                </a:ext>
              </a:extLst>
            </p:cNvPr>
            <p:cNvSpPr>
              <a:spLocks noChangeArrowheads="1"/>
            </p:cNvSpPr>
            <p:nvPr/>
          </p:nvSpPr>
          <p:spPr bwMode="auto">
            <a:xfrm>
              <a:off x="430" y="345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24" name="Rectangle 91">
              <a:extLst>
                <a:ext uri="{FF2B5EF4-FFF2-40B4-BE49-F238E27FC236}">
                  <a16:creationId xmlns:a16="http://schemas.microsoft.com/office/drawing/2014/main" id="{2BEADEB9-7487-16E8-CBCD-ACBBA8226F33}"/>
                </a:ext>
              </a:extLst>
            </p:cNvPr>
            <p:cNvSpPr>
              <a:spLocks noChangeArrowheads="1"/>
            </p:cNvSpPr>
            <p:nvPr/>
          </p:nvSpPr>
          <p:spPr bwMode="auto">
            <a:xfrm>
              <a:off x="-720"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25" name="Rectangle 92">
              <a:extLst>
                <a:ext uri="{FF2B5EF4-FFF2-40B4-BE49-F238E27FC236}">
                  <a16:creationId xmlns:a16="http://schemas.microsoft.com/office/drawing/2014/main" id="{73C9AD03-E893-57E9-728E-3EC450580285}"/>
                </a:ext>
              </a:extLst>
            </p:cNvPr>
            <p:cNvSpPr>
              <a:spLocks noChangeArrowheads="1"/>
            </p:cNvSpPr>
            <p:nvPr/>
          </p:nvSpPr>
          <p:spPr bwMode="auto">
            <a:xfrm>
              <a:off x="-337"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26" name="Rectangle 93">
              <a:extLst>
                <a:ext uri="{FF2B5EF4-FFF2-40B4-BE49-F238E27FC236}">
                  <a16:creationId xmlns:a16="http://schemas.microsoft.com/office/drawing/2014/main" id="{D2E706B3-C520-9697-C09D-63101BFED749}"/>
                </a:ext>
              </a:extLst>
            </p:cNvPr>
            <p:cNvSpPr>
              <a:spLocks noChangeArrowheads="1"/>
            </p:cNvSpPr>
            <p:nvPr/>
          </p:nvSpPr>
          <p:spPr bwMode="auto">
            <a:xfrm>
              <a:off x="47" y="3606"/>
              <a:ext cx="547"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Mary</a:t>
              </a:r>
              <a:endParaRPr lang="en-US" altLang="en-US" sz="2400">
                <a:latin typeface="Times New Roman" panose="02020603050405020304" pitchFamily="18" charset="0"/>
              </a:endParaRPr>
            </a:p>
          </p:txBody>
        </p:sp>
        <p:sp>
          <p:nvSpPr>
            <p:cNvPr id="213227" name="Rectangle 94">
              <a:extLst>
                <a:ext uri="{FF2B5EF4-FFF2-40B4-BE49-F238E27FC236}">
                  <a16:creationId xmlns:a16="http://schemas.microsoft.com/office/drawing/2014/main" id="{35B44BDA-0261-3A0C-403D-E986E6E4452A}"/>
                </a:ext>
              </a:extLst>
            </p:cNvPr>
            <p:cNvSpPr>
              <a:spLocks noChangeArrowheads="1"/>
            </p:cNvSpPr>
            <p:nvPr/>
          </p:nvSpPr>
          <p:spPr bwMode="auto">
            <a:xfrm>
              <a:off x="548"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28" name="Rectangle 95">
              <a:extLst>
                <a:ext uri="{FF2B5EF4-FFF2-40B4-BE49-F238E27FC236}">
                  <a16:creationId xmlns:a16="http://schemas.microsoft.com/office/drawing/2014/main" id="{5B4D852B-899B-77DA-0181-D5D5675501C7}"/>
                </a:ext>
              </a:extLst>
            </p:cNvPr>
            <p:cNvSpPr>
              <a:spLocks noChangeArrowheads="1"/>
            </p:cNvSpPr>
            <p:nvPr/>
          </p:nvSpPr>
          <p:spPr bwMode="auto">
            <a:xfrm>
              <a:off x="813"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29" name="Rectangle 96">
              <a:extLst>
                <a:ext uri="{FF2B5EF4-FFF2-40B4-BE49-F238E27FC236}">
                  <a16:creationId xmlns:a16="http://schemas.microsoft.com/office/drawing/2014/main" id="{15723CBC-FDD4-2D47-9DA0-9DA6369CB496}"/>
                </a:ext>
              </a:extLst>
            </p:cNvPr>
            <p:cNvSpPr>
              <a:spLocks noChangeArrowheads="1"/>
            </p:cNvSpPr>
            <p:nvPr/>
          </p:nvSpPr>
          <p:spPr bwMode="auto">
            <a:xfrm>
              <a:off x="1197"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30" name="Rectangle 97">
              <a:extLst>
                <a:ext uri="{FF2B5EF4-FFF2-40B4-BE49-F238E27FC236}">
                  <a16:creationId xmlns:a16="http://schemas.microsoft.com/office/drawing/2014/main" id="{93FECF9E-7558-DB60-EB9C-F60822A6555D}"/>
                </a:ext>
              </a:extLst>
            </p:cNvPr>
            <p:cNvSpPr>
              <a:spLocks noChangeArrowheads="1"/>
            </p:cNvSpPr>
            <p:nvPr/>
          </p:nvSpPr>
          <p:spPr bwMode="auto">
            <a:xfrm>
              <a:off x="1580"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31" name="Rectangle 98">
              <a:extLst>
                <a:ext uri="{FF2B5EF4-FFF2-40B4-BE49-F238E27FC236}">
                  <a16:creationId xmlns:a16="http://schemas.microsoft.com/office/drawing/2014/main" id="{5369A1BC-CF3D-5C97-AEE1-34457612A4F5}"/>
                </a:ext>
              </a:extLst>
            </p:cNvPr>
            <p:cNvSpPr>
              <a:spLocks noChangeArrowheads="1"/>
            </p:cNvSpPr>
            <p:nvPr/>
          </p:nvSpPr>
          <p:spPr bwMode="auto">
            <a:xfrm>
              <a:off x="1963"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32" name="Rectangle 99">
              <a:extLst>
                <a:ext uri="{FF2B5EF4-FFF2-40B4-BE49-F238E27FC236}">
                  <a16:creationId xmlns:a16="http://schemas.microsoft.com/office/drawing/2014/main" id="{911EE138-EC92-7492-D3E3-E7F0D38ED973}"/>
                </a:ext>
              </a:extLst>
            </p:cNvPr>
            <p:cNvSpPr>
              <a:spLocks noChangeArrowheads="1"/>
            </p:cNvSpPr>
            <p:nvPr/>
          </p:nvSpPr>
          <p:spPr bwMode="auto">
            <a:xfrm>
              <a:off x="2347" y="3606"/>
              <a:ext cx="357"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Roses</a:t>
              </a:r>
              <a:endParaRPr lang="en-US" altLang="en-US" sz="2400">
                <a:latin typeface="Times New Roman" panose="02020603050405020304" pitchFamily="18" charset="0"/>
              </a:endParaRPr>
            </a:p>
          </p:txBody>
        </p:sp>
        <p:sp>
          <p:nvSpPr>
            <p:cNvPr id="213233" name="Rectangle 100">
              <a:extLst>
                <a:ext uri="{FF2B5EF4-FFF2-40B4-BE49-F238E27FC236}">
                  <a16:creationId xmlns:a16="http://schemas.microsoft.com/office/drawing/2014/main" id="{2E82EDC8-F29A-9919-E84F-20F77D92D117}"/>
                </a:ext>
              </a:extLst>
            </p:cNvPr>
            <p:cNvSpPr>
              <a:spLocks noChangeArrowheads="1"/>
            </p:cNvSpPr>
            <p:nvPr/>
          </p:nvSpPr>
          <p:spPr bwMode="auto">
            <a:xfrm>
              <a:off x="2652"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234" name="Line 101">
              <a:extLst>
                <a:ext uri="{FF2B5EF4-FFF2-40B4-BE49-F238E27FC236}">
                  <a16:creationId xmlns:a16="http://schemas.microsoft.com/office/drawing/2014/main" id="{ACFBA86E-469F-B4F0-88E1-7792049933AD}"/>
                </a:ext>
              </a:extLst>
            </p:cNvPr>
            <p:cNvSpPr>
              <a:spLocks noChangeShapeType="1"/>
            </p:cNvSpPr>
            <p:nvPr/>
          </p:nvSpPr>
          <p:spPr bwMode="auto">
            <a:xfrm>
              <a:off x="334" y="1386"/>
              <a:ext cx="1" cy="21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235" name="Line 102">
              <a:extLst>
                <a:ext uri="{FF2B5EF4-FFF2-40B4-BE49-F238E27FC236}">
                  <a16:creationId xmlns:a16="http://schemas.microsoft.com/office/drawing/2014/main" id="{7C039E58-D772-A615-802D-AEF180856C07}"/>
                </a:ext>
              </a:extLst>
            </p:cNvPr>
            <p:cNvSpPr>
              <a:spLocks noChangeShapeType="1"/>
            </p:cNvSpPr>
            <p:nvPr/>
          </p:nvSpPr>
          <p:spPr bwMode="auto">
            <a:xfrm>
              <a:off x="334" y="3497"/>
              <a:ext cx="2204"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236" name="Freeform 103">
              <a:extLst>
                <a:ext uri="{FF2B5EF4-FFF2-40B4-BE49-F238E27FC236}">
                  <a16:creationId xmlns:a16="http://schemas.microsoft.com/office/drawing/2014/main" id="{A8020826-B607-169B-73C8-82835C877DA7}"/>
                </a:ext>
              </a:extLst>
            </p:cNvPr>
            <p:cNvSpPr>
              <a:spLocks/>
            </p:cNvSpPr>
            <p:nvPr/>
          </p:nvSpPr>
          <p:spPr bwMode="auto">
            <a:xfrm>
              <a:off x="826" y="1680"/>
              <a:ext cx="956" cy="1156"/>
            </a:xfrm>
            <a:custGeom>
              <a:avLst/>
              <a:gdLst>
                <a:gd name="T0" fmla="*/ 956 w 956"/>
                <a:gd name="T1" fmla="*/ 1156 h 1156"/>
                <a:gd name="T2" fmla="*/ 890 w 956"/>
                <a:gd name="T3" fmla="*/ 1156 h 1156"/>
                <a:gd name="T4" fmla="*/ 824 w 956"/>
                <a:gd name="T5" fmla="*/ 1151 h 1156"/>
                <a:gd name="T6" fmla="*/ 759 w 956"/>
                <a:gd name="T7" fmla="*/ 1142 h 1156"/>
                <a:gd name="T8" fmla="*/ 727 w 956"/>
                <a:gd name="T9" fmla="*/ 1134 h 1156"/>
                <a:gd name="T10" fmla="*/ 695 w 956"/>
                <a:gd name="T11" fmla="*/ 1126 h 1156"/>
                <a:gd name="T12" fmla="*/ 652 w 956"/>
                <a:gd name="T13" fmla="*/ 1113 h 1156"/>
                <a:gd name="T14" fmla="*/ 611 w 956"/>
                <a:gd name="T15" fmla="*/ 1099 h 1156"/>
                <a:gd name="T16" fmla="*/ 570 w 956"/>
                <a:gd name="T17" fmla="*/ 1083 h 1156"/>
                <a:gd name="T18" fmla="*/ 529 w 956"/>
                <a:gd name="T19" fmla="*/ 1064 h 1156"/>
                <a:gd name="T20" fmla="*/ 491 w 956"/>
                <a:gd name="T21" fmla="*/ 1044 h 1156"/>
                <a:gd name="T22" fmla="*/ 454 w 956"/>
                <a:gd name="T23" fmla="*/ 1021 h 1156"/>
                <a:gd name="T24" fmla="*/ 418 w 956"/>
                <a:gd name="T25" fmla="*/ 998 h 1156"/>
                <a:gd name="T26" fmla="*/ 382 w 956"/>
                <a:gd name="T27" fmla="*/ 973 h 1156"/>
                <a:gd name="T28" fmla="*/ 349 w 956"/>
                <a:gd name="T29" fmla="*/ 945 h 1156"/>
                <a:gd name="T30" fmla="*/ 317 w 956"/>
                <a:gd name="T31" fmla="*/ 916 h 1156"/>
                <a:gd name="T32" fmla="*/ 285 w 956"/>
                <a:gd name="T33" fmla="*/ 886 h 1156"/>
                <a:gd name="T34" fmla="*/ 256 w 956"/>
                <a:gd name="T35" fmla="*/ 854 h 1156"/>
                <a:gd name="T36" fmla="*/ 228 w 956"/>
                <a:gd name="T37" fmla="*/ 820 h 1156"/>
                <a:gd name="T38" fmla="*/ 201 w 956"/>
                <a:gd name="T39" fmla="*/ 786 h 1156"/>
                <a:gd name="T40" fmla="*/ 175 w 956"/>
                <a:gd name="T41" fmla="*/ 750 h 1156"/>
                <a:gd name="T42" fmla="*/ 152 w 956"/>
                <a:gd name="T43" fmla="*/ 713 h 1156"/>
                <a:gd name="T44" fmla="*/ 130 w 956"/>
                <a:gd name="T45" fmla="*/ 676 h 1156"/>
                <a:gd name="T46" fmla="*/ 110 w 956"/>
                <a:gd name="T47" fmla="*/ 636 h 1156"/>
                <a:gd name="T48" fmla="*/ 91 w 956"/>
                <a:gd name="T49" fmla="*/ 595 h 1156"/>
                <a:gd name="T50" fmla="*/ 73 w 956"/>
                <a:gd name="T51" fmla="*/ 554 h 1156"/>
                <a:gd name="T52" fmla="*/ 58 w 956"/>
                <a:gd name="T53" fmla="*/ 512 h 1156"/>
                <a:gd name="T54" fmla="*/ 44 w 956"/>
                <a:gd name="T55" fmla="*/ 468 h 1156"/>
                <a:gd name="T56" fmla="*/ 32 w 956"/>
                <a:gd name="T57" fmla="*/ 425 h 1156"/>
                <a:gd name="T58" fmla="*/ 22 w 956"/>
                <a:gd name="T59" fmla="*/ 380 h 1156"/>
                <a:gd name="T60" fmla="*/ 14 w 956"/>
                <a:gd name="T61" fmla="*/ 334 h 1156"/>
                <a:gd name="T62" fmla="*/ 8 w 956"/>
                <a:gd name="T63" fmla="*/ 288 h 1156"/>
                <a:gd name="T64" fmla="*/ 3 w 956"/>
                <a:gd name="T65" fmla="*/ 241 h 1156"/>
                <a:gd name="T66" fmla="*/ 0 w 956"/>
                <a:gd name="T67" fmla="*/ 193 h 1156"/>
                <a:gd name="T68" fmla="*/ 0 w 956"/>
                <a:gd name="T69" fmla="*/ 146 h 1156"/>
                <a:gd name="T70" fmla="*/ 1 w 956"/>
                <a:gd name="T71" fmla="*/ 97 h 1156"/>
                <a:gd name="T72" fmla="*/ 5 w 956"/>
                <a:gd name="T73" fmla="*/ 49 h 1156"/>
                <a:gd name="T74" fmla="*/ 10 w 956"/>
                <a:gd name="T75" fmla="*/ 0 h 1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56"/>
                <a:gd name="T115" fmla="*/ 0 h 1156"/>
                <a:gd name="T116" fmla="*/ 956 w 956"/>
                <a:gd name="T117" fmla="*/ 1156 h 11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56" h="1156">
                  <a:moveTo>
                    <a:pt x="956" y="1156"/>
                  </a:moveTo>
                  <a:lnTo>
                    <a:pt x="890" y="1156"/>
                  </a:lnTo>
                  <a:lnTo>
                    <a:pt x="824" y="1151"/>
                  </a:lnTo>
                  <a:lnTo>
                    <a:pt x="759" y="1142"/>
                  </a:lnTo>
                  <a:lnTo>
                    <a:pt x="727" y="1134"/>
                  </a:lnTo>
                  <a:lnTo>
                    <a:pt x="695" y="1126"/>
                  </a:lnTo>
                  <a:lnTo>
                    <a:pt x="652" y="1113"/>
                  </a:lnTo>
                  <a:lnTo>
                    <a:pt x="611" y="1099"/>
                  </a:lnTo>
                  <a:lnTo>
                    <a:pt x="570" y="1083"/>
                  </a:lnTo>
                  <a:lnTo>
                    <a:pt x="529" y="1064"/>
                  </a:lnTo>
                  <a:lnTo>
                    <a:pt x="491" y="1044"/>
                  </a:lnTo>
                  <a:lnTo>
                    <a:pt x="454" y="1021"/>
                  </a:lnTo>
                  <a:lnTo>
                    <a:pt x="418" y="998"/>
                  </a:lnTo>
                  <a:lnTo>
                    <a:pt x="382" y="973"/>
                  </a:lnTo>
                  <a:lnTo>
                    <a:pt x="349" y="945"/>
                  </a:lnTo>
                  <a:lnTo>
                    <a:pt x="317" y="916"/>
                  </a:lnTo>
                  <a:lnTo>
                    <a:pt x="285" y="886"/>
                  </a:lnTo>
                  <a:lnTo>
                    <a:pt x="256" y="854"/>
                  </a:lnTo>
                  <a:lnTo>
                    <a:pt x="228" y="820"/>
                  </a:lnTo>
                  <a:lnTo>
                    <a:pt x="201" y="786"/>
                  </a:lnTo>
                  <a:lnTo>
                    <a:pt x="175" y="750"/>
                  </a:lnTo>
                  <a:lnTo>
                    <a:pt x="152" y="713"/>
                  </a:lnTo>
                  <a:lnTo>
                    <a:pt x="130" y="676"/>
                  </a:lnTo>
                  <a:lnTo>
                    <a:pt x="110" y="636"/>
                  </a:lnTo>
                  <a:lnTo>
                    <a:pt x="91" y="595"/>
                  </a:lnTo>
                  <a:lnTo>
                    <a:pt x="73" y="554"/>
                  </a:lnTo>
                  <a:lnTo>
                    <a:pt x="58" y="512"/>
                  </a:lnTo>
                  <a:lnTo>
                    <a:pt x="44" y="468"/>
                  </a:lnTo>
                  <a:lnTo>
                    <a:pt x="32" y="425"/>
                  </a:lnTo>
                  <a:lnTo>
                    <a:pt x="22" y="380"/>
                  </a:lnTo>
                  <a:lnTo>
                    <a:pt x="14" y="334"/>
                  </a:lnTo>
                  <a:lnTo>
                    <a:pt x="8" y="288"/>
                  </a:lnTo>
                  <a:lnTo>
                    <a:pt x="3" y="241"/>
                  </a:lnTo>
                  <a:lnTo>
                    <a:pt x="0" y="193"/>
                  </a:lnTo>
                  <a:lnTo>
                    <a:pt x="0" y="146"/>
                  </a:lnTo>
                  <a:lnTo>
                    <a:pt x="1" y="97"/>
                  </a:lnTo>
                  <a:lnTo>
                    <a:pt x="5" y="49"/>
                  </a:lnTo>
                  <a:lnTo>
                    <a:pt x="1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237" name="Line 104">
              <a:extLst>
                <a:ext uri="{FF2B5EF4-FFF2-40B4-BE49-F238E27FC236}">
                  <a16:creationId xmlns:a16="http://schemas.microsoft.com/office/drawing/2014/main" id="{FB4E0B9D-9B86-A669-27BB-6443CAC2F591}"/>
                </a:ext>
              </a:extLst>
            </p:cNvPr>
            <p:cNvSpPr>
              <a:spLocks noChangeShapeType="1"/>
            </p:cNvSpPr>
            <p:nvPr/>
          </p:nvSpPr>
          <p:spPr bwMode="auto">
            <a:xfrm>
              <a:off x="1963" y="3446"/>
              <a:ext cx="1"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12996" name="Rectangle 106">
            <a:extLst>
              <a:ext uri="{FF2B5EF4-FFF2-40B4-BE49-F238E27FC236}">
                <a16:creationId xmlns:a16="http://schemas.microsoft.com/office/drawing/2014/main" id="{C6CFAD13-1D24-1925-1D73-15B82D775F7F}"/>
              </a:ext>
            </a:extLst>
          </p:cNvPr>
          <p:cNvSpPr>
            <a:spLocks noChangeArrowheads="1"/>
          </p:cNvSpPr>
          <p:nvPr/>
        </p:nvSpPr>
        <p:spPr bwMode="auto">
          <a:xfrm rot="-5908378">
            <a:off x="5180013" y="60531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2997" name="Rectangle 111">
            <a:extLst>
              <a:ext uri="{FF2B5EF4-FFF2-40B4-BE49-F238E27FC236}">
                <a16:creationId xmlns:a16="http://schemas.microsoft.com/office/drawing/2014/main" id="{FC4BE545-FB97-7914-F16C-3C9725D2837C}"/>
              </a:ext>
            </a:extLst>
          </p:cNvPr>
          <p:cNvSpPr>
            <a:spLocks noChangeArrowheads="1"/>
          </p:cNvSpPr>
          <p:nvPr/>
        </p:nvSpPr>
        <p:spPr bwMode="auto">
          <a:xfrm rot="-5908378">
            <a:off x="5414963" y="60182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2998" name="Rectangle 115">
            <a:extLst>
              <a:ext uri="{FF2B5EF4-FFF2-40B4-BE49-F238E27FC236}">
                <a16:creationId xmlns:a16="http://schemas.microsoft.com/office/drawing/2014/main" id="{6760BA3E-A336-1183-0ACC-BB9A1C181F2A}"/>
              </a:ext>
            </a:extLst>
          </p:cNvPr>
          <p:cNvSpPr>
            <a:spLocks noChangeArrowheads="1"/>
          </p:cNvSpPr>
          <p:nvPr/>
        </p:nvSpPr>
        <p:spPr bwMode="auto">
          <a:xfrm rot="-5908378">
            <a:off x="5618163" y="5957887"/>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2999" name="Rectangle 116">
            <a:extLst>
              <a:ext uri="{FF2B5EF4-FFF2-40B4-BE49-F238E27FC236}">
                <a16:creationId xmlns:a16="http://schemas.microsoft.com/office/drawing/2014/main" id="{78DC3524-C2A9-AB23-8F10-7CFABCFE9249}"/>
              </a:ext>
            </a:extLst>
          </p:cNvPr>
          <p:cNvSpPr>
            <a:spLocks noChangeArrowheads="1"/>
          </p:cNvSpPr>
          <p:nvPr/>
        </p:nvSpPr>
        <p:spPr bwMode="auto">
          <a:xfrm rot="-5908378">
            <a:off x="5630863" y="58816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00" name="Rectangle 122">
            <a:extLst>
              <a:ext uri="{FF2B5EF4-FFF2-40B4-BE49-F238E27FC236}">
                <a16:creationId xmlns:a16="http://schemas.microsoft.com/office/drawing/2014/main" id="{D85F7CAA-6373-B62C-61C0-1BE6DB8E1980}"/>
              </a:ext>
            </a:extLst>
          </p:cNvPr>
          <p:cNvSpPr>
            <a:spLocks noChangeArrowheads="1"/>
          </p:cNvSpPr>
          <p:nvPr/>
        </p:nvSpPr>
        <p:spPr bwMode="auto">
          <a:xfrm rot="-5908378">
            <a:off x="6346826" y="58785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01" name="Rectangle 129">
            <a:extLst>
              <a:ext uri="{FF2B5EF4-FFF2-40B4-BE49-F238E27FC236}">
                <a16:creationId xmlns:a16="http://schemas.microsoft.com/office/drawing/2014/main" id="{95BF082E-486E-602D-444E-81FAB9F4F71C}"/>
              </a:ext>
            </a:extLst>
          </p:cNvPr>
          <p:cNvSpPr>
            <a:spLocks noChangeArrowheads="1"/>
          </p:cNvSpPr>
          <p:nvPr/>
        </p:nvSpPr>
        <p:spPr bwMode="auto">
          <a:xfrm rot="-5908378">
            <a:off x="6580188" y="58451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02" name="Rectangle 137">
            <a:extLst>
              <a:ext uri="{FF2B5EF4-FFF2-40B4-BE49-F238E27FC236}">
                <a16:creationId xmlns:a16="http://schemas.microsoft.com/office/drawing/2014/main" id="{1E0B9A9B-7280-A672-ECEA-4EA16BD8A1E5}"/>
              </a:ext>
            </a:extLst>
          </p:cNvPr>
          <p:cNvSpPr>
            <a:spLocks noChangeArrowheads="1"/>
          </p:cNvSpPr>
          <p:nvPr/>
        </p:nvSpPr>
        <p:spPr bwMode="auto">
          <a:xfrm rot="-5908378">
            <a:off x="6726238" y="5734050"/>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03" name="Rectangle 146">
            <a:extLst>
              <a:ext uri="{FF2B5EF4-FFF2-40B4-BE49-F238E27FC236}">
                <a16:creationId xmlns:a16="http://schemas.microsoft.com/office/drawing/2014/main" id="{5F5A8D6D-DDD1-CA60-53E6-37050E6ACB8F}"/>
              </a:ext>
            </a:extLst>
          </p:cNvPr>
          <p:cNvSpPr>
            <a:spLocks noChangeArrowheads="1"/>
          </p:cNvSpPr>
          <p:nvPr/>
        </p:nvSpPr>
        <p:spPr bwMode="auto">
          <a:xfrm rot="-5908378">
            <a:off x="7045326" y="57753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04" name="Rectangle 152">
            <a:extLst>
              <a:ext uri="{FF2B5EF4-FFF2-40B4-BE49-F238E27FC236}">
                <a16:creationId xmlns:a16="http://schemas.microsoft.com/office/drawing/2014/main" id="{AB0B6696-FA35-5F09-852E-63B83E656A37}"/>
              </a:ext>
            </a:extLst>
          </p:cNvPr>
          <p:cNvSpPr>
            <a:spLocks noChangeArrowheads="1"/>
          </p:cNvSpPr>
          <p:nvPr/>
        </p:nvSpPr>
        <p:spPr bwMode="auto">
          <a:xfrm rot="-5908378">
            <a:off x="7280276" y="57404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05" name="Rectangle 169">
            <a:extLst>
              <a:ext uri="{FF2B5EF4-FFF2-40B4-BE49-F238E27FC236}">
                <a16:creationId xmlns:a16="http://schemas.microsoft.com/office/drawing/2014/main" id="{BB3B3B2F-7225-EE81-9458-B7C4C60BCAFE}"/>
              </a:ext>
            </a:extLst>
          </p:cNvPr>
          <p:cNvSpPr>
            <a:spLocks noChangeArrowheads="1"/>
          </p:cNvSpPr>
          <p:nvPr/>
        </p:nvSpPr>
        <p:spPr bwMode="auto">
          <a:xfrm rot="-5908378">
            <a:off x="7810501" y="13033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06" name="Rectangle 170">
            <a:extLst>
              <a:ext uri="{FF2B5EF4-FFF2-40B4-BE49-F238E27FC236}">
                <a16:creationId xmlns:a16="http://schemas.microsoft.com/office/drawing/2014/main" id="{B1AEF5E7-C60D-5FCB-FD5F-6CF79308FB14}"/>
              </a:ext>
            </a:extLst>
          </p:cNvPr>
          <p:cNvSpPr>
            <a:spLocks noChangeArrowheads="1"/>
          </p:cNvSpPr>
          <p:nvPr/>
        </p:nvSpPr>
        <p:spPr bwMode="auto">
          <a:xfrm rot="-5908378">
            <a:off x="7634288" y="1127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07" name="Rectangle 172">
            <a:extLst>
              <a:ext uri="{FF2B5EF4-FFF2-40B4-BE49-F238E27FC236}">
                <a16:creationId xmlns:a16="http://schemas.microsoft.com/office/drawing/2014/main" id="{010291E1-3B20-FA1A-447A-EFA5A59A6B75}"/>
              </a:ext>
            </a:extLst>
          </p:cNvPr>
          <p:cNvSpPr>
            <a:spLocks noChangeArrowheads="1"/>
          </p:cNvSpPr>
          <p:nvPr/>
        </p:nvSpPr>
        <p:spPr bwMode="auto">
          <a:xfrm rot="-76581">
            <a:off x="4249738" y="5680075"/>
            <a:ext cx="5207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Mums</a:t>
            </a:r>
            <a:endParaRPr lang="en-US" altLang="en-US" sz="2400">
              <a:latin typeface="Times New Roman" panose="02020603050405020304" pitchFamily="18" charset="0"/>
            </a:endParaRPr>
          </a:p>
        </p:txBody>
      </p:sp>
      <p:sp>
        <p:nvSpPr>
          <p:cNvPr id="213008" name="Rectangle 173">
            <a:extLst>
              <a:ext uri="{FF2B5EF4-FFF2-40B4-BE49-F238E27FC236}">
                <a16:creationId xmlns:a16="http://schemas.microsoft.com/office/drawing/2014/main" id="{76D0072C-D1DA-7FD4-C4C8-37EC7372CCBE}"/>
              </a:ext>
            </a:extLst>
          </p:cNvPr>
          <p:cNvSpPr>
            <a:spLocks noChangeArrowheads="1"/>
          </p:cNvSpPr>
          <p:nvPr/>
        </p:nvSpPr>
        <p:spPr bwMode="auto">
          <a:xfrm rot="-5908378">
            <a:off x="4441826" y="53927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09" name="Rectangle 174">
            <a:extLst>
              <a:ext uri="{FF2B5EF4-FFF2-40B4-BE49-F238E27FC236}">
                <a16:creationId xmlns:a16="http://schemas.microsoft.com/office/drawing/2014/main" id="{D2344014-F83A-00A2-4FD7-E9592513E5C9}"/>
              </a:ext>
            </a:extLst>
          </p:cNvPr>
          <p:cNvSpPr>
            <a:spLocks noChangeArrowheads="1"/>
          </p:cNvSpPr>
          <p:nvPr/>
        </p:nvSpPr>
        <p:spPr bwMode="auto">
          <a:xfrm rot="-5908378">
            <a:off x="4984751" y="58435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10" name="Rectangle 179">
            <a:extLst>
              <a:ext uri="{FF2B5EF4-FFF2-40B4-BE49-F238E27FC236}">
                <a16:creationId xmlns:a16="http://schemas.microsoft.com/office/drawing/2014/main" id="{BB370E7C-108B-D6AC-BF7E-C7FA2066F0FA}"/>
              </a:ext>
            </a:extLst>
          </p:cNvPr>
          <p:cNvSpPr>
            <a:spLocks noChangeArrowheads="1"/>
          </p:cNvSpPr>
          <p:nvPr/>
        </p:nvSpPr>
        <p:spPr bwMode="auto">
          <a:xfrm rot="-5908378">
            <a:off x="5219701" y="58086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11" name="Rectangle 183">
            <a:extLst>
              <a:ext uri="{FF2B5EF4-FFF2-40B4-BE49-F238E27FC236}">
                <a16:creationId xmlns:a16="http://schemas.microsoft.com/office/drawing/2014/main" id="{53EF9E08-F91B-B64C-F43E-39F4013413B1}"/>
              </a:ext>
            </a:extLst>
          </p:cNvPr>
          <p:cNvSpPr>
            <a:spLocks noChangeArrowheads="1"/>
          </p:cNvSpPr>
          <p:nvPr/>
        </p:nvSpPr>
        <p:spPr bwMode="auto">
          <a:xfrm rot="-5908378">
            <a:off x="5422901" y="5748337"/>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12" name="Rectangle 213">
            <a:extLst>
              <a:ext uri="{FF2B5EF4-FFF2-40B4-BE49-F238E27FC236}">
                <a16:creationId xmlns:a16="http://schemas.microsoft.com/office/drawing/2014/main" id="{16FD158C-3284-4C6E-E789-3B984AAC43AE}"/>
              </a:ext>
            </a:extLst>
          </p:cNvPr>
          <p:cNvSpPr>
            <a:spLocks noChangeArrowheads="1"/>
          </p:cNvSpPr>
          <p:nvPr/>
        </p:nvSpPr>
        <p:spPr bwMode="auto">
          <a:xfrm rot="-5908378">
            <a:off x="5983288" y="13366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13" name="Rectangle 238">
            <a:extLst>
              <a:ext uri="{FF2B5EF4-FFF2-40B4-BE49-F238E27FC236}">
                <a16:creationId xmlns:a16="http://schemas.microsoft.com/office/drawing/2014/main" id="{1C63217B-B74F-7123-6E29-74494CB851AF}"/>
              </a:ext>
            </a:extLst>
          </p:cNvPr>
          <p:cNvSpPr>
            <a:spLocks noChangeArrowheads="1"/>
          </p:cNvSpPr>
          <p:nvPr/>
        </p:nvSpPr>
        <p:spPr bwMode="auto">
          <a:xfrm rot="-5908378">
            <a:off x="7634288" y="1216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14" name="Rectangle 239">
            <a:extLst>
              <a:ext uri="{FF2B5EF4-FFF2-40B4-BE49-F238E27FC236}">
                <a16:creationId xmlns:a16="http://schemas.microsoft.com/office/drawing/2014/main" id="{09336380-5CEB-CE29-AFA4-B514A3A414B2}"/>
              </a:ext>
            </a:extLst>
          </p:cNvPr>
          <p:cNvSpPr>
            <a:spLocks noChangeArrowheads="1"/>
          </p:cNvSpPr>
          <p:nvPr/>
        </p:nvSpPr>
        <p:spPr bwMode="auto">
          <a:xfrm rot="-5908378">
            <a:off x="7615238" y="10937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15" name="Rectangle 240">
            <a:extLst>
              <a:ext uri="{FF2B5EF4-FFF2-40B4-BE49-F238E27FC236}">
                <a16:creationId xmlns:a16="http://schemas.microsoft.com/office/drawing/2014/main" id="{E55AEBB4-1804-BEE5-E560-BE7F2A51C8C7}"/>
              </a:ext>
            </a:extLst>
          </p:cNvPr>
          <p:cNvSpPr>
            <a:spLocks noChangeArrowheads="1"/>
          </p:cNvSpPr>
          <p:nvPr/>
        </p:nvSpPr>
        <p:spPr bwMode="auto">
          <a:xfrm rot="-5908378">
            <a:off x="7439026" y="-968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grpSp>
        <p:nvGrpSpPr>
          <p:cNvPr id="213016" name="Group 246">
            <a:extLst>
              <a:ext uri="{FF2B5EF4-FFF2-40B4-BE49-F238E27FC236}">
                <a16:creationId xmlns:a16="http://schemas.microsoft.com/office/drawing/2014/main" id="{A59681A6-AA01-A109-5B52-82505440646B}"/>
              </a:ext>
            </a:extLst>
          </p:cNvPr>
          <p:cNvGrpSpPr>
            <a:grpSpLocks/>
          </p:cNvGrpSpPr>
          <p:nvPr/>
        </p:nvGrpSpPr>
        <p:grpSpPr bwMode="auto">
          <a:xfrm rot="-576046">
            <a:off x="3490913" y="1866900"/>
            <a:ext cx="5548312" cy="4514850"/>
            <a:chOff x="2199" y="1176"/>
            <a:chExt cx="3495" cy="2844"/>
          </a:xfrm>
        </p:grpSpPr>
        <p:sp>
          <p:nvSpPr>
            <p:cNvPr id="213017" name="Rectangle 105">
              <a:extLst>
                <a:ext uri="{FF2B5EF4-FFF2-40B4-BE49-F238E27FC236}">
                  <a16:creationId xmlns:a16="http://schemas.microsoft.com/office/drawing/2014/main" id="{DF54D1AE-F0FA-B51C-9141-42F4F1E6075F}"/>
                </a:ext>
              </a:extLst>
            </p:cNvPr>
            <p:cNvSpPr>
              <a:spLocks noChangeArrowheads="1"/>
            </p:cNvSpPr>
            <p:nvPr/>
          </p:nvSpPr>
          <p:spPr bwMode="auto">
            <a:xfrm rot="-3441584">
              <a:off x="2356" y="244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18" name="Rectangle 107">
              <a:extLst>
                <a:ext uri="{FF2B5EF4-FFF2-40B4-BE49-F238E27FC236}">
                  <a16:creationId xmlns:a16="http://schemas.microsoft.com/office/drawing/2014/main" id="{8D18518B-8532-80F3-F070-F708AC4F5FBD}"/>
                </a:ext>
              </a:extLst>
            </p:cNvPr>
            <p:cNvSpPr>
              <a:spLocks noChangeArrowheads="1"/>
            </p:cNvSpPr>
            <p:nvPr/>
          </p:nvSpPr>
          <p:spPr bwMode="auto">
            <a:xfrm rot="-3441584">
              <a:off x="2636" y="255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19" name="Rectangle 108">
              <a:extLst>
                <a:ext uri="{FF2B5EF4-FFF2-40B4-BE49-F238E27FC236}">
                  <a16:creationId xmlns:a16="http://schemas.microsoft.com/office/drawing/2014/main" id="{1FA5DD0E-C0EB-62C2-4395-8402E765C7DD}"/>
                </a:ext>
              </a:extLst>
            </p:cNvPr>
            <p:cNvSpPr>
              <a:spLocks noChangeArrowheads="1"/>
            </p:cNvSpPr>
            <p:nvPr/>
          </p:nvSpPr>
          <p:spPr bwMode="auto">
            <a:xfrm rot="-3441584">
              <a:off x="2846" y="2232"/>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20" name="Rectangle 109">
              <a:extLst>
                <a:ext uri="{FF2B5EF4-FFF2-40B4-BE49-F238E27FC236}">
                  <a16:creationId xmlns:a16="http://schemas.microsoft.com/office/drawing/2014/main" id="{6A04A3CF-01BA-0653-2EF1-FE2474CE9F8A}"/>
                </a:ext>
              </a:extLst>
            </p:cNvPr>
            <p:cNvSpPr>
              <a:spLocks noChangeArrowheads="1"/>
            </p:cNvSpPr>
            <p:nvPr/>
          </p:nvSpPr>
          <p:spPr bwMode="auto">
            <a:xfrm rot="-3441584">
              <a:off x="3055" y="190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21" name="Rectangle 110">
              <a:extLst>
                <a:ext uri="{FF2B5EF4-FFF2-40B4-BE49-F238E27FC236}">
                  <a16:creationId xmlns:a16="http://schemas.microsoft.com/office/drawing/2014/main" id="{95D05C56-F47E-6898-B4FB-4119B767846A}"/>
                </a:ext>
              </a:extLst>
            </p:cNvPr>
            <p:cNvSpPr>
              <a:spLocks noChangeArrowheads="1"/>
            </p:cNvSpPr>
            <p:nvPr/>
          </p:nvSpPr>
          <p:spPr bwMode="auto">
            <a:xfrm rot="-3441584">
              <a:off x="3263" y="1578"/>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22" name="Rectangle 112">
              <a:extLst>
                <a:ext uri="{FF2B5EF4-FFF2-40B4-BE49-F238E27FC236}">
                  <a16:creationId xmlns:a16="http://schemas.microsoft.com/office/drawing/2014/main" id="{7D61AF5A-9F60-2A1D-8DE2-23EE9A055DFC}"/>
                </a:ext>
              </a:extLst>
            </p:cNvPr>
            <p:cNvSpPr>
              <a:spLocks noChangeArrowheads="1"/>
            </p:cNvSpPr>
            <p:nvPr/>
          </p:nvSpPr>
          <p:spPr bwMode="auto">
            <a:xfrm rot="-3441584">
              <a:off x="2761" y="263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23" name="Rectangle 113">
              <a:extLst>
                <a:ext uri="{FF2B5EF4-FFF2-40B4-BE49-F238E27FC236}">
                  <a16:creationId xmlns:a16="http://schemas.microsoft.com/office/drawing/2014/main" id="{143865DE-A36D-6E92-3816-9794F0D96BF0}"/>
                </a:ext>
              </a:extLst>
            </p:cNvPr>
            <p:cNvSpPr>
              <a:spLocks noChangeArrowheads="1"/>
            </p:cNvSpPr>
            <p:nvPr/>
          </p:nvSpPr>
          <p:spPr bwMode="auto">
            <a:xfrm rot="-3441584">
              <a:off x="2963" y="2299"/>
              <a:ext cx="6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24" name="Rectangle 114">
              <a:extLst>
                <a:ext uri="{FF2B5EF4-FFF2-40B4-BE49-F238E27FC236}">
                  <a16:creationId xmlns:a16="http://schemas.microsoft.com/office/drawing/2014/main" id="{385B7CD6-32FB-B9BA-1877-902F4C5FB02D}"/>
                </a:ext>
              </a:extLst>
            </p:cNvPr>
            <p:cNvSpPr>
              <a:spLocks noChangeArrowheads="1"/>
            </p:cNvSpPr>
            <p:nvPr/>
          </p:nvSpPr>
          <p:spPr bwMode="auto">
            <a:xfrm rot="-3441584">
              <a:off x="3006" y="2258"/>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25" name="Rectangle 117">
              <a:extLst>
                <a:ext uri="{FF2B5EF4-FFF2-40B4-BE49-F238E27FC236}">
                  <a16:creationId xmlns:a16="http://schemas.microsoft.com/office/drawing/2014/main" id="{53E2942B-7D77-A387-B09C-8EE4CA888B17}"/>
                </a:ext>
              </a:extLst>
            </p:cNvPr>
            <p:cNvSpPr>
              <a:spLocks noChangeArrowheads="1"/>
            </p:cNvSpPr>
            <p:nvPr/>
          </p:nvSpPr>
          <p:spPr bwMode="auto">
            <a:xfrm rot="-3441584">
              <a:off x="2887" y="271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26" name="Rectangle 118">
              <a:extLst>
                <a:ext uri="{FF2B5EF4-FFF2-40B4-BE49-F238E27FC236}">
                  <a16:creationId xmlns:a16="http://schemas.microsoft.com/office/drawing/2014/main" id="{F3BA25E7-8705-535A-9067-15CF50FCD858}"/>
                </a:ext>
              </a:extLst>
            </p:cNvPr>
            <p:cNvSpPr>
              <a:spLocks noChangeArrowheads="1"/>
            </p:cNvSpPr>
            <p:nvPr/>
          </p:nvSpPr>
          <p:spPr bwMode="auto">
            <a:xfrm rot="-3441584">
              <a:off x="3095" y="239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27" name="Rectangle 119">
              <a:extLst>
                <a:ext uri="{FF2B5EF4-FFF2-40B4-BE49-F238E27FC236}">
                  <a16:creationId xmlns:a16="http://schemas.microsoft.com/office/drawing/2014/main" id="{05B75AB4-E609-62BA-C167-DDE1E68C44ED}"/>
                </a:ext>
              </a:extLst>
            </p:cNvPr>
            <p:cNvSpPr>
              <a:spLocks noChangeArrowheads="1"/>
            </p:cNvSpPr>
            <p:nvPr/>
          </p:nvSpPr>
          <p:spPr bwMode="auto">
            <a:xfrm rot="-3441584">
              <a:off x="3304" y="206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28" name="Rectangle 120">
              <a:extLst>
                <a:ext uri="{FF2B5EF4-FFF2-40B4-BE49-F238E27FC236}">
                  <a16:creationId xmlns:a16="http://schemas.microsoft.com/office/drawing/2014/main" id="{8AA687B5-677F-0191-0DFA-B5E4CBFBA28C}"/>
                </a:ext>
              </a:extLst>
            </p:cNvPr>
            <p:cNvSpPr>
              <a:spLocks noChangeArrowheads="1"/>
            </p:cNvSpPr>
            <p:nvPr/>
          </p:nvSpPr>
          <p:spPr bwMode="auto">
            <a:xfrm rot="-3441584">
              <a:off x="3484" y="1684"/>
              <a:ext cx="16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29" name="Rectangle 121">
              <a:extLst>
                <a:ext uri="{FF2B5EF4-FFF2-40B4-BE49-F238E27FC236}">
                  <a16:creationId xmlns:a16="http://schemas.microsoft.com/office/drawing/2014/main" id="{B0D4796E-D2C8-3DC6-4A10-9A10CC8C113D}"/>
                </a:ext>
              </a:extLst>
            </p:cNvPr>
            <p:cNvSpPr>
              <a:spLocks noChangeArrowheads="1"/>
            </p:cNvSpPr>
            <p:nvPr/>
          </p:nvSpPr>
          <p:spPr bwMode="auto">
            <a:xfrm rot="-3441584">
              <a:off x="3601" y="1602"/>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30" name="Rectangle 123">
              <a:extLst>
                <a:ext uri="{FF2B5EF4-FFF2-40B4-BE49-F238E27FC236}">
                  <a16:creationId xmlns:a16="http://schemas.microsoft.com/office/drawing/2014/main" id="{7B25C303-2C9B-4E9F-7855-80EBD2C93F4F}"/>
                </a:ext>
              </a:extLst>
            </p:cNvPr>
            <p:cNvSpPr>
              <a:spLocks noChangeArrowheads="1"/>
            </p:cNvSpPr>
            <p:nvPr/>
          </p:nvSpPr>
          <p:spPr bwMode="auto">
            <a:xfrm rot="-3441584">
              <a:off x="3262" y="296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31" name="Rectangle 124">
              <a:extLst>
                <a:ext uri="{FF2B5EF4-FFF2-40B4-BE49-F238E27FC236}">
                  <a16:creationId xmlns:a16="http://schemas.microsoft.com/office/drawing/2014/main" id="{B8300095-6F07-1F2F-5FD7-114996214475}"/>
                </a:ext>
              </a:extLst>
            </p:cNvPr>
            <p:cNvSpPr>
              <a:spLocks noChangeArrowheads="1"/>
            </p:cNvSpPr>
            <p:nvPr/>
          </p:nvSpPr>
          <p:spPr bwMode="auto">
            <a:xfrm rot="-3441584">
              <a:off x="3471" y="263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32" name="Rectangle 125">
              <a:extLst>
                <a:ext uri="{FF2B5EF4-FFF2-40B4-BE49-F238E27FC236}">
                  <a16:creationId xmlns:a16="http://schemas.microsoft.com/office/drawing/2014/main" id="{64BB0606-3D0F-F74A-7106-8FD0A367BCC7}"/>
                </a:ext>
              </a:extLst>
            </p:cNvPr>
            <p:cNvSpPr>
              <a:spLocks noChangeArrowheads="1"/>
            </p:cNvSpPr>
            <p:nvPr/>
          </p:nvSpPr>
          <p:spPr bwMode="auto">
            <a:xfrm rot="-3441584">
              <a:off x="3665" y="2280"/>
              <a:ext cx="9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33" name="Rectangle 126">
              <a:extLst>
                <a:ext uri="{FF2B5EF4-FFF2-40B4-BE49-F238E27FC236}">
                  <a16:creationId xmlns:a16="http://schemas.microsoft.com/office/drawing/2014/main" id="{16CDE6C5-DE24-F80A-FB6B-A2C3AB14E225}"/>
                </a:ext>
              </a:extLst>
            </p:cNvPr>
            <p:cNvSpPr>
              <a:spLocks noChangeArrowheads="1"/>
            </p:cNvSpPr>
            <p:nvPr/>
          </p:nvSpPr>
          <p:spPr bwMode="auto">
            <a:xfrm rot="-3441584">
              <a:off x="3733" y="2224"/>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34" name="Rectangle 127">
              <a:extLst>
                <a:ext uri="{FF2B5EF4-FFF2-40B4-BE49-F238E27FC236}">
                  <a16:creationId xmlns:a16="http://schemas.microsoft.com/office/drawing/2014/main" id="{B08E07EC-4FB6-DC30-7EA5-E96E150BB29F}"/>
                </a:ext>
              </a:extLst>
            </p:cNvPr>
            <p:cNvSpPr>
              <a:spLocks noChangeArrowheads="1"/>
            </p:cNvSpPr>
            <p:nvPr/>
          </p:nvSpPr>
          <p:spPr bwMode="auto">
            <a:xfrm rot="-3441584">
              <a:off x="3852" y="1911"/>
              <a:ext cx="19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35" name="Rectangle 128">
              <a:extLst>
                <a:ext uri="{FF2B5EF4-FFF2-40B4-BE49-F238E27FC236}">
                  <a16:creationId xmlns:a16="http://schemas.microsoft.com/office/drawing/2014/main" id="{AA92D7B9-6E68-1123-7040-21CFFB2E1950}"/>
                </a:ext>
              </a:extLst>
            </p:cNvPr>
            <p:cNvSpPr>
              <a:spLocks noChangeArrowheads="1"/>
            </p:cNvSpPr>
            <p:nvPr/>
          </p:nvSpPr>
          <p:spPr bwMode="auto">
            <a:xfrm rot="-3441584">
              <a:off x="3994" y="181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36" name="Rectangle 130">
              <a:extLst>
                <a:ext uri="{FF2B5EF4-FFF2-40B4-BE49-F238E27FC236}">
                  <a16:creationId xmlns:a16="http://schemas.microsoft.com/office/drawing/2014/main" id="{99D16632-4182-D86D-E4AC-D22AF5741756}"/>
                </a:ext>
              </a:extLst>
            </p:cNvPr>
            <p:cNvSpPr>
              <a:spLocks noChangeArrowheads="1"/>
            </p:cNvSpPr>
            <p:nvPr/>
          </p:nvSpPr>
          <p:spPr bwMode="auto">
            <a:xfrm rot="-3441584">
              <a:off x="3387" y="304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37" name="Rectangle 131">
              <a:extLst>
                <a:ext uri="{FF2B5EF4-FFF2-40B4-BE49-F238E27FC236}">
                  <a16:creationId xmlns:a16="http://schemas.microsoft.com/office/drawing/2014/main" id="{699FF008-46E3-1B48-F6F4-C2DC92D22EF8}"/>
                </a:ext>
              </a:extLst>
            </p:cNvPr>
            <p:cNvSpPr>
              <a:spLocks noChangeArrowheads="1"/>
            </p:cNvSpPr>
            <p:nvPr/>
          </p:nvSpPr>
          <p:spPr bwMode="auto">
            <a:xfrm rot="-3441584">
              <a:off x="3596" y="271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38" name="Rectangle 132">
              <a:extLst>
                <a:ext uri="{FF2B5EF4-FFF2-40B4-BE49-F238E27FC236}">
                  <a16:creationId xmlns:a16="http://schemas.microsoft.com/office/drawing/2014/main" id="{43BA34AE-261A-4505-1334-4979D9BFB07B}"/>
                </a:ext>
              </a:extLst>
            </p:cNvPr>
            <p:cNvSpPr>
              <a:spLocks noChangeArrowheads="1"/>
            </p:cNvSpPr>
            <p:nvPr/>
          </p:nvSpPr>
          <p:spPr bwMode="auto">
            <a:xfrm rot="-3441584">
              <a:off x="3806" y="238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39" name="Rectangle 133">
              <a:extLst>
                <a:ext uri="{FF2B5EF4-FFF2-40B4-BE49-F238E27FC236}">
                  <a16:creationId xmlns:a16="http://schemas.microsoft.com/office/drawing/2014/main" id="{E6AEBFC7-3227-C833-836D-3ED961461BAF}"/>
                </a:ext>
              </a:extLst>
            </p:cNvPr>
            <p:cNvSpPr>
              <a:spLocks noChangeArrowheads="1"/>
            </p:cNvSpPr>
            <p:nvPr/>
          </p:nvSpPr>
          <p:spPr bwMode="auto">
            <a:xfrm rot="-3441584">
              <a:off x="4015" y="206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40" name="Rectangle 134">
              <a:extLst>
                <a:ext uri="{FF2B5EF4-FFF2-40B4-BE49-F238E27FC236}">
                  <a16:creationId xmlns:a16="http://schemas.microsoft.com/office/drawing/2014/main" id="{57CCE184-D97A-169B-DEEF-E219CAAA1873}"/>
                </a:ext>
              </a:extLst>
            </p:cNvPr>
            <p:cNvSpPr>
              <a:spLocks noChangeArrowheads="1"/>
            </p:cNvSpPr>
            <p:nvPr/>
          </p:nvSpPr>
          <p:spPr bwMode="auto">
            <a:xfrm rot="-3441584">
              <a:off x="4224" y="1734"/>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41" name="Rectangle 135">
              <a:extLst>
                <a:ext uri="{FF2B5EF4-FFF2-40B4-BE49-F238E27FC236}">
                  <a16:creationId xmlns:a16="http://schemas.microsoft.com/office/drawing/2014/main" id="{FFAE201B-C5B5-4469-B3C1-1AF099D255EA}"/>
                </a:ext>
              </a:extLst>
            </p:cNvPr>
            <p:cNvSpPr>
              <a:spLocks noChangeArrowheads="1"/>
            </p:cNvSpPr>
            <p:nvPr/>
          </p:nvSpPr>
          <p:spPr bwMode="auto">
            <a:xfrm rot="-3441584">
              <a:off x="4411" y="1365"/>
              <a:ext cx="12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42" name="Rectangle 136">
              <a:extLst>
                <a:ext uri="{FF2B5EF4-FFF2-40B4-BE49-F238E27FC236}">
                  <a16:creationId xmlns:a16="http://schemas.microsoft.com/office/drawing/2014/main" id="{5B17AEA8-0A46-3776-FEE6-5F27DEE19617}"/>
                </a:ext>
              </a:extLst>
            </p:cNvPr>
            <p:cNvSpPr>
              <a:spLocks noChangeArrowheads="1"/>
            </p:cNvSpPr>
            <p:nvPr/>
          </p:nvSpPr>
          <p:spPr bwMode="auto">
            <a:xfrm rot="-3441584">
              <a:off x="4503" y="1296"/>
              <a:ext cx="3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43" name="Rectangle 138">
              <a:extLst>
                <a:ext uri="{FF2B5EF4-FFF2-40B4-BE49-F238E27FC236}">
                  <a16:creationId xmlns:a16="http://schemas.microsoft.com/office/drawing/2014/main" id="{10AA17C6-8B81-22B0-D09A-28CEDCE72D87}"/>
                </a:ext>
              </a:extLst>
            </p:cNvPr>
            <p:cNvSpPr>
              <a:spLocks noChangeArrowheads="1"/>
            </p:cNvSpPr>
            <p:nvPr/>
          </p:nvSpPr>
          <p:spPr bwMode="auto">
            <a:xfrm rot="-3441584">
              <a:off x="3372" y="3337"/>
              <a:ext cx="3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44" name="Rectangle 139">
              <a:extLst>
                <a:ext uri="{FF2B5EF4-FFF2-40B4-BE49-F238E27FC236}">
                  <a16:creationId xmlns:a16="http://schemas.microsoft.com/office/drawing/2014/main" id="{1B461299-0A76-815A-AEE8-74929C84097C}"/>
                </a:ext>
              </a:extLst>
            </p:cNvPr>
            <p:cNvSpPr>
              <a:spLocks noChangeArrowheads="1"/>
            </p:cNvSpPr>
            <p:nvPr/>
          </p:nvSpPr>
          <p:spPr bwMode="auto">
            <a:xfrm rot="-3441584">
              <a:off x="3512" y="312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45" name="Rectangle 140">
              <a:extLst>
                <a:ext uri="{FF2B5EF4-FFF2-40B4-BE49-F238E27FC236}">
                  <a16:creationId xmlns:a16="http://schemas.microsoft.com/office/drawing/2014/main" id="{EDBA2893-00AD-E7D1-AE01-2D9A20F0998E}"/>
                </a:ext>
              </a:extLst>
            </p:cNvPr>
            <p:cNvSpPr>
              <a:spLocks noChangeArrowheads="1"/>
            </p:cNvSpPr>
            <p:nvPr/>
          </p:nvSpPr>
          <p:spPr bwMode="auto">
            <a:xfrm rot="-3441584">
              <a:off x="3721" y="279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46" name="Rectangle 141">
              <a:extLst>
                <a:ext uri="{FF2B5EF4-FFF2-40B4-BE49-F238E27FC236}">
                  <a16:creationId xmlns:a16="http://schemas.microsoft.com/office/drawing/2014/main" id="{47364DDF-D3C5-6126-0CAD-6B9FF6130B4F}"/>
                </a:ext>
              </a:extLst>
            </p:cNvPr>
            <p:cNvSpPr>
              <a:spLocks noChangeArrowheads="1"/>
            </p:cNvSpPr>
            <p:nvPr/>
          </p:nvSpPr>
          <p:spPr bwMode="auto">
            <a:xfrm rot="-3441584">
              <a:off x="3930" y="246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47" name="Rectangle 142">
              <a:extLst>
                <a:ext uri="{FF2B5EF4-FFF2-40B4-BE49-F238E27FC236}">
                  <a16:creationId xmlns:a16="http://schemas.microsoft.com/office/drawing/2014/main" id="{18EB1099-D987-050D-C665-54DEB14D920A}"/>
                </a:ext>
              </a:extLst>
            </p:cNvPr>
            <p:cNvSpPr>
              <a:spLocks noChangeArrowheads="1"/>
            </p:cNvSpPr>
            <p:nvPr/>
          </p:nvSpPr>
          <p:spPr bwMode="auto">
            <a:xfrm rot="-3441584">
              <a:off x="4139" y="214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48" name="Rectangle 143">
              <a:extLst>
                <a:ext uri="{FF2B5EF4-FFF2-40B4-BE49-F238E27FC236}">
                  <a16:creationId xmlns:a16="http://schemas.microsoft.com/office/drawing/2014/main" id="{7799238D-CCF8-5C33-3356-33E901C31E43}"/>
                </a:ext>
              </a:extLst>
            </p:cNvPr>
            <p:cNvSpPr>
              <a:spLocks noChangeArrowheads="1"/>
            </p:cNvSpPr>
            <p:nvPr/>
          </p:nvSpPr>
          <p:spPr bwMode="auto">
            <a:xfrm rot="-3441584">
              <a:off x="4349" y="181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49" name="Rectangle 144">
              <a:extLst>
                <a:ext uri="{FF2B5EF4-FFF2-40B4-BE49-F238E27FC236}">
                  <a16:creationId xmlns:a16="http://schemas.microsoft.com/office/drawing/2014/main" id="{26B299D4-2546-E032-2D02-3ECDA7F3A039}"/>
                </a:ext>
              </a:extLst>
            </p:cNvPr>
            <p:cNvSpPr>
              <a:spLocks noChangeArrowheads="1"/>
            </p:cNvSpPr>
            <p:nvPr/>
          </p:nvSpPr>
          <p:spPr bwMode="auto">
            <a:xfrm rot="-3441584">
              <a:off x="4558" y="148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50" name="Rectangle 145">
              <a:extLst>
                <a:ext uri="{FF2B5EF4-FFF2-40B4-BE49-F238E27FC236}">
                  <a16:creationId xmlns:a16="http://schemas.microsoft.com/office/drawing/2014/main" id="{1CC9ECCC-48C7-EFD5-5857-2D8046EB14E6}"/>
                </a:ext>
              </a:extLst>
            </p:cNvPr>
            <p:cNvSpPr>
              <a:spLocks noChangeArrowheads="1"/>
            </p:cNvSpPr>
            <p:nvPr/>
          </p:nvSpPr>
          <p:spPr bwMode="auto">
            <a:xfrm rot="-3441584">
              <a:off x="4767" y="116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51" name="Rectangle 147">
              <a:extLst>
                <a:ext uri="{FF2B5EF4-FFF2-40B4-BE49-F238E27FC236}">
                  <a16:creationId xmlns:a16="http://schemas.microsoft.com/office/drawing/2014/main" id="{1009BA03-0ECA-044C-B043-9D28E91556A5}"/>
                </a:ext>
              </a:extLst>
            </p:cNvPr>
            <p:cNvSpPr>
              <a:spLocks noChangeArrowheads="1"/>
            </p:cNvSpPr>
            <p:nvPr/>
          </p:nvSpPr>
          <p:spPr bwMode="auto">
            <a:xfrm rot="-3441584">
              <a:off x="3636" y="319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52" name="Rectangle 148">
              <a:extLst>
                <a:ext uri="{FF2B5EF4-FFF2-40B4-BE49-F238E27FC236}">
                  <a16:creationId xmlns:a16="http://schemas.microsoft.com/office/drawing/2014/main" id="{B1294233-38C7-62A0-E3DB-722838E565B5}"/>
                </a:ext>
              </a:extLst>
            </p:cNvPr>
            <p:cNvSpPr>
              <a:spLocks noChangeArrowheads="1"/>
            </p:cNvSpPr>
            <p:nvPr/>
          </p:nvSpPr>
          <p:spPr bwMode="auto">
            <a:xfrm rot="-3441584">
              <a:off x="3759" y="2709"/>
              <a:ext cx="416"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53" name="Rectangle 149">
              <a:extLst>
                <a:ext uri="{FF2B5EF4-FFF2-40B4-BE49-F238E27FC236}">
                  <a16:creationId xmlns:a16="http://schemas.microsoft.com/office/drawing/2014/main" id="{DCBBE594-18E1-2C46-E4A1-7651DCDC552E}"/>
                </a:ext>
              </a:extLst>
            </p:cNvPr>
            <p:cNvSpPr>
              <a:spLocks noChangeArrowheads="1"/>
            </p:cNvSpPr>
            <p:nvPr/>
          </p:nvSpPr>
          <p:spPr bwMode="auto">
            <a:xfrm rot="-3441584">
              <a:off x="4072" y="251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54" name="Rectangle 150">
              <a:extLst>
                <a:ext uri="{FF2B5EF4-FFF2-40B4-BE49-F238E27FC236}">
                  <a16:creationId xmlns:a16="http://schemas.microsoft.com/office/drawing/2014/main" id="{A7A7AF64-4B14-8BBA-5E5A-392F986EE476}"/>
                </a:ext>
              </a:extLst>
            </p:cNvPr>
            <p:cNvSpPr>
              <a:spLocks noChangeArrowheads="1"/>
            </p:cNvSpPr>
            <p:nvPr/>
          </p:nvSpPr>
          <p:spPr bwMode="auto">
            <a:xfrm rot="-3441584">
              <a:off x="4264" y="222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55" name="Rectangle 151">
              <a:extLst>
                <a:ext uri="{FF2B5EF4-FFF2-40B4-BE49-F238E27FC236}">
                  <a16:creationId xmlns:a16="http://schemas.microsoft.com/office/drawing/2014/main" id="{4867EB97-8210-F5B4-C112-87F2B66A9549}"/>
                </a:ext>
              </a:extLst>
            </p:cNvPr>
            <p:cNvSpPr>
              <a:spLocks noChangeArrowheads="1"/>
            </p:cNvSpPr>
            <p:nvPr/>
          </p:nvSpPr>
          <p:spPr bwMode="auto">
            <a:xfrm rot="-3441584">
              <a:off x="4473" y="1892"/>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56" name="Rectangle 153">
              <a:extLst>
                <a:ext uri="{FF2B5EF4-FFF2-40B4-BE49-F238E27FC236}">
                  <a16:creationId xmlns:a16="http://schemas.microsoft.com/office/drawing/2014/main" id="{0F7C126A-16C4-E57B-1799-CEA8E5A894E7}"/>
                </a:ext>
              </a:extLst>
            </p:cNvPr>
            <p:cNvSpPr>
              <a:spLocks noChangeArrowheads="1"/>
            </p:cNvSpPr>
            <p:nvPr/>
          </p:nvSpPr>
          <p:spPr bwMode="auto">
            <a:xfrm rot="-3441584">
              <a:off x="3762" y="328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57" name="Rectangle 154">
              <a:extLst>
                <a:ext uri="{FF2B5EF4-FFF2-40B4-BE49-F238E27FC236}">
                  <a16:creationId xmlns:a16="http://schemas.microsoft.com/office/drawing/2014/main" id="{0316D83A-3404-D432-2ADE-84D8BC8BECAA}"/>
                </a:ext>
              </a:extLst>
            </p:cNvPr>
            <p:cNvSpPr>
              <a:spLocks noChangeArrowheads="1"/>
            </p:cNvSpPr>
            <p:nvPr/>
          </p:nvSpPr>
          <p:spPr bwMode="auto">
            <a:xfrm rot="-3441584">
              <a:off x="3971" y="295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58" name="Rectangle 155">
              <a:extLst>
                <a:ext uri="{FF2B5EF4-FFF2-40B4-BE49-F238E27FC236}">
                  <a16:creationId xmlns:a16="http://schemas.microsoft.com/office/drawing/2014/main" id="{56C9DFCB-1A68-8FFA-6D9E-2E6019BAEE95}"/>
                </a:ext>
              </a:extLst>
            </p:cNvPr>
            <p:cNvSpPr>
              <a:spLocks noChangeArrowheads="1"/>
            </p:cNvSpPr>
            <p:nvPr/>
          </p:nvSpPr>
          <p:spPr bwMode="auto">
            <a:xfrm rot="-3441584">
              <a:off x="4180" y="262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59" name="Rectangle 156">
              <a:extLst>
                <a:ext uri="{FF2B5EF4-FFF2-40B4-BE49-F238E27FC236}">
                  <a16:creationId xmlns:a16="http://schemas.microsoft.com/office/drawing/2014/main" id="{5A5BF21B-798A-1867-3C8A-E581F58DE2D8}"/>
                </a:ext>
              </a:extLst>
            </p:cNvPr>
            <p:cNvSpPr>
              <a:spLocks noChangeArrowheads="1"/>
            </p:cNvSpPr>
            <p:nvPr/>
          </p:nvSpPr>
          <p:spPr bwMode="auto">
            <a:xfrm rot="-3441584">
              <a:off x="4359" y="2245"/>
              <a:ext cx="16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60" name="Rectangle 157">
              <a:extLst>
                <a:ext uri="{FF2B5EF4-FFF2-40B4-BE49-F238E27FC236}">
                  <a16:creationId xmlns:a16="http://schemas.microsoft.com/office/drawing/2014/main" id="{A8C80CE2-64AE-3C58-6345-8910520D9F1D}"/>
                </a:ext>
              </a:extLst>
            </p:cNvPr>
            <p:cNvSpPr>
              <a:spLocks noChangeArrowheads="1"/>
            </p:cNvSpPr>
            <p:nvPr/>
          </p:nvSpPr>
          <p:spPr bwMode="auto">
            <a:xfrm rot="-3441584">
              <a:off x="4477" y="2164"/>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61" name="Rectangle 158">
              <a:extLst>
                <a:ext uri="{FF2B5EF4-FFF2-40B4-BE49-F238E27FC236}">
                  <a16:creationId xmlns:a16="http://schemas.microsoft.com/office/drawing/2014/main" id="{5259003E-0880-8F2E-76EE-D615EE58D538}"/>
                </a:ext>
              </a:extLst>
            </p:cNvPr>
            <p:cNvSpPr>
              <a:spLocks noChangeArrowheads="1"/>
            </p:cNvSpPr>
            <p:nvPr/>
          </p:nvSpPr>
          <p:spPr bwMode="auto">
            <a:xfrm rot="-3441584">
              <a:off x="3678" y="368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62" name="Rectangle 159">
              <a:extLst>
                <a:ext uri="{FF2B5EF4-FFF2-40B4-BE49-F238E27FC236}">
                  <a16:creationId xmlns:a16="http://schemas.microsoft.com/office/drawing/2014/main" id="{4442B4D9-23DA-6BCA-91A7-5B3A6A279D54}"/>
                </a:ext>
              </a:extLst>
            </p:cNvPr>
            <p:cNvSpPr>
              <a:spLocks noChangeArrowheads="1"/>
            </p:cNvSpPr>
            <p:nvPr/>
          </p:nvSpPr>
          <p:spPr bwMode="auto">
            <a:xfrm rot="-3441584">
              <a:off x="3888" y="336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63" name="Rectangle 160">
              <a:extLst>
                <a:ext uri="{FF2B5EF4-FFF2-40B4-BE49-F238E27FC236}">
                  <a16:creationId xmlns:a16="http://schemas.microsoft.com/office/drawing/2014/main" id="{46799A09-C4F0-FC19-0F25-838E07E08FC3}"/>
                </a:ext>
              </a:extLst>
            </p:cNvPr>
            <p:cNvSpPr>
              <a:spLocks noChangeArrowheads="1"/>
            </p:cNvSpPr>
            <p:nvPr/>
          </p:nvSpPr>
          <p:spPr bwMode="auto">
            <a:xfrm rot="-3441584">
              <a:off x="4097" y="3034"/>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64" name="Rectangle 161">
              <a:extLst>
                <a:ext uri="{FF2B5EF4-FFF2-40B4-BE49-F238E27FC236}">
                  <a16:creationId xmlns:a16="http://schemas.microsoft.com/office/drawing/2014/main" id="{FC85DEDE-F3FB-CDC6-FE61-90AEA50C1D33}"/>
                </a:ext>
              </a:extLst>
            </p:cNvPr>
            <p:cNvSpPr>
              <a:spLocks noChangeArrowheads="1"/>
            </p:cNvSpPr>
            <p:nvPr/>
          </p:nvSpPr>
          <p:spPr bwMode="auto">
            <a:xfrm rot="-3441584">
              <a:off x="4053" y="392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65" name="Rectangle 162">
              <a:extLst>
                <a:ext uri="{FF2B5EF4-FFF2-40B4-BE49-F238E27FC236}">
                  <a16:creationId xmlns:a16="http://schemas.microsoft.com/office/drawing/2014/main" id="{3C860A64-9214-4A2F-A48D-10A0F7EEC4DE}"/>
                </a:ext>
              </a:extLst>
            </p:cNvPr>
            <p:cNvSpPr>
              <a:spLocks noChangeArrowheads="1"/>
            </p:cNvSpPr>
            <p:nvPr/>
          </p:nvSpPr>
          <p:spPr bwMode="auto">
            <a:xfrm rot="-3441584">
              <a:off x="4262" y="360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66" name="Rectangle 163">
              <a:extLst>
                <a:ext uri="{FF2B5EF4-FFF2-40B4-BE49-F238E27FC236}">
                  <a16:creationId xmlns:a16="http://schemas.microsoft.com/office/drawing/2014/main" id="{B565892A-D9E9-F1B9-ACF3-1571B61496CD}"/>
                </a:ext>
              </a:extLst>
            </p:cNvPr>
            <p:cNvSpPr>
              <a:spLocks noChangeArrowheads="1"/>
            </p:cNvSpPr>
            <p:nvPr/>
          </p:nvSpPr>
          <p:spPr bwMode="auto">
            <a:xfrm rot="-3441584">
              <a:off x="4432" y="361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67" name="Rectangle 164">
              <a:extLst>
                <a:ext uri="{FF2B5EF4-FFF2-40B4-BE49-F238E27FC236}">
                  <a16:creationId xmlns:a16="http://schemas.microsoft.com/office/drawing/2014/main" id="{768CEE5C-BB3C-6C8D-248D-2B4D6FFE23F6}"/>
                </a:ext>
              </a:extLst>
            </p:cNvPr>
            <p:cNvSpPr>
              <a:spLocks noChangeArrowheads="1"/>
            </p:cNvSpPr>
            <p:nvPr/>
          </p:nvSpPr>
          <p:spPr bwMode="auto">
            <a:xfrm rot="-3441584">
              <a:off x="4597" y="3354"/>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68" name="Rectangle 165">
              <a:extLst>
                <a:ext uri="{FF2B5EF4-FFF2-40B4-BE49-F238E27FC236}">
                  <a16:creationId xmlns:a16="http://schemas.microsoft.com/office/drawing/2014/main" id="{3DFD1E16-025E-6C9B-1DBA-55742199F5DC}"/>
                </a:ext>
              </a:extLst>
            </p:cNvPr>
            <p:cNvSpPr>
              <a:spLocks noChangeArrowheads="1"/>
            </p:cNvSpPr>
            <p:nvPr/>
          </p:nvSpPr>
          <p:spPr bwMode="auto">
            <a:xfrm rot="-3441584">
              <a:off x="4806" y="302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69" name="Rectangle 166">
              <a:extLst>
                <a:ext uri="{FF2B5EF4-FFF2-40B4-BE49-F238E27FC236}">
                  <a16:creationId xmlns:a16="http://schemas.microsoft.com/office/drawing/2014/main" id="{BD06726B-CA6D-DE58-6857-508201AFBB03}"/>
                </a:ext>
              </a:extLst>
            </p:cNvPr>
            <p:cNvSpPr>
              <a:spLocks noChangeArrowheads="1"/>
            </p:cNvSpPr>
            <p:nvPr/>
          </p:nvSpPr>
          <p:spPr bwMode="auto">
            <a:xfrm rot="-3441584">
              <a:off x="5016" y="270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70" name="Rectangle 167">
              <a:extLst>
                <a:ext uri="{FF2B5EF4-FFF2-40B4-BE49-F238E27FC236}">
                  <a16:creationId xmlns:a16="http://schemas.microsoft.com/office/drawing/2014/main" id="{49F3C13B-7283-B75C-B67B-F775442CEF6B}"/>
                </a:ext>
              </a:extLst>
            </p:cNvPr>
            <p:cNvSpPr>
              <a:spLocks noChangeArrowheads="1"/>
            </p:cNvSpPr>
            <p:nvPr/>
          </p:nvSpPr>
          <p:spPr bwMode="auto">
            <a:xfrm rot="-3441584">
              <a:off x="5225" y="2374"/>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71" name="Rectangle 168">
              <a:extLst>
                <a:ext uri="{FF2B5EF4-FFF2-40B4-BE49-F238E27FC236}">
                  <a16:creationId xmlns:a16="http://schemas.microsoft.com/office/drawing/2014/main" id="{B4DA2D80-3902-6FA3-FFDF-B81F88A57E14}"/>
                </a:ext>
              </a:extLst>
            </p:cNvPr>
            <p:cNvSpPr>
              <a:spLocks noChangeArrowheads="1"/>
            </p:cNvSpPr>
            <p:nvPr/>
          </p:nvSpPr>
          <p:spPr bwMode="auto">
            <a:xfrm rot="-3441584">
              <a:off x="5601" y="178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72" name="Line 171">
              <a:extLst>
                <a:ext uri="{FF2B5EF4-FFF2-40B4-BE49-F238E27FC236}">
                  <a16:creationId xmlns:a16="http://schemas.microsoft.com/office/drawing/2014/main" id="{BABEAD43-D4B5-5A7D-9987-C975BF7D1A52}"/>
                </a:ext>
              </a:extLst>
            </p:cNvPr>
            <p:cNvSpPr>
              <a:spLocks noChangeShapeType="1"/>
            </p:cNvSpPr>
            <p:nvPr/>
          </p:nvSpPr>
          <p:spPr bwMode="auto">
            <a:xfrm rot="-3441584">
              <a:off x="5032" y="2334"/>
              <a:ext cx="1"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073" name="Rectangle 175">
              <a:extLst>
                <a:ext uri="{FF2B5EF4-FFF2-40B4-BE49-F238E27FC236}">
                  <a16:creationId xmlns:a16="http://schemas.microsoft.com/office/drawing/2014/main" id="{E90D6B14-0293-EA66-A1EC-0451801E0EF8}"/>
                </a:ext>
              </a:extLst>
            </p:cNvPr>
            <p:cNvSpPr>
              <a:spLocks noChangeArrowheads="1"/>
            </p:cNvSpPr>
            <p:nvPr/>
          </p:nvSpPr>
          <p:spPr bwMode="auto">
            <a:xfrm rot="-3441584">
              <a:off x="2630" y="2378"/>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74" name="Rectangle 176">
              <a:extLst>
                <a:ext uri="{FF2B5EF4-FFF2-40B4-BE49-F238E27FC236}">
                  <a16:creationId xmlns:a16="http://schemas.microsoft.com/office/drawing/2014/main" id="{D06AEAEE-A472-A329-4561-6E3DF29C0507}"/>
                </a:ext>
              </a:extLst>
            </p:cNvPr>
            <p:cNvSpPr>
              <a:spLocks noChangeArrowheads="1"/>
            </p:cNvSpPr>
            <p:nvPr/>
          </p:nvSpPr>
          <p:spPr bwMode="auto">
            <a:xfrm rot="-3441584">
              <a:off x="2840" y="2052"/>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75" name="Rectangle 177">
              <a:extLst>
                <a:ext uri="{FF2B5EF4-FFF2-40B4-BE49-F238E27FC236}">
                  <a16:creationId xmlns:a16="http://schemas.microsoft.com/office/drawing/2014/main" id="{9456791A-0F50-801F-12BD-D344E6F648F4}"/>
                </a:ext>
              </a:extLst>
            </p:cNvPr>
            <p:cNvSpPr>
              <a:spLocks noChangeArrowheads="1"/>
            </p:cNvSpPr>
            <p:nvPr/>
          </p:nvSpPr>
          <p:spPr bwMode="auto">
            <a:xfrm rot="-3441584">
              <a:off x="3049" y="172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76" name="Rectangle 178">
              <a:extLst>
                <a:ext uri="{FF2B5EF4-FFF2-40B4-BE49-F238E27FC236}">
                  <a16:creationId xmlns:a16="http://schemas.microsoft.com/office/drawing/2014/main" id="{50064875-86E1-3A5C-4A2B-A17278E4905E}"/>
                </a:ext>
              </a:extLst>
            </p:cNvPr>
            <p:cNvSpPr>
              <a:spLocks noChangeArrowheads="1"/>
            </p:cNvSpPr>
            <p:nvPr/>
          </p:nvSpPr>
          <p:spPr bwMode="auto">
            <a:xfrm rot="-3441584">
              <a:off x="3258" y="1398"/>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77" name="Rectangle 180">
              <a:extLst>
                <a:ext uri="{FF2B5EF4-FFF2-40B4-BE49-F238E27FC236}">
                  <a16:creationId xmlns:a16="http://schemas.microsoft.com/office/drawing/2014/main" id="{C8488878-F606-022C-BD9C-063B13038158}"/>
                </a:ext>
              </a:extLst>
            </p:cNvPr>
            <p:cNvSpPr>
              <a:spLocks noChangeArrowheads="1"/>
            </p:cNvSpPr>
            <p:nvPr/>
          </p:nvSpPr>
          <p:spPr bwMode="auto">
            <a:xfrm rot="-3441584">
              <a:off x="2755" y="2458"/>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78" name="Rectangle 181">
              <a:extLst>
                <a:ext uri="{FF2B5EF4-FFF2-40B4-BE49-F238E27FC236}">
                  <a16:creationId xmlns:a16="http://schemas.microsoft.com/office/drawing/2014/main" id="{3EC9A5BB-46CD-0788-3A7C-60E0260D4FCE}"/>
                </a:ext>
              </a:extLst>
            </p:cNvPr>
            <p:cNvSpPr>
              <a:spLocks noChangeArrowheads="1"/>
            </p:cNvSpPr>
            <p:nvPr/>
          </p:nvSpPr>
          <p:spPr bwMode="auto">
            <a:xfrm rot="-3441584">
              <a:off x="2957" y="2119"/>
              <a:ext cx="64"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79" name="Rectangle 182">
              <a:extLst>
                <a:ext uri="{FF2B5EF4-FFF2-40B4-BE49-F238E27FC236}">
                  <a16:creationId xmlns:a16="http://schemas.microsoft.com/office/drawing/2014/main" id="{954BCBB5-FBF8-3720-BC0A-A17C3C38F091}"/>
                </a:ext>
              </a:extLst>
            </p:cNvPr>
            <p:cNvSpPr>
              <a:spLocks noChangeArrowheads="1"/>
            </p:cNvSpPr>
            <p:nvPr/>
          </p:nvSpPr>
          <p:spPr bwMode="auto">
            <a:xfrm rot="-3441584">
              <a:off x="3000" y="2078"/>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80" name="Rectangle 184">
              <a:extLst>
                <a:ext uri="{FF2B5EF4-FFF2-40B4-BE49-F238E27FC236}">
                  <a16:creationId xmlns:a16="http://schemas.microsoft.com/office/drawing/2014/main" id="{AB27A6D0-5813-B2A5-93EF-9E5C8345C844}"/>
                </a:ext>
              </a:extLst>
            </p:cNvPr>
            <p:cNvSpPr>
              <a:spLocks noChangeArrowheads="1"/>
            </p:cNvSpPr>
            <p:nvPr/>
          </p:nvSpPr>
          <p:spPr bwMode="auto">
            <a:xfrm rot="-3441584">
              <a:off x="2706" y="281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81" name="Rectangle 185">
              <a:extLst>
                <a:ext uri="{FF2B5EF4-FFF2-40B4-BE49-F238E27FC236}">
                  <a16:creationId xmlns:a16="http://schemas.microsoft.com/office/drawing/2014/main" id="{01BC1E4A-195F-0A0E-12DF-2068F133A08A}"/>
                </a:ext>
              </a:extLst>
            </p:cNvPr>
            <p:cNvSpPr>
              <a:spLocks noChangeArrowheads="1"/>
            </p:cNvSpPr>
            <p:nvPr/>
          </p:nvSpPr>
          <p:spPr bwMode="auto">
            <a:xfrm rot="-3441584">
              <a:off x="2881" y="253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82" name="Rectangle 186">
              <a:extLst>
                <a:ext uri="{FF2B5EF4-FFF2-40B4-BE49-F238E27FC236}">
                  <a16:creationId xmlns:a16="http://schemas.microsoft.com/office/drawing/2014/main" id="{11BB7BCA-3722-8818-F33A-482247800601}"/>
                </a:ext>
              </a:extLst>
            </p:cNvPr>
            <p:cNvSpPr>
              <a:spLocks noChangeArrowheads="1"/>
            </p:cNvSpPr>
            <p:nvPr/>
          </p:nvSpPr>
          <p:spPr bwMode="auto">
            <a:xfrm rot="-3441584">
              <a:off x="3090" y="221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83" name="Rectangle 187">
              <a:extLst>
                <a:ext uri="{FF2B5EF4-FFF2-40B4-BE49-F238E27FC236}">
                  <a16:creationId xmlns:a16="http://schemas.microsoft.com/office/drawing/2014/main" id="{82B73D0D-CFEA-84F9-5CEC-05B3ECC91F0B}"/>
                </a:ext>
              </a:extLst>
            </p:cNvPr>
            <p:cNvSpPr>
              <a:spLocks noChangeArrowheads="1"/>
            </p:cNvSpPr>
            <p:nvPr/>
          </p:nvSpPr>
          <p:spPr bwMode="auto">
            <a:xfrm rot="-3441584">
              <a:off x="3298" y="188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84" name="Rectangle 188">
              <a:extLst>
                <a:ext uri="{FF2B5EF4-FFF2-40B4-BE49-F238E27FC236}">
                  <a16:creationId xmlns:a16="http://schemas.microsoft.com/office/drawing/2014/main" id="{5A3FBF59-2C10-3119-27A7-F6F6F49D6B73}"/>
                </a:ext>
              </a:extLst>
            </p:cNvPr>
            <p:cNvSpPr>
              <a:spLocks noChangeArrowheads="1"/>
            </p:cNvSpPr>
            <p:nvPr/>
          </p:nvSpPr>
          <p:spPr bwMode="auto">
            <a:xfrm rot="-3441584">
              <a:off x="3478" y="1504"/>
              <a:ext cx="16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85" name="Rectangle 189">
              <a:extLst>
                <a:ext uri="{FF2B5EF4-FFF2-40B4-BE49-F238E27FC236}">
                  <a16:creationId xmlns:a16="http://schemas.microsoft.com/office/drawing/2014/main" id="{5E0E8575-3AD2-E117-CC19-333C61B7D5F5}"/>
                </a:ext>
              </a:extLst>
            </p:cNvPr>
            <p:cNvSpPr>
              <a:spLocks noChangeArrowheads="1"/>
            </p:cNvSpPr>
            <p:nvPr/>
          </p:nvSpPr>
          <p:spPr bwMode="auto">
            <a:xfrm rot="-3441584">
              <a:off x="3595" y="1422"/>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86" name="Rectangle 190">
              <a:extLst>
                <a:ext uri="{FF2B5EF4-FFF2-40B4-BE49-F238E27FC236}">
                  <a16:creationId xmlns:a16="http://schemas.microsoft.com/office/drawing/2014/main" id="{92F25921-DFEB-8ED3-99CE-8BEF401BAA74}"/>
                </a:ext>
              </a:extLst>
            </p:cNvPr>
            <p:cNvSpPr>
              <a:spLocks noChangeArrowheads="1"/>
            </p:cNvSpPr>
            <p:nvPr/>
          </p:nvSpPr>
          <p:spPr bwMode="auto">
            <a:xfrm rot="-3441584">
              <a:off x="3047" y="310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87" name="Rectangle 191">
              <a:extLst>
                <a:ext uri="{FF2B5EF4-FFF2-40B4-BE49-F238E27FC236}">
                  <a16:creationId xmlns:a16="http://schemas.microsoft.com/office/drawing/2014/main" id="{107E97D6-2C82-3309-6E1C-7EA12E7BF228}"/>
                </a:ext>
              </a:extLst>
            </p:cNvPr>
            <p:cNvSpPr>
              <a:spLocks noChangeArrowheads="1"/>
            </p:cNvSpPr>
            <p:nvPr/>
          </p:nvSpPr>
          <p:spPr bwMode="auto">
            <a:xfrm rot="-3441584">
              <a:off x="3256" y="278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88" name="Rectangle 192">
              <a:extLst>
                <a:ext uri="{FF2B5EF4-FFF2-40B4-BE49-F238E27FC236}">
                  <a16:creationId xmlns:a16="http://schemas.microsoft.com/office/drawing/2014/main" id="{010659C9-5686-E665-4FF5-1DAB56BB6FA6}"/>
                </a:ext>
              </a:extLst>
            </p:cNvPr>
            <p:cNvSpPr>
              <a:spLocks noChangeArrowheads="1"/>
            </p:cNvSpPr>
            <p:nvPr/>
          </p:nvSpPr>
          <p:spPr bwMode="auto">
            <a:xfrm rot="-3441584">
              <a:off x="3465" y="245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89" name="Rectangle 193">
              <a:extLst>
                <a:ext uri="{FF2B5EF4-FFF2-40B4-BE49-F238E27FC236}">
                  <a16:creationId xmlns:a16="http://schemas.microsoft.com/office/drawing/2014/main" id="{BE5E0A14-A7D3-EE9A-5252-2B0D146C4B71}"/>
                </a:ext>
              </a:extLst>
            </p:cNvPr>
            <p:cNvSpPr>
              <a:spLocks noChangeArrowheads="1"/>
            </p:cNvSpPr>
            <p:nvPr/>
          </p:nvSpPr>
          <p:spPr bwMode="auto">
            <a:xfrm rot="-3441584">
              <a:off x="3659" y="2099"/>
              <a:ext cx="9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90" name="Rectangle 194">
              <a:extLst>
                <a:ext uri="{FF2B5EF4-FFF2-40B4-BE49-F238E27FC236}">
                  <a16:creationId xmlns:a16="http://schemas.microsoft.com/office/drawing/2014/main" id="{468C8E13-19F5-7537-F5B7-695A912286B4}"/>
                </a:ext>
              </a:extLst>
            </p:cNvPr>
            <p:cNvSpPr>
              <a:spLocks noChangeArrowheads="1"/>
            </p:cNvSpPr>
            <p:nvPr/>
          </p:nvSpPr>
          <p:spPr bwMode="auto">
            <a:xfrm rot="-3441584">
              <a:off x="3727" y="2044"/>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91" name="Rectangle 195">
              <a:extLst>
                <a:ext uri="{FF2B5EF4-FFF2-40B4-BE49-F238E27FC236}">
                  <a16:creationId xmlns:a16="http://schemas.microsoft.com/office/drawing/2014/main" id="{39BFCA67-51CF-8F63-A04A-C4A53C4FF0A4}"/>
                </a:ext>
              </a:extLst>
            </p:cNvPr>
            <p:cNvSpPr>
              <a:spLocks noChangeArrowheads="1"/>
            </p:cNvSpPr>
            <p:nvPr/>
          </p:nvSpPr>
          <p:spPr bwMode="auto">
            <a:xfrm rot="-3441584">
              <a:off x="3846" y="1730"/>
              <a:ext cx="19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92" name="Rectangle 196">
              <a:extLst>
                <a:ext uri="{FF2B5EF4-FFF2-40B4-BE49-F238E27FC236}">
                  <a16:creationId xmlns:a16="http://schemas.microsoft.com/office/drawing/2014/main" id="{B96A034B-BD14-7E9E-AB67-8ED1BC17C2B0}"/>
                </a:ext>
              </a:extLst>
            </p:cNvPr>
            <p:cNvSpPr>
              <a:spLocks noChangeArrowheads="1"/>
            </p:cNvSpPr>
            <p:nvPr/>
          </p:nvSpPr>
          <p:spPr bwMode="auto">
            <a:xfrm rot="-3441584">
              <a:off x="3988" y="163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93" name="Rectangle 197">
              <a:extLst>
                <a:ext uri="{FF2B5EF4-FFF2-40B4-BE49-F238E27FC236}">
                  <a16:creationId xmlns:a16="http://schemas.microsoft.com/office/drawing/2014/main" id="{2BFDCC05-1C16-7050-7CF0-C8F0FA67C1CD}"/>
                </a:ext>
              </a:extLst>
            </p:cNvPr>
            <p:cNvSpPr>
              <a:spLocks noChangeArrowheads="1"/>
            </p:cNvSpPr>
            <p:nvPr/>
          </p:nvSpPr>
          <p:spPr bwMode="auto">
            <a:xfrm rot="-3441584">
              <a:off x="3171" y="318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94" name="Rectangle 198">
              <a:extLst>
                <a:ext uri="{FF2B5EF4-FFF2-40B4-BE49-F238E27FC236}">
                  <a16:creationId xmlns:a16="http://schemas.microsoft.com/office/drawing/2014/main" id="{85F782CD-FFE8-8C07-7DB5-9A6DD8A05775}"/>
                </a:ext>
              </a:extLst>
            </p:cNvPr>
            <p:cNvSpPr>
              <a:spLocks noChangeArrowheads="1"/>
            </p:cNvSpPr>
            <p:nvPr/>
          </p:nvSpPr>
          <p:spPr bwMode="auto">
            <a:xfrm rot="-3441584">
              <a:off x="3381" y="286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95" name="Rectangle 199">
              <a:extLst>
                <a:ext uri="{FF2B5EF4-FFF2-40B4-BE49-F238E27FC236}">
                  <a16:creationId xmlns:a16="http://schemas.microsoft.com/office/drawing/2014/main" id="{8D768450-9808-92D2-DF19-71D47A1FAD93}"/>
                </a:ext>
              </a:extLst>
            </p:cNvPr>
            <p:cNvSpPr>
              <a:spLocks noChangeArrowheads="1"/>
            </p:cNvSpPr>
            <p:nvPr/>
          </p:nvSpPr>
          <p:spPr bwMode="auto">
            <a:xfrm rot="-3441584">
              <a:off x="3590" y="253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96" name="Rectangle 200">
              <a:extLst>
                <a:ext uri="{FF2B5EF4-FFF2-40B4-BE49-F238E27FC236}">
                  <a16:creationId xmlns:a16="http://schemas.microsoft.com/office/drawing/2014/main" id="{9C9C5C32-A631-AA12-683E-1FA0BDBB276C}"/>
                </a:ext>
              </a:extLst>
            </p:cNvPr>
            <p:cNvSpPr>
              <a:spLocks noChangeArrowheads="1"/>
            </p:cNvSpPr>
            <p:nvPr/>
          </p:nvSpPr>
          <p:spPr bwMode="auto">
            <a:xfrm rot="-3441584">
              <a:off x="3800" y="220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97" name="Rectangle 201">
              <a:extLst>
                <a:ext uri="{FF2B5EF4-FFF2-40B4-BE49-F238E27FC236}">
                  <a16:creationId xmlns:a16="http://schemas.microsoft.com/office/drawing/2014/main" id="{73B5268D-D214-508D-8603-782128D541F3}"/>
                </a:ext>
              </a:extLst>
            </p:cNvPr>
            <p:cNvSpPr>
              <a:spLocks noChangeArrowheads="1"/>
            </p:cNvSpPr>
            <p:nvPr/>
          </p:nvSpPr>
          <p:spPr bwMode="auto">
            <a:xfrm rot="-3441584">
              <a:off x="4010" y="187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98" name="Rectangle 202">
              <a:extLst>
                <a:ext uri="{FF2B5EF4-FFF2-40B4-BE49-F238E27FC236}">
                  <a16:creationId xmlns:a16="http://schemas.microsoft.com/office/drawing/2014/main" id="{6BEDC4D4-69E2-3657-0C6E-4394DCAB3006}"/>
                </a:ext>
              </a:extLst>
            </p:cNvPr>
            <p:cNvSpPr>
              <a:spLocks noChangeArrowheads="1"/>
            </p:cNvSpPr>
            <p:nvPr/>
          </p:nvSpPr>
          <p:spPr bwMode="auto">
            <a:xfrm rot="-3441584">
              <a:off x="4218" y="155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099" name="Rectangle 203">
              <a:extLst>
                <a:ext uri="{FF2B5EF4-FFF2-40B4-BE49-F238E27FC236}">
                  <a16:creationId xmlns:a16="http://schemas.microsoft.com/office/drawing/2014/main" id="{92E50846-FC03-35D1-0492-B845E8E9296A}"/>
                </a:ext>
              </a:extLst>
            </p:cNvPr>
            <p:cNvSpPr>
              <a:spLocks noChangeArrowheads="1"/>
            </p:cNvSpPr>
            <p:nvPr/>
          </p:nvSpPr>
          <p:spPr bwMode="auto">
            <a:xfrm rot="-3441584">
              <a:off x="4406" y="1185"/>
              <a:ext cx="12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00" name="Rectangle 204">
              <a:extLst>
                <a:ext uri="{FF2B5EF4-FFF2-40B4-BE49-F238E27FC236}">
                  <a16:creationId xmlns:a16="http://schemas.microsoft.com/office/drawing/2014/main" id="{51BB2425-BD17-7BEE-F0D6-833641C46699}"/>
                </a:ext>
              </a:extLst>
            </p:cNvPr>
            <p:cNvSpPr>
              <a:spLocks noChangeArrowheads="1"/>
            </p:cNvSpPr>
            <p:nvPr/>
          </p:nvSpPr>
          <p:spPr bwMode="auto">
            <a:xfrm rot="-3441584">
              <a:off x="4497" y="1116"/>
              <a:ext cx="3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01" name="Rectangle 205">
              <a:extLst>
                <a:ext uri="{FF2B5EF4-FFF2-40B4-BE49-F238E27FC236}">
                  <a16:creationId xmlns:a16="http://schemas.microsoft.com/office/drawing/2014/main" id="{634B564D-8B62-054E-FEFD-56FF8199368F}"/>
                </a:ext>
              </a:extLst>
            </p:cNvPr>
            <p:cNvSpPr>
              <a:spLocks noChangeArrowheads="1"/>
            </p:cNvSpPr>
            <p:nvPr/>
          </p:nvSpPr>
          <p:spPr bwMode="auto">
            <a:xfrm rot="-3441584">
              <a:off x="3275" y="3226"/>
              <a:ext cx="12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02" name="Rectangle 206">
              <a:extLst>
                <a:ext uri="{FF2B5EF4-FFF2-40B4-BE49-F238E27FC236}">
                  <a16:creationId xmlns:a16="http://schemas.microsoft.com/office/drawing/2014/main" id="{9721EF23-7C46-51D7-E9FE-D031FC42F853}"/>
                </a:ext>
              </a:extLst>
            </p:cNvPr>
            <p:cNvSpPr>
              <a:spLocks noChangeArrowheads="1"/>
            </p:cNvSpPr>
            <p:nvPr/>
          </p:nvSpPr>
          <p:spPr bwMode="auto">
            <a:xfrm rot="-3441584">
              <a:off x="3366" y="3157"/>
              <a:ext cx="33"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03" name="Rectangle 207">
              <a:extLst>
                <a:ext uri="{FF2B5EF4-FFF2-40B4-BE49-F238E27FC236}">
                  <a16:creationId xmlns:a16="http://schemas.microsoft.com/office/drawing/2014/main" id="{C29A17F7-2AF2-53CD-BAA9-18DC56A343BD}"/>
                </a:ext>
              </a:extLst>
            </p:cNvPr>
            <p:cNvSpPr>
              <a:spLocks noChangeArrowheads="1"/>
            </p:cNvSpPr>
            <p:nvPr/>
          </p:nvSpPr>
          <p:spPr bwMode="auto">
            <a:xfrm rot="-3441584">
              <a:off x="3506" y="294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04" name="Rectangle 208">
              <a:extLst>
                <a:ext uri="{FF2B5EF4-FFF2-40B4-BE49-F238E27FC236}">
                  <a16:creationId xmlns:a16="http://schemas.microsoft.com/office/drawing/2014/main" id="{061B5EC1-BB32-0952-89E0-66E411126707}"/>
                </a:ext>
              </a:extLst>
            </p:cNvPr>
            <p:cNvSpPr>
              <a:spLocks noChangeArrowheads="1"/>
            </p:cNvSpPr>
            <p:nvPr/>
          </p:nvSpPr>
          <p:spPr bwMode="auto">
            <a:xfrm rot="-3441584">
              <a:off x="3715" y="2612"/>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05" name="Rectangle 209">
              <a:extLst>
                <a:ext uri="{FF2B5EF4-FFF2-40B4-BE49-F238E27FC236}">
                  <a16:creationId xmlns:a16="http://schemas.microsoft.com/office/drawing/2014/main" id="{702B5CCD-7038-039A-E63C-1CDEDBF4A8EF}"/>
                </a:ext>
              </a:extLst>
            </p:cNvPr>
            <p:cNvSpPr>
              <a:spLocks noChangeArrowheads="1"/>
            </p:cNvSpPr>
            <p:nvPr/>
          </p:nvSpPr>
          <p:spPr bwMode="auto">
            <a:xfrm rot="-3441584">
              <a:off x="3924" y="2285"/>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06" name="Rectangle 210">
              <a:extLst>
                <a:ext uri="{FF2B5EF4-FFF2-40B4-BE49-F238E27FC236}">
                  <a16:creationId xmlns:a16="http://schemas.microsoft.com/office/drawing/2014/main" id="{1610FBC2-8412-FA30-5876-A69C9F7CFAC9}"/>
                </a:ext>
              </a:extLst>
            </p:cNvPr>
            <p:cNvSpPr>
              <a:spLocks noChangeArrowheads="1"/>
            </p:cNvSpPr>
            <p:nvPr/>
          </p:nvSpPr>
          <p:spPr bwMode="auto">
            <a:xfrm rot="-3441584">
              <a:off x="4133" y="195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07" name="Rectangle 211">
              <a:extLst>
                <a:ext uri="{FF2B5EF4-FFF2-40B4-BE49-F238E27FC236}">
                  <a16:creationId xmlns:a16="http://schemas.microsoft.com/office/drawing/2014/main" id="{A4A2B703-2391-D65E-25B8-BBCFF4FF251C}"/>
                </a:ext>
              </a:extLst>
            </p:cNvPr>
            <p:cNvSpPr>
              <a:spLocks noChangeArrowheads="1"/>
            </p:cNvSpPr>
            <p:nvPr/>
          </p:nvSpPr>
          <p:spPr bwMode="auto">
            <a:xfrm rot="-3441584">
              <a:off x="4343" y="163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08" name="Rectangle 212">
              <a:extLst>
                <a:ext uri="{FF2B5EF4-FFF2-40B4-BE49-F238E27FC236}">
                  <a16:creationId xmlns:a16="http://schemas.microsoft.com/office/drawing/2014/main" id="{6E0FC10D-6953-90F8-22C4-0C4C698F02F7}"/>
                </a:ext>
              </a:extLst>
            </p:cNvPr>
            <p:cNvSpPr>
              <a:spLocks noChangeArrowheads="1"/>
            </p:cNvSpPr>
            <p:nvPr/>
          </p:nvSpPr>
          <p:spPr bwMode="auto">
            <a:xfrm rot="-3441584">
              <a:off x="4553" y="130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09" name="Rectangle 214">
              <a:extLst>
                <a:ext uri="{FF2B5EF4-FFF2-40B4-BE49-F238E27FC236}">
                  <a16:creationId xmlns:a16="http://schemas.microsoft.com/office/drawing/2014/main" id="{7CC6F5E6-E32D-ADF7-10A6-1F908E86F18A}"/>
                </a:ext>
              </a:extLst>
            </p:cNvPr>
            <p:cNvSpPr>
              <a:spLocks noChangeArrowheads="1"/>
            </p:cNvSpPr>
            <p:nvPr/>
          </p:nvSpPr>
          <p:spPr bwMode="auto">
            <a:xfrm rot="-3441584">
              <a:off x="3421" y="334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10" name="Rectangle 215">
              <a:extLst>
                <a:ext uri="{FF2B5EF4-FFF2-40B4-BE49-F238E27FC236}">
                  <a16:creationId xmlns:a16="http://schemas.microsoft.com/office/drawing/2014/main" id="{FA247D13-A0BD-06F1-A95F-546CC300BC8F}"/>
                </a:ext>
              </a:extLst>
            </p:cNvPr>
            <p:cNvSpPr>
              <a:spLocks noChangeArrowheads="1"/>
            </p:cNvSpPr>
            <p:nvPr/>
          </p:nvSpPr>
          <p:spPr bwMode="auto">
            <a:xfrm rot="-3441584">
              <a:off x="3631" y="301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11" name="Rectangle 216">
              <a:extLst>
                <a:ext uri="{FF2B5EF4-FFF2-40B4-BE49-F238E27FC236}">
                  <a16:creationId xmlns:a16="http://schemas.microsoft.com/office/drawing/2014/main" id="{D6972F42-3FCC-2551-99F5-369F1AB2FCE9}"/>
                </a:ext>
              </a:extLst>
            </p:cNvPr>
            <p:cNvSpPr>
              <a:spLocks noChangeArrowheads="1"/>
            </p:cNvSpPr>
            <p:nvPr/>
          </p:nvSpPr>
          <p:spPr bwMode="auto">
            <a:xfrm rot="-3441584">
              <a:off x="3753" y="2528"/>
              <a:ext cx="416"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12" name="Rectangle 217">
              <a:extLst>
                <a:ext uri="{FF2B5EF4-FFF2-40B4-BE49-F238E27FC236}">
                  <a16:creationId xmlns:a16="http://schemas.microsoft.com/office/drawing/2014/main" id="{9BB1F0DD-BD27-E86F-6E5F-0C8F158F17BB}"/>
                </a:ext>
              </a:extLst>
            </p:cNvPr>
            <p:cNvSpPr>
              <a:spLocks noChangeArrowheads="1"/>
            </p:cNvSpPr>
            <p:nvPr/>
          </p:nvSpPr>
          <p:spPr bwMode="auto">
            <a:xfrm rot="-3441584">
              <a:off x="4066" y="233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13" name="Rectangle 218">
              <a:extLst>
                <a:ext uri="{FF2B5EF4-FFF2-40B4-BE49-F238E27FC236}">
                  <a16:creationId xmlns:a16="http://schemas.microsoft.com/office/drawing/2014/main" id="{14C46021-066E-B084-D048-17C90886DAA3}"/>
                </a:ext>
              </a:extLst>
            </p:cNvPr>
            <p:cNvSpPr>
              <a:spLocks noChangeArrowheads="1"/>
            </p:cNvSpPr>
            <p:nvPr/>
          </p:nvSpPr>
          <p:spPr bwMode="auto">
            <a:xfrm rot="-3441584">
              <a:off x="4259" y="204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14" name="Rectangle 219">
              <a:extLst>
                <a:ext uri="{FF2B5EF4-FFF2-40B4-BE49-F238E27FC236}">
                  <a16:creationId xmlns:a16="http://schemas.microsoft.com/office/drawing/2014/main" id="{A860D49B-BC56-D75F-CCAE-4DF8E0F98FF4}"/>
                </a:ext>
              </a:extLst>
            </p:cNvPr>
            <p:cNvSpPr>
              <a:spLocks noChangeArrowheads="1"/>
            </p:cNvSpPr>
            <p:nvPr/>
          </p:nvSpPr>
          <p:spPr bwMode="auto">
            <a:xfrm rot="-3441584">
              <a:off x="4467" y="1712"/>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15" name="Rectangle 220">
              <a:extLst>
                <a:ext uri="{FF2B5EF4-FFF2-40B4-BE49-F238E27FC236}">
                  <a16:creationId xmlns:a16="http://schemas.microsoft.com/office/drawing/2014/main" id="{58D4347D-8955-112A-1F4D-39F11E6375B6}"/>
                </a:ext>
              </a:extLst>
            </p:cNvPr>
            <p:cNvSpPr>
              <a:spLocks noChangeArrowheads="1"/>
            </p:cNvSpPr>
            <p:nvPr/>
          </p:nvSpPr>
          <p:spPr bwMode="auto">
            <a:xfrm rot="-3441584">
              <a:off x="3547" y="342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16" name="Rectangle 221">
              <a:extLst>
                <a:ext uri="{FF2B5EF4-FFF2-40B4-BE49-F238E27FC236}">
                  <a16:creationId xmlns:a16="http://schemas.microsoft.com/office/drawing/2014/main" id="{947165CC-E2AB-C129-76A7-68F17A422BB6}"/>
                </a:ext>
              </a:extLst>
            </p:cNvPr>
            <p:cNvSpPr>
              <a:spLocks noChangeArrowheads="1"/>
            </p:cNvSpPr>
            <p:nvPr/>
          </p:nvSpPr>
          <p:spPr bwMode="auto">
            <a:xfrm rot="-3441584">
              <a:off x="3756" y="3099"/>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17" name="Rectangle 222">
              <a:extLst>
                <a:ext uri="{FF2B5EF4-FFF2-40B4-BE49-F238E27FC236}">
                  <a16:creationId xmlns:a16="http://schemas.microsoft.com/office/drawing/2014/main" id="{518EA332-2F33-7EAE-642A-C273228330CB}"/>
                </a:ext>
              </a:extLst>
            </p:cNvPr>
            <p:cNvSpPr>
              <a:spLocks noChangeArrowheads="1"/>
            </p:cNvSpPr>
            <p:nvPr/>
          </p:nvSpPr>
          <p:spPr bwMode="auto">
            <a:xfrm rot="-3441584">
              <a:off x="3965" y="2772"/>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18" name="Rectangle 223">
              <a:extLst>
                <a:ext uri="{FF2B5EF4-FFF2-40B4-BE49-F238E27FC236}">
                  <a16:creationId xmlns:a16="http://schemas.microsoft.com/office/drawing/2014/main" id="{7C166DC6-FEF4-A6B9-1A3D-F08EADD481BC}"/>
                </a:ext>
              </a:extLst>
            </p:cNvPr>
            <p:cNvSpPr>
              <a:spLocks noChangeArrowheads="1"/>
            </p:cNvSpPr>
            <p:nvPr/>
          </p:nvSpPr>
          <p:spPr bwMode="auto">
            <a:xfrm rot="-3441584">
              <a:off x="4174" y="244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19" name="Rectangle 224">
              <a:extLst>
                <a:ext uri="{FF2B5EF4-FFF2-40B4-BE49-F238E27FC236}">
                  <a16:creationId xmlns:a16="http://schemas.microsoft.com/office/drawing/2014/main" id="{4E4ED8F6-689C-AF87-E1A9-D8B0B27B9A61}"/>
                </a:ext>
              </a:extLst>
            </p:cNvPr>
            <p:cNvSpPr>
              <a:spLocks noChangeArrowheads="1"/>
            </p:cNvSpPr>
            <p:nvPr/>
          </p:nvSpPr>
          <p:spPr bwMode="auto">
            <a:xfrm rot="-3441584">
              <a:off x="4353" y="2065"/>
              <a:ext cx="16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20" name="Rectangle 225">
              <a:extLst>
                <a:ext uri="{FF2B5EF4-FFF2-40B4-BE49-F238E27FC236}">
                  <a16:creationId xmlns:a16="http://schemas.microsoft.com/office/drawing/2014/main" id="{08054F23-5B8B-4DAA-1256-BF0EA02DF477}"/>
                </a:ext>
              </a:extLst>
            </p:cNvPr>
            <p:cNvSpPr>
              <a:spLocks noChangeArrowheads="1"/>
            </p:cNvSpPr>
            <p:nvPr/>
          </p:nvSpPr>
          <p:spPr bwMode="auto">
            <a:xfrm rot="-3441584">
              <a:off x="4471" y="198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21" name="Rectangle 226">
              <a:extLst>
                <a:ext uri="{FF2B5EF4-FFF2-40B4-BE49-F238E27FC236}">
                  <a16:creationId xmlns:a16="http://schemas.microsoft.com/office/drawing/2014/main" id="{7488B559-7C76-43EB-D546-98EEAEA4E40E}"/>
                </a:ext>
              </a:extLst>
            </p:cNvPr>
            <p:cNvSpPr>
              <a:spLocks noChangeArrowheads="1"/>
            </p:cNvSpPr>
            <p:nvPr/>
          </p:nvSpPr>
          <p:spPr bwMode="auto">
            <a:xfrm rot="-3441584">
              <a:off x="3672" y="350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22" name="Rectangle 227">
              <a:extLst>
                <a:ext uri="{FF2B5EF4-FFF2-40B4-BE49-F238E27FC236}">
                  <a16:creationId xmlns:a16="http://schemas.microsoft.com/office/drawing/2014/main" id="{58E6DBFA-4C50-8AAA-3B27-C4939E6FEE11}"/>
                </a:ext>
              </a:extLst>
            </p:cNvPr>
            <p:cNvSpPr>
              <a:spLocks noChangeArrowheads="1"/>
            </p:cNvSpPr>
            <p:nvPr/>
          </p:nvSpPr>
          <p:spPr bwMode="auto">
            <a:xfrm rot="-3441584">
              <a:off x="3882" y="318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23" name="Rectangle 228">
              <a:extLst>
                <a:ext uri="{FF2B5EF4-FFF2-40B4-BE49-F238E27FC236}">
                  <a16:creationId xmlns:a16="http://schemas.microsoft.com/office/drawing/2014/main" id="{D29DFE4B-E8FB-1AFD-348C-00588349CDB1}"/>
                </a:ext>
              </a:extLst>
            </p:cNvPr>
            <p:cNvSpPr>
              <a:spLocks noChangeArrowheads="1"/>
            </p:cNvSpPr>
            <p:nvPr/>
          </p:nvSpPr>
          <p:spPr bwMode="auto">
            <a:xfrm rot="-3441584">
              <a:off x="4091" y="2853"/>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24" name="Rectangle 229">
              <a:extLst>
                <a:ext uri="{FF2B5EF4-FFF2-40B4-BE49-F238E27FC236}">
                  <a16:creationId xmlns:a16="http://schemas.microsoft.com/office/drawing/2014/main" id="{915EC595-4959-4ACF-0A51-3A65E51F6F33}"/>
                </a:ext>
              </a:extLst>
            </p:cNvPr>
            <p:cNvSpPr>
              <a:spLocks noChangeArrowheads="1"/>
            </p:cNvSpPr>
            <p:nvPr/>
          </p:nvSpPr>
          <p:spPr bwMode="auto">
            <a:xfrm rot="-3441584">
              <a:off x="4047" y="3746"/>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25" name="Rectangle 230">
              <a:extLst>
                <a:ext uri="{FF2B5EF4-FFF2-40B4-BE49-F238E27FC236}">
                  <a16:creationId xmlns:a16="http://schemas.microsoft.com/office/drawing/2014/main" id="{9549AF97-8942-1361-A287-DAD3C31E8CEF}"/>
                </a:ext>
              </a:extLst>
            </p:cNvPr>
            <p:cNvSpPr>
              <a:spLocks noChangeArrowheads="1"/>
            </p:cNvSpPr>
            <p:nvPr/>
          </p:nvSpPr>
          <p:spPr bwMode="auto">
            <a:xfrm rot="-3441584">
              <a:off x="4256" y="342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26" name="Rectangle 231">
              <a:extLst>
                <a:ext uri="{FF2B5EF4-FFF2-40B4-BE49-F238E27FC236}">
                  <a16:creationId xmlns:a16="http://schemas.microsoft.com/office/drawing/2014/main" id="{98ECAF11-DDD7-506F-5A78-515ECD984568}"/>
                </a:ext>
              </a:extLst>
            </p:cNvPr>
            <p:cNvSpPr>
              <a:spLocks noChangeArrowheads="1"/>
            </p:cNvSpPr>
            <p:nvPr/>
          </p:nvSpPr>
          <p:spPr bwMode="auto">
            <a:xfrm rot="2236642">
              <a:off x="4123" y="3735"/>
              <a:ext cx="244" cy="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Bess</a:t>
              </a:r>
              <a:endParaRPr lang="en-US" altLang="en-US" sz="2400">
                <a:latin typeface="Times New Roman" panose="02020603050405020304" pitchFamily="18" charset="0"/>
              </a:endParaRPr>
            </a:p>
          </p:txBody>
        </p:sp>
        <p:sp>
          <p:nvSpPr>
            <p:cNvPr id="213127" name="Rectangle 232">
              <a:extLst>
                <a:ext uri="{FF2B5EF4-FFF2-40B4-BE49-F238E27FC236}">
                  <a16:creationId xmlns:a16="http://schemas.microsoft.com/office/drawing/2014/main" id="{A6280ADC-67E9-4465-66DB-46BC0302B395}"/>
                </a:ext>
              </a:extLst>
            </p:cNvPr>
            <p:cNvSpPr>
              <a:spLocks noChangeArrowheads="1"/>
            </p:cNvSpPr>
            <p:nvPr/>
          </p:nvSpPr>
          <p:spPr bwMode="auto">
            <a:xfrm rot="-3441584">
              <a:off x="4426" y="3431"/>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28" name="Rectangle 233">
              <a:extLst>
                <a:ext uri="{FF2B5EF4-FFF2-40B4-BE49-F238E27FC236}">
                  <a16:creationId xmlns:a16="http://schemas.microsoft.com/office/drawing/2014/main" id="{D230B0F3-FC6B-96A6-94AB-F74758963A74}"/>
                </a:ext>
              </a:extLst>
            </p:cNvPr>
            <p:cNvSpPr>
              <a:spLocks noChangeArrowheads="1"/>
            </p:cNvSpPr>
            <p:nvPr/>
          </p:nvSpPr>
          <p:spPr bwMode="auto">
            <a:xfrm rot="-3441584">
              <a:off x="4591" y="3174"/>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29" name="Rectangle 234">
              <a:extLst>
                <a:ext uri="{FF2B5EF4-FFF2-40B4-BE49-F238E27FC236}">
                  <a16:creationId xmlns:a16="http://schemas.microsoft.com/office/drawing/2014/main" id="{A100B3F6-2E1B-913F-4665-42C4D2F56A6F}"/>
                </a:ext>
              </a:extLst>
            </p:cNvPr>
            <p:cNvSpPr>
              <a:spLocks noChangeArrowheads="1"/>
            </p:cNvSpPr>
            <p:nvPr/>
          </p:nvSpPr>
          <p:spPr bwMode="auto">
            <a:xfrm rot="-3441584">
              <a:off x="4800" y="2847"/>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30" name="Rectangle 235">
              <a:extLst>
                <a:ext uri="{FF2B5EF4-FFF2-40B4-BE49-F238E27FC236}">
                  <a16:creationId xmlns:a16="http://schemas.microsoft.com/office/drawing/2014/main" id="{FB58C661-6825-A107-5487-C7D9452462A6}"/>
                </a:ext>
              </a:extLst>
            </p:cNvPr>
            <p:cNvSpPr>
              <a:spLocks noChangeArrowheads="1"/>
            </p:cNvSpPr>
            <p:nvPr/>
          </p:nvSpPr>
          <p:spPr bwMode="auto">
            <a:xfrm rot="-3441584">
              <a:off x="5010" y="2520"/>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31" name="Rectangle 236">
              <a:extLst>
                <a:ext uri="{FF2B5EF4-FFF2-40B4-BE49-F238E27FC236}">
                  <a16:creationId xmlns:a16="http://schemas.microsoft.com/office/drawing/2014/main" id="{048FCADC-2418-EA9A-446A-673C1FE26F0B}"/>
                </a:ext>
              </a:extLst>
            </p:cNvPr>
            <p:cNvSpPr>
              <a:spLocks noChangeArrowheads="1"/>
            </p:cNvSpPr>
            <p:nvPr/>
          </p:nvSpPr>
          <p:spPr bwMode="auto">
            <a:xfrm rot="-3441584">
              <a:off x="5219" y="2194"/>
              <a:ext cx="32"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3132" name="Rectangle 237">
              <a:extLst>
                <a:ext uri="{FF2B5EF4-FFF2-40B4-BE49-F238E27FC236}">
                  <a16:creationId xmlns:a16="http://schemas.microsoft.com/office/drawing/2014/main" id="{91328C16-D77E-1359-C7F7-E6DB1A1468A2}"/>
                </a:ext>
              </a:extLst>
            </p:cNvPr>
            <p:cNvSpPr>
              <a:spLocks noChangeArrowheads="1"/>
            </p:cNvSpPr>
            <p:nvPr/>
          </p:nvSpPr>
          <p:spPr bwMode="auto">
            <a:xfrm rot="1966336">
              <a:off x="5365" y="1751"/>
              <a:ext cx="30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Roses</a:t>
              </a:r>
              <a:endParaRPr lang="en-US" altLang="en-US" sz="2400">
                <a:latin typeface="Times New Roman" panose="02020603050405020304" pitchFamily="18" charset="0"/>
              </a:endParaRPr>
            </a:p>
          </p:txBody>
        </p:sp>
        <p:sp>
          <p:nvSpPr>
            <p:cNvPr id="213133" name="Line 241">
              <a:extLst>
                <a:ext uri="{FF2B5EF4-FFF2-40B4-BE49-F238E27FC236}">
                  <a16:creationId xmlns:a16="http://schemas.microsoft.com/office/drawing/2014/main" id="{0D042856-DBCF-9DD8-955F-834B8260461B}"/>
                </a:ext>
              </a:extLst>
            </p:cNvPr>
            <p:cNvSpPr>
              <a:spLocks noChangeShapeType="1"/>
            </p:cNvSpPr>
            <p:nvPr/>
          </p:nvSpPr>
          <p:spPr bwMode="auto">
            <a:xfrm rot="-3441584">
              <a:off x="3264" y="1928"/>
              <a:ext cx="1" cy="213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134" name="Line 242">
              <a:extLst>
                <a:ext uri="{FF2B5EF4-FFF2-40B4-BE49-F238E27FC236}">
                  <a16:creationId xmlns:a16="http://schemas.microsoft.com/office/drawing/2014/main" id="{BAE0E54E-AD08-1E95-0E46-E28073F990DC}"/>
                </a:ext>
              </a:extLst>
            </p:cNvPr>
            <p:cNvSpPr>
              <a:spLocks noChangeShapeType="1"/>
            </p:cNvSpPr>
            <p:nvPr/>
          </p:nvSpPr>
          <p:spPr bwMode="auto">
            <a:xfrm rot="-3441584">
              <a:off x="3666" y="2632"/>
              <a:ext cx="2231"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3135" name="Freeform 243">
              <a:extLst>
                <a:ext uri="{FF2B5EF4-FFF2-40B4-BE49-F238E27FC236}">
                  <a16:creationId xmlns:a16="http://schemas.microsoft.com/office/drawing/2014/main" id="{C77AFB20-7498-2AD4-1192-89B3C926BBB8}"/>
                </a:ext>
              </a:extLst>
            </p:cNvPr>
            <p:cNvSpPr>
              <a:spLocks/>
            </p:cNvSpPr>
            <p:nvPr/>
          </p:nvSpPr>
          <p:spPr bwMode="auto">
            <a:xfrm rot="-3441584">
              <a:off x="3172" y="1487"/>
              <a:ext cx="967" cy="1167"/>
            </a:xfrm>
            <a:custGeom>
              <a:avLst/>
              <a:gdLst>
                <a:gd name="T0" fmla="*/ 1541 w 964"/>
                <a:gd name="T1" fmla="*/ 1478 h 1165"/>
                <a:gd name="T2" fmla="*/ 1433 w 964"/>
                <a:gd name="T3" fmla="*/ 1478 h 1165"/>
                <a:gd name="T4" fmla="*/ 1345 w 964"/>
                <a:gd name="T5" fmla="*/ 1469 h 1165"/>
                <a:gd name="T6" fmla="*/ 1233 w 964"/>
                <a:gd name="T7" fmla="*/ 1456 h 1165"/>
                <a:gd name="T8" fmla="*/ 1166 w 964"/>
                <a:gd name="T9" fmla="*/ 1449 h 1165"/>
                <a:gd name="T10" fmla="*/ 1108 w 964"/>
                <a:gd name="T11" fmla="*/ 1441 h 1165"/>
                <a:gd name="T12" fmla="*/ 1042 w 964"/>
                <a:gd name="T13" fmla="*/ 1428 h 1165"/>
                <a:gd name="T14" fmla="*/ 981 w 964"/>
                <a:gd name="T15" fmla="*/ 1414 h 1165"/>
                <a:gd name="T16" fmla="*/ 919 w 964"/>
                <a:gd name="T17" fmla="*/ 1397 h 1165"/>
                <a:gd name="T18" fmla="*/ 858 w 964"/>
                <a:gd name="T19" fmla="*/ 1378 h 1165"/>
                <a:gd name="T20" fmla="*/ 801 w 964"/>
                <a:gd name="T21" fmla="*/ 1358 h 1165"/>
                <a:gd name="T22" fmla="*/ 740 w 964"/>
                <a:gd name="T23" fmla="*/ 1335 h 1165"/>
                <a:gd name="T24" fmla="*/ 668 w 964"/>
                <a:gd name="T25" fmla="*/ 1312 h 1165"/>
                <a:gd name="T26" fmla="*/ 596 w 964"/>
                <a:gd name="T27" fmla="*/ 1286 h 1165"/>
                <a:gd name="T28" fmla="*/ 528 w 964"/>
                <a:gd name="T29" fmla="*/ 1258 h 1165"/>
                <a:gd name="T30" fmla="*/ 473 w 964"/>
                <a:gd name="T31" fmla="*/ 1229 h 1165"/>
                <a:gd name="T32" fmla="*/ 441 w 964"/>
                <a:gd name="T33" fmla="*/ 1198 h 1165"/>
                <a:gd name="T34" fmla="*/ 411 w 964"/>
                <a:gd name="T35" fmla="*/ 1152 h 1165"/>
                <a:gd name="T36" fmla="*/ 383 w 964"/>
                <a:gd name="T37" fmla="*/ 1086 h 1165"/>
                <a:gd name="T38" fmla="*/ 356 w 964"/>
                <a:gd name="T39" fmla="*/ 1016 h 1165"/>
                <a:gd name="T40" fmla="*/ 330 w 964"/>
                <a:gd name="T41" fmla="*/ 944 h 1165"/>
                <a:gd name="T42" fmla="*/ 154 w 964"/>
                <a:gd name="T43" fmla="*/ 871 h 1165"/>
                <a:gd name="T44" fmla="*/ 132 w 964"/>
                <a:gd name="T45" fmla="*/ 834 h 1165"/>
                <a:gd name="T46" fmla="*/ 111 w 964"/>
                <a:gd name="T47" fmla="*/ 794 h 1165"/>
                <a:gd name="T48" fmla="*/ 92 w 964"/>
                <a:gd name="T49" fmla="*/ 753 h 1165"/>
                <a:gd name="T50" fmla="*/ 74 w 964"/>
                <a:gd name="T51" fmla="*/ 712 h 1165"/>
                <a:gd name="T52" fmla="*/ 58 w 964"/>
                <a:gd name="T53" fmla="*/ 669 h 1165"/>
                <a:gd name="T54" fmla="*/ 44 w 964"/>
                <a:gd name="T55" fmla="*/ 625 h 1165"/>
                <a:gd name="T56" fmla="*/ 32 w 964"/>
                <a:gd name="T57" fmla="*/ 581 h 1165"/>
                <a:gd name="T58" fmla="*/ 22 w 964"/>
                <a:gd name="T59" fmla="*/ 536 h 1165"/>
                <a:gd name="T60" fmla="*/ 14 w 964"/>
                <a:gd name="T61" fmla="*/ 490 h 1165"/>
                <a:gd name="T62" fmla="*/ 8 w 964"/>
                <a:gd name="T63" fmla="*/ 290 h 1165"/>
                <a:gd name="T64" fmla="*/ 3 w 964"/>
                <a:gd name="T65" fmla="*/ 243 h 1165"/>
                <a:gd name="T66" fmla="*/ 0 w 964"/>
                <a:gd name="T67" fmla="*/ 195 h 1165"/>
                <a:gd name="T68" fmla="*/ 0 w 964"/>
                <a:gd name="T69" fmla="*/ 147 h 1165"/>
                <a:gd name="T70" fmla="*/ 2 w 964"/>
                <a:gd name="T71" fmla="*/ 98 h 1165"/>
                <a:gd name="T72" fmla="*/ 5 w 964"/>
                <a:gd name="T73" fmla="*/ 49 h 1165"/>
                <a:gd name="T74" fmla="*/ 11 w 964"/>
                <a:gd name="T75" fmla="*/ 0 h 11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4"/>
                <a:gd name="T115" fmla="*/ 0 h 1165"/>
                <a:gd name="T116" fmla="*/ 964 w 964"/>
                <a:gd name="T117" fmla="*/ 1165 h 11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4" h="1165">
                  <a:moveTo>
                    <a:pt x="964" y="1165"/>
                  </a:moveTo>
                  <a:lnTo>
                    <a:pt x="897" y="1165"/>
                  </a:lnTo>
                  <a:lnTo>
                    <a:pt x="831" y="1159"/>
                  </a:lnTo>
                  <a:lnTo>
                    <a:pt x="766" y="1150"/>
                  </a:lnTo>
                  <a:lnTo>
                    <a:pt x="733" y="1143"/>
                  </a:lnTo>
                  <a:lnTo>
                    <a:pt x="701" y="1135"/>
                  </a:lnTo>
                  <a:lnTo>
                    <a:pt x="657" y="1122"/>
                  </a:lnTo>
                  <a:lnTo>
                    <a:pt x="616" y="1108"/>
                  </a:lnTo>
                  <a:lnTo>
                    <a:pt x="575" y="1091"/>
                  </a:lnTo>
                  <a:lnTo>
                    <a:pt x="534" y="1072"/>
                  </a:lnTo>
                  <a:lnTo>
                    <a:pt x="495" y="1052"/>
                  </a:lnTo>
                  <a:lnTo>
                    <a:pt x="458" y="1029"/>
                  </a:lnTo>
                  <a:lnTo>
                    <a:pt x="422" y="1006"/>
                  </a:lnTo>
                  <a:lnTo>
                    <a:pt x="386" y="980"/>
                  </a:lnTo>
                  <a:lnTo>
                    <a:pt x="352" y="952"/>
                  </a:lnTo>
                  <a:lnTo>
                    <a:pt x="320" y="923"/>
                  </a:lnTo>
                  <a:lnTo>
                    <a:pt x="288" y="892"/>
                  </a:lnTo>
                  <a:lnTo>
                    <a:pt x="258" y="860"/>
                  </a:lnTo>
                  <a:lnTo>
                    <a:pt x="230" y="827"/>
                  </a:lnTo>
                  <a:lnTo>
                    <a:pt x="203" y="792"/>
                  </a:lnTo>
                  <a:lnTo>
                    <a:pt x="177" y="756"/>
                  </a:lnTo>
                  <a:lnTo>
                    <a:pt x="154" y="718"/>
                  </a:lnTo>
                  <a:lnTo>
                    <a:pt x="132" y="681"/>
                  </a:lnTo>
                  <a:lnTo>
                    <a:pt x="111" y="641"/>
                  </a:lnTo>
                  <a:lnTo>
                    <a:pt x="92" y="600"/>
                  </a:lnTo>
                  <a:lnTo>
                    <a:pt x="74" y="559"/>
                  </a:lnTo>
                  <a:lnTo>
                    <a:pt x="58" y="516"/>
                  </a:lnTo>
                  <a:lnTo>
                    <a:pt x="44" y="472"/>
                  </a:lnTo>
                  <a:lnTo>
                    <a:pt x="32" y="428"/>
                  </a:lnTo>
                  <a:lnTo>
                    <a:pt x="22" y="383"/>
                  </a:lnTo>
                  <a:lnTo>
                    <a:pt x="14" y="337"/>
                  </a:lnTo>
                  <a:lnTo>
                    <a:pt x="8" y="290"/>
                  </a:lnTo>
                  <a:lnTo>
                    <a:pt x="3" y="243"/>
                  </a:lnTo>
                  <a:lnTo>
                    <a:pt x="0" y="195"/>
                  </a:lnTo>
                  <a:lnTo>
                    <a:pt x="0" y="147"/>
                  </a:lnTo>
                  <a:lnTo>
                    <a:pt x="2" y="98"/>
                  </a:lnTo>
                  <a:lnTo>
                    <a:pt x="5" y="49"/>
                  </a:lnTo>
                  <a:lnTo>
                    <a:pt x="11"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3136" name="Line 244">
              <a:extLst>
                <a:ext uri="{FF2B5EF4-FFF2-40B4-BE49-F238E27FC236}">
                  <a16:creationId xmlns:a16="http://schemas.microsoft.com/office/drawing/2014/main" id="{2B9925FF-CE72-3FB9-1C47-FA3FA27AB3AA}"/>
                </a:ext>
              </a:extLst>
            </p:cNvPr>
            <p:cNvSpPr>
              <a:spLocks noChangeShapeType="1"/>
            </p:cNvSpPr>
            <p:nvPr/>
          </p:nvSpPr>
          <p:spPr bwMode="auto">
            <a:xfrm rot="-3441584">
              <a:off x="5026" y="2154"/>
              <a:ext cx="1"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Tree>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Slide Number Placeholder 2">
            <a:extLst>
              <a:ext uri="{FF2B5EF4-FFF2-40B4-BE49-F238E27FC236}">
                <a16:creationId xmlns:a16="http://schemas.microsoft.com/office/drawing/2014/main" id="{CCD23BF2-5EF9-0719-B689-5F33CBBD2D45}"/>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283AC6EC-68D8-004B-A266-E4500A8B7333}" type="slidenum">
              <a:rPr lang="en-US" altLang="en-US" sz="1200" smtClean="0">
                <a:latin typeface="Verdana" panose="020B0604030504040204" pitchFamily="34" charset="0"/>
              </a:rPr>
              <a:pPr>
                <a:spcBef>
                  <a:spcPct val="0"/>
                </a:spcBef>
                <a:buFontTx/>
                <a:buNone/>
              </a:pPr>
              <a:t>96</a:t>
            </a:fld>
            <a:endParaRPr lang="en-US" altLang="en-US" sz="1200">
              <a:latin typeface="Verdana" panose="020B0604030504040204" pitchFamily="34" charset="0"/>
            </a:endParaRPr>
          </a:p>
        </p:txBody>
      </p:sp>
      <p:sp>
        <p:nvSpPr>
          <p:cNvPr id="215042" name="Rectangle 2">
            <a:extLst>
              <a:ext uri="{FF2B5EF4-FFF2-40B4-BE49-F238E27FC236}">
                <a16:creationId xmlns:a16="http://schemas.microsoft.com/office/drawing/2014/main" id="{5F13853F-CB9E-3449-8FF3-7B3208A04694}"/>
              </a:ext>
            </a:extLst>
          </p:cNvPr>
          <p:cNvSpPr>
            <a:spLocks noChangeArrowheads="1"/>
          </p:cNvSpPr>
          <p:nvPr/>
        </p:nvSpPr>
        <p:spPr bwMode="auto">
          <a:xfrm>
            <a:off x="914400" y="609600"/>
            <a:ext cx="6781800" cy="609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lgn="ctr" eaLnBrk="1" hangingPunct="1">
              <a:spcBef>
                <a:spcPct val="0"/>
              </a:spcBef>
              <a:buFontTx/>
              <a:buNone/>
            </a:pPr>
            <a:r>
              <a:rPr lang="en-US" altLang="en-US">
                <a:solidFill>
                  <a:srgbClr val="CC0000"/>
                </a:solidFill>
              </a:rPr>
              <a:t>Rotating Bess</a:t>
            </a:r>
            <a:r>
              <a:rPr lang="ja-JP" altLang="en-US">
                <a:solidFill>
                  <a:srgbClr val="CC0000"/>
                </a:solidFill>
              </a:rPr>
              <a:t>’</a:t>
            </a:r>
            <a:r>
              <a:rPr lang="en-US" altLang="ja-JP">
                <a:solidFill>
                  <a:srgbClr val="CC0000"/>
                </a:solidFill>
              </a:rPr>
              <a:t>s diagram IV</a:t>
            </a:r>
            <a:endParaRPr lang="en-US" altLang="en-US">
              <a:solidFill>
                <a:srgbClr val="CC0000"/>
              </a:solidFill>
            </a:endParaRPr>
          </a:p>
        </p:txBody>
      </p:sp>
      <p:grpSp>
        <p:nvGrpSpPr>
          <p:cNvPr id="215043" name="Group 3">
            <a:extLst>
              <a:ext uri="{FF2B5EF4-FFF2-40B4-BE49-F238E27FC236}">
                <a16:creationId xmlns:a16="http://schemas.microsoft.com/office/drawing/2014/main" id="{D2213075-4803-33A2-2C39-DD7214E2825E}"/>
              </a:ext>
            </a:extLst>
          </p:cNvPr>
          <p:cNvGrpSpPr>
            <a:grpSpLocks/>
          </p:cNvGrpSpPr>
          <p:nvPr/>
        </p:nvGrpSpPr>
        <p:grpSpPr bwMode="auto">
          <a:xfrm>
            <a:off x="-1143000" y="1752600"/>
            <a:ext cx="5608638" cy="4252913"/>
            <a:chOff x="-720" y="1104"/>
            <a:chExt cx="3533" cy="2679"/>
          </a:xfrm>
        </p:grpSpPr>
        <p:sp>
          <p:nvSpPr>
            <p:cNvPr id="215184" name="Rectangle 4">
              <a:extLst>
                <a:ext uri="{FF2B5EF4-FFF2-40B4-BE49-F238E27FC236}">
                  <a16:creationId xmlns:a16="http://schemas.microsoft.com/office/drawing/2014/main" id="{8D085CE3-C6C0-AF1D-D776-98D9D5592F3B}"/>
                </a:ext>
              </a:extLst>
            </p:cNvPr>
            <p:cNvSpPr>
              <a:spLocks noChangeArrowheads="1"/>
            </p:cNvSpPr>
            <p:nvPr/>
          </p:nvSpPr>
          <p:spPr bwMode="auto">
            <a:xfrm>
              <a:off x="-720" y="1104"/>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85" name="Rectangle 5">
              <a:extLst>
                <a:ext uri="{FF2B5EF4-FFF2-40B4-BE49-F238E27FC236}">
                  <a16:creationId xmlns:a16="http://schemas.microsoft.com/office/drawing/2014/main" id="{64997AE1-658E-CB71-C792-935174AAF18A}"/>
                </a:ext>
              </a:extLst>
            </p:cNvPr>
            <p:cNvSpPr>
              <a:spLocks noChangeArrowheads="1"/>
            </p:cNvSpPr>
            <p:nvPr/>
          </p:nvSpPr>
          <p:spPr bwMode="auto">
            <a:xfrm>
              <a:off x="-720" y="1251"/>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86" name="Rectangle 6">
              <a:extLst>
                <a:ext uri="{FF2B5EF4-FFF2-40B4-BE49-F238E27FC236}">
                  <a16:creationId xmlns:a16="http://schemas.microsoft.com/office/drawing/2014/main" id="{11F1415F-BBA5-83AC-0F22-D621E1AED99C}"/>
                </a:ext>
              </a:extLst>
            </p:cNvPr>
            <p:cNvSpPr>
              <a:spLocks noChangeArrowheads="1"/>
            </p:cNvSpPr>
            <p:nvPr/>
          </p:nvSpPr>
          <p:spPr bwMode="auto">
            <a:xfrm>
              <a:off x="-688" y="1251"/>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87" name="Rectangle 7">
              <a:extLst>
                <a:ext uri="{FF2B5EF4-FFF2-40B4-BE49-F238E27FC236}">
                  <a16:creationId xmlns:a16="http://schemas.microsoft.com/office/drawing/2014/main" id="{F375C49F-965D-1CF6-5385-B9C7DFA49127}"/>
                </a:ext>
              </a:extLst>
            </p:cNvPr>
            <p:cNvSpPr>
              <a:spLocks noChangeArrowheads="1"/>
            </p:cNvSpPr>
            <p:nvPr/>
          </p:nvSpPr>
          <p:spPr bwMode="auto">
            <a:xfrm>
              <a:off x="-337" y="1251"/>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88" name="Rectangle 8">
              <a:extLst>
                <a:ext uri="{FF2B5EF4-FFF2-40B4-BE49-F238E27FC236}">
                  <a16:creationId xmlns:a16="http://schemas.microsoft.com/office/drawing/2014/main" id="{150AF98A-7799-6403-3F7B-C7CE7D44FBC9}"/>
                </a:ext>
              </a:extLst>
            </p:cNvPr>
            <p:cNvSpPr>
              <a:spLocks noChangeArrowheads="1"/>
            </p:cNvSpPr>
            <p:nvPr/>
          </p:nvSpPr>
          <p:spPr bwMode="auto">
            <a:xfrm>
              <a:off x="47" y="1251"/>
              <a:ext cx="378"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Mums</a:t>
              </a:r>
              <a:endParaRPr lang="en-US" altLang="en-US" sz="2400">
                <a:latin typeface="Times New Roman" panose="02020603050405020304" pitchFamily="18" charset="0"/>
              </a:endParaRPr>
            </a:p>
          </p:txBody>
        </p:sp>
        <p:sp>
          <p:nvSpPr>
            <p:cNvPr id="215189" name="Rectangle 9">
              <a:extLst>
                <a:ext uri="{FF2B5EF4-FFF2-40B4-BE49-F238E27FC236}">
                  <a16:creationId xmlns:a16="http://schemas.microsoft.com/office/drawing/2014/main" id="{65B6F7AD-B2F1-4C7A-95C4-BA28EF54DE05}"/>
                </a:ext>
              </a:extLst>
            </p:cNvPr>
            <p:cNvSpPr>
              <a:spLocks noChangeArrowheads="1"/>
            </p:cNvSpPr>
            <p:nvPr/>
          </p:nvSpPr>
          <p:spPr bwMode="auto">
            <a:xfrm>
              <a:off x="374" y="1251"/>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90" name="Rectangle 10">
              <a:extLst>
                <a:ext uri="{FF2B5EF4-FFF2-40B4-BE49-F238E27FC236}">
                  <a16:creationId xmlns:a16="http://schemas.microsoft.com/office/drawing/2014/main" id="{A21104B5-890C-955E-F236-5269609CE830}"/>
                </a:ext>
              </a:extLst>
            </p:cNvPr>
            <p:cNvSpPr>
              <a:spLocks noChangeArrowheads="1"/>
            </p:cNvSpPr>
            <p:nvPr/>
          </p:nvSpPr>
          <p:spPr bwMode="auto">
            <a:xfrm>
              <a:off x="-720" y="1398"/>
              <a:ext cx="211"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91" name="Rectangle 11">
              <a:extLst>
                <a:ext uri="{FF2B5EF4-FFF2-40B4-BE49-F238E27FC236}">
                  <a16:creationId xmlns:a16="http://schemas.microsoft.com/office/drawing/2014/main" id="{26DDB9F6-E8F0-4AF5-0A96-5299A1C4D5DD}"/>
                </a:ext>
              </a:extLst>
            </p:cNvPr>
            <p:cNvSpPr>
              <a:spLocks noChangeArrowheads="1"/>
            </p:cNvSpPr>
            <p:nvPr/>
          </p:nvSpPr>
          <p:spPr bwMode="auto">
            <a:xfrm>
              <a:off x="-560" y="1398"/>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92" name="Rectangle 12">
              <a:extLst>
                <a:ext uri="{FF2B5EF4-FFF2-40B4-BE49-F238E27FC236}">
                  <a16:creationId xmlns:a16="http://schemas.microsoft.com/office/drawing/2014/main" id="{44C45DBD-6DAD-1CB1-20D8-F1022F75B589}"/>
                </a:ext>
              </a:extLst>
            </p:cNvPr>
            <p:cNvSpPr>
              <a:spLocks noChangeArrowheads="1"/>
            </p:cNvSpPr>
            <p:nvPr/>
          </p:nvSpPr>
          <p:spPr bwMode="auto">
            <a:xfrm>
              <a:off x="-720"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93" name="Rectangle 13">
              <a:extLst>
                <a:ext uri="{FF2B5EF4-FFF2-40B4-BE49-F238E27FC236}">
                  <a16:creationId xmlns:a16="http://schemas.microsoft.com/office/drawing/2014/main" id="{2C303F74-1D90-521A-B898-E9CE656342BE}"/>
                </a:ext>
              </a:extLst>
            </p:cNvPr>
            <p:cNvSpPr>
              <a:spLocks noChangeArrowheads="1"/>
            </p:cNvSpPr>
            <p:nvPr/>
          </p:nvSpPr>
          <p:spPr bwMode="auto">
            <a:xfrm>
              <a:off x="-337"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94" name="Rectangle 14">
              <a:extLst>
                <a:ext uri="{FF2B5EF4-FFF2-40B4-BE49-F238E27FC236}">
                  <a16:creationId xmlns:a16="http://schemas.microsoft.com/office/drawing/2014/main" id="{582AD853-C0B0-0C37-2C92-3CE2A2217961}"/>
                </a:ext>
              </a:extLst>
            </p:cNvPr>
            <p:cNvSpPr>
              <a:spLocks noChangeArrowheads="1"/>
            </p:cNvSpPr>
            <p:nvPr/>
          </p:nvSpPr>
          <p:spPr bwMode="auto">
            <a:xfrm>
              <a:off x="47"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95" name="Rectangle 15">
              <a:extLst>
                <a:ext uri="{FF2B5EF4-FFF2-40B4-BE49-F238E27FC236}">
                  <a16:creationId xmlns:a16="http://schemas.microsoft.com/office/drawing/2014/main" id="{DF7C10A1-73AB-71B6-849B-2F4AAEA194D9}"/>
                </a:ext>
              </a:extLst>
            </p:cNvPr>
            <p:cNvSpPr>
              <a:spLocks noChangeArrowheads="1"/>
            </p:cNvSpPr>
            <p:nvPr/>
          </p:nvSpPr>
          <p:spPr bwMode="auto">
            <a:xfrm>
              <a:off x="430"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96" name="Rectangle 16">
              <a:extLst>
                <a:ext uri="{FF2B5EF4-FFF2-40B4-BE49-F238E27FC236}">
                  <a16:creationId xmlns:a16="http://schemas.microsoft.com/office/drawing/2014/main" id="{1D5986ED-747F-52AD-3503-5BAE99E15C5D}"/>
                </a:ext>
              </a:extLst>
            </p:cNvPr>
            <p:cNvSpPr>
              <a:spLocks noChangeArrowheads="1"/>
            </p:cNvSpPr>
            <p:nvPr/>
          </p:nvSpPr>
          <p:spPr bwMode="auto">
            <a:xfrm>
              <a:off x="813"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97" name="Rectangle 17">
              <a:extLst>
                <a:ext uri="{FF2B5EF4-FFF2-40B4-BE49-F238E27FC236}">
                  <a16:creationId xmlns:a16="http://schemas.microsoft.com/office/drawing/2014/main" id="{BF53D0C1-E53A-1299-393F-97DAA11B42FD}"/>
                </a:ext>
              </a:extLst>
            </p:cNvPr>
            <p:cNvSpPr>
              <a:spLocks noChangeArrowheads="1"/>
            </p:cNvSpPr>
            <p:nvPr/>
          </p:nvSpPr>
          <p:spPr bwMode="auto">
            <a:xfrm>
              <a:off x="1197"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98" name="Rectangle 18">
              <a:extLst>
                <a:ext uri="{FF2B5EF4-FFF2-40B4-BE49-F238E27FC236}">
                  <a16:creationId xmlns:a16="http://schemas.microsoft.com/office/drawing/2014/main" id="{7F8F3573-B68E-AD2B-E55E-45562962A4D4}"/>
                </a:ext>
              </a:extLst>
            </p:cNvPr>
            <p:cNvSpPr>
              <a:spLocks noChangeArrowheads="1"/>
            </p:cNvSpPr>
            <p:nvPr/>
          </p:nvSpPr>
          <p:spPr bwMode="auto">
            <a:xfrm>
              <a:off x="1580" y="154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99" name="Rectangle 19">
              <a:extLst>
                <a:ext uri="{FF2B5EF4-FFF2-40B4-BE49-F238E27FC236}">
                  <a16:creationId xmlns:a16="http://schemas.microsoft.com/office/drawing/2014/main" id="{C363626B-9FEF-2468-266A-65965E2AED69}"/>
                </a:ext>
              </a:extLst>
            </p:cNvPr>
            <p:cNvSpPr>
              <a:spLocks noChangeArrowheads="1"/>
            </p:cNvSpPr>
            <p:nvPr/>
          </p:nvSpPr>
          <p:spPr bwMode="auto">
            <a:xfrm>
              <a:off x="-720" y="169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00" name="Rectangle 20">
              <a:extLst>
                <a:ext uri="{FF2B5EF4-FFF2-40B4-BE49-F238E27FC236}">
                  <a16:creationId xmlns:a16="http://schemas.microsoft.com/office/drawing/2014/main" id="{F4519DC6-D849-E6B0-39BF-010855022505}"/>
                </a:ext>
              </a:extLst>
            </p:cNvPr>
            <p:cNvSpPr>
              <a:spLocks noChangeArrowheads="1"/>
            </p:cNvSpPr>
            <p:nvPr/>
          </p:nvSpPr>
          <p:spPr bwMode="auto">
            <a:xfrm>
              <a:off x="-337" y="169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01" name="Rectangle 21">
              <a:extLst>
                <a:ext uri="{FF2B5EF4-FFF2-40B4-BE49-F238E27FC236}">
                  <a16:creationId xmlns:a16="http://schemas.microsoft.com/office/drawing/2014/main" id="{E4520F0E-F6F0-8E44-A833-16DFDB84B8D0}"/>
                </a:ext>
              </a:extLst>
            </p:cNvPr>
            <p:cNvSpPr>
              <a:spLocks noChangeArrowheads="1"/>
            </p:cNvSpPr>
            <p:nvPr/>
          </p:nvSpPr>
          <p:spPr bwMode="auto">
            <a:xfrm>
              <a:off x="47" y="169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02" name="Rectangle 22">
              <a:extLst>
                <a:ext uri="{FF2B5EF4-FFF2-40B4-BE49-F238E27FC236}">
                  <a16:creationId xmlns:a16="http://schemas.microsoft.com/office/drawing/2014/main" id="{CBE54DD0-68A3-BC5F-F0FF-D7105E5C3938}"/>
                </a:ext>
              </a:extLst>
            </p:cNvPr>
            <p:cNvSpPr>
              <a:spLocks noChangeArrowheads="1"/>
            </p:cNvSpPr>
            <p:nvPr/>
          </p:nvSpPr>
          <p:spPr bwMode="auto">
            <a:xfrm>
              <a:off x="430" y="169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03" name="Rectangle 23">
              <a:extLst>
                <a:ext uri="{FF2B5EF4-FFF2-40B4-BE49-F238E27FC236}">
                  <a16:creationId xmlns:a16="http://schemas.microsoft.com/office/drawing/2014/main" id="{C16BCA9C-69B4-4292-00F1-C9BF66D04787}"/>
                </a:ext>
              </a:extLst>
            </p:cNvPr>
            <p:cNvSpPr>
              <a:spLocks noChangeArrowheads="1"/>
            </p:cNvSpPr>
            <p:nvPr/>
          </p:nvSpPr>
          <p:spPr bwMode="auto">
            <a:xfrm>
              <a:off x="813" y="1693"/>
              <a:ext cx="11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04" name="Rectangle 24">
              <a:extLst>
                <a:ext uri="{FF2B5EF4-FFF2-40B4-BE49-F238E27FC236}">
                  <a16:creationId xmlns:a16="http://schemas.microsoft.com/office/drawing/2014/main" id="{FED9EF28-FF18-7872-22BA-9BD22493686D}"/>
                </a:ext>
              </a:extLst>
            </p:cNvPr>
            <p:cNvSpPr>
              <a:spLocks noChangeArrowheads="1"/>
            </p:cNvSpPr>
            <p:nvPr/>
          </p:nvSpPr>
          <p:spPr bwMode="auto">
            <a:xfrm>
              <a:off x="877" y="169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05" name="Rectangle 25">
              <a:extLst>
                <a:ext uri="{FF2B5EF4-FFF2-40B4-BE49-F238E27FC236}">
                  <a16:creationId xmlns:a16="http://schemas.microsoft.com/office/drawing/2014/main" id="{8CB35EF5-B49C-B72A-816B-120331E98337}"/>
                </a:ext>
              </a:extLst>
            </p:cNvPr>
            <p:cNvSpPr>
              <a:spLocks noChangeArrowheads="1"/>
            </p:cNvSpPr>
            <p:nvPr/>
          </p:nvSpPr>
          <p:spPr bwMode="auto">
            <a:xfrm>
              <a:off x="47" y="1840"/>
              <a:ext cx="115"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06" name="Rectangle 26">
              <a:extLst>
                <a:ext uri="{FF2B5EF4-FFF2-40B4-BE49-F238E27FC236}">
                  <a16:creationId xmlns:a16="http://schemas.microsoft.com/office/drawing/2014/main" id="{C121E0C7-7C78-D3C2-9C32-FCEA59ACF0A6}"/>
                </a:ext>
              </a:extLst>
            </p:cNvPr>
            <p:cNvSpPr>
              <a:spLocks noChangeArrowheads="1"/>
            </p:cNvSpPr>
            <p:nvPr/>
          </p:nvSpPr>
          <p:spPr bwMode="auto">
            <a:xfrm>
              <a:off x="111" y="184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07" name="Rectangle 27">
              <a:extLst>
                <a:ext uri="{FF2B5EF4-FFF2-40B4-BE49-F238E27FC236}">
                  <a16:creationId xmlns:a16="http://schemas.microsoft.com/office/drawing/2014/main" id="{FD37FE01-CEAE-DC6C-1974-E7B6DD00F773}"/>
                </a:ext>
              </a:extLst>
            </p:cNvPr>
            <p:cNvSpPr>
              <a:spLocks noChangeArrowheads="1"/>
            </p:cNvSpPr>
            <p:nvPr/>
          </p:nvSpPr>
          <p:spPr bwMode="auto">
            <a:xfrm>
              <a:off x="430" y="184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08" name="Rectangle 28">
              <a:extLst>
                <a:ext uri="{FF2B5EF4-FFF2-40B4-BE49-F238E27FC236}">
                  <a16:creationId xmlns:a16="http://schemas.microsoft.com/office/drawing/2014/main" id="{482D08F1-E5C5-DE03-8068-02E1BBE43A6D}"/>
                </a:ext>
              </a:extLst>
            </p:cNvPr>
            <p:cNvSpPr>
              <a:spLocks noChangeArrowheads="1"/>
            </p:cNvSpPr>
            <p:nvPr/>
          </p:nvSpPr>
          <p:spPr bwMode="auto">
            <a:xfrm>
              <a:off x="813" y="184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09" name="Rectangle 29">
              <a:extLst>
                <a:ext uri="{FF2B5EF4-FFF2-40B4-BE49-F238E27FC236}">
                  <a16:creationId xmlns:a16="http://schemas.microsoft.com/office/drawing/2014/main" id="{10B1FB49-DC31-FE82-B94F-43CA5D634DE1}"/>
                </a:ext>
              </a:extLst>
            </p:cNvPr>
            <p:cNvSpPr>
              <a:spLocks noChangeArrowheads="1"/>
            </p:cNvSpPr>
            <p:nvPr/>
          </p:nvSpPr>
          <p:spPr bwMode="auto">
            <a:xfrm>
              <a:off x="1197" y="184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10" name="Rectangle 30">
              <a:extLst>
                <a:ext uri="{FF2B5EF4-FFF2-40B4-BE49-F238E27FC236}">
                  <a16:creationId xmlns:a16="http://schemas.microsoft.com/office/drawing/2014/main" id="{F797055D-663F-1A3B-FA45-3D2737F9AA8B}"/>
                </a:ext>
              </a:extLst>
            </p:cNvPr>
            <p:cNvSpPr>
              <a:spLocks noChangeArrowheads="1"/>
            </p:cNvSpPr>
            <p:nvPr/>
          </p:nvSpPr>
          <p:spPr bwMode="auto">
            <a:xfrm>
              <a:off x="1580" y="1840"/>
              <a:ext cx="211"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11" name="Rectangle 31">
              <a:extLst>
                <a:ext uri="{FF2B5EF4-FFF2-40B4-BE49-F238E27FC236}">
                  <a16:creationId xmlns:a16="http://schemas.microsoft.com/office/drawing/2014/main" id="{390AFC87-8657-E52C-ABF3-4E580F7F532C}"/>
                </a:ext>
              </a:extLst>
            </p:cNvPr>
            <p:cNvSpPr>
              <a:spLocks noChangeArrowheads="1"/>
            </p:cNvSpPr>
            <p:nvPr/>
          </p:nvSpPr>
          <p:spPr bwMode="auto">
            <a:xfrm>
              <a:off x="1740" y="184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12" name="Rectangle 32">
              <a:extLst>
                <a:ext uri="{FF2B5EF4-FFF2-40B4-BE49-F238E27FC236}">
                  <a16:creationId xmlns:a16="http://schemas.microsoft.com/office/drawing/2014/main" id="{49E0DE08-0EA3-6211-F4F8-3D25D0D4E3F5}"/>
                </a:ext>
              </a:extLst>
            </p:cNvPr>
            <p:cNvSpPr>
              <a:spLocks noChangeArrowheads="1"/>
            </p:cNvSpPr>
            <p:nvPr/>
          </p:nvSpPr>
          <p:spPr bwMode="auto">
            <a:xfrm>
              <a:off x="-720" y="198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13" name="Rectangle 33">
              <a:extLst>
                <a:ext uri="{FF2B5EF4-FFF2-40B4-BE49-F238E27FC236}">
                  <a16:creationId xmlns:a16="http://schemas.microsoft.com/office/drawing/2014/main" id="{03817637-D5B1-F3D6-FB2A-05518921113A}"/>
                </a:ext>
              </a:extLst>
            </p:cNvPr>
            <p:cNvSpPr>
              <a:spLocks noChangeArrowheads="1"/>
            </p:cNvSpPr>
            <p:nvPr/>
          </p:nvSpPr>
          <p:spPr bwMode="auto">
            <a:xfrm>
              <a:off x="-720" y="2134"/>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14" name="Rectangle 34">
              <a:extLst>
                <a:ext uri="{FF2B5EF4-FFF2-40B4-BE49-F238E27FC236}">
                  <a16:creationId xmlns:a16="http://schemas.microsoft.com/office/drawing/2014/main" id="{97791FE7-4F91-F3C7-14DA-D9BBA94294B3}"/>
                </a:ext>
              </a:extLst>
            </p:cNvPr>
            <p:cNvSpPr>
              <a:spLocks noChangeArrowheads="1"/>
            </p:cNvSpPr>
            <p:nvPr/>
          </p:nvSpPr>
          <p:spPr bwMode="auto">
            <a:xfrm>
              <a:off x="-720"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15" name="Rectangle 35">
              <a:extLst>
                <a:ext uri="{FF2B5EF4-FFF2-40B4-BE49-F238E27FC236}">
                  <a16:creationId xmlns:a16="http://schemas.microsoft.com/office/drawing/2014/main" id="{362DE590-4F37-A661-5C1F-D97D69287D3E}"/>
                </a:ext>
              </a:extLst>
            </p:cNvPr>
            <p:cNvSpPr>
              <a:spLocks noChangeArrowheads="1"/>
            </p:cNvSpPr>
            <p:nvPr/>
          </p:nvSpPr>
          <p:spPr bwMode="auto">
            <a:xfrm>
              <a:off x="-337"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16" name="Rectangle 36">
              <a:extLst>
                <a:ext uri="{FF2B5EF4-FFF2-40B4-BE49-F238E27FC236}">
                  <a16:creationId xmlns:a16="http://schemas.microsoft.com/office/drawing/2014/main" id="{DE657E18-47FD-5982-6C1E-AE52BCADE9A5}"/>
                </a:ext>
              </a:extLst>
            </p:cNvPr>
            <p:cNvSpPr>
              <a:spLocks noChangeArrowheads="1"/>
            </p:cNvSpPr>
            <p:nvPr/>
          </p:nvSpPr>
          <p:spPr bwMode="auto">
            <a:xfrm>
              <a:off x="47"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17" name="Rectangle 37">
              <a:extLst>
                <a:ext uri="{FF2B5EF4-FFF2-40B4-BE49-F238E27FC236}">
                  <a16:creationId xmlns:a16="http://schemas.microsoft.com/office/drawing/2014/main" id="{155FCB25-7B55-684F-B00E-E185DAB30FF2}"/>
                </a:ext>
              </a:extLst>
            </p:cNvPr>
            <p:cNvSpPr>
              <a:spLocks noChangeArrowheads="1"/>
            </p:cNvSpPr>
            <p:nvPr/>
          </p:nvSpPr>
          <p:spPr bwMode="auto">
            <a:xfrm>
              <a:off x="430"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18" name="Rectangle 38">
              <a:extLst>
                <a:ext uri="{FF2B5EF4-FFF2-40B4-BE49-F238E27FC236}">
                  <a16:creationId xmlns:a16="http://schemas.microsoft.com/office/drawing/2014/main" id="{C8B3D99C-9D2F-5C34-BDB6-E4F84B758AA5}"/>
                </a:ext>
              </a:extLst>
            </p:cNvPr>
            <p:cNvSpPr>
              <a:spLocks noChangeArrowheads="1"/>
            </p:cNvSpPr>
            <p:nvPr/>
          </p:nvSpPr>
          <p:spPr bwMode="auto">
            <a:xfrm>
              <a:off x="813"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19" name="Rectangle 39">
              <a:extLst>
                <a:ext uri="{FF2B5EF4-FFF2-40B4-BE49-F238E27FC236}">
                  <a16:creationId xmlns:a16="http://schemas.microsoft.com/office/drawing/2014/main" id="{28E8BD32-43EC-9581-2914-5E909B0495A1}"/>
                </a:ext>
              </a:extLst>
            </p:cNvPr>
            <p:cNvSpPr>
              <a:spLocks noChangeArrowheads="1"/>
            </p:cNvSpPr>
            <p:nvPr/>
          </p:nvSpPr>
          <p:spPr bwMode="auto">
            <a:xfrm>
              <a:off x="1197" y="2282"/>
              <a:ext cx="147"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20" name="Rectangle 40">
              <a:extLst>
                <a:ext uri="{FF2B5EF4-FFF2-40B4-BE49-F238E27FC236}">
                  <a16:creationId xmlns:a16="http://schemas.microsoft.com/office/drawing/2014/main" id="{A9B11B23-6DFD-40D6-9083-C151CF6CD4BD}"/>
                </a:ext>
              </a:extLst>
            </p:cNvPr>
            <p:cNvSpPr>
              <a:spLocks noChangeArrowheads="1"/>
            </p:cNvSpPr>
            <p:nvPr/>
          </p:nvSpPr>
          <p:spPr bwMode="auto">
            <a:xfrm>
              <a:off x="1293"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21" name="Rectangle 41">
              <a:extLst>
                <a:ext uri="{FF2B5EF4-FFF2-40B4-BE49-F238E27FC236}">
                  <a16:creationId xmlns:a16="http://schemas.microsoft.com/office/drawing/2014/main" id="{77BAD5F1-E0A8-41BA-8053-110D1D0FFEE0}"/>
                </a:ext>
              </a:extLst>
            </p:cNvPr>
            <p:cNvSpPr>
              <a:spLocks noChangeArrowheads="1"/>
            </p:cNvSpPr>
            <p:nvPr/>
          </p:nvSpPr>
          <p:spPr bwMode="auto">
            <a:xfrm>
              <a:off x="1580" y="2282"/>
              <a:ext cx="24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22" name="Rectangle 42">
              <a:extLst>
                <a:ext uri="{FF2B5EF4-FFF2-40B4-BE49-F238E27FC236}">
                  <a16:creationId xmlns:a16="http://schemas.microsoft.com/office/drawing/2014/main" id="{326B03D5-14A2-B2A7-4AB8-F105D48D88B5}"/>
                </a:ext>
              </a:extLst>
            </p:cNvPr>
            <p:cNvSpPr>
              <a:spLocks noChangeArrowheads="1"/>
            </p:cNvSpPr>
            <p:nvPr/>
          </p:nvSpPr>
          <p:spPr bwMode="auto">
            <a:xfrm>
              <a:off x="1772" y="228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23" name="Rectangle 43">
              <a:extLst>
                <a:ext uri="{FF2B5EF4-FFF2-40B4-BE49-F238E27FC236}">
                  <a16:creationId xmlns:a16="http://schemas.microsoft.com/office/drawing/2014/main" id="{4F384EEB-44AC-D644-E4F6-14D14EEDD51F}"/>
                </a:ext>
              </a:extLst>
            </p:cNvPr>
            <p:cNvSpPr>
              <a:spLocks noChangeArrowheads="1"/>
            </p:cNvSpPr>
            <p:nvPr/>
          </p:nvSpPr>
          <p:spPr bwMode="auto">
            <a:xfrm>
              <a:off x="-720"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24" name="Rectangle 44">
              <a:extLst>
                <a:ext uri="{FF2B5EF4-FFF2-40B4-BE49-F238E27FC236}">
                  <a16:creationId xmlns:a16="http://schemas.microsoft.com/office/drawing/2014/main" id="{70064BFF-500F-1DCC-6AE7-B608E5CC1AA4}"/>
                </a:ext>
              </a:extLst>
            </p:cNvPr>
            <p:cNvSpPr>
              <a:spLocks noChangeArrowheads="1"/>
            </p:cNvSpPr>
            <p:nvPr/>
          </p:nvSpPr>
          <p:spPr bwMode="auto">
            <a:xfrm>
              <a:off x="-337"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25" name="Rectangle 45">
              <a:extLst>
                <a:ext uri="{FF2B5EF4-FFF2-40B4-BE49-F238E27FC236}">
                  <a16:creationId xmlns:a16="http://schemas.microsoft.com/office/drawing/2014/main" id="{E48CDED7-C20D-66FA-39B3-786E41B6ADEB}"/>
                </a:ext>
              </a:extLst>
            </p:cNvPr>
            <p:cNvSpPr>
              <a:spLocks noChangeArrowheads="1"/>
            </p:cNvSpPr>
            <p:nvPr/>
          </p:nvSpPr>
          <p:spPr bwMode="auto">
            <a:xfrm>
              <a:off x="47"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26" name="Rectangle 46">
              <a:extLst>
                <a:ext uri="{FF2B5EF4-FFF2-40B4-BE49-F238E27FC236}">
                  <a16:creationId xmlns:a16="http://schemas.microsoft.com/office/drawing/2014/main" id="{5FA91539-224D-E5C2-D3E5-73F693895D24}"/>
                </a:ext>
              </a:extLst>
            </p:cNvPr>
            <p:cNvSpPr>
              <a:spLocks noChangeArrowheads="1"/>
            </p:cNvSpPr>
            <p:nvPr/>
          </p:nvSpPr>
          <p:spPr bwMode="auto">
            <a:xfrm>
              <a:off x="430"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27" name="Rectangle 47">
              <a:extLst>
                <a:ext uri="{FF2B5EF4-FFF2-40B4-BE49-F238E27FC236}">
                  <a16:creationId xmlns:a16="http://schemas.microsoft.com/office/drawing/2014/main" id="{58E2678A-3E23-AD77-C448-5E58B6CF9FE0}"/>
                </a:ext>
              </a:extLst>
            </p:cNvPr>
            <p:cNvSpPr>
              <a:spLocks noChangeArrowheads="1"/>
            </p:cNvSpPr>
            <p:nvPr/>
          </p:nvSpPr>
          <p:spPr bwMode="auto">
            <a:xfrm>
              <a:off x="813"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28" name="Rectangle 48">
              <a:extLst>
                <a:ext uri="{FF2B5EF4-FFF2-40B4-BE49-F238E27FC236}">
                  <a16:creationId xmlns:a16="http://schemas.microsoft.com/office/drawing/2014/main" id="{BA4FCDF4-4B5C-1204-3B7C-CFFC16BA883D}"/>
                </a:ext>
              </a:extLst>
            </p:cNvPr>
            <p:cNvSpPr>
              <a:spLocks noChangeArrowheads="1"/>
            </p:cNvSpPr>
            <p:nvPr/>
          </p:nvSpPr>
          <p:spPr bwMode="auto">
            <a:xfrm>
              <a:off x="1197"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29" name="Rectangle 49">
              <a:extLst>
                <a:ext uri="{FF2B5EF4-FFF2-40B4-BE49-F238E27FC236}">
                  <a16:creationId xmlns:a16="http://schemas.microsoft.com/office/drawing/2014/main" id="{699C0D99-E99E-88ED-42E5-8E2A65D2C009}"/>
                </a:ext>
              </a:extLst>
            </p:cNvPr>
            <p:cNvSpPr>
              <a:spLocks noChangeArrowheads="1"/>
            </p:cNvSpPr>
            <p:nvPr/>
          </p:nvSpPr>
          <p:spPr bwMode="auto">
            <a:xfrm>
              <a:off x="1580"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30" name="Rectangle 50">
              <a:extLst>
                <a:ext uri="{FF2B5EF4-FFF2-40B4-BE49-F238E27FC236}">
                  <a16:creationId xmlns:a16="http://schemas.microsoft.com/office/drawing/2014/main" id="{8681E6DA-1539-8B14-1D5F-A42E98E06921}"/>
                </a:ext>
              </a:extLst>
            </p:cNvPr>
            <p:cNvSpPr>
              <a:spLocks noChangeArrowheads="1"/>
            </p:cNvSpPr>
            <p:nvPr/>
          </p:nvSpPr>
          <p:spPr bwMode="auto">
            <a:xfrm>
              <a:off x="1963"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31" name="Rectangle 51">
              <a:extLst>
                <a:ext uri="{FF2B5EF4-FFF2-40B4-BE49-F238E27FC236}">
                  <a16:creationId xmlns:a16="http://schemas.microsoft.com/office/drawing/2014/main" id="{E4C33A52-01C7-B5D3-508E-0A06E1AEB152}"/>
                </a:ext>
              </a:extLst>
            </p:cNvPr>
            <p:cNvSpPr>
              <a:spLocks noChangeArrowheads="1"/>
            </p:cNvSpPr>
            <p:nvPr/>
          </p:nvSpPr>
          <p:spPr bwMode="auto">
            <a:xfrm>
              <a:off x="2347" y="2429"/>
              <a:ext cx="179"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32" name="Rectangle 52">
              <a:extLst>
                <a:ext uri="{FF2B5EF4-FFF2-40B4-BE49-F238E27FC236}">
                  <a16:creationId xmlns:a16="http://schemas.microsoft.com/office/drawing/2014/main" id="{71CA727E-C94D-521A-5C4F-1043F88635BE}"/>
                </a:ext>
              </a:extLst>
            </p:cNvPr>
            <p:cNvSpPr>
              <a:spLocks noChangeArrowheads="1"/>
            </p:cNvSpPr>
            <p:nvPr/>
          </p:nvSpPr>
          <p:spPr bwMode="auto">
            <a:xfrm>
              <a:off x="2475" y="242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33" name="Rectangle 53">
              <a:extLst>
                <a:ext uri="{FF2B5EF4-FFF2-40B4-BE49-F238E27FC236}">
                  <a16:creationId xmlns:a16="http://schemas.microsoft.com/office/drawing/2014/main" id="{C411EC21-4E20-DA9E-2A90-D49EF0379FEB}"/>
                </a:ext>
              </a:extLst>
            </p:cNvPr>
            <p:cNvSpPr>
              <a:spLocks noChangeArrowheads="1"/>
            </p:cNvSpPr>
            <p:nvPr/>
          </p:nvSpPr>
          <p:spPr bwMode="auto">
            <a:xfrm>
              <a:off x="-720"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34" name="Rectangle 54">
              <a:extLst>
                <a:ext uri="{FF2B5EF4-FFF2-40B4-BE49-F238E27FC236}">
                  <a16:creationId xmlns:a16="http://schemas.microsoft.com/office/drawing/2014/main" id="{E8732164-2327-80E9-FAD7-D8AD4956D6D5}"/>
                </a:ext>
              </a:extLst>
            </p:cNvPr>
            <p:cNvSpPr>
              <a:spLocks noChangeArrowheads="1"/>
            </p:cNvSpPr>
            <p:nvPr/>
          </p:nvSpPr>
          <p:spPr bwMode="auto">
            <a:xfrm>
              <a:off x="-337"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35" name="Rectangle 55">
              <a:extLst>
                <a:ext uri="{FF2B5EF4-FFF2-40B4-BE49-F238E27FC236}">
                  <a16:creationId xmlns:a16="http://schemas.microsoft.com/office/drawing/2014/main" id="{70BADD0B-5EE4-1019-6CB1-B314C2EEEE4F}"/>
                </a:ext>
              </a:extLst>
            </p:cNvPr>
            <p:cNvSpPr>
              <a:spLocks noChangeArrowheads="1"/>
            </p:cNvSpPr>
            <p:nvPr/>
          </p:nvSpPr>
          <p:spPr bwMode="auto">
            <a:xfrm>
              <a:off x="47" y="2576"/>
              <a:ext cx="179"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36" name="Rectangle 56">
              <a:extLst>
                <a:ext uri="{FF2B5EF4-FFF2-40B4-BE49-F238E27FC236}">
                  <a16:creationId xmlns:a16="http://schemas.microsoft.com/office/drawing/2014/main" id="{4B258EA9-6300-9DD0-EF93-4E7B88AD0F6A}"/>
                </a:ext>
              </a:extLst>
            </p:cNvPr>
            <p:cNvSpPr>
              <a:spLocks noChangeArrowheads="1"/>
            </p:cNvSpPr>
            <p:nvPr/>
          </p:nvSpPr>
          <p:spPr bwMode="auto">
            <a:xfrm>
              <a:off x="174"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37" name="Rectangle 57">
              <a:extLst>
                <a:ext uri="{FF2B5EF4-FFF2-40B4-BE49-F238E27FC236}">
                  <a16:creationId xmlns:a16="http://schemas.microsoft.com/office/drawing/2014/main" id="{22784C07-F36A-C04B-A89F-485A63755432}"/>
                </a:ext>
              </a:extLst>
            </p:cNvPr>
            <p:cNvSpPr>
              <a:spLocks noChangeArrowheads="1"/>
            </p:cNvSpPr>
            <p:nvPr/>
          </p:nvSpPr>
          <p:spPr bwMode="auto">
            <a:xfrm>
              <a:off x="430"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38" name="Rectangle 58">
              <a:extLst>
                <a:ext uri="{FF2B5EF4-FFF2-40B4-BE49-F238E27FC236}">
                  <a16:creationId xmlns:a16="http://schemas.microsoft.com/office/drawing/2014/main" id="{38BB7F7E-3E59-F035-E8B2-E363F6AD9052}"/>
                </a:ext>
              </a:extLst>
            </p:cNvPr>
            <p:cNvSpPr>
              <a:spLocks noChangeArrowheads="1"/>
            </p:cNvSpPr>
            <p:nvPr/>
          </p:nvSpPr>
          <p:spPr bwMode="auto">
            <a:xfrm>
              <a:off x="813"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39" name="Rectangle 59">
              <a:extLst>
                <a:ext uri="{FF2B5EF4-FFF2-40B4-BE49-F238E27FC236}">
                  <a16:creationId xmlns:a16="http://schemas.microsoft.com/office/drawing/2014/main" id="{DC01893B-BBD1-2644-D21D-1D16891B9220}"/>
                </a:ext>
              </a:extLst>
            </p:cNvPr>
            <p:cNvSpPr>
              <a:spLocks noChangeArrowheads="1"/>
            </p:cNvSpPr>
            <p:nvPr/>
          </p:nvSpPr>
          <p:spPr bwMode="auto">
            <a:xfrm>
              <a:off x="1197"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40" name="Rectangle 60">
              <a:extLst>
                <a:ext uri="{FF2B5EF4-FFF2-40B4-BE49-F238E27FC236}">
                  <a16:creationId xmlns:a16="http://schemas.microsoft.com/office/drawing/2014/main" id="{5BCD04C4-C896-DBA1-7663-AB4B14F37E09}"/>
                </a:ext>
              </a:extLst>
            </p:cNvPr>
            <p:cNvSpPr>
              <a:spLocks noChangeArrowheads="1"/>
            </p:cNvSpPr>
            <p:nvPr/>
          </p:nvSpPr>
          <p:spPr bwMode="auto">
            <a:xfrm>
              <a:off x="1580"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41" name="Rectangle 61">
              <a:extLst>
                <a:ext uri="{FF2B5EF4-FFF2-40B4-BE49-F238E27FC236}">
                  <a16:creationId xmlns:a16="http://schemas.microsoft.com/office/drawing/2014/main" id="{2E05362C-44C4-CE87-9232-601FAE477C3A}"/>
                </a:ext>
              </a:extLst>
            </p:cNvPr>
            <p:cNvSpPr>
              <a:spLocks noChangeArrowheads="1"/>
            </p:cNvSpPr>
            <p:nvPr/>
          </p:nvSpPr>
          <p:spPr bwMode="auto">
            <a:xfrm>
              <a:off x="1963"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42" name="Rectangle 62">
              <a:extLst>
                <a:ext uri="{FF2B5EF4-FFF2-40B4-BE49-F238E27FC236}">
                  <a16:creationId xmlns:a16="http://schemas.microsoft.com/office/drawing/2014/main" id="{9B1F8D96-D5A1-0AA6-89A2-0A4FE6590493}"/>
                </a:ext>
              </a:extLst>
            </p:cNvPr>
            <p:cNvSpPr>
              <a:spLocks noChangeArrowheads="1"/>
            </p:cNvSpPr>
            <p:nvPr/>
          </p:nvSpPr>
          <p:spPr bwMode="auto">
            <a:xfrm>
              <a:off x="2347"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43" name="Rectangle 63">
              <a:extLst>
                <a:ext uri="{FF2B5EF4-FFF2-40B4-BE49-F238E27FC236}">
                  <a16:creationId xmlns:a16="http://schemas.microsoft.com/office/drawing/2014/main" id="{9DD18F5D-7F0A-BEAA-9034-AFE8760D2CEE}"/>
                </a:ext>
              </a:extLst>
            </p:cNvPr>
            <p:cNvSpPr>
              <a:spLocks noChangeArrowheads="1"/>
            </p:cNvSpPr>
            <p:nvPr/>
          </p:nvSpPr>
          <p:spPr bwMode="auto">
            <a:xfrm>
              <a:off x="2730" y="257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44" name="Rectangle 64">
              <a:extLst>
                <a:ext uri="{FF2B5EF4-FFF2-40B4-BE49-F238E27FC236}">
                  <a16:creationId xmlns:a16="http://schemas.microsoft.com/office/drawing/2014/main" id="{CC904D75-9219-1549-A9FA-B59B2F87C0A3}"/>
                </a:ext>
              </a:extLst>
            </p:cNvPr>
            <p:cNvSpPr>
              <a:spLocks noChangeArrowheads="1"/>
            </p:cNvSpPr>
            <p:nvPr/>
          </p:nvSpPr>
          <p:spPr bwMode="auto">
            <a:xfrm>
              <a:off x="-720"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45" name="Rectangle 65">
              <a:extLst>
                <a:ext uri="{FF2B5EF4-FFF2-40B4-BE49-F238E27FC236}">
                  <a16:creationId xmlns:a16="http://schemas.microsoft.com/office/drawing/2014/main" id="{8AE0371E-540A-5B08-E4AA-4A70FE9A93D6}"/>
                </a:ext>
              </a:extLst>
            </p:cNvPr>
            <p:cNvSpPr>
              <a:spLocks noChangeArrowheads="1"/>
            </p:cNvSpPr>
            <p:nvPr/>
          </p:nvSpPr>
          <p:spPr bwMode="auto">
            <a:xfrm>
              <a:off x="-337"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46" name="Rectangle 66">
              <a:extLst>
                <a:ext uri="{FF2B5EF4-FFF2-40B4-BE49-F238E27FC236}">
                  <a16:creationId xmlns:a16="http://schemas.microsoft.com/office/drawing/2014/main" id="{3A11B92E-5388-79E0-5138-C2F8660F317E}"/>
                </a:ext>
              </a:extLst>
            </p:cNvPr>
            <p:cNvSpPr>
              <a:spLocks noChangeArrowheads="1"/>
            </p:cNvSpPr>
            <p:nvPr/>
          </p:nvSpPr>
          <p:spPr bwMode="auto">
            <a:xfrm>
              <a:off x="47"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47" name="Rectangle 67">
              <a:extLst>
                <a:ext uri="{FF2B5EF4-FFF2-40B4-BE49-F238E27FC236}">
                  <a16:creationId xmlns:a16="http://schemas.microsoft.com/office/drawing/2014/main" id="{B1C04FE0-8246-F14F-3DB1-199236F02BF0}"/>
                </a:ext>
              </a:extLst>
            </p:cNvPr>
            <p:cNvSpPr>
              <a:spLocks noChangeArrowheads="1"/>
            </p:cNvSpPr>
            <p:nvPr/>
          </p:nvSpPr>
          <p:spPr bwMode="auto">
            <a:xfrm>
              <a:off x="430"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48" name="Rectangle 68">
              <a:extLst>
                <a:ext uri="{FF2B5EF4-FFF2-40B4-BE49-F238E27FC236}">
                  <a16:creationId xmlns:a16="http://schemas.microsoft.com/office/drawing/2014/main" id="{952BD48B-4E9B-1E24-4D4C-4FE6C94953E0}"/>
                </a:ext>
              </a:extLst>
            </p:cNvPr>
            <p:cNvSpPr>
              <a:spLocks noChangeArrowheads="1"/>
            </p:cNvSpPr>
            <p:nvPr/>
          </p:nvSpPr>
          <p:spPr bwMode="auto">
            <a:xfrm>
              <a:off x="813" y="2723"/>
              <a:ext cx="466"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49" name="Rectangle 69">
              <a:extLst>
                <a:ext uri="{FF2B5EF4-FFF2-40B4-BE49-F238E27FC236}">
                  <a16:creationId xmlns:a16="http://schemas.microsoft.com/office/drawing/2014/main" id="{0E7152E0-343B-F6E4-28E7-93FD12FA88AC}"/>
                </a:ext>
              </a:extLst>
            </p:cNvPr>
            <p:cNvSpPr>
              <a:spLocks noChangeArrowheads="1"/>
            </p:cNvSpPr>
            <p:nvPr/>
          </p:nvSpPr>
          <p:spPr bwMode="auto">
            <a:xfrm>
              <a:off x="1229"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50" name="Rectangle 70">
              <a:extLst>
                <a:ext uri="{FF2B5EF4-FFF2-40B4-BE49-F238E27FC236}">
                  <a16:creationId xmlns:a16="http://schemas.microsoft.com/office/drawing/2014/main" id="{5C85A068-3D9A-1409-8CAB-341281A416E7}"/>
                </a:ext>
              </a:extLst>
            </p:cNvPr>
            <p:cNvSpPr>
              <a:spLocks noChangeArrowheads="1"/>
            </p:cNvSpPr>
            <p:nvPr/>
          </p:nvSpPr>
          <p:spPr bwMode="auto">
            <a:xfrm>
              <a:off x="1580"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51" name="Rectangle 71">
              <a:extLst>
                <a:ext uri="{FF2B5EF4-FFF2-40B4-BE49-F238E27FC236}">
                  <a16:creationId xmlns:a16="http://schemas.microsoft.com/office/drawing/2014/main" id="{50160F64-F7F2-926B-7997-D6E685762781}"/>
                </a:ext>
              </a:extLst>
            </p:cNvPr>
            <p:cNvSpPr>
              <a:spLocks noChangeArrowheads="1"/>
            </p:cNvSpPr>
            <p:nvPr/>
          </p:nvSpPr>
          <p:spPr bwMode="auto">
            <a:xfrm>
              <a:off x="1963" y="2723"/>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52" name="Rectangle 72">
              <a:extLst>
                <a:ext uri="{FF2B5EF4-FFF2-40B4-BE49-F238E27FC236}">
                  <a16:creationId xmlns:a16="http://schemas.microsoft.com/office/drawing/2014/main" id="{1418CBAA-DB09-5E50-D8B1-7E1D4EFA5D24}"/>
                </a:ext>
              </a:extLst>
            </p:cNvPr>
            <p:cNvSpPr>
              <a:spLocks noChangeArrowheads="1"/>
            </p:cNvSpPr>
            <p:nvPr/>
          </p:nvSpPr>
          <p:spPr bwMode="auto">
            <a:xfrm>
              <a:off x="-720"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53" name="Rectangle 73">
              <a:extLst>
                <a:ext uri="{FF2B5EF4-FFF2-40B4-BE49-F238E27FC236}">
                  <a16:creationId xmlns:a16="http://schemas.microsoft.com/office/drawing/2014/main" id="{60BAFE81-36C1-D342-0373-67DA98FCE695}"/>
                </a:ext>
              </a:extLst>
            </p:cNvPr>
            <p:cNvSpPr>
              <a:spLocks noChangeArrowheads="1"/>
            </p:cNvSpPr>
            <p:nvPr/>
          </p:nvSpPr>
          <p:spPr bwMode="auto">
            <a:xfrm>
              <a:off x="-337"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54" name="Rectangle 74">
              <a:extLst>
                <a:ext uri="{FF2B5EF4-FFF2-40B4-BE49-F238E27FC236}">
                  <a16:creationId xmlns:a16="http://schemas.microsoft.com/office/drawing/2014/main" id="{D51AFEBC-570B-FC0B-5DAB-F0B6B919F617}"/>
                </a:ext>
              </a:extLst>
            </p:cNvPr>
            <p:cNvSpPr>
              <a:spLocks noChangeArrowheads="1"/>
            </p:cNvSpPr>
            <p:nvPr/>
          </p:nvSpPr>
          <p:spPr bwMode="auto">
            <a:xfrm>
              <a:off x="47"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55" name="Rectangle 75">
              <a:extLst>
                <a:ext uri="{FF2B5EF4-FFF2-40B4-BE49-F238E27FC236}">
                  <a16:creationId xmlns:a16="http://schemas.microsoft.com/office/drawing/2014/main" id="{1A491618-F9FD-48C7-7C61-D817591BE8B0}"/>
                </a:ext>
              </a:extLst>
            </p:cNvPr>
            <p:cNvSpPr>
              <a:spLocks noChangeArrowheads="1"/>
            </p:cNvSpPr>
            <p:nvPr/>
          </p:nvSpPr>
          <p:spPr bwMode="auto">
            <a:xfrm>
              <a:off x="430"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56" name="Rectangle 76">
              <a:extLst>
                <a:ext uri="{FF2B5EF4-FFF2-40B4-BE49-F238E27FC236}">
                  <a16:creationId xmlns:a16="http://schemas.microsoft.com/office/drawing/2014/main" id="{858AC223-77AD-F2BF-DCA6-96A84DE618BB}"/>
                </a:ext>
              </a:extLst>
            </p:cNvPr>
            <p:cNvSpPr>
              <a:spLocks noChangeArrowheads="1"/>
            </p:cNvSpPr>
            <p:nvPr/>
          </p:nvSpPr>
          <p:spPr bwMode="auto">
            <a:xfrm>
              <a:off x="813"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57" name="Rectangle 77">
              <a:extLst>
                <a:ext uri="{FF2B5EF4-FFF2-40B4-BE49-F238E27FC236}">
                  <a16:creationId xmlns:a16="http://schemas.microsoft.com/office/drawing/2014/main" id="{8AA9F3AC-0CE0-F5E1-E39B-B93A41CFF7E6}"/>
                </a:ext>
              </a:extLst>
            </p:cNvPr>
            <p:cNvSpPr>
              <a:spLocks noChangeArrowheads="1"/>
            </p:cNvSpPr>
            <p:nvPr/>
          </p:nvSpPr>
          <p:spPr bwMode="auto">
            <a:xfrm>
              <a:off x="1197"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58" name="Rectangle 78">
              <a:extLst>
                <a:ext uri="{FF2B5EF4-FFF2-40B4-BE49-F238E27FC236}">
                  <a16:creationId xmlns:a16="http://schemas.microsoft.com/office/drawing/2014/main" id="{72BE1E37-3E57-1D44-55C4-7A596A2BE861}"/>
                </a:ext>
              </a:extLst>
            </p:cNvPr>
            <p:cNvSpPr>
              <a:spLocks noChangeArrowheads="1"/>
            </p:cNvSpPr>
            <p:nvPr/>
          </p:nvSpPr>
          <p:spPr bwMode="auto">
            <a:xfrm>
              <a:off x="1580" y="2870"/>
              <a:ext cx="211"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59" name="Rectangle 79">
              <a:extLst>
                <a:ext uri="{FF2B5EF4-FFF2-40B4-BE49-F238E27FC236}">
                  <a16:creationId xmlns:a16="http://schemas.microsoft.com/office/drawing/2014/main" id="{52E512CB-B19B-7A8E-644A-5B5EDF0A9464}"/>
                </a:ext>
              </a:extLst>
            </p:cNvPr>
            <p:cNvSpPr>
              <a:spLocks noChangeArrowheads="1"/>
            </p:cNvSpPr>
            <p:nvPr/>
          </p:nvSpPr>
          <p:spPr bwMode="auto">
            <a:xfrm>
              <a:off x="1740" y="2870"/>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60" name="Rectangle 80">
              <a:extLst>
                <a:ext uri="{FF2B5EF4-FFF2-40B4-BE49-F238E27FC236}">
                  <a16:creationId xmlns:a16="http://schemas.microsoft.com/office/drawing/2014/main" id="{286C44D7-400F-E99C-458B-D56FC6E4DE7B}"/>
                </a:ext>
              </a:extLst>
            </p:cNvPr>
            <p:cNvSpPr>
              <a:spLocks noChangeArrowheads="1"/>
            </p:cNvSpPr>
            <p:nvPr/>
          </p:nvSpPr>
          <p:spPr bwMode="auto">
            <a:xfrm>
              <a:off x="-720" y="301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61" name="Rectangle 81">
              <a:extLst>
                <a:ext uri="{FF2B5EF4-FFF2-40B4-BE49-F238E27FC236}">
                  <a16:creationId xmlns:a16="http://schemas.microsoft.com/office/drawing/2014/main" id="{B9DBE677-55A0-EA05-EBC5-CFA250DB4DF2}"/>
                </a:ext>
              </a:extLst>
            </p:cNvPr>
            <p:cNvSpPr>
              <a:spLocks noChangeArrowheads="1"/>
            </p:cNvSpPr>
            <p:nvPr/>
          </p:nvSpPr>
          <p:spPr bwMode="auto">
            <a:xfrm>
              <a:off x="-337" y="301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62" name="Rectangle 82">
              <a:extLst>
                <a:ext uri="{FF2B5EF4-FFF2-40B4-BE49-F238E27FC236}">
                  <a16:creationId xmlns:a16="http://schemas.microsoft.com/office/drawing/2014/main" id="{2CFA9E62-FE87-6FA3-8CBB-2C83BBF787AF}"/>
                </a:ext>
              </a:extLst>
            </p:cNvPr>
            <p:cNvSpPr>
              <a:spLocks noChangeArrowheads="1"/>
            </p:cNvSpPr>
            <p:nvPr/>
          </p:nvSpPr>
          <p:spPr bwMode="auto">
            <a:xfrm>
              <a:off x="47" y="301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63" name="Rectangle 83">
              <a:extLst>
                <a:ext uri="{FF2B5EF4-FFF2-40B4-BE49-F238E27FC236}">
                  <a16:creationId xmlns:a16="http://schemas.microsoft.com/office/drawing/2014/main" id="{9AA81307-C2BE-863E-AF9A-1E211D540290}"/>
                </a:ext>
              </a:extLst>
            </p:cNvPr>
            <p:cNvSpPr>
              <a:spLocks noChangeArrowheads="1"/>
            </p:cNvSpPr>
            <p:nvPr/>
          </p:nvSpPr>
          <p:spPr bwMode="auto">
            <a:xfrm>
              <a:off x="430" y="301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64" name="Rectangle 84">
              <a:extLst>
                <a:ext uri="{FF2B5EF4-FFF2-40B4-BE49-F238E27FC236}">
                  <a16:creationId xmlns:a16="http://schemas.microsoft.com/office/drawing/2014/main" id="{4C783043-1216-538F-0BFB-D30F808138B8}"/>
                </a:ext>
              </a:extLst>
            </p:cNvPr>
            <p:cNvSpPr>
              <a:spLocks noChangeArrowheads="1"/>
            </p:cNvSpPr>
            <p:nvPr/>
          </p:nvSpPr>
          <p:spPr bwMode="auto">
            <a:xfrm>
              <a:off x="813" y="3017"/>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65" name="Rectangle 85">
              <a:extLst>
                <a:ext uri="{FF2B5EF4-FFF2-40B4-BE49-F238E27FC236}">
                  <a16:creationId xmlns:a16="http://schemas.microsoft.com/office/drawing/2014/main" id="{92F9B5BD-D29B-4EC2-2257-0C1C708522E7}"/>
                </a:ext>
              </a:extLst>
            </p:cNvPr>
            <p:cNvSpPr>
              <a:spLocks noChangeArrowheads="1"/>
            </p:cNvSpPr>
            <p:nvPr/>
          </p:nvSpPr>
          <p:spPr bwMode="auto">
            <a:xfrm>
              <a:off x="-720" y="3165"/>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66" name="Rectangle 86">
              <a:extLst>
                <a:ext uri="{FF2B5EF4-FFF2-40B4-BE49-F238E27FC236}">
                  <a16:creationId xmlns:a16="http://schemas.microsoft.com/office/drawing/2014/main" id="{62AC887C-2415-7DF7-4302-1F4EDA79E51A}"/>
                </a:ext>
              </a:extLst>
            </p:cNvPr>
            <p:cNvSpPr>
              <a:spLocks noChangeArrowheads="1"/>
            </p:cNvSpPr>
            <p:nvPr/>
          </p:nvSpPr>
          <p:spPr bwMode="auto">
            <a:xfrm>
              <a:off x="-720" y="3312"/>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67" name="Rectangle 87">
              <a:extLst>
                <a:ext uri="{FF2B5EF4-FFF2-40B4-BE49-F238E27FC236}">
                  <a16:creationId xmlns:a16="http://schemas.microsoft.com/office/drawing/2014/main" id="{FA2DB225-13E8-EF54-2E32-4EF68F3337C6}"/>
                </a:ext>
              </a:extLst>
            </p:cNvPr>
            <p:cNvSpPr>
              <a:spLocks noChangeArrowheads="1"/>
            </p:cNvSpPr>
            <p:nvPr/>
          </p:nvSpPr>
          <p:spPr bwMode="auto">
            <a:xfrm>
              <a:off x="-720" y="345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68" name="Rectangle 88">
              <a:extLst>
                <a:ext uri="{FF2B5EF4-FFF2-40B4-BE49-F238E27FC236}">
                  <a16:creationId xmlns:a16="http://schemas.microsoft.com/office/drawing/2014/main" id="{62FC2BFF-1227-B0CD-1685-3548556A3B73}"/>
                </a:ext>
              </a:extLst>
            </p:cNvPr>
            <p:cNvSpPr>
              <a:spLocks noChangeArrowheads="1"/>
            </p:cNvSpPr>
            <p:nvPr/>
          </p:nvSpPr>
          <p:spPr bwMode="auto">
            <a:xfrm>
              <a:off x="-337" y="345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69" name="Rectangle 89">
              <a:extLst>
                <a:ext uri="{FF2B5EF4-FFF2-40B4-BE49-F238E27FC236}">
                  <a16:creationId xmlns:a16="http://schemas.microsoft.com/office/drawing/2014/main" id="{8D1190FF-2D9C-B606-4568-EAD0C428B52C}"/>
                </a:ext>
              </a:extLst>
            </p:cNvPr>
            <p:cNvSpPr>
              <a:spLocks noChangeArrowheads="1"/>
            </p:cNvSpPr>
            <p:nvPr/>
          </p:nvSpPr>
          <p:spPr bwMode="auto">
            <a:xfrm>
              <a:off x="47" y="345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70" name="Rectangle 90">
              <a:extLst>
                <a:ext uri="{FF2B5EF4-FFF2-40B4-BE49-F238E27FC236}">
                  <a16:creationId xmlns:a16="http://schemas.microsoft.com/office/drawing/2014/main" id="{0A9003A1-1A2F-218B-406C-CC5FAB05289D}"/>
                </a:ext>
              </a:extLst>
            </p:cNvPr>
            <p:cNvSpPr>
              <a:spLocks noChangeArrowheads="1"/>
            </p:cNvSpPr>
            <p:nvPr/>
          </p:nvSpPr>
          <p:spPr bwMode="auto">
            <a:xfrm>
              <a:off x="430" y="3459"/>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71" name="Rectangle 91">
              <a:extLst>
                <a:ext uri="{FF2B5EF4-FFF2-40B4-BE49-F238E27FC236}">
                  <a16:creationId xmlns:a16="http://schemas.microsoft.com/office/drawing/2014/main" id="{2AC3F8B7-1D18-2B6F-79D5-BD2E82A54D64}"/>
                </a:ext>
              </a:extLst>
            </p:cNvPr>
            <p:cNvSpPr>
              <a:spLocks noChangeArrowheads="1"/>
            </p:cNvSpPr>
            <p:nvPr/>
          </p:nvSpPr>
          <p:spPr bwMode="auto">
            <a:xfrm>
              <a:off x="-720"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72" name="Rectangle 92">
              <a:extLst>
                <a:ext uri="{FF2B5EF4-FFF2-40B4-BE49-F238E27FC236}">
                  <a16:creationId xmlns:a16="http://schemas.microsoft.com/office/drawing/2014/main" id="{3434DBCA-B6EE-3496-6FC3-23A5FE732BB4}"/>
                </a:ext>
              </a:extLst>
            </p:cNvPr>
            <p:cNvSpPr>
              <a:spLocks noChangeArrowheads="1"/>
            </p:cNvSpPr>
            <p:nvPr/>
          </p:nvSpPr>
          <p:spPr bwMode="auto">
            <a:xfrm>
              <a:off x="-337"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73" name="Rectangle 93">
              <a:extLst>
                <a:ext uri="{FF2B5EF4-FFF2-40B4-BE49-F238E27FC236}">
                  <a16:creationId xmlns:a16="http://schemas.microsoft.com/office/drawing/2014/main" id="{C2E5B3BB-2AD7-74F2-24EB-4B4158B35EBC}"/>
                </a:ext>
              </a:extLst>
            </p:cNvPr>
            <p:cNvSpPr>
              <a:spLocks noChangeArrowheads="1"/>
            </p:cNvSpPr>
            <p:nvPr/>
          </p:nvSpPr>
          <p:spPr bwMode="auto">
            <a:xfrm>
              <a:off x="47" y="3606"/>
              <a:ext cx="547"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Mary</a:t>
              </a:r>
              <a:endParaRPr lang="en-US" altLang="en-US" sz="2400">
                <a:latin typeface="Times New Roman" panose="02020603050405020304" pitchFamily="18" charset="0"/>
              </a:endParaRPr>
            </a:p>
          </p:txBody>
        </p:sp>
        <p:sp>
          <p:nvSpPr>
            <p:cNvPr id="215274" name="Rectangle 94">
              <a:extLst>
                <a:ext uri="{FF2B5EF4-FFF2-40B4-BE49-F238E27FC236}">
                  <a16:creationId xmlns:a16="http://schemas.microsoft.com/office/drawing/2014/main" id="{4C38E0DE-D474-6456-E271-53F36E21F139}"/>
                </a:ext>
              </a:extLst>
            </p:cNvPr>
            <p:cNvSpPr>
              <a:spLocks noChangeArrowheads="1"/>
            </p:cNvSpPr>
            <p:nvPr/>
          </p:nvSpPr>
          <p:spPr bwMode="auto">
            <a:xfrm>
              <a:off x="548"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75" name="Rectangle 95">
              <a:extLst>
                <a:ext uri="{FF2B5EF4-FFF2-40B4-BE49-F238E27FC236}">
                  <a16:creationId xmlns:a16="http://schemas.microsoft.com/office/drawing/2014/main" id="{0A30B747-4EF6-F4C3-E8E1-F3A06B68C978}"/>
                </a:ext>
              </a:extLst>
            </p:cNvPr>
            <p:cNvSpPr>
              <a:spLocks noChangeArrowheads="1"/>
            </p:cNvSpPr>
            <p:nvPr/>
          </p:nvSpPr>
          <p:spPr bwMode="auto">
            <a:xfrm>
              <a:off x="813"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76" name="Rectangle 96">
              <a:extLst>
                <a:ext uri="{FF2B5EF4-FFF2-40B4-BE49-F238E27FC236}">
                  <a16:creationId xmlns:a16="http://schemas.microsoft.com/office/drawing/2014/main" id="{4EA2B591-8438-F3EA-A649-CA6CD9E41D84}"/>
                </a:ext>
              </a:extLst>
            </p:cNvPr>
            <p:cNvSpPr>
              <a:spLocks noChangeArrowheads="1"/>
            </p:cNvSpPr>
            <p:nvPr/>
          </p:nvSpPr>
          <p:spPr bwMode="auto">
            <a:xfrm>
              <a:off x="1197"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77" name="Rectangle 97">
              <a:extLst>
                <a:ext uri="{FF2B5EF4-FFF2-40B4-BE49-F238E27FC236}">
                  <a16:creationId xmlns:a16="http://schemas.microsoft.com/office/drawing/2014/main" id="{9A9C58FB-2E43-CDCE-0289-3070EE2ED229}"/>
                </a:ext>
              </a:extLst>
            </p:cNvPr>
            <p:cNvSpPr>
              <a:spLocks noChangeArrowheads="1"/>
            </p:cNvSpPr>
            <p:nvPr/>
          </p:nvSpPr>
          <p:spPr bwMode="auto">
            <a:xfrm>
              <a:off x="1580"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78" name="Rectangle 98">
              <a:extLst>
                <a:ext uri="{FF2B5EF4-FFF2-40B4-BE49-F238E27FC236}">
                  <a16:creationId xmlns:a16="http://schemas.microsoft.com/office/drawing/2014/main" id="{2DBF8513-EABC-D19A-BE27-DDCDC9EE83A9}"/>
                </a:ext>
              </a:extLst>
            </p:cNvPr>
            <p:cNvSpPr>
              <a:spLocks noChangeArrowheads="1"/>
            </p:cNvSpPr>
            <p:nvPr/>
          </p:nvSpPr>
          <p:spPr bwMode="auto">
            <a:xfrm>
              <a:off x="1963"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79" name="Rectangle 99">
              <a:extLst>
                <a:ext uri="{FF2B5EF4-FFF2-40B4-BE49-F238E27FC236}">
                  <a16:creationId xmlns:a16="http://schemas.microsoft.com/office/drawing/2014/main" id="{D660FC12-862F-3A26-FE45-3D5950BAC19B}"/>
                </a:ext>
              </a:extLst>
            </p:cNvPr>
            <p:cNvSpPr>
              <a:spLocks noChangeArrowheads="1"/>
            </p:cNvSpPr>
            <p:nvPr/>
          </p:nvSpPr>
          <p:spPr bwMode="auto">
            <a:xfrm>
              <a:off x="2347" y="3606"/>
              <a:ext cx="357"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Roses</a:t>
              </a:r>
              <a:endParaRPr lang="en-US" altLang="en-US" sz="2400">
                <a:latin typeface="Times New Roman" panose="02020603050405020304" pitchFamily="18" charset="0"/>
              </a:endParaRPr>
            </a:p>
          </p:txBody>
        </p:sp>
        <p:sp>
          <p:nvSpPr>
            <p:cNvPr id="215280" name="Rectangle 100">
              <a:extLst>
                <a:ext uri="{FF2B5EF4-FFF2-40B4-BE49-F238E27FC236}">
                  <a16:creationId xmlns:a16="http://schemas.microsoft.com/office/drawing/2014/main" id="{AAC7B373-5BD3-DB4C-A50C-7D3500343605}"/>
                </a:ext>
              </a:extLst>
            </p:cNvPr>
            <p:cNvSpPr>
              <a:spLocks noChangeArrowheads="1"/>
            </p:cNvSpPr>
            <p:nvPr/>
          </p:nvSpPr>
          <p:spPr bwMode="auto">
            <a:xfrm>
              <a:off x="2652" y="3606"/>
              <a:ext cx="83" cy="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281" name="Line 101">
              <a:extLst>
                <a:ext uri="{FF2B5EF4-FFF2-40B4-BE49-F238E27FC236}">
                  <a16:creationId xmlns:a16="http://schemas.microsoft.com/office/drawing/2014/main" id="{C859B56E-23F5-D97E-27AC-1C00002A61B4}"/>
                </a:ext>
              </a:extLst>
            </p:cNvPr>
            <p:cNvSpPr>
              <a:spLocks noChangeShapeType="1"/>
            </p:cNvSpPr>
            <p:nvPr/>
          </p:nvSpPr>
          <p:spPr bwMode="auto">
            <a:xfrm>
              <a:off x="334" y="1386"/>
              <a:ext cx="1" cy="211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82" name="Line 102">
              <a:extLst>
                <a:ext uri="{FF2B5EF4-FFF2-40B4-BE49-F238E27FC236}">
                  <a16:creationId xmlns:a16="http://schemas.microsoft.com/office/drawing/2014/main" id="{B2EB135E-D676-6A93-BF04-225045BA6FF0}"/>
                </a:ext>
              </a:extLst>
            </p:cNvPr>
            <p:cNvSpPr>
              <a:spLocks noChangeShapeType="1"/>
            </p:cNvSpPr>
            <p:nvPr/>
          </p:nvSpPr>
          <p:spPr bwMode="auto">
            <a:xfrm>
              <a:off x="334" y="3497"/>
              <a:ext cx="2204"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283" name="Freeform 103">
              <a:extLst>
                <a:ext uri="{FF2B5EF4-FFF2-40B4-BE49-F238E27FC236}">
                  <a16:creationId xmlns:a16="http://schemas.microsoft.com/office/drawing/2014/main" id="{0C77B40A-C380-BE4E-FCC1-F1E3C4332E30}"/>
                </a:ext>
              </a:extLst>
            </p:cNvPr>
            <p:cNvSpPr>
              <a:spLocks/>
            </p:cNvSpPr>
            <p:nvPr/>
          </p:nvSpPr>
          <p:spPr bwMode="auto">
            <a:xfrm>
              <a:off x="826" y="1680"/>
              <a:ext cx="956" cy="1156"/>
            </a:xfrm>
            <a:custGeom>
              <a:avLst/>
              <a:gdLst>
                <a:gd name="T0" fmla="*/ 956 w 956"/>
                <a:gd name="T1" fmla="*/ 1156 h 1156"/>
                <a:gd name="T2" fmla="*/ 890 w 956"/>
                <a:gd name="T3" fmla="*/ 1156 h 1156"/>
                <a:gd name="T4" fmla="*/ 824 w 956"/>
                <a:gd name="T5" fmla="*/ 1151 h 1156"/>
                <a:gd name="T6" fmla="*/ 759 w 956"/>
                <a:gd name="T7" fmla="*/ 1142 h 1156"/>
                <a:gd name="T8" fmla="*/ 727 w 956"/>
                <a:gd name="T9" fmla="*/ 1134 h 1156"/>
                <a:gd name="T10" fmla="*/ 695 w 956"/>
                <a:gd name="T11" fmla="*/ 1126 h 1156"/>
                <a:gd name="T12" fmla="*/ 652 w 956"/>
                <a:gd name="T13" fmla="*/ 1113 h 1156"/>
                <a:gd name="T14" fmla="*/ 611 w 956"/>
                <a:gd name="T15" fmla="*/ 1099 h 1156"/>
                <a:gd name="T16" fmla="*/ 570 w 956"/>
                <a:gd name="T17" fmla="*/ 1083 h 1156"/>
                <a:gd name="T18" fmla="*/ 529 w 956"/>
                <a:gd name="T19" fmla="*/ 1064 h 1156"/>
                <a:gd name="T20" fmla="*/ 491 w 956"/>
                <a:gd name="T21" fmla="*/ 1044 h 1156"/>
                <a:gd name="T22" fmla="*/ 454 w 956"/>
                <a:gd name="T23" fmla="*/ 1021 h 1156"/>
                <a:gd name="T24" fmla="*/ 418 w 956"/>
                <a:gd name="T25" fmla="*/ 998 h 1156"/>
                <a:gd name="T26" fmla="*/ 382 w 956"/>
                <a:gd name="T27" fmla="*/ 973 h 1156"/>
                <a:gd name="T28" fmla="*/ 349 w 956"/>
                <a:gd name="T29" fmla="*/ 945 h 1156"/>
                <a:gd name="T30" fmla="*/ 317 w 956"/>
                <a:gd name="T31" fmla="*/ 916 h 1156"/>
                <a:gd name="T32" fmla="*/ 285 w 956"/>
                <a:gd name="T33" fmla="*/ 886 h 1156"/>
                <a:gd name="T34" fmla="*/ 256 w 956"/>
                <a:gd name="T35" fmla="*/ 854 h 1156"/>
                <a:gd name="T36" fmla="*/ 228 w 956"/>
                <a:gd name="T37" fmla="*/ 820 h 1156"/>
                <a:gd name="T38" fmla="*/ 201 w 956"/>
                <a:gd name="T39" fmla="*/ 786 h 1156"/>
                <a:gd name="T40" fmla="*/ 175 w 956"/>
                <a:gd name="T41" fmla="*/ 750 h 1156"/>
                <a:gd name="T42" fmla="*/ 152 w 956"/>
                <a:gd name="T43" fmla="*/ 713 h 1156"/>
                <a:gd name="T44" fmla="*/ 130 w 956"/>
                <a:gd name="T45" fmla="*/ 676 h 1156"/>
                <a:gd name="T46" fmla="*/ 110 w 956"/>
                <a:gd name="T47" fmla="*/ 636 h 1156"/>
                <a:gd name="T48" fmla="*/ 91 w 956"/>
                <a:gd name="T49" fmla="*/ 595 h 1156"/>
                <a:gd name="T50" fmla="*/ 73 w 956"/>
                <a:gd name="T51" fmla="*/ 554 h 1156"/>
                <a:gd name="T52" fmla="*/ 58 w 956"/>
                <a:gd name="T53" fmla="*/ 512 h 1156"/>
                <a:gd name="T54" fmla="*/ 44 w 956"/>
                <a:gd name="T55" fmla="*/ 468 h 1156"/>
                <a:gd name="T56" fmla="*/ 32 w 956"/>
                <a:gd name="T57" fmla="*/ 425 h 1156"/>
                <a:gd name="T58" fmla="*/ 22 w 956"/>
                <a:gd name="T59" fmla="*/ 380 h 1156"/>
                <a:gd name="T60" fmla="*/ 14 w 956"/>
                <a:gd name="T61" fmla="*/ 334 h 1156"/>
                <a:gd name="T62" fmla="*/ 8 w 956"/>
                <a:gd name="T63" fmla="*/ 288 h 1156"/>
                <a:gd name="T64" fmla="*/ 3 w 956"/>
                <a:gd name="T65" fmla="*/ 241 h 1156"/>
                <a:gd name="T66" fmla="*/ 0 w 956"/>
                <a:gd name="T67" fmla="*/ 193 h 1156"/>
                <a:gd name="T68" fmla="*/ 0 w 956"/>
                <a:gd name="T69" fmla="*/ 146 h 1156"/>
                <a:gd name="T70" fmla="*/ 1 w 956"/>
                <a:gd name="T71" fmla="*/ 97 h 1156"/>
                <a:gd name="T72" fmla="*/ 5 w 956"/>
                <a:gd name="T73" fmla="*/ 49 h 1156"/>
                <a:gd name="T74" fmla="*/ 10 w 956"/>
                <a:gd name="T75" fmla="*/ 0 h 115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56"/>
                <a:gd name="T115" fmla="*/ 0 h 1156"/>
                <a:gd name="T116" fmla="*/ 956 w 956"/>
                <a:gd name="T117" fmla="*/ 1156 h 115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56" h="1156">
                  <a:moveTo>
                    <a:pt x="956" y="1156"/>
                  </a:moveTo>
                  <a:lnTo>
                    <a:pt x="890" y="1156"/>
                  </a:lnTo>
                  <a:lnTo>
                    <a:pt x="824" y="1151"/>
                  </a:lnTo>
                  <a:lnTo>
                    <a:pt x="759" y="1142"/>
                  </a:lnTo>
                  <a:lnTo>
                    <a:pt x="727" y="1134"/>
                  </a:lnTo>
                  <a:lnTo>
                    <a:pt x="695" y="1126"/>
                  </a:lnTo>
                  <a:lnTo>
                    <a:pt x="652" y="1113"/>
                  </a:lnTo>
                  <a:lnTo>
                    <a:pt x="611" y="1099"/>
                  </a:lnTo>
                  <a:lnTo>
                    <a:pt x="570" y="1083"/>
                  </a:lnTo>
                  <a:lnTo>
                    <a:pt x="529" y="1064"/>
                  </a:lnTo>
                  <a:lnTo>
                    <a:pt x="491" y="1044"/>
                  </a:lnTo>
                  <a:lnTo>
                    <a:pt x="454" y="1021"/>
                  </a:lnTo>
                  <a:lnTo>
                    <a:pt x="418" y="998"/>
                  </a:lnTo>
                  <a:lnTo>
                    <a:pt x="382" y="973"/>
                  </a:lnTo>
                  <a:lnTo>
                    <a:pt x="349" y="945"/>
                  </a:lnTo>
                  <a:lnTo>
                    <a:pt x="317" y="916"/>
                  </a:lnTo>
                  <a:lnTo>
                    <a:pt x="285" y="886"/>
                  </a:lnTo>
                  <a:lnTo>
                    <a:pt x="256" y="854"/>
                  </a:lnTo>
                  <a:lnTo>
                    <a:pt x="228" y="820"/>
                  </a:lnTo>
                  <a:lnTo>
                    <a:pt x="201" y="786"/>
                  </a:lnTo>
                  <a:lnTo>
                    <a:pt x="175" y="750"/>
                  </a:lnTo>
                  <a:lnTo>
                    <a:pt x="152" y="713"/>
                  </a:lnTo>
                  <a:lnTo>
                    <a:pt x="130" y="676"/>
                  </a:lnTo>
                  <a:lnTo>
                    <a:pt x="110" y="636"/>
                  </a:lnTo>
                  <a:lnTo>
                    <a:pt x="91" y="595"/>
                  </a:lnTo>
                  <a:lnTo>
                    <a:pt x="73" y="554"/>
                  </a:lnTo>
                  <a:lnTo>
                    <a:pt x="58" y="512"/>
                  </a:lnTo>
                  <a:lnTo>
                    <a:pt x="44" y="468"/>
                  </a:lnTo>
                  <a:lnTo>
                    <a:pt x="32" y="425"/>
                  </a:lnTo>
                  <a:lnTo>
                    <a:pt x="22" y="380"/>
                  </a:lnTo>
                  <a:lnTo>
                    <a:pt x="14" y="334"/>
                  </a:lnTo>
                  <a:lnTo>
                    <a:pt x="8" y="288"/>
                  </a:lnTo>
                  <a:lnTo>
                    <a:pt x="3" y="241"/>
                  </a:lnTo>
                  <a:lnTo>
                    <a:pt x="0" y="193"/>
                  </a:lnTo>
                  <a:lnTo>
                    <a:pt x="0" y="146"/>
                  </a:lnTo>
                  <a:lnTo>
                    <a:pt x="1" y="97"/>
                  </a:lnTo>
                  <a:lnTo>
                    <a:pt x="5" y="49"/>
                  </a:lnTo>
                  <a:lnTo>
                    <a:pt x="10"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284" name="Line 104">
              <a:extLst>
                <a:ext uri="{FF2B5EF4-FFF2-40B4-BE49-F238E27FC236}">
                  <a16:creationId xmlns:a16="http://schemas.microsoft.com/office/drawing/2014/main" id="{9402143D-36C2-6F35-5203-691573AD78C7}"/>
                </a:ext>
              </a:extLst>
            </p:cNvPr>
            <p:cNvSpPr>
              <a:spLocks noChangeShapeType="1"/>
            </p:cNvSpPr>
            <p:nvPr/>
          </p:nvSpPr>
          <p:spPr bwMode="auto">
            <a:xfrm>
              <a:off x="1963" y="3446"/>
              <a:ext cx="1" cy="1"/>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15044" name="Rectangle 105">
            <a:extLst>
              <a:ext uri="{FF2B5EF4-FFF2-40B4-BE49-F238E27FC236}">
                <a16:creationId xmlns:a16="http://schemas.microsoft.com/office/drawing/2014/main" id="{1FAA77A7-CEB8-2DBB-22E8-F0B405173B40}"/>
              </a:ext>
            </a:extLst>
          </p:cNvPr>
          <p:cNvSpPr>
            <a:spLocks noChangeArrowheads="1"/>
          </p:cNvSpPr>
          <p:nvPr/>
        </p:nvSpPr>
        <p:spPr bwMode="auto">
          <a:xfrm rot="-5908378">
            <a:off x="4637088" y="56022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45" name="Rectangle 106">
            <a:extLst>
              <a:ext uri="{FF2B5EF4-FFF2-40B4-BE49-F238E27FC236}">
                <a16:creationId xmlns:a16="http://schemas.microsoft.com/office/drawing/2014/main" id="{2AC4A4EA-0BA1-52E7-802A-CA4A087980BC}"/>
              </a:ext>
            </a:extLst>
          </p:cNvPr>
          <p:cNvSpPr>
            <a:spLocks noChangeArrowheads="1"/>
          </p:cNvSpPr>
          <p:nvPr/>
        </p:nvSpPr>
        <p:spPr bwMode="auto">
          <a:xfrm rot="-5908378">
            <a:off x="5180013" y="60531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46" name="Rectangle 107">
            <a:extLst>
              <a:ext uri="{FF2B5EF4-FFF2-40B4-BE49-F238E27FC236}">
                <a16:creationId xmlns:a16="http://schemas.microsoft.com/office/drawing/2014/main" id="{50EA704E-34B5-853E-4E49-F0DC4E4207B9}"/>
              </a:ext>
            </a:extLst>
          </p:cNvPr>
          <p:cNvSpPr>
            <a:spLocks noChangeArrowheads="1"/>
          </p:cNvSpPr>
          <p:nvPr/>
        </p:nvSpPr>
        <p:spPr bwMode="auto">
          <a:xfrm rot="-5908378">
            <a:off x="5089526" y="54435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47" name="Rectangle 108">
            <a:extLst>
              <a:ext uri="{FF2B5EF4-FFF2-40B4-BE49-F238E27FC236}">
                <a16:creationId xmlns:a16="http://schemas.microsoft.com/office/drawing/2014/main" id="{45C2B1B3-4B43-670A-7C1B-60CBE9D22395}"/>
              </a:ext>
            </a:extLst>
          </p:cNvPr>
          <p:cNvSpPr>
            <a:spLocks noChangeArrowheads="1"/>
          </p:cNvSpPr>
          <p:nvPr/>
        </p:nvSpPr>
        <p:spPr bwMode="auto">
          <a:xfrm rot="-5908378">
            <a:off x="4999038" y="48339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48" name="Rectangle 109">
            <a:extLst>
              <a:ext uri="{FF2B5EF4-FFF2-40B4-BE49-F238E27FC236}">
                <a16:creationId xmlns:a16="http://schemas.microsoft.com/office/drawing/2014/main" id="{39DAC4FC-A245-CCBF-DF85-F962696FF58D}"/>
              </a:ext>
            </a:extLst>
          </p:cNvPr>
          <p:cNvSpPr>
            <a:spLocks noChangeArrowheads="1"/>
          </p:cNvSpPr>
          <p:nvPr/>
        </p:nvSpPr>
        <p:spPr bwMode="auto">
          <a:xfrm rot="-5908378">
            <a:off x="4908551" y="4225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49" name="Rectangle 110">
            <a:extLst>
              <a:ext uri="{FF2B5EF4-FFF2-40B4-BE49-F238E27FC236}">
                <a16:creationId xmlns:a16="http://schemas.microsoft.com/office/drawing/2014/main" id="{C99E878D-BA79-7E79-55DD-37DAD18088C5}"/>
              </a:ext>
            </a:extLst>
          </p:cNvPr>
          <p:cNvSpPr>
            <a:spLocks noChangeArrowheads="1"/>
          </p:cNvSpPr>
          <p:nvPr/>
        </p:nvSpPr>
        <p:spPr bwMode="auto">
          <a:xfrm rot="-5908378">
            <a:off x="4816476" y="36163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50" name="Rectangle 111">
            <a:extLst>
              <a:ext uri="{FF2B5EF4-FFF2-40B4-BE49-F238E27FC236}">
                <a16:creationId xmlns:a16="http://schemas.microsoft.com/office/drawing/2014/main" id="{1B766EE1-E164-5E04-3922-9CA5F5201893}"/>
              </a:ext>
            </a:extLst>
          </p:cNvPr>
          <p:cNvSpPr>
            <a:spLocks noChangeArrowheads="1"/>
          </p:cNvSpPr>
          <p:nvPr/>
        </p:nvSpPr>
        <p:spPr bwMode="auto">
          <a:xfrm rot="-5908378">
            <a:off x="5414963" y="60182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51" name="Rectangle 112">
            <a:extLst>
              <a:ext uri="{FF2B5EF4-FFF2-40B4-BE49-F238E27FC236}">
                <a16:creationId xmlns:a16="http://schemas.microsoft.com/office/drawing/2014/main" id="{61AB23A0-EC36-937B-20FC-39F2F2D1DFD5}"/>
              </a:ext>
            </a:extLst>
          </p:cNvPr>
          <p:cNvSpPr>
            <a:spLocks noChangeArrowheads="1"/>
          </p:cNvSpPr>
          <p:nvPr/>
        </p:nvSpPr>
        <p:spPr bwMode="auto">
          <a:xfrm rot="-5908378">
            <a:off x="5322888" y="54086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52" name="Rectangle 113">
            <a:extLst>
              <a:ext uri="{FF2B5EF4-FFF2-40B4-BE49-F238E27FC236}">
                <a16:creationId xmlns:a16="http://schemas.microsoft.com/office/drawing/2014/main" id="{10725187-5BB8-AA8F-E75E-1135CEF9D109}"/>
              </a:ext>
            </a:extLst>
          </p:cNvPr>
          <p:cNvSpPr>
            <a:spLocks noChangeArrowheads="1"/>
          </p:cNvSpPr>
          <p:nvPr/>
        </p:nvSpPr>
        <p:spPr bwMode="auto">
          <a:xfrm rot="-5908378">
            <a:off x="5203826" y="477520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53" name="Rectangle 114">
            <a:extLst>
              <a:ext uri="{FF2B5EF4-FFF2-40B4-BE49-F238E27FC236}">
                <a16:creationId xmlns:a16="http://schemas.microsoft.com/office/drawing/2014/main" id="{D56A94C1-F26A-6668-54C1-BAEFF74C3825}"/>
              </a:ext>
            </a:extLst>
          </p:cNvPr>
          <p:cNvSpPr>
            <a:spLocks noChangeArrowheads="1"/>
          </p:cNvSpPr>
          <p:nvPr/>
        </p:nvSpPr>
        <p:spPr bwMode="auto">
          <a:xfrm rot="-5908378">
            <a:off x="5218113" y="46974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54" name="Rectangle 115">
            <a:extLst>
              <a:ext uri="{FF2B5EF4-FFF2-40B4-BE49-F238E27FC236}">
                <a16:creationId xmlns:a16="http://schemas.microsoft.com/office/drawing/2014/main" id="{FF4715E5-2B28-80F9-6713-AB1CE36A7731}"/>
              </a:ext>
            </a:extLst>
          </p:cNvPr>
          <p:cNvSpPr>
            <a:spLocks noChangeArrowheads="1"/>
          </p:cNvSpPr>
          <p:nvPr/>
        </p:nvSpPr>
        <p:spPr bwMode="auto">
          <a:xfrm rot="-5908378">
            <a:off x="5618163" y="5957887"/>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55" name="Rectangle 116">
            <a:extLst>
              <a:ext uri="{FF2B5EF4-FFF2-40B4-BE49-F238E27FC236}">
                <a16:creationId xmlns:a16="http://schemas.microsoft.com/office/drawing/2014/main" id="{E0E87EFB-AC3B-BB38-B211-5C98EE30EC17}"/>
              </a:ext>
            </a:extLst>
          </p:cNvPr>
          <p:cNvSpPr>
            <a:spLocks noChangeArrowheads="1"/>
          </p:cNvSpPr>
          <p:nvPr/>
        </p:nvSpPr>
        <p:spPr bwMode="auto">
          <a:xfrm rot="-5908378">
            <a:off x="5630863" y="58816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56" name="Rectangle 117">
            <a:extLst>
              <a:ext uri="{FF2B5EF4-FFF2-40B4-BE49-F238E27FC236}">
                <a16:creationId xmlns:a16="http://schemas.microsoft.com/office/drawing/2014/main" id="{24CBAFE4-948A-D849-6665-167D55850CDB}"/>
              </a:ext>
            </a:extLst>
          </p:cNvPr>
          <p:cNvSpPr>
            <a:spLocks noChangeArrowheads="1"/>
          </p:cNvSpPr>
          <p:nvPr/>
        </p:nvSpPr>
        <p:spPr bwMode="auto">
          <a:xfrm rot="-5908378">
            <a:off x="5556251" y="53736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57" name="Rectangle 118">
            <a:extLst>
              <a:ext uri="{FF2B5EF4-FFF2-40B4-BE49-F238E27FC236}">
                <a16:creationId xmlns:a16="http://schemas.microsoft.com/office/drawing/2014/main" id="{4E564967-D1F5-230F-ABDA-35EB5B50DBB2}"/>
              </a:ext>
            </a:extLst>
          </p:cNvPr>
          <p:cNvSpPr>
            <a:spLocks noChangeArrowheads="1"/>
          </p:cNvSpPr>
          <p:nvPr/>
        </p:nvSpPr>
        <p:spPr bwMode="auto">
          <a:xfrm rot="-5908378">
            <a:off x="5465763" y="47656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58" name="Rectangle 119">
            <a:extLst>
              <a:ext uri="{FF2B5EF4-FFF2-40B4-BE49-F238E27FC236}">
                <a16:creationId xmlns:a16="http://schemas.microsoft.com/office/drawing/2014/main" id="{D45DB4E4-5030-6CA9-5054-E8367772D946}"/>
              </a:ext>
            </a:extLst>
          </p:cNvPr>
          <p:cNvSpPr>
            <a:spLocks noChangeArrowheads="1"/>
          </p:cNvSpPr>
          <p:nvPr/>
        </p:nvSpPr>
        <p:spPr bwMode="auto">
          <a:xfrm rot="-5908378">
            <a:off x="5373688" y="41560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59" name="Rectangle 120">
            <a:extLst>
              <a:ext uri="{FF2B5EF4-FFF2-40B4-BE49-F238E27FC236}">
                <a16:creationId xmlns:a16="http://schemas.microsoft.com/office/drawing/2014/main" id="{DDFB6680-ABB1-3BA6-271B-80B5933EF691}"/>
              </a:ext>
            </a:extLst>
          </p:cNvPr>
          <p:cNvSpPr>
            <a:spLocks noChangeArrowheads="1"/>
          </p:cNvSpPr>
          <p:nvPr/>
        </p:nvSpPr>
        <p:spPr bwMode="auto">
          <a:xfrm rot="-5908378">
            <a:off x="5166519" y="3444081"/>
            <a:ext cx="2555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60" name="Rectangle 121">
            <a:extLst>
              <a:ext uri="{FF2B5EF4-FFF2-40B4-BE49-F238E27FC236}">
                <a16:creationId xmlns:a16="http://schemas.microsoft.com/office/drawing/2014/main" id="{B59CF075-63AE-6D80-83F7-713322F2F9BD}"/>
              </a:ext>
            </a:extLst>
          </p:cNvPr>
          <p:cNvSpPr>
            <a:spLocks noChangeArrowheads="1"/>
          </p:cNvSpPr>
          <p:nvPr/>
        </p:nvSpPr>
        <p:spPr bwMode="auto">
          <a:xfrm rot="-5908378">
            <a:off x="5245101" y="32924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61" name="Rectangle 122">
            <a:extLst>
              <a:ext uri="{FF2B5EF4-FFF2-40B4-BE49-F238E27FC236}">
                <a16:creationId xmlns:a16="http://schemas.microsoft.com/office/drawing/2014/main" id="{994AF69F-A070-B25B-DA67-CBC1330E15E7}"/>
              </a:ext>
            </a:extLst>
          </p:cNvPr>
          <p:cNvSpPr>
            <a:spLocks noChangeArrowheads="1"/>
          </p:cNvSpPr>
          <p:nvPr/>
        </p:nvSpPr>
        <p:spPr bwMode="auto">
          <a:xfrm rot="-5908378">
            <a:off x="6346826" y="58785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62" name="Rectangle 123">
            <a:extLst>
              <a:ext uri="{FF2B5EF4-FFF2-40B4-BE49-F238E27FC236}">
                <a16:creationId xmlns:a16="http://schemas.microsoft.com/office/drawing/2014/main" id="{A55E6623-A18A-6C6D-53D9-18BC44D935EA}"/>
              </a:ext>
            </a:extLst>
          </p:cNvPr>
          <p:cNvSpPr>
            <a:spLocks noChangeArrowheads="1"/>
          </p:cNvSpPr>
          <p:nvPr/>
        </p:nvSpPr>
        <p:spPr bwMode="auto">
          <a:xfrm rot="-5908378">
            <a:off x="6256338" y="5270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63" name="Rectangle 124">
            <a:extLst>
              <a:ext uri="{FF2B5EF4-FFF2-40B4-BE49-F238E27FC236}">
                <a16:creationId xmlns:a16="http://schemas.microsoft.com/office/drawing/2014/main" id="{1F691363-BA5D-D1F2-1EBA-4B88D44BEFBD}"/>
              </a:ext>
            </a:extLst>
          </p:cNvPr>
          <p:cNvSpPr>
            <a:spLocks noChangeArrowheads="1"/>
          </p:cNvSpPr>
          <p:nvPr/>
        </p:nvSpPr>
        <p:spPr bwMode="auto">
          <a:xfrm rot="-5908378">
            <a:off x="6165851" y="46609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64" name="Rectangle 125">
            <a:extLst>
              <a:ext uri="{FF2B5EF4-FFF2-40B4-BE49-F238E27FC236}">
                <a16:creationId xmlns:a16="http://schemas.microsoft.com/office/drawing/2014/main" id="{4F00CFA3-1BEE-FA75-6D67-40367EDE8A16}"/>
              </a:ext>
            </a:extLst>
          </p:cNvPr>
          <p:cNvSpPr>
            <a:spLocks noChangeArrowheads="1"/>
          </p:cNvSpPr>
          <p:nvPr/>
        </p:nvSpPr>
        <p:spPr bwMode="auto">
          <a:xfrm rot="-5908378">
            <a:off x="6016626" y="4002087"/>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65" name="Rectangle 126">
            <a:extLst>
              <a:ext uri="{FF2B5EF4-FFF2-40B4-BE49-F238E27FC236}">
                <a16:creationId xmlns:a16="http://schemas.microsoft.com/office/drawing/2014/main" id="{BD59B2FD-43A2-5129-D573-74CB514E7115}"/>
              </a:ext>
            </a:extLst>
          </p:cNvPr>
          <p:cNvSpPr>
            <a:spLocks noChangeArrowheads="1"/>
          </p:cNvSpPr>
          <p:nvPr/>
        </p:nvSpPr>
        <p:spPr bwMode="auto">
          <a:xfrm rot="-5908378">
            <a:off x="6051551" y="38989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66" name="Rectangle 127">
            <a:extLst>
              <a:ext uri="{FF2B5EF4-FFF2-40B4-BE49-F238E27FC236}">
                <a16:creationId xmlns:a16="http://schemas.microsoft.com/office/drawing/2014/main" id="{BDFB66CE-8928-2A66-BD7F-A884049E1A86}"/>
              </a:ext>
            </a:extLst>
          </p:cNvPr>
          <p:cNvSpPr>
            <a:spLocks noChangeArrowheads="1"/>
          </p:cNvSpPr>
          <p:nvPr/>
        </p:nvSpPr>
        <p:spPr bwMode="auto">
          <a:xfrm rot="-5908378">
            <a:off x="5836444" y="3313906"/>
            <a:ext cx="3063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67" name="Rectangle 128">
            <a:extLst>
              <a:ext uri="{FF2B5EF4-FFF2-40B4-BE49-F238E27FC236}">
                <a16:creationId xmlns:a16="http://schemas.microsoft.com/office/drawing/2014/main" id="{EF530CF1-1049-6AB2-9D18-4E0C1A71097D}"/>
              </a:ext>
            </a:extLst>
          </p:cNvPr>
          <p:cNvSpPr>
            <a:spLocks noChangeArrowheads="1"/>
          </p:cNvSpPr>
          <p:nvPr/>
        </p:nvSpPr>
        <p:spPr bwMode="auto">
          <a:xfrm rot="-5908378">
            <a:off x="5938838" y="31384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68" name="Rectangle 129">
            <a:extLst>
              <a:ext uri="{FF2B5EF4-FFF2-40B4-BE49-F238E27FC236}">
                <a16:creationId xmlns:a16="http://schemas.microsoft.com/office/drawing/2014/main" id="{4BFEC881-198A-B827-0258-86C2B0908255}"/>
              </a:ext>
            </a:extLst>
          </p:cNvPr>
          <p:cNvSpPr>
            <a:spLocks noChangeArrowheads="1"/>
          </p:cNvSpPr>
          <p:nvPr/>
        </p:nvSpPr>
        <p:spPr bwMode="auto">
          <a:xfrm rot="-5908378">
            <a:off x="6580188" y="58451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69" name="Rectangle 130">
            <a:extLst>
              <a:ext uri="{FF2B5EF4-FFF2-40B4-BE49-F238E27FC236}">
                <a16:creationId xmlns:a16="http://schemas.microsoft.com/office/drawing/2014/main" id="{B25B5DF6-3890-4193-70C0-712BED5E728F}"/>
              </a:ext>
            </a:extLst>
          </p:cNvPr>
          <p:cNvSpPr>
            <a:spLocks noChangeArrowheads="1"/>
          </p:cNvSpPr>
          <p:nvPr/>
        </p:nvSpPr>
        <p:spPr bwMode="auto">
          <a:xfrm rot="-5908378">
            <a:off x="6489701" y="52355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70" name="Rectangle 131">
            <a:extLst>
              <a:ext uri="{FF2B5EF4-FFF2-40B4-BE49-F238E27FC236}">
                <a16:creationId xmlns:a16="http://schemas.microsoft.com/office/drawing/2014/main" id="{7D17C729-DB1A-11FC-C976-589CCFC36881}"/>
              </a:ext>
            </a:extLst>
          </p:cNvPr>
          <p:cNvSpPr>
            <a:spLocks noChangeArrowheads="1"/>
          </p:cNvSpPr>
          <p:nvPr/>
        </p:nvSpPr>
        <p:spPr bwMode="auto">
          <a:xfrm rot="-5908378">
            <a:off x="6399213" y="46259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71" name="Rectangle 132">
            <a:extLst>
              <a:ext uri="{FF2B5EF4-FFF2-40B4-BE49-F238E27FC236}">
                <a16:creationId xmlns:a16="http://schemas.microsoft.com/office/drawing/2014/main" id="{BF37FAC8-D629-D989-6E13-174A2B5174F5}"/>
              </a:ext>
            </a:extLst>
          </p:cNvPr>
          <p:cNvSpPr>
            <a:spLocks noChangeArrowheads="1"/>
          </p:cNvSpPr>
          <p:nvPr/>
        </p:nvSpPr>
        <p:spPr bwMode="auto">
          <a:xfrm rot="-5908378">
            <a:off x="6308726"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72" name="Rectangle 133">
            <a:extLst>
              <a:ext uri="{FF2B5EF4-FFF2-40B4-BE49-F238E27FC236}">
                <a16:creationId xmlns:a16="http://schemas.microsoft.com/office/drawing/2014/main" id="{00375EB3-32BF-C548-DF09-E560279C8F01}"/>
              </a:ext>
            </a:extLst>
          </p:cNvPr>
          <p:cNvSpPr>
            <a:spLocks noChangeArrowheads="1"/>
          </p:cNvSpPr>
          <p:nvPr/>
        </p:nvSpPr>
        <p:spPr bwMode="auto">
          <a:xfrm rot="-5908378">
            <a:off x="6218238" y="34067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73" name="Rectangle 134">
            <a:extLst>
              <a:ext uri="{FF2B5EF4-FFF2-40B4-BE49-F238E27FC236}">
                <a16:creationId xmlns:a16="http://schemas.microsoft.com/office/drawing/2014/main" id="{FE7B71DB-48D5-0A53-2A98-28D86441D45C}"/>
              </a:ext>
            </a:extLst>
          </p:cNvPr>
          <p:cNvSpPr>
            <a:spLocks noChangeArrowheads="1"/>
          </p:cNvSpPr>
          <p:nvPr/>
        </p:nvSpPr>
        <p:spPr bwMode="auto">
          <a:xfrm rot="-5908378">
            <a:off x="6127751" y="27987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74" name="Rectangle 135">
            <a:extLst>
              <a:ext uri="{FF2B5EF4-FFF2-40B4-BE49-F238E27FC236}">
                <a16:creationId xmlns:a16="http://schemas.microsoft.com/office/drawing/2014/main" id="{8AB6645E-960D-6895-C37C-9CBDC0B89B6D}"/>
              </a:ext>
            </a:extLst>
          </p:cNvPr>
          <p:cNvSpPr>
            <a:spLocks noChangeArrowheads="1"/>
          </p:cNvSpPr>
          <p:nvPr/>
        </p:nvSpPr>
        <p:spPr bwMode="auto">
          <a:xfrm rot="-5908378">
            <a:off x="5948363" y="2112962"/>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75" name="Rectangle 136">
            <a:extLst>
              <a:ext uri="{FF2B5EF4-FFF2-40B4-BE49-F238E27FC236}">
                <a16:creationId xmlns:a16="http://schemas.microsoft.com/office/drawing/2014/main" id="{7E4F5868-F4A1-91C2-E1FC-A0A52129B8A0}"/>
              </a:ext>
            </a:extLst>
          </p:cNvPr>
          <p:cNvSpPr>
            <a:spLocks noChangeArrowheads="1"/>
          </p:cNvSpPr>
          <p:nvPr/>
        </p:nvSpPr>
        <p:spPr bwMode="auto">
          <a:xfrm rot="-5908378">
            <a:off x="6004719" y="1983581"/>
            <a:ext cx="523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76" name="Rectangle 137">
            <a:extLst>
              <a:ext uri="{FF2B5EF4-FFF2-40B4-BE49-F238E27FC236}">
                <a16:creationId xmlns:a16="http://schemas.microsoft.com/office/drawing/2014/main" id="{F1A01029-D26B-B8CE-863D-46C0AECBD32D}"/>
              </a:ext>
            </a:extLst>
          </p:cNvPr>
          <p:cNvSpPr>
            <a:spLocks noChangeArrowheads="1"/>
          </p:cNvSpPr>
          <p:nvPr/>
        </p:nvSpPr>
        <p:spPr bwMode="auto">
          <a:xfrm rot="-5908378">
            <a:off x="6726238" y="5734050"/>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77" name="Rectangle 138">
            <a:extLst>
              <a:ext uri="{FF2B5EF4-FFF2-40B4-BE49-F238E27FC236}">
                <a16:creationId xmlns:a16="http://schemas.microsoft.com/office/drawing/2014/main" id="{E9C2B78E-3AAA-BD57-D457-3E876454B78C}"/>
              </a:ext>
            </a:extLst>
          </p:cNvPr>
          <p:cNvSpPr>
            <a:spLocks noChangeArrowheads="1"/>
          </p:cNvSpPr>
          <p:nvPr/>
        </p:nvSpPr>
        <p:spPr bwMode="auto">
          <a:xfrm rot="-5908378">
            <a:off x="6782594" y="5604669"/>
            <a:ext cx="523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78" name="Rectangle 139">
            <a:extLst>
              <a:ext uri="{FF2B5EF4-FFF2-40B4-BE49-F238E27FC236}">
                <a16:creationId xmlns:a16="http://schemas.microsoft.com/office/drawing/2014/main" id="{BA9017C2-9E7C-7AC2-86DD-F1A104388598}"/>
              </a:ext>
            </a:extLst>
          </p:cNvPr>
          <p:cNvSpPr>
            <a:spLocks noChangeArrowheads="1"/>
          </p:cNvSpPr>
          <p:nvPr/>
        </p:nvSpPr>
        <p:spPr bwMode="auto">
          <a:xfrm rot="-5908378">
            <a:off x="6723063" y="5200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79" name="Rectangle 140">
            <a:extLst>
              <a:ext uri="{FF2B5EF4-FFF2-40B4-BE49-F238E27FC236}">
                <a16:creationId xmlns:a16="http://schemas.microsoft.com/office/drawing/2014/main" id="{CFD4E258-A973-5C28-19F4-26CFBF766599}"/>
              </a:ext>
            </a:extLst>
          </p:cNvPr>
          <p:cNvSpPr>
            <a:spLocks noChangeArrowheads="1"/>
          </p:cNvSpPr>
          <p:nvPr/>
        </p:nvSpPr>
        <p:spPr bwMode="auto">
          <a:xfrm rot="-5908378">
            <a:off x="6630988" y="45910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80" name="Rectangle 141">
            <a:extLst>
              <a:ext uri="{FF2B5EF4-FFF2-40B4-BE49-F238E27FC236}">
                <a16:creationId xmlns:a16="http://schemas.microsoft.com/office/drawing/2014/main" id="{D217C7BC-98AF-31C3-D45A-52A90788B6FD}"/>
              </a:ext>
            </a:extLst>
          </p:cNvPr>
          <p:cNvSpPr>
            <a:spLocks noChangeArrowheads="1"/>
          </p:cNvSpPr>
          <p:nvPr/>
        </p:nvSpPr>
        <p:spPr bwMode="auto">
          <a:xfrm rot="-5908378">
            <a:off x="6540501" y="39814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81" name="Rectangle 142">
            <a:extLst>
              <a:ext uri="{FF2B5EF4-FFF2-40B4-BE49-F238E27FC236}">
                <a16:creationId xmlns:a16="http://schemas.microsoft.com/office/drawing/2014/main" id="{56F21815-4835-BDC5-3693-B7322E3A6BBE}"/>
              </a:ext>
            </a:extLst>
          </p:cNvPr>
          <p:cNvSpPr>
            <a:spLocks noChangeArrowheads="1"/>
          </p:cNvSpPr>
          <p:nvPr/>
        </p:nvSpPr>
        <p:spPr bwMode="auto">
          <a:xfrm rot="-5908378">
            <a:off x="6450013" y="33734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82" name="Rectangle 143">
            <a:extLst>
              <a:ext uri="{FF2B5EF4-FFF2-40B4-BE49-F238E27FC236}">
                <a16:creationId xmlns:a16="http://schemas.microsoft.com/office/drawing/2014/main" id="{497537BA-2B60-0879-740A-95D362F897D1}"/>
              </a:ext>
            </a:extLst>
          </p:cNvPr>
          <p:cNvSpPr>
            <a:spLocks noChangeArrowheads="1"/>
          </p:cNvSpPr>
          <p:nvPr/>
        </p:nvSpPr>
        <p:spPr bwMode="auto">
          <a:xfrm rot="-5908378">
            <a:off x="6359526" y="27638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83" name="Rectangle 144">
            <a:extLst>
              <a:ext uri="{FF2B5EF4-FFF2-40B4-BE49-F238E27FC236}">
                <a16:creationId xmlns:a16="http://schemas.microsoft.com/office/drawing/2014/main" id="{30D37C89-849A-E8E4-DDD1-58A2E428D8BD}"/>
              </a:ext>
            </a:extLst>
          </p:cNvPr>
          <p:cNvSpPr>
            <a:spLocks noChangeArrowheads="1"/>
          </p:cNvSpPr>
          <p:nvPr/>
        </p:nvSpPr>
        <p:spPr bwMode="auto">
          <a:xfrm rot="-5908378">
            <a:off x="6269038" y="21542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84" name="Rectangle 145">
            <a:extLst>
              <a:ext uri="{FF2B5EF4-FFF2-40B4-BE49-F238E27FC236}">
                <a16:creationId xmlns:a16="http://schemas.microsoft.com/office/drawing/2014/main" id="{F385DCB5-B2D1-9E48-9D26-437DF06FF89F}"/>
              </a:ext>
            </a:extLst>
          </p:cNvPr>
          <p:cNvSpPr>
            <a:spLocks noChangeArrowheads="1"/>
          </p:cNvSpPr>
          <p:nvPr/>
        </p:nvSpPr>
        <p:spPr bwMode="auto">
          <a:xfrm rot="-5908378">
            <a:off x="6178551" y="15462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85" name="Rectangle 146">
            <a:extLst>
              <a:ext uri="{FF2B5EF4-FFF2-40B4-BE49-F238E27FC236}">
                <a16:creationId xmlns:a16="http://schemas.microsoft.com/office/drawing/2014/main" id="{F7B31E02-CDB9-A159-92B0-DA36747B8228}"/>
              </a:ext>
            </a:extLst>
          </p:cNvPr>
          <p:cNvSpPr>
            <a:spLocks noChangeArrowheads="1"/>
          </p:cNvSpPr>
          <p:nvPr/>
        </p:nvSpPr>
        <p:spPr bwMode="auto">
          <a:xfrm rot="-5908378">
            <a:off x="7045326" y="57753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86" name="Rectangle 147">
            <a:extLst>
              <a:ext uri="{FF2B5EF4-FFF2-40B4-BE49-F238E27FC236}">
                <a16:creationId xmlns:a16="http://schemas.microsoft.com/office/drawing/2014/main" id="{9A37D68F-7599-FEDB-27B5-1128EA226210}"/>
              </a:ext>
            </a:extLst>
          </p:cNvPr>
          <p:cNvSpPr>
            <a:spLocks noChangeArrowheads="1"/>
          </p:cNvSpPr>
          <p:nvPr/>
        </p:nvSpPr>
        <p:spPr bwMode="auto">
          <a:xfrm rot="-5908378">
            <a:off x="6954838" y="51657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87" name="Rectangle 148">
            <a:extLst>
              <a:ext uri="{FF2B5EF4-FFF2-40B4-BE49-F238E27FC236}">
                <a16:creationId xmlns:a16="http://schemas.microsoft.com/office/drawing/2014/main" id="{AC6067FE-18C9-CDD6-DD32-39F53C8099F2}"/>
              </a:ext>
            </a:extLst>
          </p:cNvPr>
          <p:cNvSpPr>
            <a:spLocks noChangeArrowheads="1"/>
          </p:cNvSpPr>
          <p:nvPr/>
        </p:nvSpPr>
        <p:spPr bwMode="auto">
          <a:xfrm rot="-5908378">
            <a:off x="6514307" y="4250531"/>
            <a:ext cx="660400"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88" name="Rectangle 149">
            <a:extLst>
              <a:ext uri="{FF2B5EF4-FFF2-40B4-BE49-F238E27FC236}">
                <a16:creationId xmlns:a16="http://schemas.microsoft.com/office/drawing/2014/main" id="{C9DF1376-095F-B949-BD0E-7FA9E68DAE7C}"/>
              </a:ext>
            </a:extLst>
          </p:cNvPr>
          <p:cNvSpPr>
            <a:spLocks noChangeArrowheads="1"/>
          </p:cNvSpPr>
          <p:nvPr/>
        </p:nvSpPr>
        <p:spPr bwMode="auto">
          <a:xfrm rot="-5908378">
            <a:off x="6765926" y="38973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89" name="Rectangle 150">
            <a:extLst>
              <a:ext uri="{FF2B5EF4-FFF2-40B4-BE49-F238E27FC236}">
                <a16:creationId xmlns:a16="http://schemas.microsoft.com/office/drawing/2014/main" id="{B71F7FFD-34B9-B812-7671-6297CD4CEB92}"/>
              </a:ext>
            </a:extLst>
          </p:cNvPr>
          <p:cNvSpPr>
            <a:spLocks noChangeArrowheads="1"/>
          </p:cNvSpPr>
          <p:nvPr/>
        </p:nvSpPr>
        <p:spPr bwMode="auto">
          <a:xfrm rot="-5908378">
            <a:off x="6683376" y="33385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90" name="Rectangle 151">
            <a:extLst>
              <a:ext uri="{FF2B5EF4-FFF2-40B4-BE49-F238E27FC236}">
                <a16:creationId xmlns:a16="http://schemas.microsoft.com/office/drawing/2014/main" id="{E7326766-A009-4048-23DB-3C35B8A0BA47}"/>
              </a:ext>
            </a:extLst>
          </p:cNvPr>
          <p:cNvSpPr>
            <a:spLocks noChangeArrowheads="1"/>
          </p:cNvSpPr>
          <p:nvPr/>
        </p:nvSpPr>
        <p:spPr bwMode="auto">
          <a:xfrm rot="-5908378">
            <a:off x="6591301" y="27289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91" name="Rectangle 152">
            <a:extLst>
              <a:ext uri="{FF2B5EF4-FFF2-40B4-BE49-F238E27FC236}">
                <a16:creationId xmlns:a16="http://schemas.microsoft.com/office/drawing/2014/main" id="{89991999-EF09-B693-6C12-93DB9379661C}"/>
              </a:ext>
            </a:extLst>
          </p:cNvPr>
          <p:cNvSpPr>
            <a:spLocks noChangeArrowheads="1"/>
          </p:cNvSpPr>
          <p:nvPr/>
        </p:nvSpPr>
        <p:spPr bwMode="auto">
          <a:xfrm rot="-5908378">
            <a:off x="7280276" y="57404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92" name="Rectangle 153">
            <a:extLst>
              <a:ext uri="{FF2B5EF4-FFF2-40B4-BE49-F238E27FC236}">
                <a16:creationId xmlns:a16="http://schemas.microsoft.com/office/drawing/2014/main" id="{C1888BDA-3696-FD9A-AE74-86B1FB932CC2}"/>
              </a:ext>
            </a:extLst>
          </p:cNvPr>
          <p:cNvSpPr>
            <a:spLocks noChangeArrowheads="1"/>
          </p:cNvSpPr>
          <p:nvPr/>
        </p:nvSpPr>
        <p:spPr bwMode="auto">
          <a:xfrm rot="-5908378">
            <a:off x="7188201" y="51308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93" name="Rectangle 154">
            <a:extLst>
              <a:ext uri="{FF2B5EF4-FFF2-40B4-BE49-F238E27FC236}">
                <a16:creationId xmlns:a16="http://schemas.microsoft.com/office/drawing/2014/main" id="{0A26F209-1049-E6F3-D7FE-E2FF8BE03DFA}"/>
              </a:ext>
            </a:extLst>
          </p:cNvPr>
          <p:cNvSpPr>
            <a:spLocks noChangeArrowheads="1"/>
          </p:cNvSpPr>
          <p:nvPr/>
        </p:nvSpPr>
        <p:spPr bwMode="auto">
          <a:xfrm rot="-5908378">
            <a:off x="7097713" y="45212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94" name="Rectangle 155">
            <a:extLst>
              <a:ext uri="{FF2B5EF4-FFF2-40B4-BE49-F238E27FC236}">
                <a16:creationId xmlns:a16="http://schemas.microsoft.com/office/drawing/2014/main" id="{93B7DC69-8EC8-13A5-57D2-11F8E810C5DD}"/>
              </a:ext>
            </a:extLst>
          </p:cNvPr>
          <p:cNvSpPr>
            <a:spLocks noChangeArrowheads="1"/>
          </p:cNvSpPr>
          <p:nvPr/>
        </p:nvSpPr>
        <p:spPr bwMode="auto">
          <a:xfrm rot="-5908378">
            <a:off x="7007226" y="39131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95" name="Rectangle 156">
            <a:extLst>
              <a:ext uri="{FF2B5EF4-FFF2-40B4-BE49-F238E27FC236}">
                <a16:creationId xmlns:a16="http://schemas.microsoft.com/office/drawing/2014/main" id="{F1FDDED3-5569-0C2E-3A5F-458F0DF33286}"/>
              </a:ext>
            </a:extLst>
          </p:cNvPr>
          <p:cNvSpPr>
            <a:spLocks noChangeArrowheads="1"/>
          </p:cNvSpPr>
          <p:nvPr/>
        </p:nvSpPr>
        <p:spPr bwMode="auto">
          <a:xfrm rot="-5908378">
            <a:off x="6798469" y="3201194"/>
            <a:ext cx="2555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96" name="Rectangle 157">
            <a:extLst>
              <a:ext uri="{FF2B5EF4-FFF2-40B4-BE49-F238E27FC236}">
                <a16:creationId xmlns:a16="http://schemas.microsoft.com/office/drawing/2014/main" id="{31E89411-0925-E424-4970-886A0FD6EC7B}"/>
              </a:ext>
            </a:extLst>
          </p:cNvPr>
          <p:cNvSpPr>
            <a:spLocks noChangeArrowheads="1"/>
          </p:cNvSpPr>
          <p:nvPr/>
        </p:nvSpPr>
        <p:spPr bwMode="auto">
          <a:xfrm rot="-5908378">
            <a:off x="6878638" y="30495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97" name="Rectangle 158">
            <a:extLst>
              <a:ext uri="{FF2B5EF4-FFF2-40B4-BE49-F238E27FC236}">
                <a16:creationId xmlns:a16="http://schemas.microsoft.com/office/drawing/2014/main" id="{35E636EA-B038-A31C-42D3-7FF92A685F3F}"/>
              </a:ext>
            </a:extLst>
          </p:cNvPr>
          <p:cNvSpPr>
            <a:spLocks noChangeArrowheads="1"/>
          </p:cNvSpPr>
          <p:nvPr/>
        </p:nvSpPr>
        <p:spPr bwMode="auto">
          <a:xfrm rot="-5908378">
            <a:off x="7513638" y="57054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98" name="Rectangle 159">
            <a:extLst>
              <a:ext uri="{FF2B5EF4-FFF2-40B4-BE49-F238E27FC236}">
                <a16:creationId xmlns:a16="http://schemas.microsoft.com/office/drawing/2014/main" id="{41E7EA27-D31D-5C47-CA11-67E1A9470F7D}"/>
              </a:ext>
            </a:extLst>
          </p:cNvPr>
          <p:cNvSpPr>
            <a:spLocks noChangeArrowheads="1"/>
          </p:cNvSpPr>
          <p:nvPr/>
        </p:nvSpPr>
        <p:spPr bwMode="auto">
          <a:xfrm rot="-5908378">
            <a:off x="7423151" y="50958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099" name="Rectangle 160">
            <a:extLst>
              <a:ext uri="{FF2B5EF4-FFF2-40B4-BE49-F238E27FC236}">
                <a16:creationId xmlns:a16="http://schemas.microsoft.com/office/drawing/2014/main" id="{05516E49-A7F3-AD46-3920-957D3DE354F3}"/>
              </a:ext>
            </a:extLst>
          </p:cNvPr>
          <p:cNvSpPr>
            <a:spLocks noChangeArrowheads="1"/>
          </p:cNvSpPr>
          <p:nvPr/>
        </p:nvSpPr>
        <p:spPr bwMode="auto">
          <a:xfrm rot="-5908378">
            <a:off x="7332663" y="44862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00" name="Rectangle 161">
            <a:extLst>
              <a:ext uri="{FF2B5EF4-FFF2-40B4-BE49-F238E27FC236}">
                <a16:creationId xmlns:a16="http://schemas.microsoft.com/office/drawing/2014/main" id="{7108E1A2-6AC2-3B25-914E-EAEDB81A9FB4}"/>
              </a:ext>
            </a:extLst>
          </p:cNvPr>
          <p:cNvSpPr>
            <a:spLocks noChangeArrowheads="1"/>
          </p:cNvSpPr>
          <p:nvPr/>
        </p:nvSpPr>
        <p:spPr bwMode="auto">
          <a:xfrm rot="-5908378">
            <a:off x="8212138" y="56007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01" name="Rectangle 162">
            <a:extLst>
              <a:ext uri="{FF2B5EF4-FFF2-40B4-BE49-F238E27FC236}">
                <a16:creationId xmlns:a16="http://schemas.microsoft.com/office/drawing/2014/main" id="{9CC5728B-BC6A-07B5-5B6D-2D4746B37376}"/>
              </a:ext>
            </a:extLst>
          </p:cNvPr>
          <p:cNvSpPr>
            <a:spLocks noChangeArrowheads="1"/>
          </p:cNvSpPr>
          <p:nvPr/>
        </p:nvSpPr>
        <p:spPr bwMode="auto">
          <a:xfrm rot="-5908378">
            <a:off x="8121651" y="49926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02" name="Rectangle 163">
            <a:extLst>
              <a:ext uri="{FF2B5EF4-FFF2-40B4-BE49-F238E27FC236}">
                <a16:creationId xmlns:a16="http://schemas.microsoft.com/office/drawing/2014/main" id="{71844883-0D46-29BE-14C6-6C2BA57AB3D0}"/>
              </a:ext>
            </a:extLst>
          </p:cNvPr>
          <p:cNvSpPr>
            <a:spLocks noChangeArrowheads="1"/>
          </p:cNvSpPr>
          <p:nvPr/>
        </p:nvSpPr>
        <p:spPr bwMode="auto">
          <a:xfrm rot="-5908378">
            <a:off x="8335963" y="48275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03" name="Rectangle 164">
            <a:extLst>
              <a:ext uri="{FF2B5EF4-FFF2-40B4-BE49-F238E27FC236}">
                <a16:creationId xmlns:a16="http://schemas.microsoft.com/office/drawing/2014/main" id="{3F918726-A771-E316-44D9-6B894A5D29F4}"/>
              </a:ext>
            </a:extLst>
          </p:cNvPr>
          <p:cNvSpPr>
            <a:spLocks noChangeArrowheads="1"/>
          </p:cNvSpPr>
          <p:nvPr/>
        </p:nvSpPr>
        <p:spPr bwMode="auto">
          <a:xfrm rot="-5908378">
            <a:off x="8264526" y="43481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04" name="Rectangle 165">
            <a:extLst>
              <a:ext uri="{FF2B5EF4-FFF2-40B4-BE49-F238E27FC236}">
                <a16:creationId xmlns:a16="http://schemas.microsoft.com/office/drawing/2014/main" id="{E60EB513-1611-7A5F-F816-4BE5A375A8D4}"/>
              </a:ext>
            </a:extLst>
          </p:cNvPr>
          <p:cNvSpPr>
            <a:spLocks noChangeArrowheads="1"/>
          </p:cNvSpPr>
          <p:nvPr/>
        </p:nvSpPr>
        <p:spPr bwMode="auto">
          <a:xfrm rot="-5908378">
            <a:off x="8174038" y="37385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05" name="Rectangle 166">
            <a:extLst>
              <a:ext uri="{FF2B5EF4-FFF2-40B4-BE49-F238E27FC236}">
                <a16:creationId xmlns:a16="http://schemas.microsoft.com/office/drawing/2014/main" id="{38869914-E2FB-2CC7-D689-76A1CD9F7793}"/>
              </a:ext>
            </a:extLst>
          </p:cNvPr>
          <p:cNvSpPr>
            <a:spLocks noChangeArrowheads="1"/>
          </p:cNvSpPr>
          <p:nvPr/>
        </p:nvSpPr>
        <p:spPr bwMode="auto">
          <a:xfrm rot="-5908378">
            <a:off x="8083551" y="31289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06" name="Rectangle 167">
            <a:extLst>
              <a:ext uri="{FF2B5EF4-FFF2-40B4-BE49-F238E27FC236}">
                <a16:creationId xmlns:a16="http://schemas.microsoft.com/office/drawing/2014/main" id="{E85B31B3-7E6E-493E-3281-9F8AE084D0C8}"/>
              </a:ext>
            </a:extLst>
          </p:cNvPr>
          <p:cNvSpPr>
            <a:spLocks noChangeArrowheads="1"/>
          </p:cNvSpPr>
          <p:nvPr/>
        </p:nvSpPr>
        <p:spPr bwMode="auto">
          <a:xfrm rot="-5908378">
            <a:off x="7993063" y="2520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07" name="Rectangle 168">
            <a:extLst>
              <a:ext uri="{FF2B5EF4-FFF2-40B4-BE49-F238E27FC236}">
                <a16:creationId xmlns:a16="http://schemas.microsoft.com/office/drawing/2014/main" id="{BB7DC413-1E47-26C4-8A81-43451155787D}"/>
              </a:ext>
            </a:extLst>
          </p:cNvPr>
          <p:cNvSpPr>
            <a:spLocks noChangeArrowheads="1"/>
          </p:cNvSpPr>
          <p:nvPr/>
        </p:nvSpPr>
        <p:spPr bwMode="auto">
          <a:xfrm rot="-5908378">
            <a:off x="7829551" y="14255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08" name="Rectangle 169">
            <a:extLst>
              <a:ext uri="{FF2B5EF4-FFF2-40B4-BE49-F238E27FC236}">
                <a16:creationId xmlns:a16="http://schemas.microsoft.com/office/drawing/2014/main" id="{D5162EA7-D32F-65E3-1192-30B25CCF2C0C}"/>
              </a:ext>
            </a:extLst>
          </p:cNvPr>
          <p:cNvSpPr>
            <a:spLocks noChangeArrowheads="1"/>
          </p:cNvSpPr>
          <p:nvPr/>
        </p:nvSpPr>
        <p:spPr bwMode="auto">
          <a:xfrm rot="-5908378">
            <a:off x="7810501" y="13033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09" name="Rectangle 170">
            <a:extLst>
              <a:ext uri="{FF2B5EF4-FFF2-40B4-BE49-F238E27FC236}">
                <a16:creationId xmlns:a16="http://schemas.microsoft.com/office/drawing/2014/main" id="{A04502EA-5F7D-88A5-9EC9-7C68D7B25A5D}"/>
              </a:ext>
            </a:extLst>
          </p:cNvPr>
          <p:cNvSpPr>
            <a:spLocks noChangeArrowheads="1"/>
          </p:cNvSpPr>
          <p:nvPr/>
        </p:nvSpPr>
        <p:spPr bwMode="auto">
          <a:xfrm rot="-5908378">
            <a:off x="7634288" y="1127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10" name="Line 171">
            <a:extLst>
              <a:ext uri="{FF2B5EF4-FFF2-40B4-BE49-F238E27FC236}">
                <a16:creationId xmlns:a16="http://schemas.microsoft.com/office/drawing/2014/main" id="{DE8E713E-B26C-461D-8262-15283AE3912E}"/>
              </a:ext>
            </a:extLst>
          </p:cNvPr>
          <p:cNvSpPr>
            <a:spLocks noChangeShapeType="1"/>
          </p:cNvSpPr>
          <p:nvPr/>
        </p:nvSpPr>
        <p:spPr bwMode="auto">
          <a:xfrm rot="-5908378">
            <a:off x="7646988" y="2719388"/>
            <a:ext cx="1587" cy="1587"/>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11" name="Rectangle 172">
            <a:extLst>
              <a:ext uri="{FF2B5EF4-FFF2-40B4-BE49-F238E27FC236}">
                <a16:creationId xmlns:a16="http://schemas.microsoft.com/office/drawing/2014/main" id="{EAA2485A-3B4C-3713-05C3-878F8A366069}"/>
              </a:ext>
            </a:extLst>
          </p:cNvPr>
          <p:cNvSpPr>
            <a:spLocks noChangeArrowheads="1"/>
          </p:cNvSpPr>
          <p:nvPr/>
        </p:nvSpPr>
        <p:spPr bwMode="auto">
          <a:xfrm rot="-76581">
            <a:off x="4249738" y="5680075"/>
            <a:ext cx="5207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Mums</a:t>
            </a:r>
            <a:endParaRPr lang="en-US" altLang="en-US" sz="2400">
              <a:latin typeface="Times New Roman" panose="02020603050405020304" pitchFamily="18" charset="0"/>
            </a:endParaRPr>
          </a:p>
        </p:txBody>
      </p:sp>
      <p:sp>
        <p:nvSpPr>
          <p:cNvPr id="215112" name="Rectangle 173">
            <a:extLst>
              <a:ext uri="{FF2B5EF4-FFF2-40B4-BE49-F238E27FC236}">
                <a16:creationId xmlns:a16="http://schemas.microsoft.com/office/drawing/2014/main" id="{A24FC786-74D7-F787-6AAC-91E76944F1C7}"/>
              </a:ext>
            </a:extLst>
          </p:cNvPr>
          <p:cNvSpPr>
            <a:spLocks noChangeArrowheads="1"/>
          </p:cNvSpPr>
          <p:nvPr/>
        </p:nvSpPr>
        <p:spPr bwMode="auto">
          <a:xfrm rot="-5908378">
            <a:off x="4441826" y="53927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13" name="Rectangle 174">
            <a:extLst>
              <a:ext uri="{FF2B5EF4-FFF2-40B4-BE49-F238E27FC236}">
                <a16:creationId xmlns:a16="http://schemas.microsoft.com/office/drawing/2014/main" id="{7808A7FF-FC2C-9903-CA82-25F2F054C202}"/>
              </a:ext>
            </a:extLst>
          </p:cNvPr>
          <p:cNvSpPr>
            <a:spLocks noChangeArrowheads="1"/>
          </p:cNvSpPr>
          <p:nvPr/>
        </p:nvSpPr>
        <p:spPr bwMode="auto">
          <a:xfrm rot="-5908378">
            <a:off x="4984751" y="58435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14" name="Rectangle 175">
            <a:extLst>
              <a:ext uri="{FF2B5EF4-FFF2-40B4-BE49-F238E27FC236}">
                <a16:creationId xmlns:a16="http://schemas.microsoft.com/office/drawing/2014/main" id="{1210D0AB-C241-EC91-7AF4-EBAB8A261CD6}"/>
              </a:ext>
            </a:extLst>
          </p:cNvPr>
          <p:cNvSpPr>
            <a:spLocks noChangeArrowheads="1"/>
          </p:cNvSpPr>
          <p:nvPr/>
        </p:nvSpPr>
        <p:spPr bwMode="auto">
          <a:xfrm rot="-5908378">
            <a:off x="4894263" y="52339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15" name="Rectangle 176">
            <a:extLst>
              <a:ext uri="{FF2B5EF4-FFF2-40B4-BE49-F238E27FC236}">
                <a16:creationId xmlns:a16="http://schemas.microsoft.com/office/drawing/2014/main" id="{F047CAF9-2977-4F44-851B-0E1F4F101557}"/>
              </a:ext>
            </a:extLst>
          </p:cNvPr>
          <p:cNvSpPr>
            <a:spLocks noChangeArrowheads="1"/>
          </p:cNvSpPr>
          <p:nvPr/>
        </p:nvSpPr>
        <p:spPr bwMode="auto">
          <a:xfrm rot="-5908378">
            <a:off x="4803776" y="46243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16" name="Rectangle 177">
            <a:extLst>
              <a:ext uri="{FF2B5EF4-FFF2-40B4-BE49-F238E27FC236}">
                <a16:creationId xmlns:a16="http://schemas.microsoft.com/office/drawing/2014/main" id="{563213AF-B8AF-46C3-3168-16C5C9EA13A0}"/>
              </a:ext>
            </a:extLst>
          </p:cNvPr>
          <p:cNvSpPr>
            <a:spLocks noChangeArrowheads="1"/>
          </p:cNvSpPr>
          <p:nvPr/>
        </p:nvSpPr>
        <p:spPr bwMode="auto">
          <a:xfrm rot="-5908378">
            <a:off x="4713288" y="40163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17" name="Rectangle 178">
            <a:extLst>
              <a:ext uri="{FF2B5EF4-FFF2-40B4-BE49-F238E27FC236}">
                <a16:creationId xmlns:a16="http://schemas.microsoft.com/office/drawing/2014/main" id="{B9727FE1-9E5B-13D6-EB1D-D76D08AFBB6D}"/>
              </a:ext>
            </a:extLst>
          </p:cNvPr>
          <p:cNvSpPr>
            <a:spLocks noChangeArrowheads="1"/>
          </p:cNvSpPr>
          <p:nvPr/>
        </p:nvSpPr>
        <p:spPr bwMode="auto">
          <a:xfrm rot="-5908378">
            <a:off x="4621213" y="34067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18" name="Rectangle 179">
            <a:extLst>
              <a:ext uri="{FF2B5EF4-FFF2-40B4-BE49-F238E27FC236}">
                <a16:creationId xmlns:a16="http://schemas.microsoft.com/office/drawing/2014/main" id="{175BE9E2-0982-083A-754C-9BACDE1CD1C9}"/>
              </a:ext>
            </a:extLst>
          </p:cNvPr>
          <p:cNvSpPr>
            <a:spLocks noChangeArrowheads="1"/>
          </p:cNvSpPr>
          <p:nvPr/>
        </p:nvSpPr>
        <p:spPr bwMode="auto">
          <a:xfrm rot="-5908378">
            <a:off x="5219701" y="58086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19" name="Rectangle 180">
            <a:extLst>
              <a:ext uri="{FF2B5EF4-FFF2-40B4-BE49-F238E27FC236}">
                <a16:creationId xmlns:a16="http://schemas.microsoft.com/office/drawing/2014/main" id="{CFB87B56-578F-777D-55B0-225EDA7C49D4}"/>
              </a:ext>
            </a:extLst>
          </p:cNvPr>
          <p:cNvSpPr>
            <a:spLocks noChangeArrowheads="1"/>
          </p:cNvSpPr>
          <p:nvPr/>
        </p:nvSpPr>
        <p:spPr bwMode="auto">
          <a:xfrm rot="-5908378">
            <a:off x="5127626" y="51990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20" name="Rectangle 181">
            <a:extLst>
              <a:ext uri="{FF2B5EF4-FFF2-40B4-BE49-F238E27FC236}">
                <a16:creationId xmlns:a16="http://schemas.microsoft.com/office/drawing/2014/main" id="{9737949A-A870-18C9-B710-0841A816794E}"/>
              </a:ext>
            </a:extLst>
          </p:cNvPr>
          <p:cNvSpPr>
            <a:spLocks noChangeArrowheads="1"/>
          </p:cNvSpPr>
          <p:nvPr/>
        </p:nvSpPr>
        <p:spPr bwMode="auto">
          <a:xfrm rot="-5908378">
            <a:off x="5008563" y="4565650"/>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21" name="Rectangle 182">
            <a:extLst>
              <a:ext uri="{FF2B5EF4-FFF2-40B4-BE49-F238E27FC236}">
                <a16:creationId xmlns:a16="http://schemas.microsoft.com/office/drawing/2014/main" id="{16225284-E31E-2A4F-085D-A6F807599CA6}"/>
              </a:ext>
            </a:extLst>
          </p:cNvPr>
          <p:cNvSpPr>
            <a:spLocks noChangeArrowheads="1"/>
          </p:cNvSpPr>
          <p:nvPr/>
        </p:nvSpPr>
        <p:spPr bwMode="auto">
          <a:xfrm rot="-5908378">
            <a:off x="5022851" y="44878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22" name="Rectangle 183">
            <a:extLst>
              <a:ext uri="{FF2B5EF4-FFF2-40B4-BE49-F238E27FC236}">
                <a16:creationId xmlns:a16="http://schemas.microsoft.com/office/drawing/2014/main" id="{F2FBA0AF-A98C-C22A-C39C-06DBAB1F8343}"/>
              </a:ext>
            </a:extLst>
          </p:cNvPr>
          <p:cNvSpPr>
            <a:spLocks noChangeArrowheads="1"/>
          </p:cNvSpPr>
          <p:nvPr/>
        </p:nvSpPr>
        <p:spPr bwMode="auto">
          <a:xfrm rot="-5908378">
            <a:off x="5422901" y="5748337"/>
            <a:ext cx="1016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23" name="Rectangle 184">
            <a:extLst>
              <a:ext uri="{FF2B5EF4-FFF2-40B4-BE49-F238E27FC236}">
                <a16:creationId xmlns:a16="http://schemas.microsoft.com/office/drawing/2014/main" id="{F422E6F3-51EC-2D80-8965-3D8C22960E6B}"/>
              </a:ext>
            </a:extLst>
          </p:cNvPr>
          <p:cNvSpPr>
            <a:spLocks noChangeArrowheads="1"/>
          </p:cNvSpPr>
          <p:nvPr/>
        </p:nvSpPr>
        <p:spPr bwMode="auto">
          <a:xfrm rot="-5908378">
            <a:off x="5435601" y="56721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24" name="Rectangle 185">
            <a:extLst>
              <a:ext uri="{FF2B5EF4-FFF2-40B4-BE49-F238E27FC236}">
                <a16:creationId xmlns:a16="http://schemas.microsoft.com/office/drawing/2014/main" id="{268022C9-3E91-CF98-8FF2-DB5AABA16957}"/>
              </a:ext>
            </a:extLst>
          </p:cNvPr>
          <p:cNvSpPr>
            <a:spLocks noChangeArrowheads="1"/>
          </p:cNvSpPr>
          <p:nvPr/>
        </p:nvSpPr>
        <p:spPr bwMode="auto">
          <a:xfrm rot="-5908378">
            <a:off x="5360988" y="51641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25" name="Rectangle 186">
            <a:extLst>
              <a:ext uri="{FF2B5EF4-FFF2-40B4-BE49-F238E27FC236}">
                <a16:creationId xmlns:a16="http://schemas.microsoft.com/office/drawing/2014/main" id="{C1B7EA81-1751-BEC6-83FE-168E1CFB9D9B}"/>
              </a:ext>
            </a:extLst>
          </p:cNvPr>
          <p:cNvSpPr>
            <a:spLocks noChangeArrowheads="1"/>
          </p:cNvSpPr>
          <p:nvPr/>
        </p:nvSpPr>
        <p:spPr bwMode="auto">
          <a:xfrm rot="-5908378">
            <a:off x="5270501" y="45561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26" name="Rectangle 187">
            <a:extLst>
              <a:ext uri="{FF2B5EF4-FFF2-40B4-BE49-F238E27FC236}">
                <a16:creationId xmlns:a16="http://schemas.microsoft.com/office/drawing/2014/main" id="{62D80908-2437-5723-BF57-1F51D5EEB79B}"/>
              </a:ext>
            </a:extLst>
          </p:cNvPr>
          <p:cNvSpPr>
            <a:spLocks noChangeArrowheads="1"/>
          </p:cNvSpPr>
          <p:nvPr/>
        </p:nvSpPr>
        <p:spPr bwMode="auto">
          <a:xfrm rot="-5908378">
            <a:off x="5178426" y="39465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27" name="Rectangle 188">
            <a:extLst>
              <a:ext uri="{FF2B5EF4-FFF2-40B4-BE49-F238E27FC236}">
                <a16:creationId xmlns:a16="http://schemas.microsoft.com/office/drawing/2014/main" id="{8C319697-9507-DE13-F5D9-86C4FABA538D}"/>
              </a:ext>
            </a:extLst>
          </p:cNvPr>
          <p:cNvSpPr>
            <a:spLocks noChangeArrowheads="1"/>
          </p:cNvSpPr>
          <p:nvPr/>
        </p:nvSpPr>
        <p:spPr bwMode="auto">
          <a:xfrm rot="-5908378">
            <a:off x="4971257" y="3234531"/>
            <a:ext cx="2555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28" name="Rectangle 189">
            <a:extLst>
              <a:ext uri="{FF2B5EF4-FFF2-40B4-BE49-F238E27FC236}">
                <a16:creationId xmlns:a16="http://schemas.microsoft.com/office/drawing/2014/main" id="{9176A8A0-6FCB-A8BE-8E2D-0C1199E60B57}"/>
              </a:ext>
            </a:extLst>
          </p:cNvPr>
          <p:cNvSpPr>
            <a:spLocks noChangeArrowheads="1"/>
          </p:cNvSpPr>
          <p:nvPr/>
        </p:nvSpPr>
        <p:spPr bwMode="auto">
          <a:xfrm rot="-5908378">
            <a:off x="5049838" y="3082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29" name="Rectangle 190">
            <a:extLst>
              <a:ext uri="{FF2B5EF4-FFF2-40B4-BE49-F238E27FC236}">
                <a16:creationId xmlns:a16="http://schemas.microsoft.com/office/drawing/2014/main" id="{8E9AF07D-16E6-39AC-D315-8D48D0D23666}"/>
              </a:ext>
            </a:extLst>
          </p:cNvPr>
          <p:cNvSpPr>
            <a:spLocks noChangeArrowheads="1"/>
          </p:cNvSpPr>
          <p:nvPr/>
        </p:nvSpPr>
        <p:spPr bwMode="auto">
          <a:xfrm rot="-5908378">
            <a:off x="6151563" y="56689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30" name="Rectangle 191">
            <a:extLst>
              <a:ext uri="{FF2B5EF4-FFF2-40B4-BE49-F238E27FC236}">
                <a16:creationId xmlns:a16="http://schemas.microsoft.com/office/drawing/2014/main" id="{EFCB72AF-AEA4-30EE-ED36-489609F41124}"/>
              </a:ext>
            </a:extLst>
          </p:cNvPr>
          <p:cNvSpPr>
            <a:spLocks noChangeArrowheads="1"/>
          </p:cNvSpPr>
          <p:nvPr/>
        </p:nvSpPr>
        <p:spPr bwMode="auto">
          <a:xfrm rot="-5908378">
            <a:off x="6061076" y="50609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31" name="Rectangle 192">
            <a:extLst>
              <a:ext uri="{FF2B5EF4-FFF2-40B4-BE49-F238E27FC236}">
                <a16:creationId xmlns:a16="http://schemas.microsoft.com/office/drawing/2014/main" id="{276CA8A8-77DB-01FE-47E0-EA90CCDB81BD}"/>
              </a:ext>
            </a:extLst>
          </p:cNvPr>
          <p:cNvSpPr>
            <a:spLocks noChangeArrowheads="1"/>
          </p:cNvSpPr>
          <p:nvPr/>
        </p:nvSpPr>
        <p:spPr bwMode="auto">
          <a:xfrm rot="-5908378">
            <a:off x="5970588" y="44513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32" name="Rectangle 193">
            <a:extLst>
              <a:ext uri="{FF2B5EF4-FFF2-40B4-BE49-F238E27FC236}">
                <a16:creationId xmlns:a16="http://schemas.microsoft.com/office/drawing/2014/main" id="{50486EFF-C77C-B879-B67F-7E96EE546D43}"/>
              </a:ext>
            </a:extLst>
          </p:cNvPr>
          <p:cNvSpPr>
            <a:spLocks noChangeArrowheads="1"/>
          </p:cNvSpPr>
          <p:nvPr/>
        </p:nvSpPr>
        <p:spPr bwMode="auto">
          <a:xfrm rot="-5908378">
            <a:off x="5821363" y="3792537"/>
            <a:ext cx="1524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33" name="Rectangle 194">
            <a:extLst>
              <a:ext uri="{FF2B5EF4-FFF2-40B4-BE49-F238E27FC236}">
                <a16:creationId xmlns:a16="http://schemas.microsoft.com/office/drawing/2014/main" id="{24D2A648-A387-8ED8-DBA3-1FE6046D503E}"/>
              </a:ext>
            </a:extLst>
          </p:cNvPr>
          <p:cNvSpPr>
            <a:spLocks noChangeArrowheads="1"/>
          </p:cNvSpPr>
          <p:nvPr/>
        </p:nvSpPr>
        <p:spPr bwMode="auto">
          <a:xfrm rot="-5908378">
            <a:off x="5856288" y="36893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34" name="Rectangle 195">
            <a:extLst>
              <a:ext uri="{FF2B5EF4-FFF2-40B4-BE49-F238E27FC236}">
                <a16:creationId xmlns:a16="http://schemas.microsoft.com/office/drawing/2014/main" id="{C815AD4D-5FFE-7361-C271-46C7A3D4097A}"/>
              </a:ext>
            </a:extLst>
          </p:cNvPr>
          <p:cNvSpPr>
            <a:spLocks noChangeArrowheads="1"/>
          </p:cNvSpPr>
          <p:nvPr/>
        </p:nvSpPr>
        <p:spPr bwMode="auto">
          <a:xfrm rot="-5908378">
            <a:off x="5641182" y="3104356"/>
            <a:ext cx="3063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35" name="Rectangle 196">
            <a:extLst>
              <a:ext uri="{FF2B5EF4-FFF2-40B4-BE49-F238E27FC236}">
                <a16:creationId xmlns:a16="http://schemas.microsoft.com/office/drawing/2014/main" id="{CA05BBD1-0674-BC72-C98C-6D8EF2EA9A2D}"/>
              </a:ext>
            </a:extLst>
          </p:cNvPr>
          <p:cNvSpPr>
            <a:spLocks noChangeArrowheads="1"/>
          </p:cNvSpPr>
          <p:nvPr/>
        </p:nvSpPr>
        <p:spPr bwMode="auto">
          <a:xfrm rot="-5908378">
            <a:off x="5743576" y="29289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36" name="Rectangle 197">
            <a:extLst>
              <a:ext uri="{FF2B5EF4-FFF2-40B4-BE49-F238E27FC236}">
                <a16:creationId xmlns:a16="http://schemas.microsoft.com/office/drawing/2014/main" id="{EBF1BB91-4555-D5C5-F663-4833EF506890}"/>
              </a:ext>
            </a:extLst>
          </p:cNvPr>
          <p:cNvSpPr>
            <a:spLocks noChangeArrowheads="1"/>
          </p:cNvSpPr>
          <p:nvPr/>
        </p:nvSpPr>
        <p:spPr bwMode="auto">
          <a:xfrm rot="-5908378">
            <a:off x="6384926" y="56356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37" name="Rectangle 198">
            <a:extLst>
              <a:ext uri="{FF2B5EF4-FFF2-40B4-BE49-F238E27FC236}">
                <a16:creationId xmlns:a16="http://schemas.microsoft.com/office/drawing/2014/main" id="{985F5B47-1B96-F91E-6745-C03920A4D7FA}"/>
              </a:ext>
            </a:extLst>
          </p:cNvPr>
          <p:cNvSpPr>
            <a:spLocks noChangeArrowheads="1"/>
          </p:cNvSpPr>
          <p:nvPr/>
        </p:nvSpPr>
        <p:spPr bwMode="auto">
          <a:xfrm rot="-5908378">
            <a:off x="6294438" y="5026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38" name="Rectangle 199">
            <a:extLst>
              <a:ext uri="{FF2B5EF4-FFF2-40B4-BE49-F238E27FC236}">
                <a16:creationId xmlns:a16="http://schemas.microsoft.com/office/drawing/2014/main" id="{D6AD03A5-2E17-0320-2B28-5FDF35B84E7B}"/>
              </a:ext>
            </a:extLst>
          </p:cNvPr>
          <p:cNvSpPr>
            <a:spLocks noChangeArrowheads="1"/>
          </p:cNvSpPr>
          <p:nvPr/>
        </p:nvSpPr>
        <p:spPr bwMode="auto">
          <a:xfrm rot="-5908378">
            <a:off x="6203951" y="44164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39" name="Rectangle 200">
            <a:extLst>
              <a:ext uri="{FF2B5EF4-FFF2-40B4-BE49-F238E27FC236}">
                <a16:creationId xmlns:a16="http://schemas.microsoft.com/office/drawing/2014/main" id="{18C8F55E-F49D-B258-E3A6-DA19A8D3DC06}"/>
              </a:ext>
            </a:extLst>
          </p:cNvPr>
          <p:cNvSpPr>
            <a:spLocks noChangeArrowheads="1"/>
          </p:cNvSpPr>
          <p:nvPr/>
        </p:nvSpPr>
        <p:spPr bwMode="auto">
          <a:xfrm rot="-5908378">
            <a:off x="6113463" y="38068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40" name="Rectangle 201">
            <a:extLst>
              <a:ext uri="{FF2B5EF4-FFF2-40B4-BE49-F238E27FC236}">
                <a16:creationId xmlns:a16="http://schemas.microsoft.com/office/drawing/2014/main" id="{5B122CB9-41A0-5584-C173-29BDD8703D75}"/>
              </a:ext>
            </a:extLst>
          </p:cNvPr>
          <p:cNvSpPr>
            <a:spLocks noChangeArrowheads="1"/>
          </p:cNvSpPr>
          <p:nvPr/>
        </p:nvSpPr>
        <p:spPr bwMode="auto">
          <a:xfrm rot="-5908378">
            <a:off x="6022976" y="31972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41" name="Rectangle 202">
            <a:extLst>
              <a:ext uri="{FF2B5EF4-FFF2-40B4-BE49-F238E27FC236}">
                <a16:creationId xmlns:a16="http://schemas.microsoft.com/office/drawing/2014/main" id="{243AD0F6-BE87-F19A-4D21-A56A7D2362BE}"/>
              </a:ext>
            </a:extLst>
          </p:cNvPr>
          <p:cNvSpPr>
            <a:spLocks noChangeArrowheads="1"/>
          </p:cNvSpPr>
          <p:nvPr/>
        </p:nvSpPr>
        <p:spPr bwMode="auto">
          <a:xfrm rot="-5908378">
            <a:off x="5932488" y="25892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42" name="Rectangle 203">
            <a:extLst>
              <a:ext uri="{FF2B5EF4-FFF2-40B4-BE49-F238E27FC236}">
                <a16:creationId xmlns:a16="http://schemas.microsoft.com/office/drawing/2014/main" id="{1582B380-D75E-9398-9B30-B26290BC63C2}"/>
              </a:ext>
            </a:extLst>
          </p:cNvPr>
          <p:cNvSpPr>
            <a:spLocks noChangeArrowheads="1"/>
          </p:cNvSpPr>
          <p:nvPr/>
        </p:nvSpPr>
        <p:spPr bwMode="auto">
          <a:xfrm rot="-5908378">
            <a:off x="5753101" y="1903412"/>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43" name="Rectangle 204">
            <a:extLst>
              <a:ext uri="{FF2B5EF4-FFF2-40B4-BE49-F238E27FC236}">
                <a16:creationId xmlns:a16="http://schemas.microsoft.com/office/drawing/2014/main" id="{F3B973B4-1C89-F912-DA04-A0BF48EBD161}"/>
              </a:ext>
            </a:extLst>
          </p:cNvPr>
          <p:cNvSpPr>
            <a:spLocks noChangeArrowheads="1"/>
          </p:cNvSpPr>
          <p:nvPr/>
        </p:nvSpPr>
        <p:spPr bwMode="auto">
          <a:xfrm rot="-5908378">
            <a:off x="5809457" y="1774031"/>
            <a:ext cx="52388"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44" name="Rectangle 205">
            <a:extLst>
              <a:ext uri="{FF2B5EF4-FFF2-40B4-BE49-F238E27FC236}">
                <a16:creationId xmlns:a16="http://schemas.microsoft.com/office/drawing/2014/main" id="{C856626B-5879-9B31-788A-6AC8B8B874D8}"/>
              </a:ext>
            </a:extLst>
          </p:cNvPr>
          <p:cNvSpPr>
            <a:spLocks noChangeArrowheads="1"/>
          </p:cNvSpPr>
          <p:nvPr/>
        </p:nvSpPr>
        <p:spPr bwMode="auto">
          <a:xfrm rot="-5908378">
            <a:off x="6530976" y="5524500"/>
            <a:ext cx="2032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45" name="Rectangle 206">
            <a:extLst>
              <a:ext uri="{FF2B5EF4-FFF2-40B4-BE49-F238E27FC236}">
                <a16:creationId xmlns:a16="http://schemas.microsoft.com/office/drawing/2014/main" id="{AADABB24-6768-C03E-0362-62FC676E3F77}"/>
              </a:ext>
            </a:extLst>
          </p:cNvPr>
          <p:cNvSpPr>
            <a:spLocks noChangeArrowheads="1"/>
          </p:cNvSpPr>
          <p:nvPr/>
        </p:nvSpPr>
        <p:spPr bwMode="auto">
          <a:xfrm rot="-5908378">
            <a:off x="6587332" y="5395119"/>
            <a:ext cx="523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46" name="Rectangle 207">
            <a:extLst>
              <a:ext uri="{FF2B5EF4-FFF2-40B4-BE49-F238E27FC236}">
                <a16:creationId xmlns:a16="http://schemas.microsoft.com/office/drawing/2014/main" id="{EB043678-2163-B5AF-19F1-C2DBBA9F8BB5}"/>
              </a:ext>
            </a:extLst>
          </p:cNvPr>
          <p:cNvSpPr>
            <a:spLocks noChangeArrowheads="1"/>
          </p:cNvSpPr>
          <p:nvPr/>
        </p:nvSpPr>
        <p:spPr bwMode="auto">
          <a:xfrm rot="-5908378">
            <a:off x="6527801" y="49911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47" name="Rectangle 208">
            <a:extLst>
              <a:ext uri="{FF2B5EF4-FFF2-40B4-BE49-F238E27FC236}">
                <a16:creationId xmlns:a16="http://schemas.microsoft.com/office/drawing/2014/main" id="{9956B514-CB9C-082D-4E8F-30D5A57E8F74}"/>
              </a:ext>
            </a:extLst>
          </p:cNvPr>
          <p:cNvSpPr>
            <a:spLocks noChangeArrowheads="1"/>
          </p:cNvSpPr>
          <p:nvPr/>
        </p:nvSpPr>
        <p:spPr bwMode="auto">
          <a:xfrm rot="-5908378">
            <a:off x="6435726" y="43815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48" name="Rectangle 209">
            <a:extLst>
              <a:ext uri="{FF2B5EF4-FFF2-40B4-BE49-F238E27FC236}">
                <a16:creationId xmlns:a16="http://schemas.microsoft.com/office/drawing/2014/main" id="{EF066DB2-EE08-C134-0079-E1C0AC99B9DA}"/>
              </a:ext>
            </a:extLst>
          </p:cNvPr>
          <p:cNvSpPr>
            <a:spLocks noChangeArrowheads="1"/>
          </p:cNvSpPr>
          <p:nvPr/>
        </p:nvSpPr>
        <p:spPr bwMode="auto">
          <a:xfrm rot="-5908378">
            <a:off x="6345238" y="37719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49" name="Rectangle 210">
            <a:extLst>
              <a:ext uri="{FF2B5EF4-FFF2-40B4-BE49-F238E27FC236}">
                <a16:creationId xmlns:a16="http://schemas.microsoft.com/office/drawing/2014/main" id="{4169BCE7-CAC2-190A-4E3F-8434B17F460E}"/>
              </a:ext>
            </a:extLst>
          </p:cNvPr>
          <p:cNvSpPr>
            <a:spLocks noChangeArrowheads="1"/>
          </p:cNvSpPr>
          <p:nvPr/>
        </p:nvSpPr>
        <p:spPr bwMode="auto">
          <a:xfrm rot="-5908378">
            <a:off x="6254751" y="31638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50" name="Rectangle 211">
            <a:extLst>
              <a:ext uri="{FF2B5EF4-FFF2-40B4-BE49-F238E27FC236}">
                <a16:creationId xmlns:a16="http://schemas.microsoft.com/office/drawing/2014/main" id="{BCD4D09A-FC43-0F45-285B-024BF6EA7E17}"/>
              </a:ext>
            </a:extLst>
          </p:cNvPr>
          <p:cNvSpPr>
            <a:spLocks noChangeArrowheads="1"/>
          </p:cNvSpPr>
          <p:nvPr/>
        </p:nvSpPr>
        <p:spPr bwMode="auto">
          <a:xfrm rot="-5908378">
            <a:off x="6164263" y="25542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51" name="Rectangle 212">
            <a:extLst>
              <a:ext uri="{FF2B5EF4-FFF2-40B4-BE49-F238E27FC236}">
                <a16:creationId xmlns:a16="http://schemas.microsoft.com/office/drawing/2014/main" id="{450726AD-9DD0-168B-44D5-38F44F14B6D1}"/>
              </a:ext>
            </a:extLst>
          </p:cNvPr>
          <p:cNvSpPr>
            <a:spLocks noChangeArrowheads="1"/>
          </p:cNvSpPr>
          <p:nvPr/>
        </p:nvSpPr>
        <p:spPr bwMode="auto">
          <a:xfrm rot="-5908378">
            <a:off x="6073776" y="19446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52" name="Rectangle 213">
            <a:extLst>
              <a:ext uri="{FF2B5EF4-FFF2-40B4-BE49-F238E27FC236}">
                <a16:creationId xmlns:a16="http://schemas.microsoft.com/office/drawing/2014/main" id="{91243AB0-EB70-4C20-B87C-0DE7176173C7}"/>
              </a:ext>
            </a:extLst>
          </p:cNvPr>
          <p:cNvSpPr>
            <a:spLocks noChangeArrowheads="1"/>
          </p:cNvSpPr>
          <p:nvPr/>
        </p:nvSpPr>
        <p:spPr bwMode="auto">
          <a:xfrm rot="-5908378">
            <a:off x="5983288" y="13366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53" name="Rectangle 214">
            <a:extLst>
              <a:ext uri="{FF2B5EF4-FFF2-40B4-BE49-F238E27FC236}">
                <a16:creationId xmlns:a16="http://schemas.microsoft.com/office/drawing/2014/main" id="{90347821-6483-D917-EA8D-19CECE08C2A0}"/>
              </a:ext>
            </a:extLst>
          </p:cNvPr>
          <p:cNvSpPr>
            <a:spLocks noChangeArrowheads="1"/>
          </p:cNvSpPr>
          <p:nvPr/>
        </p:nvSpPr>
        <p:spPr bwMode="auto">
          <a:xfrm rot="-5908378">
            <a:off x="6850063" y="55657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54" name="Rectangle 215">
            <a:extLst>
              <a:ext uri="{FF2B5EF4-FFF2-40B4-BE49-F238E27FC236}">
                <a16:creationId xmlns:a16="http://schemas.microsoft.com/office/drawing/2014/main" id="{C080D058-9D7C-DE7E-DD7C-33865B54CC28}"/>
              </a:ext>
            </a:extLst>
          </p:cNvPr>
          <p:cNvSpPr>
            <a:spLocks noChangeArrowheads="1"/>
          </p:cNvSpPr>
          <p:nvPr/>
        </p:nvSpPr>
        <p:spPr bwMode="auto">
          <a:xfrm rot="-5908378">
            <a:off x="6759576" y="495617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55" name="Rectangle 216">
            <a:extLst>
              <a:ext uri="{FF2B5EF4-FFF2-40B4-BE49-F238E27FC236}">
                <a16:creationId xmlns:a16="http://schemas.microsoft.com/office/drawing/2014/main" id="{8D384D73-B719-857B-25D2-3807A1B548D6}"/>
              </a:ext>
            </a:extLst>
          </p:cNvPr>
          <p:cNvSpPr>
            <a:spLocks noChangeArrowheads="1"/>
          </p:cNvSpPr>
          <p:nvPr/>
        </p:nvSpPr>
        <p:spPr bwMode="auto">
          <a:xfrm rot="-5908378">
            <a:off x="6319044" y="4040982"/>
            <a:ext cx="6604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56" name="Rectangle 217">
            <a:extLst>
              <a:ext uri="{FF2B5EF4-FFF2-40B4-BE49-F238E27FC236}">
                <a16:creationId xmlns:a16="http://schemas.microsoft.com/office/drawing/2014/main" id="{B17231CF-D6B2-0166-5EDF-00CEE1432E98}"/>
              </a:ext>
            </a:extLst>
          </p:cNvPr>
          <p:cNvSpPr>
            <a:spLocks noChangeArrowheads="1"/>
          </p:cNvSpPr>
          <p:nvPr/>
        </p:nvSpPr>
        <p:spPr bwMode="auto">
          <a:xfrm rot="-5908378">
            <a:off x="6570663" y="36877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57" name="Rectangle 218">
            <a:extLst>
              <a:ext uri="{FF2B5EF4-FFF2-40B4-BE49-F238E27FC236}">
                <a16:creationId xmlns:a16="http://schemas.microsoft.com/office/drawing/2014/main" id="{6FF9DE65-039E-B73F-0D02-62931E01E664}"/>
              </a:ext>
            </a:extLst>
          </p:cNvPr>
          <p:cNvSpPr>
            <a:spLocks noChangeArrowheads="1"/>
          </p:cNvSpPr>
          <p:nvPr/>
        </p:nvSpPr>
        <p:spPr bwMode="auto">
          <a:xfrm rot="-5908378">
            <a:off x="6488113" y="31289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58" name="Rectangle 219">
            <a:extLst>
              <a:ext uri="{FF2B5EF4-FFF2-40B4-BE49-F238E27FC236}">
                <a16:creationId xmlns:a16="http://schemas.microsoft.com/office/drawing/2014/main" id="{1B045138-56FE-F0E9-3A86-D49C21C9FAAF}"/>
              </a:ext>
            </a:extLst>
          </p:cNvPr>
          <p:cNvSpPr>
            <a:spLocks noChangeArrowheads="1"/>
          </p:cNvSpPr>
          <p:nvPr/>
        </p:nvSpPr>
        <p:spPr bwMode="auto">
          <a:xfrm rot="-5908378">
            <a:off x="6396038" y="251936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59" name="Rectangle 220">
            <a:extLst>
              <a:ext uri="{FF2B5EF4-FFF2-40B4-BE49-F238E27FC236}">
                <a16:creationId xmlns:a16="http://schemas.microsoft.com/office/drawing/2014/main" id="{C74D3D1B-4911-1452-3EF4-94AB1100C359}"/>
              </a:ext>
            </a:extLst>
          </p:cNvPr>
          <p:cNvSpPr>
            <a:spLocks noChangeArrowheads="1"/>
          </p:cNvSpPr>
          <p:nvPr/>
        </p:nvSpPr>
        <p:spPr bwMode="auto">
          <a:xfrm rot="-5908378">
            <a:off x="7085013" y="55308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60" name="Rectangle 221">
            <a:extLst>
              <a:ext uri="{FF2B5EF4-FFF2-40B4-BE49-F238E27FC236}">
                <a16:creationId xmlns:a16="http://schemas.microsoft.com/office/drawing/2014/main" id="{0C229008-54F8-A948-6C4E-B85CADB63EB1}"/>
              </a:ext>
            </a:extLst>
          </p:cNvPr>
          <p:cNvSpPr>
            <a:spLocks noChangeArrowheads="1"/>
          </p:cNvSpPr>
          <p:nvPr/>
        </p:nvSpPr>
        <p:spPr bwMode="auto">
          <a:xfrm rot="-5908378">
            <a:off x="6992938" y="49212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61" name="Rectangle 222">
            <a:extLst>
              <a:ext uri="{FF2B5EF4-FFF2-40B4-BE49-F238E27FC236}">
                <a16:creationId xmlns:a16="http://schemas.microsoft.com/office/drawing/2014/main" id="{6DDF5144-42E4-9542-7F08-8ACEF48080B5}"/>
              </a:ext>
            </a:extLst>
          </p:cNvPr>
          <p:cNvSpPr>
            <a:spLocks noChangeArrowheads="1"/>
          </p:cNvSpPr>
          <p:nvPr/>
        </p:nvSpPr>
        <p:spPr bwMode="auto">
          <a:xfrm rot="-5908378">
            <a:off x="6902451" y="43116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62" name="Rectangle 223">
            <a:extLst>
              <a:ext uri="{FF2B5EF4-FFF2-40B4-BE49-F238E27FC236}">
                <a16:creationId xmlns:a16="http://schemas.microsoft.com/office/drawing/2014/main" id="{ACBED2ED-B32F-9BC7-A341-FC7B4636CAF3}"/>
              </a:ext>
            </a:extLst>
          </p:cNvPr>
          <p:cNvSpPr>
            <a:spLocks noChangeArrowheads="1"/>
          </p:cNvSpPr>
          <p:nvPr/>
        </p:nvSpPr>
        <p:spPr bwMode="auto">
          <a:xfrm rot="-5908378">
            <a:off x="6811963" y="37036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63" name="Rectangle 224">
            <a:extLst>
              <a:ext uri="{FF2B5EF4-FFF2-40B4-BE49-F238E27FC236}">
                <a16:creationId xmlns:a16="http://schemas.microsoft.com/office/drawing/2014/main" id="{A531C53C-4F6D-F7B6-08E5-7FCD60625B70}"/>
              </a:ext>
            </a:extLst>
          </p:cNvPr>
          <p:cNvSpPr>
            <a:spLocks noChangeArrowheads="1"/>
          </p:cNvSpPr>
          <p:nvPr/>
        </p:nvSpPr>
        <p:spPr bwMode="auto">
          <a:xfrm rot="-5908378">
            <a:off x="6603207" y="2991644"/>
            <a:ext cx="255587"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64" name="Rectangle 225">
            <a:extLst>
              <a:ext uri="{FF2B5EF4-FFF2-40B4-BE49-F238E27FC236}">
                <a16:creationId xmlns:a16="http://schemas.microsoft.com/office/drawing/2014/main" id="{4AEB605E-3AB4-C2C0-932F-8B48A024AB16}"/>
              </a:ext>
            </a:extLst>
          </p:cNvPr>
          <p:cNvSpPr>
            <a:spLocks noChangeArrowheads="1"/>
          </p:cNvSpPr>
          <p:nvPr/>
        </p:nvSpPr>
        <p:spPr bwMode="auto">
          <a:xfrm rot="-5908378">
            <a:off x="6683376" y="28400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65" name="Rectangle 226">
            <a:extLst>
              <a:ext uri="{FF2B5EF4-FFF2-40B4-BE49-F238E27FC236}">
                <a16:creationId xmlns:a16="http://schemas.microsoft.com/office/drawing/2014/main" id="{4521D9C9-B2FC-0511-EC5E-E8C6CAE0F86C}"/>
              </a:ext>
            </a:extLst>
          </p:cNvPr>
          <p:cNvSpPr>
            <a:spLocks noChangeArrowheads="1"/>
          </p:cNvSpPr>
          <p:nvPr/>
        </p:nvSpPr>
        <p:spPr bwMode="auto">
          <a:xfrm rot="-5908378">
            <a:off x="7318376" y="54959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66" name="Rectangle 227">
            <a:extLst>
              <a:ext uri="{FF2B5EF4-FFF2-40B4-BE49-F238E27FC236}">
                <a16:creationId xmlns:a16="http://schemas.microsoft.com/office/drawing/2014/main" id="{1A53BCC7-0500-F940-8763-61D70C9798BA}"/>
              </a:ext>
            </a:extLst>
          </p:cNvPr>
          <p:cNvSpPr>
            <a:spLocks noChangeArrowheads="1"/>
          </p:cNvSpPr>
          <p:nvPr/>
        </p:nvSpPr>
        <p:spPr bwMode="auto">
          <a:xfrm rot="-5908378">
            <a:off x="7227888" y="48863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67" name="Rectangle 228">
            <a:extLst>
              <a:ext uri="{FF2B5EF4-FFF2-40B4-BE49-F238E27FC236}">
                <a16:creationId xmlns:a16="http://schemas.microsoft.com/office/drawing/2014/main" id="{F7392F58-2634-6CB7-A16B-86AD0F37EA2D}"/>
              </a:ext>
            </a:extLst>
          </p:cNvPr>
          <p:cNvSpPr>
            <a:spLocks noChangeArrowheads="1"/>
          </p:cNvSpPr>
          <p:nvPr/>
        </p:nvSpPr>
        <p:spPr bwMode="auto">
          <a:xfrm rot="-5908378">
            <a:off x="7137401" y="42767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68" name="Rectangle 229">
            <a:extLst>
              <a:ext uri="{FF2B5EF4-FFF2-40B4-BE49-F238E27FC236}">
                <a16:creationId xmlns:a16="http://schemas.microsoft.com/office/drawing/2014/main" id="{956B0EC9-6EEA-6D66-699C-D734157AC9D1}"/>
              </a:ext>
            </a:extLst>
          </p:cNvPr>
          <p:cNvSpPr>
            <a:spLocks noChangeArrowheads="1"/>
          </p:cNvSpPr>
          <p:nvPr/>
        </p:nvSpPr>
        <p:spPr bwMode="auto">
          <a:xfrm rot="-5908378">
            <a:off x="8016876" y="539115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69" name="Rectangle 230">
            <a:extLst>
              <a:ext uri="{FF2B5EF4-FFF2-40B4-BE49-F238E27FC236}">
                <a16:creationId xmlns:a16="http://schemas.microsoft.com/office/drawing/2014/main" id="{245DEB6C-619C-4FBE-EAF8-ADADA6FBEC71}"/>
              </a:ext>
            </a:extLst>
          </p:cNvPr>
          <p:cNvSpPr>
            <a:spLocks noChangeArrowheads="1"/>
          </p:cNvSpPr>
          <p:nvPr/>
        </p:nvSpPr>
        <p:spPr bwMode="auto">
          <a:xfrm rot="-5908378">
            <a:off x="7926388" y="47831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70" name="Rectangle 231">
            <a:extLst>
              <a:ext uri="{FF2B5EF4-FFF2-40B4-BE49-F238E27FC236}">
                <a16:creationId xmlns:a16="http://schemas.microsoft.com/office/drawing/2014/main" id="{614D596C-7739-5248-E056-4E7F88B01FCA}"/>
              </a:ext>
            </a:extLst>
          </p:cNvPr>
          <p:cNvSpPr>
            <a:spLocks noChangeArrowheads="1"/>
          </p:cNvSpPr>
          <p:nvPr/>
        </p:nvSpPr>
        <p:spPr bwMode="auto">
          <a:xfrm rot="-230152">
            <a:off x="8054975" y="5187950"/>
            <a:ext cx="3873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Bess</a:t>
            </a:r>
            <a:endParaRPr lang="en-US" altLang="en-US" sz="2400">
              <a:latin typeface="Times New Roman" panose="02020603050405020304" pitchFamily="18" charset="0"/>
            </a:endParaRPr>
          </a:p>
        </p:txBody>
      </p:sp>
      <p:sp>
        <p:nvSpPr>
          <p:cNvPr id="215171" name="Rectangle 232">
            <a:extLst>
              <a:ext uri="{FF2B5EF4-FFF2-40B4-BE49-F238E27FC236}">
                <a16:creationId xmlns:a16="http://schemas.microsoft.com/office/drawing/2014/main" id="{5DE92C9B-F772-52C7-9405-5550DC3C8101}"/>
              </a:ext>
            </a:extLst>
          </p:cNvPr>
          <p:cNvSpPr>
            <a:spLocks noChangeArrowheads="1"/>
          </p:cNvSpPr>
          <p:nvPr/>
        </p:nvSpPr>
        <p:spPr bwMode="auto">
          <a:xfrm rot="-5908378">
            <a:off x="8140701" y="461803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72" name="Rectangle 233">
            <a:extLst>
              <a:ext uri="{FF2B5EF4-FFF2-40B4-BE49-F238E27FC236}">
                <a16:creationId xmlns:a16="http://schemas.microsoft.com/office/drawing/2014/main" id="{46CF7C2D-C2A4-9069-405A-8EEF479FC2B7}"/>
              </a:ext>
            </a:extLst>
          </p:cNvPr>
          <p:cNvSpPr>
            <a:spLocks noChangeArrowheads="1"/>
          </p:cNvSpPr>
          <p:nvPr/>
        </p:nvSpPr>
        <p:spPr bwMode="auto">
          <a:xfrm rot="-5908378">
            <a:off x="8069263" y="41386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73" name="Rectangle 234">
            <a:extLst>
              <a:ext uri="{FF2B5EF4-FFF2-40B4-BE49-F238E27FC236}">
                <a16:creationId xmlns:a16="http://schemas.microsoft.com/office/drawing/2014/main" id="{87B81C2A-8C85-DD6D-16AF-D7697BB7353F}"/>
              </a:ext>
            </a:extLst>
          </p:cNvPr>
          <p:cNvSpPr>
            <a:spLocks noChangeArrowheads="1"/>
          </p:cNvSpPr>
          <p:nvPr/>
        </p:nvSpPr>
        <p:spPr bwMode="auto">
          <a:xfrm rot="-5908378">
            <a:off x="7978776" y="35290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74" name="Rectangle 235">
            <a:extLst>
              <a:ext uri="{FF2B5EF4-FFF2-40B4-BE49-F238E27FC236}">
                <a16:creationId xmlns:a16="http://schemas.microsoft.com/office/drawing/2014/main" id="{A22C1536-DCEF-0E62-B428-BEC7654A4F90}"/>
              </a:ext>
            </a:extLst>
          </p:cNvPr>
          <p:cNvSpPr>
            <a:spLocks noChangeArrowheads="1"/>
          </p:cNvSpPr>
          <p:nvPr/>
        </p:nvSpPr>
        <p:spPr bwMode="auto">
          <a:xfrm rot="-5908378">
            <a:off x="7888288" y="2919412"/>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75" name="Rectangle 236">
            <a:extLst>
              <a:ext uri="{FF2B5EF4-FFF2-40B4-BE49-F238E27FC236}">
                <a16:creationId xmlns:a16="http://schemas.microsoft.com/office/drawing/2014/main" id="{04C1C5FA-86B5-37A5-2DD5-749555A84B86}"/>
              </a:ext>
            </a:extLst>
          </p:cNvPr>
          <p:cNvSpPr>
            <a:spLocks noChangeArrowheads="1"/>
          </p:cNvSpPr>
          <p:nvPr/>
        </p:nvSpPr>
        <p:spPr bwMode="auto">
          <a:xfrm rot="-5908378">
            <a:off x="7797801" y="2311400"/>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76" name="Rectangle 237">
            <a:extLst>
              <a:ext uri="{FF2B5EF4-FFF2-40B4-BE49-F238E27FC236}">
                <a16:creationId xmlns:a16="http://schemas.microsoft.com/office/drawing/2014/main" id="{993E0E17-1893-8051-6B80-7796D1AF88ED}"/>
              </a:ext>
            </a:extLst>
          </p:cNvPr>
          <p:cNvSpPr>
            <a:spLocks noChangeArrowheads="1"/>
          </p:cNvSpPr>
          <p:nvPr/>
        </p:nvSpPr>
        <p:spPr bwMode="auto">
          <a:xfrm rot="-500458">
            <a:off x="7456488" y="1485900"/>
            <a:ext cx="485775"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Roses</a:t>
            </a:r>
            <a:endParaRPr lang="en-US" altLang="en-US" sz="2400">
              <a:latin typeface="Times New Roman" panose="02020603050405020304" pitchFamily="18" charset="0"/>
            </a:endParaRPr>
          </a:p>
        </p:txBody>
      </p:sp>
      <p:sp>
        <p:nvSpPr>
          <p:cNvPr id="215177" name="Rectangle 238">
            <a:extLst>
              <a:ext uri="{FF2B5EF4-FFF2-40B4-BE49-F238E27FC236}">
                <a16:creationId xmlns:a16="http://schemas.microsoft.com/office/drawing/2014/main" id="{CEA17015-FADD-13EA-DA89-13DFEA8A19EF}"/>
              </a:ext>
            </a:extLst>
          </p:cNvPr>
          <p:cNvSpPr>
            <a:spLocks noChangeArrowheads="1"/>
          </p:cNvSpPr>
          <p:nvPr/>
        </p:nvSpPr>
        <p:spPr bwMode="auto">
          <a:xfrm rot="-5908378">
            <a:off x="7634288" y="1216025"/>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78" name="Rectangle 239">
            <a:extLst>
              <a:ext uri="{FF2B5EF4-FFF2-40B4-BE49-F238E27FC236}">
                <a16:creationId xmlns:a16="http://schemas.microsoft.com/office/drawing/2014/main" id="{CE540FB3-AEC2-FE82-FD9B-AB673617F26F}"/>
              </a:ext>
            </a:extLst>
          </p:cNvPr>
          <p:cNvSpPr>
            <a:spLocks noChangeArrowheads="1"/>
          </p:cNvSpPr>
          <p:nvPr/>
        </p:nvSpPr>
        <p:spPr bwMode="auto">
          <a:xfrm rot="-5908378">
            <a:off x="7615238" y="1093787"/>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79" name="Rectangle 240">
            <a:extLst>
              <a:ext uri="{FF2B5EF4-FFF2-40B4-BE49-F238E27FC236}">
                <a16:creationId xmlns:a16="http://schemas.microsoft.com/office/drawing/2014/main" id="{17F15DDB-56BF-9127-796D-B45593A9E76F}"/>
              </a:ext>
            </a:extLst>
          </p:cNvPr>
          <p:cNvSpPr>
            <a:spLocks noChangeArrowheads="1"/>
          </p:cNvSpPr>
          <p:nvPr/>
        </p:nvSpPr>
        <p:spPr bwMode="auto">
          <a:xfrm rot="-5908378">
            <a:off x="7439026" y="-96838"/>
            <a:ext cx="50800" cy="244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1600">
                <a:solidFill>
                  <a:srgbClr val="000000"/>
                </a:solidFill>
                <a:latin typeface="Times New Roman" panose="02020603050405020304" pitchFamily="18" charset="0"/>
              </a:rPr>
              <a:t> </a:t>
            </a:r>
            <a:endParaRPr lang="en-US" altLang="en-US" sz="2400">
              <a:latin typeface="Times New Roman" panose="02020603050405020304" pitchFamily="18" charset="0"/>
            </a:endParaRPr>
          </a:p>
        </p:txBody>
      </p:sp>
      <p:sp>
        <p:nvSpPr>
          <p:cNvPr id="215180" name="Line 241">
            <a:extLst>
              <a:ext uri="{FF2B5EF4-FFF2-40B4-BE49-F238E27FC236}">
                <a16:creationId xmlns:a16="http://schemas.microsoft.com/office/drawing/2014/main" id="{87100284-2B18-DB48-4B85-D2C167ECA81A}"/>
              </a:ext>
            </a:extLst>
          </p:cNvPr>
          <p:cNvSpPr>
            <a:spLocks noChangeShapeType="1"/>
          </p:cNvSpPr>
          <p:nvPr/>
        </p:nvSpPr>
        <p:spPr bwMode="auto">
          <a:xfrm rot="-5908378">
            <a:off x="6219825" y="3662363"/>
            <a:ext cx="1588" cy="3382962"/>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81" name="Line 242">
            <a:extLst>
              <a:ext uri="{FF2B5EF4-FFF2-40B4-BE49-F238E27FC236}">
                <a16:creationId xmlns:a16="http://schemas.microsoft.com/office/drawing/2014/main" id="{5154847F-9BA2-3F50-1342-F47DC0E84CE2}"/>
              </a:ext>
            </a:extLst>
          </p:cNvPr>
          <p:cNvSpPr>
            <a:spLocks noChangeShapeType="1"/>
          </p:cNvSpPr>
          <p:nvPr/>
        </p:nvSpPr>
        <p:spPr bwMode="auto">
          <a:xfrm rot="-5908378">
            <a:off x="5888038" y="3336925"/>
            <a:ext cx="3541712"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5182" name="Freeform 243">
            <a:extLst>
              <a:ext uri="{FF2B5EF4-FFF2-40B4-BE49-F238E27FC236}">
                <a16:creationId xmlns:a16="http://schemas.microsoft.com/office/drawing/2014/main" id="{DE5940F6-9B81-969E-1E11-6B3D2629E0CC}"/>
              </a:ext>
            </a:extLst>
          </p:cNvPr>
          <p:cNvSpPr>
            <a:spLocks/>
          </p:cNvSpPr>
          <p:nvPr/>
        </p:nvSpPr>
        <p:spPr bwMode="auto">
          <a:xfrm rot="-5908378">
            <a:off x="4957762" y="2914651"/>
            <a:ext cx="1535113" cy="1852612"/>
          </a:xfrm>
          <a:custGeom>
            <a:avLst/>
            <a:gdLst>
              <a:gd name="T0" fmla="*/ 2147483646 w 964"/>
              <a:gd name="T1" fmla="*/ 2147483646 h 1165"/>
              <a:gd name="T2" fmla="*/ 2147483646 w 964"/>
              <a:gd name="T3" fmla="*/ 2147483646 h 1165"/>
              <a:gd name="T4" fmla="*/ 2147483646 w 964"/>
              <a:gd name="T5" fmla="*/ 2147483646 h 1165"/>
              <a:gd name="T6" fmla="*/ 2147483646 w 964"/>
              <a:gd name="T7" fmla="*/ 2147483646 h 1165"/>
              <a:gd name="T8" fmla="*/ 2147483646 w 964"/>
              <a:gd name="T9" fmla="*/ 2147483646 h 1165"/>
              <a:gd name="T10" fmla="*/ 2147483646 w 964"/>
              <a:gd name="T11" fmla="*/ 2147483646 h 1165"/>
              <a:gd name="T12" fmla="*/ 2147483646 w 964"/>
              <a:gd name="T13" fmla="*/ 2147483646 h 1165"/>
              <a:gd name="T14" fmla="*/ 2147483646 w 964"/>
              <a:gd name="T15" fmla="*/ 2147483646 h 1165"/>
              <a:gd name="T16" fmla="*/ 2147483646 w 964"/>
              <a:gd name="T17" fmla="*/ 2147483646 h 1165"/>
              <a:gd name="T18" fmla="*/ 2147483646 w 964"/>
              <a:gd name="T19" fmla="*/ 2147483646 h 1165"/>
              <a:gd name="T20" fmla="*/ 2147483646 w 964"/>
              <a:gd name="T21" fmla="*/ 2147483646 h 1165"/>
              <a:gd name="T22" fmla="*/ 2147483646 w 964"/>
              <a:gd name="T23" fmla="*/ 2147483646 h 1165"/>
              <a:gd name="T24" fmla="*/ 2147483646 w 964"/>
              <a:gd name="T25" fmla="*/ 2147483646 h 1165"/>
              <a:gd name="T26" fmla="*/ 2147483646 w 964"/>
              <a:gd name="T27" fmla="*/ 2147483646 h 1165"/>
              <a:gd name="T28" fmla="*/ 2147483646 w 964"/>
              <a:gd name="T29" fmla="*/ 2147483646 h 1165"/>
              <a:gd name="T30" fmla="*/ 2147483646 w 964"/>
              <a:gd name="T31" fmla="*/ 2147483646 h 1165"/>
              <a:gd name="T32" fmla="*/ 2147483646 w 964"/>
              <a:gd name="T33" fmla="*/ 2147483646 h 1165"/>
              <a:gd name="T34" fmla="*/ 2147483646 w 964"/>
              <a:gd name="T35" fmla="*/ 2147483646 h 1165"/>
              <a:gd name="T36" fmla="*/ 2147483646 w 964"/>
              <a:gd name="T37" fmla="*/ 2147483646 h 1165"/>
              <a:gd name="T38" fmla="*/ 2147483646 w 964"/>
              <a:gd name="T39" fmla="*/ 2147483646 h 1165"/>
              <a:gd name="T40" fmla="*/ 2147483646 w 964"/>
              <a:gd name="T41" fmla="*/ 2147483646 h 1165"/>
              <a:gd name="T42" fmla="*/ 2147483646 w 964"/>
              <a:gd name="T43" fmla="*/ 2147483646 h 1165"/>
              <a:gd name="T44" fmla="*/ 2147483646 w 964"/>
              <a:gd name="T45" fmla="*/ 2147483646 h 1165"/>
              <a:gd name="T46" fmla="*/ 2147483646 w 964"/>
              <a:gd name="T47" fmla="*/ 2147483646 h 1165"/>
              <a:gd name="T48" fmla="*/ 2147483646 w 964"/>
              <a:gd name="T49" fmla="*/ 2147483646 h 1165"/>
              <a:gd name="T50" fmla="*/ 2147483646 w 964"/>
              <a:gd name="T51" fmla="*/ 2147483646 h 1165"/>
              <a:gd name="T52" fmla="*/ 2147483646 w 964"/>
              <a:gd name="T53" fmla="*/ 2147483646 h 1165"/>
              <a:gd name="T54" fmla="*/ 2147483646 w 964"/>
              <a:gd name="T55" fmla="*/ 2147483646 h 1165"/>
              <a:gd name="T56" fmla="*/ 2147483646 w 964"/>
              <a:gd name="T57" fmla="*/ 2147483646 h 1165"/>
              <a:gd name="T58" fmla="*/ 2147483646 w 964"/>
              <a:gd name="T59" fmla="*/ 2147483646 h 1165"/>
              <a:gd name="T60" fmla="*/ 2147483646 w 964"/>
              <a:gd name="T61" fmla="*/ 2147483646 h 1165"/>
              <a:gd name="T62" fmla="*/ 2147483646 w 964"/>
              <a:gd name="T63" fmla="*/ 2147483646 h 1165"/>
              <a:gd name="T64" fmla="*/ 2147483646 w 964"/>
              <a:gd name="T65" fmla="*/ 2147483646 h 1165"/>
              <a:gd name="T66" fmla="*/ 0 w 964"/>
              <a:gd name="T67" fmla="*/ 2147483646 h 1165"/>
              <a:gd name="T68" fmla="*/ 0 w 964"/>
              <a:gd name="T69" fmla="*/ 2147483646 h 1165"/>
              <a:gd name="T70" fmla="*/ 2147483646 w 964"/>
              <a:gd name="T71" fmla="*/ 2147483646 h 1165"/>
              <a:gd name="T72" fmla="*/ 2147483646 w 964"/>
              <a:gd name="T73" fmla="*/ 2147483646 h 1165"/>
              <a:gd name="T74" fmla="*/ 2147483646 w 964"/>
              <a:gd name="T75" fmla="*/ 0 h 116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964"/>
              <a:gd name="T115" fmla="*/ 0 h 1165"/>
              <a:gd name="T116" fmla="*/ 964 w 964"/>
              <a:gd name="T117" fmla="*/ 1165 h 116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964" h="1165">
                <a:moveTo>
                  <a:pt x="964" y="1165"/>
                </a:moveTo>
                <a:lnTo>
                  <a:pt x="897" y="1165"/>
                </a:lnTo>
                <a:lnTo>
                  <a:pt x="831" y="1159"/>
                </a:lnTo>
                <a:lnTo>
                  <a:pt x="766" y="1150"/>
                </a:lnTo>
                <a:lnTo>
                  <a:pt x="733" y="1143"/>
                </a:lnTo>
                <a:lnTo>
                  <a:pt x="701" y="1135"/>
                </a:lnTo>
                <a:lnTo>
                  <a:pt x="657" y="1122"/>
                </a:lnTo>
                <a:lnTo>
                  <a:pt x="616" y="1108"/>
                </a:lnTo>
                <a:lnTo>
                  <a:pt x="575" y="1091"/>
                </a:lnTo>
                <a:lnTo>
                  <a:pt x="534" y="1072"/>
                </a:lnTo>
                <a:lnTo>
                  <a:pt x="495" y="1052"/>
                </a:lnTo>
                <a:lnTo>
                  <a:pt x="458" y="1029"/>
                </a:lnTo>
                <a:lnTo>
                  <a:pt x="422" y="1006"/>
                </a:lnTo>
                <a:lnTo>
                  <a:pt x="386" y="980"/>
                </a:lnTo>
                <a:lnTo>
                  <a:pt x="352" y="952"/>
                </a:lnTo>
                <a:lnTo>
                  <a:pt x="320" y="923"/>
                </a:lnTo>
                <a:lnTo>
                  <a:pt x="288" y="892"/>
                </a:lnTo>
                <a:lnTo>
                  <a:pt x="258" y="860"/>
                </a:lnTo>
                <a:lnTo>
                  <a:pt x="230" y="827"/>
                </a:lnTo>
                <a:lnTo>
                  <a:pt x="203" y="792"/>
                </a:lnTo>
                <a:lnTo>
                  <a:pt x="177" y="756"/>
                </a:lnTo>
                <a:lnTo>
                  <a:pt x="154" y="718"/>
                </a:lnTo>
                <a:lnTo>
                  <a:pt x="132" y="681"/>
                </a:lnTo>
                <a:lnTo>
                  <a:pt x="111" y="641"/>
                </a:lnTo>
                <a:lnTo>
                  <a:pt x="92" y="600"/>
                </a:lnTo>
                <a:lnTo>
                  <a:pt x="74" y="559"/>
                </a:lnTo>
                <a:lnTo>
                  <a:pt x="58" y="516"/>
                </a:lnTo>
                <a:lnTo>
                  <a:pt x="44" y="472"/>
                </a:lnTo>
                <a:lnTo>
                  <a:pt x="32" y="428"/>
                </a:lnTo>
                <a:lnTo>
                  <a:pt x="22" y="383"/>
                </a:lnTo>
                <a:lnTo>
                  <a:pt x="14" y="337"/>
                </a:lnTo>
                <a:lnTo>
                  <a:pt x="8" y="290"/>
                </a:lnTo>
                <a:lnTo>
                  <a:pt x="3" y="243"/>
                </a:lnTo>
                <a:lnTo>
                  <a:pt x="0" y="195"/>
                </a:lnTo>
                <a:lnTo>
                  <a:pt x="0" y="147"/>
                </a:lnTo>
                <a:lnTo>
                  <a:pt x="2" y="98"/>
                </a:lnTo>
                <a:lnTo>
                  <a:pt x="5" y="49"/>
                </a:lnTo>
                <a:lnTo>
                  <a:pt x="11" y="0"/>
                </a:lnTo>
              </a:path>
            </a:pathLst>
          </a:custGeom>
          <a:noFill/>
          <a:ln w="12700">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5183" name="Line 244">
            <a:extLst>
              <a:ext uri="{FF2B5EF4-FFF2-40B4-BE49-F238E27FC236}">
                <a16:creationId xmlns:a16="http://schemas.microsoft.com/office/drawing/2014/main" id="{4FEF3743-DC93-7D5F-C6D8-B96F77226D23}"/>
              </a:ext>
            </a:extLst>
          </p:cNvPr>
          <p:cNvSpPr>
            <a:spLocks noChangeShapeType="1"/>
          </p:cNvSpPr>
          <p:nvPr/>
        </p:nvSpPr>
        <p:spPr bwMode="auto">
          <a:xfrm rot="-5908378">
            <a:off x="7451725" y="2509838"/>
            <a:ext cx="1587" cy="1588"/>
          </a:xfrm>
          <a:prstGeom prst="line">
            <a:avLst/>
          </a:prstGeom>
          <a:noFill/>
          <a:ln w="12700">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Tree>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7089" name="Slide Number Placeholder 3">
            <a:extLst>
              <a:ext uri="{FF2B5EF4-FFF2-40B4-BE49-F238E27FC236}">
                <a16:creationId xmlns:a16="http://schemas.microsoft.com/office/drawing/2014/main" id="{F93B608A-A34F-56D2-1368-D7E891696006}"/>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7004813E-00CC-0B4C-9F12-DCAAC3320BE3}" type="slidenum">
              <a:rPr lang="en-US" altLang="en-US" sz="1200" smtClean="0">
                <a:latin typeface="Verdana" panose="020B0604030504040204" pitchFamily="34" charset="0"/>
              </a:rPr>
              <a:pPr>
                <a:spcBef>
                  <a:spcPct val="0"/>
                </a:spcBef>
                <a:buFontTx/>
                <a:buNone/>
              </a:pPr>
              <a:t>97</a:t>
            </a:fld>
            <a:endParaRPr lang="en-US" altLang="en-US" sz="1200">
              <a:latin typeface="Verdana" panose="020B0604030504040204" pitchFamily="34" charset="0"/>
            </a:endParaRPr>
          </a:p>
        </p:txBody>
      </p:sp>
      <p:sp>
        <p:nvSpPr>
          <p:cNvPr id="217090" name="Rectangle 2">
            <a:extLst>
              <a:ext uri="{FF2B5EF4-FFF2-40B4-BE49-F238E27FC236}">
                <a16:creationId xmlns:a16="http://schemas.microsoft.com/office/drawing/2014/main" id="{CC94A868-2C1E-9342-8BB6-36BBF1F05464}"/>
              </a:ext>
            </a:extLst>
          </p:cNvPr>
          <p:cNvSpPr>
            <a:spLocks noGrp="1" noChangeArrowheads="1"/>
          </p:cNvSpPr>
          <p:nvPr>
            <p:ph type="title"/>
          </p:nvPr>
        </p:nvSpPr>
        <p:spPr>
          <a:xfrm>
            <a:off x="762000" y="0"/>
            <a:ext cx="7772400" cy="1600200"/>
          </a:xfrm>
        </p:spPr>
        <p:txBody>
          <a:bodyPr/>
          <a:lstStyle/>
          <a:p>
            <a:pPr eaLnBrk="1" hangingPunct="1"/>
            <a:r>
              <a:rPr lang="en-US" altLang="en-US"/>
              <a:t>Rotating Bess</a:t>
            </a:r>
            <a:r>
              <a:rPr lang="ja-JP" altLang="en-US"/>
              <a:t>’</a:t>
            </a:r>
            <a:r>
              <a:rPr lang="en-US" altLang="ja-JP"/>
              <a:t>s diagram V</a:t>
            </a:r>
            <a:endParaRPr lang="en-US" altLang="en-US"/>
          </a:p>
        </p:txBody>
      </p:sp>
      <p:sp>
        <p:nvSpPr>
          <p:cNvPr id="217091" name="Text Box 3">
            <a:extLst>
              <a:ext uri="{FF2B5EF4-FFF2-40B4-BE49-F238E27FC236}">
                <a16:creationId xmlns:a16="http://schemas.microsoft.com/office/drawing/2014/main" id="{5187870F-2B44-744C-7590-96AFC1EC6FA8}"/>
              </a:ext>
            </a:extLst>
          </p:cNvPr>
          <p:cNvSpPr txBox="1">
            <a:spLocks noChangeArrowheads="1"/>
          </p:cNvSpPr>
          <p:nvPr/>
        </p:nvSpPr>
        <p:spPr bwMode="auto">
          <a:xfrm>
            <a:off x="6842125" y="1662113"/>
            <a:ext cx="2857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0</a:t>
            </a:r>
          </a:p>
        </p:txBody>
      </p:sp>
      <p:sp>
        <p:nvSpPr>
          <p:cNvPr id="217092" name="Text Box 4">
            <a:extLst>
              <a:ext uri="{FF2B5EF4-FFF2-40B4-BE49-F238E27FC236}">
                <a16:creationId xmlns:a16="http://schemas.microsoft.com/office/drawing/2014/main" id="{3DE778C4-3B4B-2040-1EE9-34F4608C4105}"/>
              </a:ext>
            </a:extLst>
          </p:cNvPr>
          <p:cNvSpPr txBox="1">
            <a:spLocks noChangeArrowheads="1"/>
          </p:cNvSpPr>
          <p:nvPr/>
        </p:nvSpPr>
        <p:spPr bwMode="auto">
          <a:xfrm>
            <a:off x="2193925" y="5472113"/>
            <a:ext cx="2857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0</a:t>
            </a:r>
          </a:p>
        </p:txBody>
      </p:sp>
      <p:grpSp>
        <p:nvGrpSpPr>
          <p:cNvPr id="217093" name="Group 134">
            <a:extLst>
              <a:ext uri="{FF2B5EF4-FFF2-40B4-BE49-F238E27FC236}">
                <a16:creationId xmlns:a16="http://schemas.microsoft.com/office/drawing/2014/main" id="{F7C01D6D-9072-B47E-32F3-F2183ACE9010}"/>
              </a:ext>
            </a:extLst>
          </p:cNvPr>
          <p:cNvGrpSpPr>
            <a:grpSpLocks/>
          </p:cNvGrpSpPr>
          <p:nvPr/>
        </p:nvGrpSpPr>
        <p:grpSpPr bwMode="auto">
          <a:xfrm>
            <a:off x="838200" y="1600200"/>
            <a:ext cx="8609013" cy="4964113"/>
            <a:chOff x="528" y="1008"/>
            <a:chExt cx="5423" cy="3127"/>
          </a:xfrm>
        </p:grpSpPr>
        <p:sp>
          <p:nvSpPr>
            <p:cNvPr id="217095" name="AutoShape 6">
              <a:extLst>
                <a:ext uri="{FF2B5EF4-FFF2-40B4-BE49-F238E27FC236}">
                  <a16:creationId xmlns:a16="http://schemas.microsoft.com/office/drawing/2014/main" id="{E8356E89-557A-4045-0707-C39978C06A2F}"/>
                </a:ext>
              </a:extLst>
            </p:cNvPr>
            <p:cNvSpPr>
              <a:spLocks noChangeAspect="1" noChangeArrowheads="1" noTextEdit="1"/>
            </p:cNvSpPr>
            <p:nvPr/>
          </p:nvSpPr>
          <p:spPr bwMode="auto">
            <a:xfrm>
              <a:off x="528" y="1008"/>
              <a:ext cx="5423" cy="31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p>
          </p:txBody>
        </p:sp>
        <p:sp>
          <p:nvSpPr>
            <p:cNvPr id="217096" name="Rectangle 7">
              <a:extLst>
                <a:ext uri="{FF2B5EF4-FFF2-40B4-BE49-F238E27FC236}">
                  <a16:creationId xmlns:a16="http://schemas.microsoft.com/office/drawing/2014/main" id="{D5FBF616-C412-C789-09A6-DD3BFE213554}"/>
                </a:ext>
              </a:extLst>
            </p:cNvPr>
            <p:cNvSpPr>
              <a:spLocks noChangeArrowheads="1"/>
            </p:cNvSpPr>
            <p:nvPr/>
          </p:nvSpPr>
          <p:spPr bwMode="auto">
            <a:xfrm>
              <a:off x="528" y="1008"/>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097" name="Rectangle 8">
              <a:extLst>
                <a:ext uri="{FF2B5EF4-FFF2-40B4-BE49-F238E27FC236}">
                  <a16:creationId xmlns:a16="http://schemas.microsoft.com/office/drawing/2014/main" id="{66F4335B-5061-CE67-3923-B3DB05635CE4}"/>
                </a:ext>
              </a:extLst>
            </p:cNvPr>
            <p:cNvSpPr>
              <a:spLocks noChangeArrowheads="1"/>
            </p:cNvSpPr>
            <p:nvPr/>
          </p:nvSpPr>
          <p:spPr bwMode="auto">
            <a:xfrm>
              <a:off x="528" y="118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098" name="Rectangle 9">
              <a:extLst>
                <a:ext uri="{FF2B5EF4-FFF2-40B4-BE49-F238E27FC236}">
                  <a16:creationId xmlns:a16="http://schemas.microsoft.com/office/drawing/2014/main" id="{3D1F54FF-893E-F15F-88D0-A8643E7611CD}"/>
                </a:ext>
              </a:extLst>
            </p:cNvPr>
            <p:cNvSpPr>
              <a:spLocks noChangeArrowheads="1"/>
            </p:cNvSpPr>
            <p:nvPr/>
          </p:nvSpPr>
          <p:spPr bwMode="auto">
            <a:xfrm>
              <a:off x="566" y="118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099" name="Rectangle 10">
              <a:extLst>
                <a:ext uri="{FF2B5EF4-FFF2-40B4-BE49-F238E27FC236}">
                  <a16:creationId xmlns:a16="http://schemas.microsoft.com/office/drawing/2014/main" id="{6848DBC3-C13A-B9A2-42FF-D8723FBD2DF8}"/>
                </a:ext>
              </a:extLst>
            </p:cNvPr>
            <p:cNvSpPr>
              <a:spLocks noChangeArrowheads="1"/>
            </p:cNvSpPr>
            <p:nvPr/>
          </p:nvSpPr>
          <p:spPr bwMode="auto">
            <a:xfrm>
              <a:off x="980" y="118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00" name="Rectangle 11">
              <a:extLst>
                <a:ext uri="{FF2B5EF4-FFF2-40B4-BE49-F238E27FC236}">
                  <a16:creationId xmlns:a16="http://schemas.microsoft.com/office/drawing/2014/main" id="{4FAF3866-36B5-CD38-CC0C-9496AC8B29D8}"/>
                </a:ext>
              </a:extLst>
            </p:cNvPr>
            <p:cNvSpPr>
              <a:spLocks noChangeArrowheads="1"/>
            </p:cNvSpPr>
            <p:nvPr/>
          </p:nvSpPr>
          <p:spPr bwMode="auto">
            <a:xfrm>
              <a:off x="1432" y="1181"/>
              <a:ext cx="328"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Mums</a:t>
              </a:r>
              <a:endParaRPr lang="en-US" altLang="en-US" sz="1600">
                <a:latin typeface="Times New Roman" panose="02020603050405020304" pitchFamily="18" charset="0"/>
              </a:endParaRPr>
            </a:p>
          </p:txBody>
        </p:sp>
        <p:sp>
          <p:nvSpPr>
            <p:cNvPr id="217101" name="Rectangle 12">
              <a:extLst>
                <a:ext uri="{FF2B5EF4-FFF2-40B4-BE49-F238E27FC236}">
                  <a16:creationId xmlns:a16="http://schemas.microsoft.com/office/drawing/2014/main" id="{35CE48DE-AA96-43F3-4238-A9B1E883BE90}"/>
                </a:ext>
              </a:extLst>
            </p:cNvPr>
            <p:cNvSpPr>
              <a:spLocks noChangeArrowheads="1"/>
            </p:cNvSpPr>
            <p:nvPr/>
          </p:nvSpPr>
          <p:spPr bwMode="auto">
            <a:xfrm>
              <a:off x="1817" y="118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02" name="Rectangle 13">
              <a:extLst>
                <a:ext uri="{FF2B5EF4-FFF2-40B4-BE49-F238E27FC236}">
                  <a16:creationId xmlns:a16="http://schemas.microsoft.com/office/drawing/2014/main" id="{6D20251B-3426-8B82-ED13-525E18809F14}"/>
                </a:ext>
              </a:extLst>
            </p:cNvPr>
            <p:cNvSpPr>
              <a:spLocks noChangeArrowheads="1"/>
            </p:cNvSpPr>
            <p:nvPr/>
          </p:nvSpPr>
          <p:spPr bwMode="auto">
            <a:xfrm>
              <a:off x="1884" y="118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03" name="Rectangle 14">
              <a:extLst>
                <a:ext uri="{FF2B5EF4-FFF2-40B4-BE49-F238E27FC236}">
                  <a16:creationId xmlns:a16="http://schemas.microsoft.com/office/drawing/2014/main" id="{D6087F4B-3B9E-0BA8-ACC0-64088894E294}"/>
                </a:ext>
              </a:extLst>
            </p:cNvPr>
            <p:cNvSpPr>
              <a:spLocks noChangeArrowheads="1"/>
            </p:cNvSpPr>
            <p:nvPr/>
          </p:nvSpPr>
          <p:spPr bwMode="auto">
            <a:xfrm>
              <a:off x="2336" y="1181"/>
              <a:ext cx="30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Roses</a:t>
              </a:r>
            </a:p>
          </p:txBody>
        </p:sp>
        <p:sp>
          <p:nvSpPr>
            <p:cNvPr id="217104" name="Rectangle 15">
              <a:extLst>
                <a:ext uri="{FF2B5EF4-FFF2-40B4-BE49-F238E27FC236}">
                  <a16:creationId xmlns:a16="http://schemas.microsoft.com/office/drawing/2014/main" id="{9CC57961-7431-5456-BEA1-E1260B983D59}"/>
                </a:ext>
              </a:extLst>
            </p:cNvPr>
            <p:cNvSpPr>
              <a:spLocks noChangeArrowheads="1"/>
            </p:cNvSpPr>
            <p:nvPr/>
          </p:nvSpPr>
          <p:spPr bwMode="auto">
            <a:xfrm>
              <a:off x="2571" y="1181"/>
              <a:ext cx="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latin typeface="Times New Roman" panose="02020603050405020304" pitchFamily="18" charset="0"/>
              </a:endParaRPr>
            </a:p>
          </p:txBody>
        </p:sp>
        <p:sp>
          <p:nvSpPr>
            <p:cNvPr id="217105" name="Rectangle 16">
              <a:extLst>
                <a:ext uri="{FF2B5EF4-FFF2-40B4-BE49-F238E27FC236}">
                  <a16:creationId xmlns:a16="http://schemas.microsoft.com/office/drawing/2014/main" id="{2235728B-15A2-DDDA-882A-59A3CD4DC966}"/>
                </a:ext>
              </a:extLst>
            </p:cNvPr>
            <p:cNvSpPr>
              <a:spLocks noChangeArrowheads="1"/>
            </p:cNvSpPr>
            <p:nvPr/>
          </p:nvSpPr>
          <p:spPr bwMode="auto">
            <a:xfrm>
              <a:off x="2696" y="1181"/>
              <a:ext cx="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latin typeface="Times New Roman" panose="02020603050405020304" pitchFamily="18" charset="0"/>
              </a:endParaRPr>
            </a:p>
          </p:txBody>
        </p:sp>
        <p:sp>
          <p:nvSpPr>
            <p:cNvPr id="217106" name="Rectangle 17">
              <a:extLst>
                <a:ext uri="{FF2B5EF4-FFF2-40B4-BE49-F238E27FC236}">
                  <a16:creationId xmlns:a16="http://schemas.microsoft.com/office/drawing/2014/main" id="{E0756FF9-1D35-57CF-1CB9-8E4A360F01D5}"/>
                </a:ext>
              </a:extLst>
            </p:cNvPr>
            <p:cNvSpPr>
              <a:spLocks noChangeArrowheads="1"/>
            </p:cNvSpPr>
            <p:nvPr/>
          </p:nvSpPr>
          <p:spPr bwMode="auto">
            <a:xfrm>
              <a:off x="2788" y="118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07" name="Rectangle 18">
              <a:extLst>
                <a:ext uri="{FF2B5EF4-FFF2-40B4-BE49-F238E27FC236}">
                  <a16:creationId xmlns:a16="http://schemas.microsoft.com/office/drawing/2014/main" id="{16E2E326-CA45-CC83-D5F4-AEC7876436B8}"/>
                </a:ext>
              </a:extLst>
            </p:cNvPr>
            <p:cNvSpPr>
              <a:spLocks noChangeArrowheads="1"/>
            </p:cNvSpPr>
            <p:nvPr/>
          </p:nvSpPr>
          <p:spPr bwMode="auto">
            <a:xfrm>
              <a:off x="3240" y="118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08" name="Rectangle 19">
              <a:extLst>
                <a:ext uri="{FF2B5EF4-FFF2-40B4-BE49-F238E27FC236}">
                  <a16:creationId xmlns:a16="http://schemas.microsoft.com/office/drawing/2014/main" id="{B5D3F822-9B52-AFE8-BA68-AFE6F0831623}"/>
                </a:ext>
              </a:extLst>
            </p:cNvPr>
            <p:cNvSpPr>
              <a:spLocks noChangeArrowheads="1"/>
            </p:cNvSpPr>
            <p:nvPr/>
          </p:nvSpPr>
          <p:spPr bwMode="auto">
            <a:xfrm>
              <a:off x="3691" y="118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09" name="Rectangle 20">
              <a:extLst>
                <a:ext uri="{FF2B5EF4-FFF2-40B4-BE49-F238E27FC236}">
                  <a16:creationId xmlns:a16="http://schemas.microsoft.com/office/drawing/2014/main" id="{AFDD03E7-AE49-6D4B-F645-F490AF7F3278}"/>
                </a:ext>
              </a:extLst>
            </p:cNvPr>
            <p:cNvSpPr>
              <a:spLocks noChangeArrowheads="1"/>
            </p:cNvSpPr>
            <p:nvPr/>
          </p:nvSpPr>
          <p:spPr bwMode="auto">
            <a:xfrm>
              <a:off x="4143" y="118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10" name="Rectangle 21">
              <a:extLst>
                <a:ext uri="{FF2B5EF4-FFF2-40B4-BE49-F238E27FC236}">
                  <a16:creationId xmlns:a16="http://schemas.microsoft.com/office/drawing/2014/main" id="{964846D9-62BC-3F41-2561-07D89C7F7116}"/>
                </a:ext>
              </a:extLst>
            </p:cNvPr>
            <p:cNvSpPr>
              <a:spLocks noChangeArrowheads="1"/>
            </p:cNvSpPr>
            <p:nvPr/>
          </p:nvSpPr>
          <p:spPr bwMode="auto">
            <a:xfrm>
              <a:off x="4595" y="1181"/>
              <a:ext cx="289" cy="1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Bess</a:t>
              </a:r>
              <a:endParaRPr lang="en-US" altLang="en-US" sz="1600">
                <a:latin typeface="Times New Roman" panose="02020603050405020304" pitchFamily="18" charset="0"/>
              </a:endParaRPr>
            </a:p>
          </p:txBody>
        </p:sp>
        <p:sp>
          <p:nvSpPr>
            <p:cNvPr id="217111" name="Rectangle 22">
              <a:extLst>
                <a:ext uri="{FF2B5EF4-FFF2-40B4-BE49-F238E27FC236}">
                  <a16:creationId xmlns:a16="http://schemas.microsoft.com/office/drawing/2014/main" id="{24E949E9-A464-C8BC-32AF-54414F4F5C5D}"/>
                </a:ext>
              </a:extLst>
            </p:cNvPr>
            <p:cNvSpPr>
              <a:spLocks noChangeArrowheads="1"/>
            </p:cNvSpPr>
            <p:nvPr/>
          </p:nvSpPr>
          <p:spPr bwMode="auto">
            <a:xfrm>
              <a:off x="4878" y="118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12" name="Rectangle 23">
              <a:extLst>
                <a:ext uri="{FF2B5EF4-FFF2-40B4-BE49-F238E27FC236}">
                  <a16:creationId xmlns:a16="http://schemas.microsoft.com/office/drawing/2014/main" id="{753F53D3-ACFA-99E9-229F-F12E585E2E62}"/>
                </a:ext>
              </a:extLst>
            </p:cNvPr>
            <p:cNvSpPr>
              <a:spLocks noChangeArrowheads="1"/>
            </p:cNvSpPr>
            <p:nvPr/>
          </p:nvSpPr>
          <p:spPr bwMode="auto">
            <a:xfrm>
              <a:off x="528" y="1354"/>
              <a:ext cx="19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13" name="Rectangle 24">
              <a:extLst>
                <a:ext uri="{FF2B5EF4-FFF2-40B4-BE49-F238E27FC236}">
                  <a16:creationId xmlns:a16="http://schemas.microsoft.com/office/drawing/2014/main" id="{5E7A633D-4772-1302-D36E-9B6277786F74}"/>
                </a:ext>
              </a:extLst>
            </p:cNvPr>
            <p:cNvSpPr>
              <a:spLocks noChangeArrowheads="1"/>
            </p:cNvSpPr>
            <p:nvPr/>
          </p:nvSpPr>
          <p:spPr bwMode="auto">
            <a:xfrm>
              <a:off x="716" y="135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14" name="Rectangle 25">
              <a:extLst>
                <a:ext uri="{FF2B5EF4-FFF2-40B4-BE49-F238E27FC236}">
                  <a16:creationId xmlns:a16="http://schemas.microsoft.com/office/drawing/2014/main" id="{E6B8FDF4-4319-F30A-B133-8E02EB16FBFE}"/>
                </a:ext>
              </a:extLst>
            </p:cNvPr>
            <p:cNvSpPr>
              <a:spLocks noChangeArrowheads="1"/>
            </p:cNvSpPr>
            <p:nvPr/>
          </p:nvSpPr>
          <p:spPr bwMode="auto">
            <a:xfrm>
              <a:off x="528" y="1528"/>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15" name="Rectangle 26">
              <a:extLst>
                <a:ext uri="{FF2B5EF4-FFF2-40B4-BE49-F238E27FC236}">
                  <a16:creationId xmlns:a16="http://schemas.microsoft.com/office/drawing/2014/main" id="{F1C6D679-2805-A646-295E-AC0A584E88D5}"/>
                </a:ext>
              </a:extLst>
            </p:cNvPr>
            <p:cNvSpPr>
              <a:spLocks noChangeArrowheads="1"/>
            </p:cNvSpPr>
            <p:nvPr/>
          </p:nvSpPr>
          <p:spPr bwMode="auto">
            <a:xfrm>
              <a:off x="980" y="1528"/>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16" name="Rectangle 27">
              <a:extLst>
                <a:ext uri="{FF2B5EF4-FFF2-40B4-BE49-F238E27FC236}">
                  <a16:creationId xmlns:a16="http://schemas.microsoft.com/office/drawing/2014/main" id="{AA6B4020-AEBD-1D4F-3666-3729A23B41AD}"/>
                </a:ext>
              </a:extLst>
            </p:cNvPr>
            <p:cNvSpPr>
              <a:spLocks noChangeArrowheads="1"/>
            </p:cNvSpPr>
            <p:nvPr/>
          </p:nvSpPr>
          <p:spPr bwMode="auto">
            <a:xfrm>
              <a:off x="1432" y="1528"/>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17" name="Rectangle 28">
              <a:extLst>
                <a:ext uri="{FF2B5EF4-FFF2-40B4-BE49-F238E27FC236}">
                  <a16:creationId xmlns:a16="http://schemas.microsoft.com/office/drawing/2014/main" id="{8F35E386-BEA7-7F36-0235-C8E559E59B2C}"/>
                </a:ext>
              </a:extLst>
            </p:cNvPr>
            <p:cNvSpPr>
              <a:spLocks noChangeArrowheads="1"/>
            </p:cNvSpPr>
            <p:nvPr/>
          </p:nvSpPr>
          <p:spPr bwMode="auto">
            <a:xfrm>
              <a:off x="1884" y="1528"/>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18" name="Rectangle 29">
              <a:extLst>
                <a:ext uri="{FF2B5EF4-FFF2-40B4-BE49-F238E27FC236}">
                  <a16:creationId xmlns:a16="http://schemas.microsoft.com/office/drawing/2014/main" id="{ABDC1EBB-486E-79A7-D1C7-7EDBC80F0481}"/>
                </a:ext>
              </a:extLst>
            </p:cNvPr>
            <p:cNvSpPr>
              <a:spLocks noChangeArrowheads="1"/>
            </p:cNvSpPr>
            <p:nvPr/>
          </p:nvSpPr>
          <p:spPr bwMode="auto">
            <a:xfrm>
              <a:off x="2336" y="1528"/>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19" name="Rectangle 30">
              <a:extLst>
                <a:ext uri="{FF2B5EF4-FFF2-40B4-BE49-F238E27FC236}">
                  <a16:creationId xmlns:a16="http://schemas.microsoft.com/office/drawing/2014/main" id="{084FE7B1-9EA0-C1C1-CED6-313EDCD843D7}"/>
                </a:ext>
              </a:extLst>
            </p:cNvPr>
            <p:cNvSpPr>
              <a:spLocks noChangeArrowheads="1"/>
            </p:cNvSpPr>
            <p:nvPr/>
          </p:nvSpPr>
          <p:spPr bwMode="auto">
            <a:xfrm>
              <a:off x="2788" y="1528"/>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20" name="Rectangle 31">
              <a:extLst>
                <a:ext uri="{FF2B5EF4-FFF2-40B4-BE49-F238E27FC236}">
                  <a16:creationId xmlns:a16="http://schemas.microsoft.com/office/drawing/2014/main" id="{407433D3-6FCF-7129-DA21-5E3D28624946}"/>
                </a:ext>
              </a:extLst>
            </p:cNvPr>
            <p:cNvSpPr>
              <a:spLocks noChangeArrowheads="1"/>
            </p:cNvSpPr>
            <p:nvPr/>
          </p:nvSpPr>
          <p:spPr bwMode="auto">
            <a:xfrm>
              <a:off x="3240" y="1528"/>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21" name="Rectangle 32">
              <a:extLst>
                <a:ext uri="{FF2B5EF4-FFF2-40B4-BE49-F238E27FC236}">
                  <a16:creationId xmlns:a16="http://schemas.microsoft.com/office/drawing/2014/main" id="{A69B101E-AA97-5AB1-CA5D-8A9A02274B20}"/>
                </a:ext>
              </a:extLst>
            </p:cNvPr>
            <p:cNvSpPr>
              <a:spLocks noChangeArrowheads="1"/>
            </p:cNvSpPr>
            <p:nvPr/>
          </p:nvSpPr>
          <p:spPr bwMode="auto">
            <a:xfrm>
              <a:off x="528" y="170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22" name="Rectangle 33">
              <a:extLst>
                <a:ext uri="{FF2B5EF4-FFF2-40B4-BE49-F238E27FC236}">
                  <a16:creationId xmlns:a16="http://schemas.microsoft.com/office/drawing/2014/main" id="{5E0C1C23-49CD-857B-9DAA-176B69A3A2BD}"/>
                </a:ext>
              </a:extLst>
            </p:cNvPr>
            <p:cNvSpPr>
              <a:spLocks noChangeArrowheads="1"/>
            </p:cNvSpPr>
            <p:nvPr/>
          </p:nvSpPr>
          <p:spPr bwMode="auto">
            <a:xfrm>
              <a:off x="980" y="170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23" name="Rectangle 34">
              <a:extLst>
                <a:ext uri="{FF2B5EF4-FFF2-40B4-BE49-F238E27FC236}">
                  <a16:creationId xmlns:a16="http://schemas.microsoft.com/office/drawing/2014/main" id="{D20CC094-E42A-5229-A94F-A886943886F2}"/>
                </a:ext>
              </a:extLst>
            </p:cNvPr>
            <p:cNvSpPr>
              <a:spLocks noChangeArrowheads="1"/>
            </p:cNvSpPr>
            <p:nvPr/>
          </p:nvSpPr>
          <p:spPr bwMode="auto">
            <a:xfrm>
              <a:off x="1432" y="170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24" name="Rectangle 35">
              <a:extLst>
                <a:ext uri="{FF2B5EF4-FFF2-40B4-BE49-F238E27FC236}">
                  <a16:creationId xmlns:a16="http://schemas.microsoft.com/office/drawing/2014/main" id="{E7412FB5-F440-692B-1FA0-3714465CBCF0}"/>
                </a:ext>
              </a:extLst>
            </p:cNvPr>
            <p:cNvSpPr>
              <a:spLocks noChangeArrowheads="1"/>
            </p:cNvSpPr>
            <p:nvPr/>
          </p:nvSpPr>
          <p:spPr bwMode="auto">
            <a:xfrm>
              <a:off x="1884" y="170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25" name="Rectangle 36">
              <a:extLst>
                <a:ext uri="{FF2B5EF4-FFF2-40B4-BE49-F238E27FC236}">
                  <a16:creationId xmlns:a16="http://schemas.microsoft.com/office/drawing/2014/main" id="{1FFB5B39-3B6A-E841-46F2-780BD0104FD0}"/>
                </a:ext>
              </a:extLst>
            </p:cNvPr>
            <p:cNvSpPr>
              <a:spLocks noChangeArrowheads="1"/>
            </p:cNvSpPr>
            <p:nvPr/>
          </p:nvSpPr>
          <p:spPr bwMode="auto">
            <a:xfrm>
              <a:off x="2336" y="1701"/>
              <a:ext cx="7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26" name="Rectangle 37">
              <a:extLst>
                <a:ext uri="{FF2B5EF4-FFF2-40B4-BE49-F238E27FC236}">
                  <a16:creationId xmlns:a16="http://schemas.microsoft.com/office/drawing/2014/main" id="{A9E5A4F1-E5DC-AD7E-D1CE-4EBF37058D10}"/>
                </a:ext>
              </a:extLst>
            </p:cNvPr>
            <p:cNvSpPr>
              <a:spLocks noChangeArrowheads="1"/>
            </p:cNvSpPr>
            <p:nvPr/>
          </p:nvSpPr>
          <p:spPr bwMode="auto">
            <a:xfrm>
              <a:off x="2411" y="170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27" name="Rectangle 38">
              <a:extLst>
                <a:ext uri="{FF2B5EF4-FFF2-40B4-BE49-F238E27FC236}">
                  <a16:creationId xmlns:a16="http://schemas.microsoft.com/office/drawing/2014/main" id="{F9B5B69E-88EA-726B-916E-6C839D89E1AD}"/>
                </a:ext>
              </a:extLst>
            </p:cNvPr>
            <p:cNvSpPr>
              <a:spLocks noChangeArrowheads="1"/>
            </p:cNvSpPr>
            <p:nvPr/>
          </p:nvSpPr>
          <p:spPr bwMode="auto">
            <a:xfrm>
              <a:off x="1432" y="1874"/>
              <a:ext cx="76"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28" name="Rectangle 39">
              <a:extLst>
                <a:ext uri="{FF2B5EF4-FFF2-40B4-BE49-F238E27FC236}">
                  <a16:creationId xmlns:a16="http://schemas.microsoft.com/office/drawing/2014/main" id="{A7EC6F38-2A83-88D6-03F3-26A108F375BF}"/>
                </a:ext>
              </a:extLst>
            </p:cNvPr>
            <p:cNvSpPr>
              <a:spLocks noChangeArrowheads="1"/>
            </p:cNvSpPr>
            <p:nvPr/>
          </p:nvSpPr>
          <p:spPr bwMode="auto">
            <a:xfrm>
              <a:off x="1507" y="187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29" name="Rectangle 40">
              <a:extLst>
                <a:ext uri="{FF2B5EF4-FFF2-40B4-BE49-F238E27FC236}">
                  <a16:creationId xmlns:a16="http://schemas.microsoft.com/office/drawing/2014/main" id="{2AB8370A-605F-DDAB-07DD-60167D13C4B2}"/>
                </a:ext>
              </a:extLst>
            </p:cNvPr>
            <p:cNvSpPr>
              <a:spLocks noChangeArrowheads="1"/>
            </p:cNvSpPr>
            <p:nvPr/>
          </p:nvSpPr>
          <p:spPr bwMode="auto">
            <a:xfrm>
              <a:off x="1884" y="187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30" name="Rectangle 41">
              <a:extLst>
                <a:ext uri="{FF2B5EF4-FFF2-40B4-BE49-F238E27FC236}">
                  <a16:creationId xmlns:a16="http://schemas.microsoft.com/office/drawing/2014/main" id="{257992B2-6000-BBCE-1DD1-B89609ADF2A9}"/>
                </a:ext>
              </a:extLst>
            </p:cNvPr>
            <p:cNvSpPr>
              <a:spLocks noChangeArrowheads="1"/>
            </p:cNvSpPr>
            <p:nvPr/>
          </p:nvSpPr>
          <p:spPr bwMode="auto">
            <a:xfrm>
              <a:off x="2336" y="187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31" name="Rectangle 42">
              <a:extLst>
                <a:ext uri="{FF2B5EF4-FFF2-40B4-BE49-F238E27FC236}">
                  <a16:creationId xmlns:a16="http://schemas.microsoft.com/office/drawing/2014/main" id="{4C2AC186-651C-AF08-0844-60D258E17AE3}"/>
                </a:ext>
              </a:extLst>
            </p:cNvPr>
            <p:cNvSpPr>
              <a:spLocks noChangeArrowheads="1"/>
            </p:cNvSpPr>
            <p:nvPr/>
          </p:nvSpPr>
          <p:spPr bwMode="auto">
            <a:xfrm>
              <a:off x="2788" y="187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32" name="Rectangle 43">
              <a:extLst>
                <a:ext uri="{FF2B5EF4-FFF2-40B4-BE49-F238E27FC236}">
                  <a16:creationId xmlns:a16="http://schemas.microsoft.com/office/drawing/2014/main" id="{E3392ED2-5AB4-3798-0DEA-C149F8CF9749}"/>
                </a:ext>
              </a:extLst>
            </p:cNvPr>
            <p:cNvSpPr>
              <a:spLocks noChangeArrowheads="1"/>
            </p:cNvSpPr>
            <p:nvPr/>
          </p:nvSpPr>
          <p:spPr bwMode="auto">
            <a:xfrm>
              <a:off x="3240" y="1874"/>
              <a:ext cx="19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33" name="Rectangle 44">
              <a:extLst>
                <a:ext uri="{FF2B5EF4-FFF2-40B4-BE49-F238E27FC236}">
                  <a16:creationId xmlns:a16="http://schemas.microsoft.com/office/drawing/2014/main" id="{C2A9D14E-6365-8B14-AD05-09482FACF1FD}"/>
                </a:ext>
              </a:extLst>
            </p:cNvPr>
            <p:cNvSpPr>
              <a:spLocks noChangeArrowheads="1"/>
            </p:cNvSpPr>
            <p:nvPr/>
          </p:nvSpPr>
          <p:spPr bwMode="auto">
            <a:xfrm>
              <a:off x="3428" y="187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34" name="Rectangle 45">
              <a:extLst>
                <a:ext uri="{FF2B5EF4-FFF2-40B4-BE49-F238E27FC236}">
                  <a16:creationId xmlns:a16="http://schemas.microsoft.com/office/drawing/2014/main" id="{CA4B0B9F-E759-7B75-E968-B007F06369E1}"/>
                </a:ext>
              </a:extLst>
            </p:cNvPr>
            <p:cNvSpPr>
              <a:spLocks noChangeArrowheads="1"/>
            </p:cNvSpPr>
            <p:nvPr/>
          </p:nvSpPr>
          <p:spPr bwMode="auto">
            <a:xfrm>
              <a:off x="528" y="204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35" name="Rectangle 46">
              <a:extLst>
                <a:ext uri="{FF2B5EF4-FFF2-40B4-BE49-F238E27FC236}">
                  <a16:creationId xmlns:a16="http://schemas.microsoft.com/office/drawing/2014/main" id="{F92CA2D9-B163-3B4B-03E1-2949A181CF5A}"/>
                </a:ext>
              </a:extLst>
            </p:cNvPr>
            <p:cNvSpPr>
              <a:spLocks noChangeArrowheads="1"/>
            </p:cNvSpPr>
            <p:nvPr/>
          </p:nvSpPr>
          <p:spPr bwMode="auto">
            <a:xfrm>
              <a:off x="528" y="2221"/>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36" name="Rectangle 47">
              <a:extLst>
                <a:ext uri="{FF2B5EF4-FFF2-40B4-BE49-F238E27FC236}">
                  <a16:creationId xmlns:a16="http://schemas.microsoft.com/office/drawing/2014/main" id="{05577344-2F81-CDB7-126C-389FEB905F4C}"/>
                </a:ext>
              </a:extLst>
            </p:cNvPr>
            <p:cNvSpPr>
              <a:spLocks noChangeArrowheads="1"/>
            </p:cNvSpPr>
            <p:nvPr/>
          </p:nvSpPr>
          <p:spPr bwMode="auto">
            <a:xfrm>
              <a:off x="528" y="239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37" name="Rectangle 48">
              <a:extLst>
                <a:ext uri="{FF2B5EF4-FFF2-40B4-BE49-F238E27FC236}">
                  <a16:creationId xmlns:a16="http://schemas.microsoft.com/office/drawing/2014/main" id="{982AD805-4448-9175-AC99-8EC4AED060A1}"/>
                </a:ext>
              </a:extLst>
            </p:cNvPr>
            <p:cNvSpPr>
              <a:spLocks noChangeArrowheads="1"/>
            </p:cNvSpPr>
            <p:nvPr/>
          </p:nvSpPr>
          <p:spPr bwMode="auto">
            <a:xfrm>
              <a:off x="980" y="239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38" name="Rectangle 49">
              <a:extLst>
                <a:ext uri="{FF2B5EF4-FFF2-40B4-BE49-F238E27FC236}">
                  <a16:creationId xmlns:a16="http://schemas.microsoft.com/office/drawing/2014/main" id="{18585528-FBA4-2CAC-75C9-1FF6049FB6C5}"/>
                </a:ext>
              </a:extLst>
            </p:cNvPr>
            <p:cNvSpPr>
              <a:spLocks noChangeArrowheads="1"/>
            </p:cNvSpPr>
            <p:nvPr/>
          </p:nvSpPr>
          <p:spPr bwMode="auto">
            <a:xfrm>
              <a:off x="1432" y="239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39" name="Rectangle 50">
              <a:extLst>
                <a:ext uri="{FF2B5EF4-FFF2-40B4-BE49-F238E27FC236}">
                  <a16:creationId xmlns:a16="http://schemas.microsoft.com/office/drawing/2014/main" id="{EED668CD-D52B-7F92-5E2C-A629AAD16B5C}"/>
                </a:ext>
              </a:extLst>
            </p:cNvPr>
            <p:cNvSpPr>
              <a:spLocks noChangeArrowheads="1"/>
            </p:cNvSpPr>
            <p:nvPr/>
          </p:nvSpPr>
          <p:spPr bwMode="auto">
            <a:xfrm>
              <a:off x="1884" y="239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40" name="Rectangle 51">
              <a:extLst>
                <a:ext uri="{FF2B5EF4-FFF2-40B4-BE49-F238E27FC236}">
                  <a16:creationId xmlns:a16="http://schemas.microsoft.com/office/drawing/2014/main" id="{195C4016-3E4D-18D1-698F-E4B3FA1AA17A}"/>
                </a:ext>
              </a:extLst>
            </p:cNvPr>
            <p:cNvSpPr>
              <a:spLocks noChangeArrowheads="1"/>
            </p:cNvSpPr>
            <p:nvPr/>
          </p:nvSpPr>
          <p:spPr bwMode="auto">
            <a:xfrm>
              <a:off x="2336" y="239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41" name="Rectangle 52">
              <a:extLst>
                <a:ext uri="{FF2B5EF4-FFF2-40B4-BE49-F238E27FC236}">
                  <a16:creationId xmlns:a16="http://schemas.microsoft.com/office/drawing/2014/main" id="{A34AAE77-AB3B-BCB1-B768-C1F6D20EADE5}"/>
                </a:ext>
              </a:extLst>
            </p:cNvPr>
            <p:cNvSpPr>
              <a:spLocks noChangeArrowheads="1"/>
            </p:cNvSpPr>
            <p:nvPr/>
          </p:nvSpPr>
          <p:spPr bwMode="auto">
            <a:xfrm>
              <a:off x="2788" y="2394"/>
              <a:ext cx="114"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42" name="Rectangle 53">
              <a:extLst>
                <a:ext uri="{FF2B5EF4-FFF2-40B4-BE49-F238E27FC236}">
                  <a16:creationId xmlns:a16="http://schemas.microsoft.com/office/drawing/2014/main" id="{7644C14F-6EA2-D181-98DD-F624331E8ADF}"/>
                </a:ext>
              </a:extLst>
            </p:cNvPr>
            <p:cNvSpPr>
              <a:spLocks noChangeArrowheads="1"/>
            </p:cNvSpPr>
            <p:nvPr/>
          </p:nvSpPr>
          <p:spPr bwMode="auto">
            <a:xfrm>
              <a:off x="2901" y="239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43" name="Rectangle 54">
              <a:extLst>
                <a:ext uri="{FF2B5EF4-FFF2-40B4-BE49-F238E27FC236}">
                  <a16:creationId xmlns:a16="http://schemas.microsoft.com/office/drawing/2014/main" id="{519EBD26-6558-F114-9940-81EF48432CD2}"/>
                </a:ext>
              </a:extLst>
            </p:cNvPr>
            <p:cNvSpPr>
              <a:spLocks noChangeArrowheads="1"/>
            </p:cNvSpPr>
            <p:nvPr/>
          </p:nvSpPr>
          <p:spPr bwMode="auto">
            <a:xfrm>
              <a:off x="3240" y="2394"/>
              <a:ext cx="22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44" name="Rectangle 55">
              <a:extLst>
                <a:ext uri="{FF2B5EF4-FFF2-40B4-BE49-F238E27FC236}">
                  <a16:creationId xmlns:a16="http://schemas.microsoft.com/office/drawing/2014/main" id="{EBD3E5D5-31A4-11C0-7441-8834B244A8D2}"/>
                </a:ext>
              </a:extLst>
            </p:cNvPr>
            <p:cNvSpPr>
              <a:spLocks noChangeArrowheads="1"/>
            </p:cNvSpPr>
            <p:nvPr/>
          </p:nvSpPr>
          <p:spPr bwMode="auto">
            <a:xfrm>
              <a:off x="3465" y="2394"/>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45" name="Rectangle 56">
              <a:extLst>
                <a:ext uri="{FF2B5EF4-FFF2-40B4-BE49-F238E27FC236}">
                  <a16:creationId xmlns:a16="http://schemas.microsoft.com/office/drawing/2014/main" id="{7618E728-68AC-C7BF-CCD6-2B9A97BB0E2C}"/>
                </a:ext>
              </a:extLst>
            </p:cNvPr>
            <p:cNvSpPr>
              <a:spLocks noChangeArrowheads="1"/>
            </p:cNvSpPr>
            <p:nvPr/>
          </p:nvSpPr>
          <p:spPr bwMode="auto">
            <a:xfrm>
              <a:off x="528" y="256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46" name="Rectangle 57">
              <a:extLst>
                <a:ext uri="{FF2B5EF4-FFF2-40B4-BE49-F238E27FC236}">
                  <a16:creationId xmlns:a16="http://schemas.microsoft.com/office/drawing/2014/main" id="{19EA8A3B-C58B-9E66-6382-9C9A81CF826F}"/>
                </a:ext>
              </a:extLst>
            </p:cNvPr>
            <p:cNvSpPr>
              <a:spLocks noChangeArrowheads="1"/>
            </p:cNvSpPr>
            <p:nvPr/>
          </p:nvSpPr>
          <p:spPr bwMode="auto">
            <a:xfrm>
              <a:off x="980" y="256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47" name="Rectangle 58">
              <a:extLst>
                <a:ext uri="{FF2B5EF4-FFF2-40B4-BE49-F238E27FC236}">
                  <a16:creationId xmlns:a16="http://schemas.microsoft.com/office/drawing/2014/main" id="{B56942A8-0B06-33B1-E3A6-FB6D8800921D}"/>
                </a:ext>
              </a:extLst>
            </p:cNvPr>
            <p:cNvSpPr>
              <a:spLocks noChangeArrowheads="1"/>
            </p:cNvSpPr>
            <p:nvPr/>
          </p:nvSpPr>
          <p:spPr bwMode="auto">
            <a:xfrm>
              <a:off x="1432" y="256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48" name="Rectangle 59">
              <a:extLst>
                <a:ext uri="{FF2B5EF4-FFF2-40B4-BE49-F238E27FC236}">
                  <a16:creationId xmlns:a16="http://schemas.microsoft.com/office/drawing/2014/main" id="{3E3D7EE5-6621-559D-262F-3EBDDEC026CC}"/>
                </a:ext>
              </a:extLst>
            </p:cNvPr>
            <p:cNvSpPr>
              <a:spLocks noChangeArrowheads="1"/>
            </p:cNvSpPr>
            <p:nvPr/>
          </p:nvSpPr>
          <p:spPr bwMode="auto">
            <a:xfrm>
              <a:off x="1884" y="256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49" name="Rectangle 60">
              <a:extLst>
                <a:ext uri="{FF2B5EF4-FFF2-40B4-BE49-F238E27FC236}">
                  <a16:creationId xmlns:a16="http://schemas.microsoft.com/office/drawing/2014/main" id="{0DE7C1FE-5B9A-7E28-0481-9299F29E1FD1}"/>
                </a:ext>
              </a:extLst>
            </p:cNvPr>
            <p:cNvSpPr>
              <a:spLocks noChangeArrowheads="1"/>
            </p:cNvSpPr>
            <p:nvPr/>
          </p:nvSpPr>
          <p:spPr bwMode="auto">
            <a:xfrm>
              <a:off x="2336" y="256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50" name="Rectangle 61">
              <a:extLst>
                <a:ext uri="{FF2B5EF4-FFF2-40B4-BE49-F238E27FC236}">
                  <a16:creationId xmlns:a16="http://schemas.microsoft.com/office/drawing/2014/main" id="{08098C8C-A179-3A4D-5A31-094F7DBE60AC}"/>
                </a:ext>
              </a:extLst>
            </p:cNvPr>
            <p:cNvSpPr>
              <a:spLocks noChangeArrowheads="1"/>
            </p:cNvSpPr>
            <p:nvPr/>
          </p:nvSpPr>
          <p:spPr bwMode="auto">
            <a:xfrm>
              <a:off x="2788" y="256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51" name="Rectangle 62">
              <a:extLst>
                <a:ext uri="{FF2B5EF4-FFF2-40B4-BE49-F238E27FC236}">
                  <a16:creationId xmlns:a16="http://schemas.microsoft.com/office/drawing/2014/main" id="{8A3E8C83-F3C9-B575-5A2E-ED72B48C58B1}"/>
                </a:ext>
              </a:extLst>
            </p:cNvPr>
            <p:cNvSpPr>
              <a:spLocks noChangeArrowheads="1"/>
            </p:cNvSpPr>
            <p:nvPr/>
          </p:nvSpPr>
          <p:spPr bwMode="auto">
            <a:xfrm>
              <a:off x="3240" y="256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52" name="Rectangle 63">
              <a:extLst>
                <a:ext uri="{FF2B5EF4-FFF2-40B4-BE49-F238E27FC236}">
                  <a16:creationId xmlns:a16="http://schemas.microsoft.com/office/drawing/2014/main" id="{84E1D7CE-EC31-EAAE-48F4-9E4CA09963C8}"/>
                </a:ext>
              </a:extLst>
            </p:cNvPr>
            <p:cNvSpPr>
              <a:spLocks noChangeArrowheads="1"/>
            </p:cNvSpPr>
            <p:nvPr/>
          </p:nvSpPr>
          <p:spPr bwMode="auto">
            <a:xfrm>
              <a:off x="3691" y="256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53" name="Rectangle 64">
              <a:extLst>
                <a:ext uri="{FF2B5EF4-FFF2-40B4-BE49-F238E27FC236}">
                  <a16:creationId xmlns:a16="http://schemas.microsoft.com/office/drawing/2014/main" id="{ABDB53C1-740F-FF14-72A5-3B0E3A5DDB91}"/>
                </a:ext>
              </a:extLst>
            </p:cNvPr>
            <p:cNvSpPr>
              <a:spLocks noChangeArrowheads="1"/>
            </p:cNvSpPr>
            <p:nvPr/>
          </p:nvSpPr>
          <p:spPr bwMode="auto">
            <a:xfrm>
              <a:off x="4143" y="2567"/>
              <a:ext cx="152"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54" name="Rectangle 65">
              <a:extLst>
                <a:ext uri="{FF2B5EF4-FFF2-40B4-BE49-F238E27FC236}">
                  <a16:creationId xmlns:a16="http://schemas.microsoft.com/office/drawing/2014/main" id="{0A31A727-484B-F685-4DA6-DA83D55D3779}"/>
                </a:ext>
              </a:extLst>
            </p:cNvPr>
            <p:cNvSpPr>
              <a:spLocks noChangeArrowheads="1"/>
            </p:cNvSpPr>
            <p:nvPr/>
          </p:nvSpPr>
          <p:spPr bwMode="auto">
            <a:xfrm>
              <a:off x="4294" y="256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55" name="Rectangle 66">
              <a:extLst>
                <a:ext uri="{FF2B5EF4-FFF2-40B4-BE49-F238E27FC236}">
                  <a16:creationId xmlns:a16="http://schemas.microsoft.com/office/drawing/2014/main" id="{7754A6B9-1567-4580-F807-797224A1C00B}"/>
                </a:ext>
              </a:extLst>
            </p:cNvPr>
            <p:cNvSpPr>
              <a:spLocks noChangeArrowheads="1"/>
            </p:cNvSpPr>
            <p:nvPr/>
          </p:nvSpPr>
          <p:spPr bwMode="auto">
            <a:xfrm>
              <a:off x="528" y="274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56" name="Rectangle 67">
              <a:extLst>
                <a:ext uri="{FF2B5EF4-FFF2-40B4-BE49-F238E27FC236}">
                  <a16:creationId xmlns:a16="http://schemas.microsoft.com/office/drawing/2014/main" id="{6EDB4025-8A44-73BD-608D-B62077BDFFBB}"/>
                </a:ext>
              </a:extLst>
            </p:cNvPr>
            <p:cNvSpPr>
              <a:spLocks noChangeArrowheads="1"/>
            </p:cNvSpPr>
            <p:nvPr/>
          </p:nvSpPr>
          <p:spPr bwMode="auto">
            <a:xfrm>
              <a:off x="980" y="274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57" name="Rectangle 68">
              <a:extLst>
                <a:ext uri="{FF2B5EF4-FFF2-40B4-BE49-F238E27FC236}">
                  <a16:creationId xmlns:a16="http://schemas.microsoft.com/office/drawing/2014/main" id="{BCF4862B-0CDE-BBA2-0D08-A026BFE25871}"/>
                </a:ext>
              </a:extLst>
            </p:cNvPr>
            <p:cNvSpPr>
              <a:spLocks noChangeArrowheads="1"/>
            </p:cNvSpPr>
            <p:nvPr/>
          </p:nvSpPr>
          <p:spPr bwMode="auto">
            <a:xfrm>
              <a:off x="1432" y="2740"/>
              <a:ext cx="152"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58" name="Rectangle 69">
              <a:extLst>
                <a:ext uri="{FF2B5EF4-FFF2-40B4-BE49-F238E27FC236}">
                  <a16:creationId xmlns:a16="http://schemas.microsoft.com/office/drawing/2014/main" id="{BFEAD28D-B209-1C7A-A933-AA6DE9BBDA6F}"/>
                </a:ext>
              </a:extLst>
            </p:cNvPr>
            <p:cNvSpPr>
              <a:spLocks noChangeArrowheads="1"/>
            </p:cNvSpPr>
            <p:nvPr/>
          </p:nvSpPr>
          <p:spPr bwMode="auto">
            <a:xfrm>
              <a:off x="1582" y="274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59" name="Rectangle 70">
              <a:extLst>
                <a:ext uri="{FF2B5EF4-FFF2-40B4-BE49-F238E27FC236}">
                  <a16:creationId xmlns:a16="http://schemas.microsoft.com/office/drawing/2014/main" id="{15C0EDB4-2F3B-E1E6-CE13-1C74E4839139}"/>
                </a:ext>
              </a:extLst>
            </p:cNvPr>
            <p:cNvSpPr>
              <a:spLocks noChangeArrowheads="1"/>
            </p:cNvSpPr>
            <p:nvPr/>
          </p:nvSpPr>
          <p:spPr bwMode="auto">
            <a:xfrm>
              <a:off x="1884" y="274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60" name="Rectangle 71">
              <a:extLst>
                <a:ext uri="{FF2B5EF4-FFF2-40B4-BE49-F238E27FC236}">
                  <a16:creationId xmlns:a16="http://schemas.microsoft.com/office/drawing/2014/main" id="{81A95BC4-305E-98E5-5326-0D54F74423C5}"/>
                </a:ext>
              </a:extLst>
            </p:cNvPr>
            <p:cNvSpPr>
              <a:spLocks noChangeArrowheads="1"/>
            </p:cNvSpPr>
            <p:nvPr/>
          </p:nvSpPr>
          <p:spPr bwMode="auto">
            <a:xfrm>
              <a:off x="2336" y="274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61" name="Rectangle 72">
              <a:extLst>
                <a:ext uri="{FF2B5EF4-FFF2-40B4-BE49-F238E27FC236}">
                  <a16:creationId xmlns:a16="http://schemas.microsoft.com/office/drawing/2014/main" id="{C5915665-81F9-BF2E-102B-82B574B09E89}"/>
                </a:ext>
              </a:extLst>
            </p:cNvPr>
            <p:cNvSpPr>
              <a:spLocks noChangeArrowheads="1"/>
            </p:cNvSpPr>
            <p:nvPr/>
          </p:nvSpPr>
          <p:spPr bwMode="auto">
            <a:xfrm>
              <a:off x="2788" y="274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62" name="Rectangle 73">
              <a:extLst>
                <a:ext uri="{FF2B5EF4-FFF2-40B4-BE49-F238E27FC236}">
                  <a16:creationId xmlns:a16="http://schemas.microsoft.com/office/drawing/2014/main" id="{D05695C3-8430-EDEF-2A2A-9761D95CD34A}"/>
                </a:ext>
              </a:extLst>
            </p:cNvPr>
            <p:cNvSpPr>
              <a:spLocks noChangeArrowheads="1"/>
            </p:cNvSpPr>
            <p:nvPr/>
          </p:nvSpPr>
          <p:spPr bwMode="auto">
            <a:xfrm>
              <a:off x="3240" y="274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63" name="Rectangle 74">
              <a:extLst>
                <a:ext uri="{FF2B5EF4-FFF2-40B4-BE49-F238E27FC236}">
                  <a16:creationId xmlns:a16="http://schemas.microsoft.com/office/drawing/2014/main" id="{5C75D18B-3ECE-E06C-5A5F-EB7D42FF7C24}"/>
                </a:ext>
              </a:extLst>
            </p:cNvPr>
            <p:cNvSpPr>
              <a:spLocks noChangeArrowheads="1"/>
            </p:cNvSpPr>
            <p:nvPr/>
          </p:nvSpPr>
          <p:spPr bwMode="auto">
            <a:xfrm>
              <a:off x="3691" y="274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64" name="Rectangle 75">
              <a:extLst>
                <a:ext uri="{FF2B5EF4-FFF2-40B4-BE49-F238E27FC236}">
                  <a16:creationId xmlns:a16="http://schemas.microsoft.com/office/drawing/2014/main" id="{E1DA461E-97CF-3A8E-842A-BE1520BFA069}"/>
                </a:ext>
              </a:extLst>
            </p:cNvPr>
            <p:cNvSpPr>
              <a:spLocks noChangeArrowheads="1"/>
            </p:cNvSpPr>
            <p:nvPr/>
          </p:nvSpPr>
          <p:spPr bwMode="auto">
            <a:xfrm>
              <a:off x="4143" y="274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65" name="Rectangle 76">
              <a:extLst>
                <a:ext uri="{FF2B5EF4-FFF2-40B4-BE49-F238E27FC236}">
                  <a16:creationId xmlns:a16="http://schemas.microsoft.com/office/drawing/2014/main" id="{E55A8068-4E89-723F-131A-9FB02CAF05F6}"/>
                </a:ext>
              </a:extLst>
            </p:cNvPr>
            <p:cNvSpPr>
              <a:spLocks noChangeArrowheads="1"/>
            </p:cNvSpPr>
            <p:nvPr/>
          </p:nvSpPr>
          <p:spPr bwMode="auto">
            <a:xfrm>
              <a:off x="4595" y="274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66" name="Rectangle 77">
              <a:extLst>
                <a:ext uri="{FF2B5EF4-FFF2-40B4-BE49-F238E27FC236}">
                  <a16:creationId xmlns:a16="http://schemas.microsoft.com/office/drawing/2014/main" id="{5EBEBE37-A2F6-FDC3-193D-F173CE6C2C82}"/>
                </a:ext>
              </a:extLst>
            </p:cNvPr>
            <p:cNvSpPr>
              <a:spLocks noChangeArrowheads="1"/>
            </p:cNvSpPr>
            <p:nvPr/>
          </p:nvSpPr>
          <p:spPr bwMode="auto">
            <a:xfrm>
              <a:off x="528" y="291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67" name="Rectangle 78">
              <a:extLst>
                <a:ext uri="{FF2B5EF4-FFF2-40B4-BE49-F238E27FC236}">
                  <a16:creationId xmlns:a16="http://schemas.microsoft.com/office/drawing/2014/main" id="{67714166-92C9-DC9D-0540-5749600594D8}"/>
                </a:ext>
              </a:extLst>
            </p:cNvPr>
            <p:cNvSpPr>
              <a:spLocks noChangeArrowheads="1"/>
            </p:cNvSpPr>
            <p:nvPr/>
          </p:nvSpPr>
          <p:spPr bwMode="auto">
            <a:xfrm>
              <a:off x="980" y="291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68" name="Rectangle 79">
              <a:extLst>
                <a:ext uri="{FF2B5EF4-FFF2-40B4-BE49-F238E27FC236}">
                  <a16:creationId xmlns:a16="http://schemas.microsoft.com/office/drawing/2014/main" id="{0D416C6E-525A-73DE-52D5-E89ACB89CF1C}"/>
                </a:ext>
              </a:extLst>
            </p:cNvPr>
            <p:cNvSpPr>
              <a:spLocks noChangeArrowheads="1"/>
            </p:cNvSpPr>
            <p:nvPr/>
          </p:nvSpPr>
          <p:spPr bwMode="auto">
            <a:xfrm>
              <a:off x="1432" y="291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69" name="Rectangle 80">
              <a:extLst>
                <a:ext uri="{FF2B5EF4-FFF2-40B4-BE49-F238E27FC236}">
                  <a16:creationId xmlns:a16="http://schemas.microsoft.com/office/drawing/2014/main" id="{4DACF1BD-59B6-74B6-C89F-FD62BEC88548}"/>
                </a:ext>
              </a:extLst>
            </p:cNvPr>
            <p:cNvSpPr>
              <a:spLocks noChangeArrowheads="1"/>
            </p:cNvSpPr>
            <p:nvPr/>
          </p:nvSpPr>
          <p:spPr bwMode="auto">
            <a:xfrm>
              <a:off x="1884" y="291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70" name="Rectangle 81">
              <a:extLst>
                <a:ext uri="{FF2B5EF4-FFF2-40B4-BE49-F238E27FC236}">
                  <a16:creationId xmlns:a16="http://schemas.microsoft.com/office/drawing/2014/main" id="{CAE2EF43-4D28-B03E-F0AA-6372DE475DDA}"/>
                </a:ext>
              </a:extLst>
            </p:cNvPr>
            <p:cNvSpPr>
              <a:spLocks noChangeArrowheads="1"/>
            </p:cNvSpPr>
            <p:nvPr/>
          </p:nvSpPr>
          <p:spPr bwMode="auto">
            <a:xfrm>
              <a:off x="2336" y="2913"/>
              <a:ext cx="494"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71" name="Rectangle 82">
              <a:extLst>
                <a:ext uri="{FF2B5EF4-FFF2-40B4-BE49-F238E27FC236}">
                  <a16:creationId xmlns:a16="http://schemas.microsoft.com/office/drawing/2014/main" id="{3933A1A5-A74E-99FF-1167-CD59D2A705DA}"/>
                </a:ext>
              </a:extLst>
            </p:cNvPr>
            <p:cNvSpPr>
              <a:spLocks noChangeArrowheads="1"/>
            </p:cNvSpPr>
            <p:nvPr/>
          </p:nvSpPr>
          <p:spPr bwMode="auto">
            <a:xfrm>
              <a:off x="2825" y="291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72" name="Rectangle 83">
              <a:extLst>
                <a:ext uri="{FF2B5EF4-FFF2-40B4-BE49-F238E27FC236}">
                  <a16:creationId xmlns:a16="http://schemas.microsoft.com/office/drawing/2014/main" id="{DB66C698-2C5C-0A61-F06A-AC7CA2422EF6}"/>
                </a:ext>
              </a:extLst>
            </p:cNvPr>
            <p:cNvSpPr>
              <a:spLocks noChangeArrowheads="1"/>
            </p:cNvSpPr>
            <p:nvPr/>
          </p:nvSpPr>
          <p:spPr bwMode="auto">
            <a:xfrm>
              <a:off x="3240" y="291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73" name="Rectangle 84">
              <a:extLst>
                <a:ext uri="{FF2B5EF4-FFF2-40B4-BE49-F238E27FC236}">
                  <a16:creationId xmlns:a16="http://schemas.microsoft.com/office/drawing/2014/main" id="{C3C40F77-575A-FBEE-DF5B-DB60FDD6D480}"/>
                </a:ext>
              </a:extLst>
            </p:cNvPr>
            <p:cNvSpPr>
              <a:spLocks noChangeArrowheads="1"/>
            </p:cNvSpPr>
            <p:nvPr/>
          </p:nvSpPr>
          <p:spPr bwMode="auto">
            <a:xfrm>
              <a:off x="3691" y="291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74" name="Rectangle 85">
              <a:extLst>
                <a:ext uri="{FF2B5EF4-FFF2-40B4-BE49-F238E27FC236}">
                  <a16:creationId xmlns:a16="http://schemas.microsoft.com/office/drawing/2014/main" id="{4D03ABAD-13C5-B673-7629-58D9DFC47689}"/>
                </a:ext>
              </a:extLst>
            </p:cNvPr>
            <p:cNvSpPr>
              <a:spLocks noChangeArrowheads="1"/>
            </p:cNvSpPr>
            <p:nvPr/>
          </p:nvSpPr>
          <p:spPr bwMode="auto">
            <a:xfrm>
              <a:off x="528" y="308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75" name="Rectangle 86">
              <a:extLst>
                <a:ext uri="{FF2B5EF4-FFF2-40B4-BE49-F238E27FC236}">
                  <a16:creationId xmlns:a16="http://schemas.microsoft.com/office/drawing/2014/main" id="{BC012C80-6771-10F1-F713-16F2BA47A19B}"/>
                </a:ext>
              </a:extLst>
            </p:cNvPr>
            <p:cNvSpPr>
              <a:spLocks noChangeArrowheads="1"/>
            </p:cNvSpPr>
            <p:nvPr/>
          </p:nvSpPr>
          <p:spPr bwMode="auto">
            <a:xfrm>
              <a:off x="980" y="308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76" name="Rectangle 87">
              <a:extLst>
                <a:ext uri="{FF2B5EF4-FFF2-40B4-BE49-F238E27FC236}">
                  <a16:creationId xmlns:a16="http://schemas.microsoft.com/office/drawing/2014/main" id="{4243D2AE-793C-9926-0F72-71A33CAE1C81}"/>
                </a:ext>
              </a:extLst>
            </p:cNvPr>
            <p:cNvSpPr>
              <a:spLocks noChangeArrowheads="1"/>
            </p:cNvSpPr>
            <p:nvPr/>
          </p:nvSpPr>
          <p:spPr bwMode="auto">
            <a:xfrm>
              <a:off x="1432" y="308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77" name="Rectangle 88">
              <a:extLst>
                <a:ext uri="{FF2B5EF4-FFF2-40B4-BE49-F238E27FC236}">
                  <a16:creationId xmlns:a16="http://schemas.microsoft.com/office/drawing/2014/main" id="{D522356D-96DE-7866-51F5-AF2302329174}"/>
                </a:ext>
              </a:extLst>
            </p:cNvPr>
            <p:cNvSpPr>
              <a:spLocks noChangeArrowheads="1"/>
            </p:cNvSpPr>
            <p:nvPr/>
          </p:nvSpPr>
          <p:spPr bwMode="auto">
            <a:xfrm>
              <a:off x="1884" y="308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78" name="Rectangle 89">
              <a:extLst>
                <a:ext uri="{FF2B5EF4-FFF2-40B4-BE49-F238E27FC236}">
                  <a16:creationId xmlns:a16="http://schemas.microsoft.com/office/drawing/2014/main" id="{2188A59F-8385-6498-77E9-1B0182C6623A}"/>
                </a:ext>
              </a:extLst>
            </p:cNvPr>
            <p:cNvSpPr>
              <a:spLocks noChangeArrowheads="1"/>
            </p:cNvSpPr>
            <p:nvPr/>
          </p:nvSpPr>
          <p:spPr bwMode="auto">
            <a:xfrm>
              <a:off x="2336" y="308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79" name="Rectangle 90">
              <a:extLst>
                <a:ext uri="{FF2B5EF4-FFF2-40B4-BE49-F238E27FC236}">
                  <a16:creationId xmlns:a16="http://schemas.microsoft.com/office/drawing/2014/main" id="{F4FEC604-6104-F94B-E25A-271C96D1D7D5}"/>
                </a:ext>
              </a:extLst>
            </p:cNvPr>
            <p:cNvSpPr>
              <a:spLocks noChangeArrowheads="1"/>
            </p:cNvSpPr>
            <p:nvPr/>
          </p:nvSpPr>
          <p:spPr bwMode="auto">
            <a:xfrm>
              <a:off x="2788" y="308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80" name="Rectangle 91">
              <a:extLst>
                <a:ext uri="{FF2B5EF4-FFF2-40B4-BE49-F238E27FC236}">
                  <a16:creationId xmlns:a16="http://schemas.microsoft.com/office/drawing/2014/main" id="{55EDBF56-4EF5-46BD-4870-6CA79BBBA9B9}"/>
                </a:ext>
              </a:extLst>
            </p:cNvPr>
            <p:cNvSpPr>
              <a:spLocks noChangeArrowheads="1"/>
            </p:cNvSpPr>
            <p:nvPr/>
          </p:nvSpPr>
          <p:spPr bwMode="auto">
            <a:xfrm>
              <a:off x="3240" y="3087"/>
              <a:ext cx="190"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81" name="Rectangle 92">
              <a:extLst>
                <a:ext uri="{FF2B5EF4-FFF2-40B4-BE49-F238E27FC236}">
                  <a16:creationId xmlns:a16="http://schemas.microsoft.com/office/drawing/2014/main" id="{151F95BF-A05D-D566-DA9B-D21287EF0F8F}"/>
                </a:ext>
              </a:extLst>
            </p:cNvPr>
            <p:cNvSpPr>
              <a:spLocks noChangeArrowheads="1"/>
            </p:cNvSpPr>
            <p:nvPr/>
          </p:nvSpPr>
          <p:spPr bwMode="auto">
            <a:xfrm>
              <a:off x="3428" y="3087"/>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82" name="Rectangle 93">
              <a:extLst>
                <a:ext uri="{FF2B5EF4-FFF2-40B4-BE49-F238E27FC236}">
                  <a16:creationId xmlns:a16="http://schemas.microsoft.com/office/drawing/2014/main" id="{A7D3220A-EC4D-DC7A-639B-2589FEDD2158}"/>
                </a:ext>
              </a:extLst>
            </p:cNvPr>
            <p:cNvSpPr>
              <a:spLocks noChangeArrowheads="1"/>
            </p:cNvSpPr>
            <p:nvPr/>
          </p:nvSpPr>
          <p:spPr bwMode="auto">
            <a:xfrm>
              <a:off x="528" y="326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83" name="Rectangle 94">
              <a:extLst>
                <a:ext uri="{FF2B5EF4-FFF2-40B4-BE49-F238E27FC236}">
                  <a16:creationId xmlns:a16="http://schemas.microsoft.com/office/drawing/2014/main" id="{33A46C38-8D88-DFED-5499-4FDE51FC2384}"/>
                </a:ext>
              </a:extLst>
            </p:cNvPr>
            <p:cNvSpPr>
              <a:spLocks noChangeArrowheads="1"/>
            </p:cNvSpPr>
            <p:nvPr/>
          </p:nvSpPr>
          <p:spPr bwMode="auto">
            <a:xfrm>
              <a:off x="980" y="326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84" name="Rectangle 95">
              <a:extLst>
                <a:ext uri="{FF2B5EF4-FFF2-40B4-BE49-F238E27FC236}">
                  <a16:creationId xmlns:a16="http://schemas.microsoft.com/office/drawing/2014/main" id="{CC4B1194-6D69-0162-6E4B-994BBBD1C189}"/>
                </a:ext>
              </a:extLst>
            </p:cNvPr>
            <p:cNvSpPr>
              <a:spLocks noChangeArrowheads="1"/>
            </p:cNvSpPr>
            <p:nvPr/>
          </p:nvSpPr>
          <p:spPr bwMode="auto">
            <a:xfrm>
              <a:off x="1432" y="326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85" name="Rectangle 96">
              <a:extLst>
                <a:ext uri="{FF2B5EF4-FFF2-40B4-BE49-F238E27FC236}">
                  <a16:creationId xmlns:a16="http://schemas.microsoft.com/office/drawing/2014/main" id="{14499E6C-A1F7-D876-F627-2535B561EBA2}"/>
                </a:ext>
              </a:extLst>
            </p:cNvPr>
            <p:cNvSpPr>
              <a:spLocks noChangeArrowheads="1"/>
            </p:cNvSpPr>
            <p:nvPr/>
          </p:nvSpPr>
          <p:spPr bwMode="auto">
            <a:xfrm>
              <a:off x="1884" y="326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86" name="Rectangle 97">
              <a:extLst>
                <a:ext uri="{FF2B5EF4-FFF2-40B4-BE49-F238E27FC236}">
                  <a16:creationId xmlns:a16="http://schemas.microsoft.com/office/drawing/2014/main" id="{95E2F3F2-74FC-23B9-9ABB-8841B181D676}"/>
                </a:ext>
              </a:extLst>
            </p:cNvPr>
            <p:cNvSpPr>
              <a:spLocks noChangeArrowheads="1"/>
            </p:cNvSpPr>
            <p:nvPr/>
          </p:nvSpPr>
          <p:spPr bwMode="auto">
            <a:xfrm>
              <a:off x="2336" y="326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87" name="Rectangle 98">
              <a:extLst>
                <a:ext uri="{FF2B5EF4-FFF2-40B4-BE49-F238E27FC236}">
                  <a16:creationId xmlns:a16="http://schemas.microsoft.com/office/drawing/2014/main" id="{AE75F8E8-7BCF-3677-3677-E0C0A528CF9C}"/>
                </a:ext>
              </a:extLst>
            </p:cNvPr>
            <p:cNvSpPr>
              <a:spLocks noChangeArrowheads="1"/>
            </p:cNvSpPr>
            <p:nvPr/>
          </p:nvSpPr>
          <p:spPr bwMode="auto">
            <a:xfrm>
              <a:off x="528" y="343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88" name="Rectangle 99">
              <a:extLst>
                <a:ext uri="{FF2B5EF4-FFF2-40B4-BE49-F238E27FC236}">
                  <a16:creationId xmlns:a16="http://schemas.microsoft.com/office/drawing/2014/main" id="{1B1B78B9-5823-EADA-4B12-A57803133E6E}"/>
                </a:ext>
              </a:extLst>
            </p:cNvPr>
            <p:cNvSpPr>
              <a:spLocks noChangeArrowheads="1"/>
            </p:cNvSpPr>
            <p:nvPr/>
          </p:nvSpPr>
          <p:spPr bwMode="auto">
            <a:xfrm>
              <a:off x="980" y="343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89" name="Rectangle 101">
              <a:extLst>
                <a:ext uri="{FF2B5EF4-FFF2-40B4-BE49-F238E27FC236}">
                  <a16:creationId xmlns:a16="http://schemas.microsoft.com/office/drawing/2014/main" id="{ECD4009A-CA1A-F43D-9D3D-9C267BA40647}"/>
                </a:ext>
              </a:extLst>
            </p:cNvPr>
            <p:cNvSpPr>
              <a:spLocks noChangeArrowheads="1"/>
            </p:cNvSpPr>
            <p:nvPr/>
          </p:nvSpPr>
          <p:spPr bwMode="auto">
            <a:xfrm>
              <a:off x="1884" y="343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90" name="Rectangle 102">
              <a:extLst>
                <a:ext uri="{FF2B5EF4-FFF2-40B4-BE49-F238E27FC236}">
                  <a16:creationId xmlns:a16="http://schemas.microsoft.com/office/drawing/2014/main" id="{7DE8CB4E-513A-7812-A0E4-BB7888DC741D}"/>
                </a:ext>
              </a:extLst>
            </p:cNvPr>
            <p:cNvSpPr>
              <a:spLocks noChangeArrowheads="1"/>
            </p:cNvSpPr>
            <p:nvPr/>
          </p:nvSpPr>
          <p:spPr bwMode="auto">
            <a:xfrm>
              <a:off x="2336" y="343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91" name="Rectangle 103">
              <a:extLst>
                <a:ext uri="{FF2B5EF4-FFF2-40B4-BE49-F238E27FC236}">
                  <a16:creationId xmlns:a16="http://schemas.microsoft.com/office/drawing/2014/main" id="{34DD1488-1AED-EEF5-8768-79927516709E}"/>
                </a:ext>
              </a:extLst>
            </p:cNvPr>
            <p:cNvSpPr>
              <a:spLocks noChangeArrowheads="1"/>
            </p:cNvSpPr>
            <p:nvPr/>
          </p:nvSpPr>
          <p:spPr bwMode="auto">
            <a:xfrm>
              <a:off x="2788" y="343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92" name="Rectangle 104">
              <a:extLst>
                <a:ext uri="{FF2B5EF4-FFF2-40B4-BE49-F238E27FC236}">
                  <a16:creationId xmlns:a16="http://schemas.microsoft.com/office/drawing/2014/main" id="{0248C18D-9962-9177-B128-E242546F2DBE}"/>
                </a:ext>
              </a:extLst>
            </p:cNvPr>
            <p:cNvSpPr>
              <a:spLocks noChangeArrowheads="1"/>
            </p:cNvSpPr>
            <p:nvPr/>
          </p:nvSpPr>
          <p:spPr bwMode="auto">
            <a:xfrm>
              <a:off x="3240" y="343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93" name="Rectangle 105">
              <a:extLst>
                <a:ext uri="{FF2B5EF4-FFF2-40B4-BE49-F238E27FC236}">
                  <a16:creationId xmlns:a16="http://schemas.microsoft.com/office/drawing/2014/main" id="{1B2CB4A2-4940-333D-E38F-3A3F99689B16}"/>
                </a:ext>
              </a:extLst>
            </p:cNvPr>
            <p:cNvSpPr>
              <a:spLocks noChangeArrowheads="1"/>
            </p:cNvSpPr>
            <p:nvPr/>
          </p:nvSpPr>
          <p:spPr bwMode="auto">
            <a:xfrm>
              <a:off x="3691" y="343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94" name="Rectangle 106">
              <a:extLst>
                <a:ext uri="{FF2B5EF4-FFF2-40B4-BE49-F238E27FC236}">
                  <a16:creationId xmlns:a16="http://schemas.microsoft.com/office/drawing/2014/main" id="{AE9D4A22-8F10-673C-C0FC-25DE898E8C89}"/>
                </a:ext>
              </a:extLst>
            </p:cNvPr>
            <p:cNvSpPr>
              <a:spLocks noChangeArrowheads="1"/>
            </p:cNvSpPr>
            <p:nvPr/>
          </p:nvSpPr>
          <p:spPr bwMode="auto">
            <a:xfrm>
              <a:off x="4143" y="343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95" name="Rectangle 107">
              <a:extLst>
                <a:ext uri="{FF2B5EF4-FFF2-40B4-BE49-F238E27FC236}">
                  <a16:creationId xmlns:a16="http://schemas.microsoft.com/office/drawing/2014/main" id="{299FAF1B-B240-BE13-DF5F-C7A52412709A}"/>
                </a:ext>
              </a:extLst>
            </p:cNvPr>
            <p:cNvSpPr>
              <a:spLocks noChangeArrowheads="1"/>
            </p:cNvSpPr>
            <p:nvPr/>
          </p:nvSpPr>
          <p:spPr bwMode="auto">
            <a:xfrm>
              <a:off x="4595" y="3433"/>
              <a:ext cx="456"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solidFill>
                    <a:srgbClr val="000000"/>
                  </a:solidFill>
                  <a:latin typeface="Times New Roman" panose="02020603050405020304" pitchFamily="18" charset="0"/>
                </a:rPr>
                <a:t>    Mums</a:t>
              </a:r>
              <a:endParaRPr lang="en-US" altLang="en-US" sz="1600">
                <a:latin typeface="Times New Roman" panose="02020603050405020304" pitchFamily="18" charset="0"/>
              </a:endParaRPr>
            </a:p>
          </p:txBody>
        </p:sp>
        <p:sp>
          <p:nvSpPr>
            <p:cNvPr id="217196" name="Rectangle 108">
              <a:extLst>
                <a:ext uri="{FF2B5EF4-FFF2-40B4-BE49-F238E27FC236}">
                  <a16:creationId xmlns:a16="http://schemas.microsoft.com/office/drawing/2014/main" id="{E2DFD40D-DF06-FE47-F267-8E7000D5AABE}"/>
                </a:ext>
              </a:extLst>
            </p:cNvPr>
            <p:cNvSpPr>
              <a:spLocks noChangeArrowheads="1"/>
            </p:cNvSpPr>
            <p:nvPr/>
          </p:nvSpPr>
          <p:spPr bwMode="auto">
            <a:xfrm>
              <a:off x="5132" y="343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97" name="Rectangle 109">
              <a:extLst>
                <a:ext uri="{FF2B5EF4-FFF2-40B4-BE49-F238E27FC236}">
                  <a16:creationId xmlns:a16="http://schemas.microsoft.com/office/drawing/2014/main" id="{E8135A9E-DA6B-D1C4-B131-5FD0E0A185C7}"/>
                </a:ext>
              </a:extLst>
            </p:cNvPr>
            <p:cNvSpPr>
              <a:spLocks noChangeArrowheads="1"/>
            </p:cNvSpPr>
            <p:nvPr/>
          </p:nvSpPr>
          <p:spPr bwMode="auto">
            <a:xfrm>
              <a:off x="528" y="3606"/>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98" name="Rectangle 110">
              <a:extLst>
                <a:ext uri="{FF2B5EF4-FFF2-40B4-BE49-F238E27FC236}">
                  <a16:creationId xmlns:a16="http://schemas.microsoft.com/office/drawing/2014/main" id="{D35F0FAD-1D7C-BC25-B5EA-89BD24D0E6F7}"/>
                </a:ext>
              </a:extLst>
            </p:cNvPr>
            <p:cNvSpPr>
              <a:spLocks noChangeArrowheads="1"/>
            </p:cNvSpPr>
            <p:nvPr/>
          </p:nvSpPr>
          <p:spPr bwMode="auto">
            <a:xfrm>
              <a:off x="528" y="378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199" name="Rectangle 111">
              <a:extLst>
                <a:ext uri="{FF2B5EF4-FFF2-40B4-BE49-F238E27FC236}">
                  <a16:creationId xmlns:a16="http://schemas.microsoft.com/office/drawing/2014/main" id="{DCDFB08E-D0D2-8FCC-0C9B-41BA3DCC9F1E}"/>
                </a:ext>
              </a:extLst>
            </p:cNvPr>
            <p:cNvSpPr>
              <a:spLocks noChangeArrowheads="1"/>
            </p:cNvSpPr>
            <p:nvPr/>
          </p:nvSpPr>
          <p:spPr bwMode="auto">
            <a:xfrm>
              <a:off x="980" y="378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00" name="Rectangle 112">
              <a:extLst>
                <a:ext uri="{FF2B5EF4-FFF2-40B4-BE49-F238E27FC236}">
                  <a16:creationId xmlns:a16="http://schemas.microsoft.com/office/drawing/2014/main" id="{077A5935-BAD7-BD1E-35D7-23B85ED01C83}"/>
                </a:ext>
              </a:extLst>
            </p:cNvPr>
            <p:cNvSpPr>
              <a:spLocks noChangeArrowheads="1"/>
            </p:cNvSpPr>
            <p:nvPr/>
          </p:nvSpPr>
          <p:spPr bwMode="auto">
            <a:xfrm>
              <a:off x="1432" y="378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01" name="Rectangle 113">
              <a:extLst>
                <a:ext uri="{FF2B5EF4-FFF2-40B4-BE49-F238E27FC236}">
                  <a16:creationId xmlns:a16="http://schemas.microsoft.com/office/drawing/2014/main" id="{B1096379-0FB4-4293-AF0D-8102289A0C67}"/>
                </a:ext>
              </a:extLst>
            </p:cNvPr>
            <p:cNvSpPr>
              <a:spLocks noChangeArrowheads="1"/>
            </p:cNvSpPr>
            <p:nvPr/>
          </p:nvSpPr>
          <p:spPr bwMode="auto">
            <a:xfrm>
              <a:off x="1884" y="3780"/>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02" name="Rectangle 114">
              <a:extLst>
                <a:ext uri="{FF2B5EF4-FFF2-40B4-BE49-F238E27FC236}">
                  <a16:creationId xmlns:a16="http://schemas.microsoft.com/office/drawing/2014/main" id="{CAEAC93A-F55E-62FA-612F-0DEA4DDF4397}"/>
                </a:ext>
              </a:extLst>
            </p:cNvPr>
            <p:cNvSpPr>
              <a:spLocks noChangeArrowheads="1"/>
            </p:cNvSpPr>
            <p:nvPr/>
          </p:nvSpPr>
          <p:spPr bwMode="auto">
            <a:xfrm>
              <a:off x="528" y="39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03" name="Rectangle 115">
              <a:extLst>
                <a:ext uri="{FF2B5EF4-FFF2-40B4-BE49-F238E27FC236}">
                  <a16:creationId xmlns:a16="http://schemas.microsoft.com/office/drawing/2014/main" id="{7816AB43-2077-B8A9-7FB0-1C20D1718AEB}"/>
                </a:ext>
              </a:extLst>
            </p:cNvPr>
            <p:cNvSpPr>
              <a:spLocks noChangeArrowheads="1"/>
            </p:cNvSpPr>
            <p:nvPr/>
          </p:nvSpPr>
          <p:spPr bwMode="auto">
            <a:xfrm>
              <a:off x="980" y="39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04" name="Rectangle 116">
              <a:extLst>
                <a:ext uri="{FF2B5EF4-FFF2-40B4-BE49-F238E27FC236}">
                  <a16:creationId xmlns:a16="http://schemas.microsoft.com/office/drawing/2014/main" id="{CFC2FDA2-A198-CB5B-8C27-099BCEDBD198}"/>
                </a:ext>
              </a:extLst>
            </p:cNvPr>
            <p:cNvSpPr>
              <a:spLocks noChangeArrowheads="1"/>
            </p:cNvSpPr>
            <p:nvPr/>
          </p:nvSpPr>
          <p:spPr bwMode="auto">
            <a:xfrm>
              <a:off x="1432" y="3953"/>
              <a:ext cx="557"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Mary</a:t>
              </a:r>
              <a:endParaRPr lang="en-US" altLang="en-US" sz="1600">
                <a:latin typeface="Times New Roman" panose="02020603050405020304" pitchFamily="18" charset="0"/>
              </a:endParaRPr>
            </a:p>
          </p:txBody>
        </p:sp>
        <p:sp>
          <p:nvSpPr>
            <p:cNvPr id="217205" name="Rectangle 117">
              <a:extLst>
                <a:ext uri="{FF2B5EF4-FFF2-40B4-BE49-F238E27FC236}">
                  <a16:creationId xmlns:a16="http://schemas.microsoft.com/office/drawing/2014/main" id="{3A84367B-09C8-249A-3459-CFF30F833BEA}"/>
                </a:ext>
              </a:extLst>
            </p:cNvPr>
            <p:cNvSpPr>
              <a:spLocks noChangeArrowheads="1"/>
            </p:cNvSpPr>
            <p:nvPr/>
          </p:nvSpPr>
          <p:spPr bwMode="auto">
            <a:xfrm>
              <a:off x="1985" y="39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06" name="Rectangle 118">
              <a:extLst>
                <a:ext uri="{FF2B5EF4-FFF2-40B4-BE49-F238E27FC236}">
                  <a16:creationId xmlns:a16="http://schemas.microsoft.com/office/drawing/2014/main" id="{91D3F056-3098-F066-7A6E-77E4E322122A}"/>
                </a:ext>
              </a:extLst>
            </p:cNvPr>
            <p:cNvSpPr>
              <a:spLocks noChangeArrowheads="1"/>
            </p:cNvSpPr>
            <p:nvPr/>
          </p:nvSpPr>
          <p:spPr bwMode="auto">
            <a:xfrm>
              <a:off x="2336" y="39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07" name="Rectangle 119">
              <a:extLst>
                <a:ext uri="{FF2B5EF4-FFF2-40B4-BE49-F238E27FC236}">
                  <a16:creationId xmlns:a16="http://schemas.microsoft.com/office/drawing/2014/main" id="{09D06A34-C818-95F3-96BB-5DCDDF2B612F}"/>
                </a:ext>
              </a:extLst>
            </p:cNvPr>
            <p:cNvSpPr>
              <a:spLocks noChangeArrowheads="1"/>
            </p:cNvSpPr>
            <p:nvPr/>
          </p:nvSpPr>
          <p:spPr bwMode="auto">
            <a:xfrm>
              <a:off x="2788" y="39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08" name="Rectangle 120">
              <a:extLst>
                <a:ext uri="{FF2B5EF4-FFF2-40B4-BE49-F238E27FC236}">
                  <a16:creationId xmlns:a16="http://schemas.microsoft.com/office/drawing/2014/main" id="{14399CFA-B518-B8C6-B292-D38FBC7EF0B9}"/>
                </a:ext>
              </a:extLst>
            </p:cNvPr>
            <p:cNvSpPr>
              <a:spLocks noChangeArrowheads="1"/>
            </p:cNvSpPr>
            <p:nvPr/>
          </p:nvSpPr>
          <p:spPr bwMode="auto">
            <a:xfrm>
              <a:off x="3240" y="39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09" name="Rectangle 121">
              <a:extLst>
                <a:ext uri="{FF2B5EF4-FFF2-40B4-BE49-F238E27FC236}">
                  <a16:creationId xmlns:a16="http://schemas.microsoft.com/office/drawing/2014/main" id="{8B15CE8D-8A02-C266-7816-6E939ED3E3B9}"/>
                </a:ext>
              </a:extLst>
            </p:cNvPr>
            <p:cNvSpPr>
              <a:spLocks noChangeArrowheads="1"/>
            </p:cNvSpPr>
            <p:nvPr/>
          </p:nvSpPr>
          <p:spPr bwMode="auto">
            <a:xfrm>
              <a:off x="3691" y="39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10" name="Rectangle 122">
              <a:extLst>
                <a:ext uri="{FF2B5EF4-FFF2-40B4-BE49-F238E27FC236}">
                  <a16:creationId xmlns:a16="http://schemas.microsoft.com/office/drawing/2014/main" id="{84A9AE39-F0F6-621A-1756-CE51B4F89CBD}"/>
                </a:ext>
              </a:extLst>
            </p:cNvPr>
            <p:cNvSpPr>
              <a:spLocks noChangeArrowheads="1"/>
            </p:cNvSpPr>
            <p:nvPr/>
          </p:nvSpPr>
          <p:spPr bwMode="auto">
            <a:xfrm>
              <a:off x="4143" y="39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11" name="Rectangle 123">
              <a:extLst>
                <a:ext uri="{FF2B5EF4-FFF2-40B4-BE49-F238E27FC236}">
                  <a16:creationId xmlns:a16="http://schemas.microsoft.com/office/drawing/2014/main" id="{C4EDD9AB-B83C-794C-3E35-B88FB68D18F8}"/>
                </a:ext>
              </a:extLst>
            </p:cNvPr>
            <p:cNvSpPr>
              <a:spLocks noChangeArrowheads="1"/>
            </p:cNvSpPr>
            <p:nvPr/>
          </p:nvSpPr>
          <p:spPr bwMode="auto">
            <a:xfrm>
              <a:off x="4595" y="3953"/>
              <a:ext cx="1" cy="1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latin typeface="Times New Roman" panose="02020603050405020304" pitchFamily="18" charset="0"/>
              </a:endParaRPr>
            </a:p>
          </p:txBody>
        </p:sp>
        <p:sp>
          <p:nvSpPr>
            <p:cNvPr id="217212" name="Rectangle 124">
              <a:extLst>
                <a:ext uri="{FF2B5EF4-FFF2-40B4-BE49-F238E27FC236}">
                  <a16:creationId xmlns:a16="http://schemas.microsoft.com/office/drawing/2014/main" id="{9C97819A-E865-E93D-8BD4-12D780E94753}"/>
                </a:ext>
              </a:extLst>
            </p:cNvPr>
            <p:cNvSpPr>
              <a:spLocks noChangeArrowheads="1"/>
            </p:cNvSpPr>
            <p:nvPr/>
          </p:nvSpPr>
          <p:spPr bwMode="auto">
            <a:xfrm>
              <a:off x="4955" y="3953"/>
              <a:ext cx="38" cy="1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900">
                  <a:solidFill>
                    <a:srgbClr val="000000"/>
                  </a:solidFill>
                  <a:latin typeface="Times New Roman" panose="02020603050405020304" pitchFamily="18" charset="0"/>
                </a:rPr>
                <a:t> </a:t>
              </a:r>
              <a:endParaRPr lang="en-US" altLang="en-US" sz="1600">
                <a:latin typeface="Times New Roman" panose="02020603050405020304" pitchFamily="18" charset="0"/>
              </a:endParaRPr>
            </a:p>
          </p:txBody>
        </p:sp>
        <p:sp>
          <p:nvSpPr>
            <p:cNvPr id="217213" name="Line 125">
              <a:extLst>
                <a:ext uri="{FF2B5EF4-FFF2-40B4-BE49-F238E27FC236}">
                  <a16:creationId xmlns:a16="http://schemas.microsoft.com/office/drawing/2014/main" id="{F3C13578-21C9-0631-D4E9-C09B35FD7844}"/>
                </a:ext>
              </a:extLst>
            </p:cNvPr>
            <p:cNvSpPr>
              <a:spLocks noChangeShapeType="1"/>
            </p:cNvSpPr>
            <p:nvPr/>
          </p:nvSpPr>
          <p:spPr bwMode="auto">
            <a:xfrm>
              <a:off x="1771" y="1339"/>
              <a:ext cx="1" cy="2486"/>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214" name="Line 126">
              <a:extLst>
                <a:ext uri="{FF2B5EF4-FFF2-40B4-BE49-F238E27FC236}">
                  <a16:creationId xmlns:a16="http://schemas.microsoft.com/office/drawing/2014/main" id="{F0EBF23E-010F-F56E-0A49-F2319AE38FA3}"/>
                </a:ext>
              </a:extLst>
            </p:cNvPr>
            <p:cNvSpPr>
              <a:spLocks noChangeShapeType="1"/>
            </p:cNvSpPr>
            <p:nvPr/>
          </p:nvSpPr>
          <p:spPr bwMode="auto">
            <a:xfrm>
              <a:off x="1771" y="3825"/>
              <a:ext cx="2598" cy="1"/>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215" name="Freeform 127">
              <a:extLst>
                <a:ext uri="{FF2B5EF4-FFF2-40B4-BE49-F238E27FC236}">
                  <a16:creationId xmlns:a16="http://schemas.microsoft.com/office/drawing/2014/main" id="{ACBBEB14-689D-DE2F-7B6F-8447F1136DC6}"/>
                </a:ext>
              </a:extLst>
            </p:cNvPr>
            <p:cNvSpPr>
              <a:spLocks/>
            </p:cNvSpPr>
            <p:nvPr/>
          </p:nvSpPr>
          <p:spPr bwMode="auto">
            <a:xfrm>
              <a:off x="2351" y="1686"/>
              <a:ext cx="1127" cy="1360"/>
            </a:xfrm>
            <a:custGeom>
              <a:avLst/>
              <a:gdLst>
                <a:gd name="T0" fmla="*/ 1127 w 1127"/>
                <a:gd name="T1" fmla="*/ 1360 h 1360"/>
                <a:gd name="T2" fmla="*/ 1048 w 1127"/>
                <a:gd name="T3" fmla="*/ 1360 h 1360"/>
                <a:gd name="T4" fmla="*/ 971 w 1127"/>
                <a:gd name="T5" fmla="*/ 1354 h 1360"/>
                <a:gd name="T6" fmla="*/ 895 w 1127"/>
                <a:gd name="T7" fmla="*/ 1343 h 1360"/>
                <a:gd name="T8" fmla="*/ 857 w 1127"/>
                <a:gd name="T9" fmla="*/ 1334 h 1360"/>
                <a:gd name="T10" fmla="*/ 819 w 1127"/>
                <a:gd name="T11" fmla="*/ 1325 h 1360"/>
                <a:gd name="T12" fmla="*/ 768 w 1127"/>
                <a:gd name="T13" fmla="*/ 1310 h 1360"/>
                <a:gd name="T14" fmla="*/ 720 w 1127"/>
                <a:gd name="T15" fmla="*/ 1294 h 1360"/>
                <a:gd name="T16" fmla="*/ 672 w 1127"/>
                <a:gd name="T17" fmla="*/ 1274 h 1360"/>
                <a:gd name="T18" fmla="*/ 623 w 1127"/>
                <a:gd name="T19" fmla="*/ 1252 h 1360"/>
                <a:gd name="T20" fmla="*/ 578 w 1127"/>
                <a:gd name="T21" fmla="*/ 1229 h 1360"/>
                <a:gd name="T22" fmla="*/ 534 w 1127"/>
                <a:gd name="T23" fmla="*/ 1202 h 1360"/>
                <a:gd name="T24" fmla="*/ 492 w 1127"/>
                <a:gd name="T25" fmla="*/ 1175 h 1360"/>
                <a:gd name="T26" fmla="*/ 450 w 1127"/>
                <a:gd name="T27" fmla="*/ 1145 h 1360"/>
                <a:gd name="T28" fmla="*/ 411 w 1127"/>
                <a:gd name="T29" fmla="*/ 1111 h 1360"/>
                <a:gd name="T30" fmla="*/ 373 w 1127"/>
                <a:gd name="T31" fmla="*/ 1078 h 1360"/>
                <a:gd name="T32" fmla="*/ 336 w 1127"/>
                <a:gd name="T33" fmla="*/ 1042 h 1360"/>
                <a:gd name="T34" fmla="*/ 301 w 1127"/>
                <a:gd name="T35" fmla="*/ 1005 h 1360"/>
                <a:gd name="T36" fmla="*/ 268 w 1127"/>
                <a:gd name="T37" fmla="*/ 965 h 1360"/>
                <a:gd name="T38" fmla="*/ 236 w 1127"/>
                <a:gd name="T39" fmla="*/ 925 h 1360"/>
                <a:gd name="T40" fmla="*/ 206 w 1127"/>
                <a:gd name="T41" fmla="*/ 883 h 1360"/>
                <a:gd name="T42" fmla="*/ 179 w 1127"/>
                <a:gd name="T43" fmla="*/ 839 h 1360"/>
                <a:gd name="T44" fmla="*/ 153 w 1127"/>
                <a:gd name="T45" fmla="*/ 795 h 1360"/>
                <a:gd name="T46" fmla="*/ 129 w 1127"/>
                <a:gd name="T47" fmla="*/ 748 h 1360"/>
                <a:gd name="T48" fmla="*/ 107 w 1127"/>
                <a:gd name="T49" fmla="*/ 700 h 1360"/>
                <a:gd name="T50" fmla="*/ 86 w 1127"/>
                <a:gd name="T51" fmla="*/ 652 h 1360"/>
                <a:gd name="T52" fmla="*/ 68 w 1127"/>
                <a:gd name="T53" fmla="*/ 602 h 1360"/>
                <a:gd name="T54" fmla="*/ 51 w 1127"/>
                <a:gd name="T55" fmla="*/ 551 h 1360"/>
                <a:gd name="T56" fmla="*/ 37 w 1127"/>
                <a:gd name="T57" fmla="*/ 500 h 1360"/>
                <a:gd name="T58" fmla="*/ 25 w 1127"/>
                <a:gd name="T59" fmla="*/ 447 h 1360"/>
                <a:gd name="T60" fmla="*/ 16 w 1127"/>
                <a:gd name="T61" fmla="*/ 393 h 1360"/>
                <a:gd name="T62" fmla="*/ 9 w 1127"/>
                <a:gd name="T63" fmla="*/ 339 h 1360"/>
                <a:gd name="T64" fmla="*/ 3 w 1127"/>
                <a:gd name="T65" fmla="*/ 283 h 1360"/>
                <a:gd name="T66" fmla="*/ 0 w 1127"/>
                <a:gd name="T67" fmla="*/ 227 h 1360"/>
                <a:gd name="T68" fmla="*/ 0 w 1127"/>
                <a:gd name="T69" fmla="*/ 172 h 1360"/>
                <a:gd name="T70" fmla="*/ 1 w 1127"/>
                <a:gd name="T71" fmla="*/ 114 h 1360"/>
                <a:gd name="T72" fmla="*/ 6 w 1127"/>
                <a:gd name="T73" fmla="*/ 57 h 1360"/>
                <a:gd name="T74" fmla="*/ 12 w 1127"/>
                <a:gd name="T75" fmla="*/ 0 h 136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1127"/>
                <a:gd name="T115" fmla="*/ 0 h 1360"/>
                <a:gd name="T116" fmla="*/ 1127 w 1127"/>
                <a:gd name="T117" fmla="*/ 1360 h 1360"/>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1127" h="1360">
                  <a:moveTo>
                    <a:pt x="1127" y="1360"/>
                  </a:moveTo>
                  <a:lnTo>
                    <a:pt x="1048" y="1360"/>
                  </a:lnTo>
                  <a:lnTo>
                    <a:pt x="971" y="1354"/>
                  </a:lnTo>
                  <a:lnTo>
                    <a:pt x="895" y="1343"/>
                  </a:lnTo>
                  <a:lnTo>
                    <a:pt x="857" y="1334"/>
                  </a:lnTo>
                  <a:lnTo>
                    <a:pt x="819" y="1325"/>
                  </a:lnTo>
                  <a:lnTo>
                    <a:pt x="768" y="1310"/>
                  </a:lnTo>
                  <a:lnTo>
                    <a:pt x="720" y="1294"/>
                  </a:lnTo>
                  <a:lnTo>
                    <a:pt x="672" y="1274"/>
                  </a:lnTo>
                  <a:lnTo>
                    <a:pt x="623" y="1252"/>
                  </a:lnTo>
                  <a:lnTo>
                    <a:pt x="578" y="1229"/>
                  </a:lnTo>
                  <a:lnTo>
                    <a:pt x="534" y="1202"/>
                  </a:lnTo>
                  <a:lnTo>
                    <a:pt x="492" y="1175"/>
                  </a:lnTo>
                  <a:lnTo>
                    <a:pt x="450" y="1145"/>
                  </a:lnTo>
                  <a:lnTo>
                    <a:pt x="411" y="1111"/>
                  </a:lnTo>
                  <a:lnTo>
                    <a:pt x="373" y="1078"/>
                  </a:lnTo>
                  <a:lnTo>
                    <a:pt x="336" y="1042"/>
                  </a:lnTo>
                  <a:lnTo>
                    <a:pt x="301" y="1005"/>
                  </a:lnTo>
                  <a:lnTo>
                    <a:pt x="268" y="965"/>
                  </a:lnTo>
                  <a:lnTo>
                    <a:pt x="236" y="925"/>
                  </a:lnTo>
                  <a:lnTo>
                    <a:pt x="206" y="883"/>
                  </a:lnTo>
                  <a:lnTo>
                    <a:pt x="179" y="839"/>
                  </a:lnTo>
                  <a:lnTo>
                    <a:pt x="153" y="795"/>
                  </a:lnTo>
                  <a:lnTo>
                    <a:pt x="129" y="748"/>
                  </a:lnTo>
                  <a:lnTo>
                    <a:pt x="107" y="700"/>
                  </a:lnTo>
                  <a:lnTo>
                    <a:pt x="86" y="652"/>
                  </a:lnTo>
                  <a:lnTo>
                    <a:pt x="68" y="602"/>
                  </a:lnTo>
                  <a:lnTo>
                    <a:pt x="51" y="551"/>
                  </a:lnTo>
                  <a:lnTo>
                    <a:pt x="37" y="500"/>
                  </a:lnTo>
                  <a:lnTo>
                    <a:pt x="25" y="447"/>
                  </a:lnTo>
                  <a:lnTo>
                    <a:pt x="16" y="393"/>
                  </a:lnTo>
                  <a:lnTo>
                    <a:pt x="9" y="339"/>
                  </a:lnTo>
                  <a:lnTo>
                    <a:pt x="3" y="283"/>
                  </a:lnTo>
                  <a:lnTo>
                    <a:pt x="0" y="227"/>
                  </a:lnTo>
                  <a:lnTo>
                    <a:pt x="0" y="172"/>
                  </a:lnTo>
                  <a:lnTo>
                    <a:pt x="1" y="114"/>
                  </a:lnTo>
                  <a:lnTo>
                    <a:pt x="6" y="57"/>
                  </a:lnTo>
                  <a:lnTo>
                    <a:pt x="12" y="0"/>
                  </a:lnTo>
                </a:path>
              </a:pathLst>
            </a:custGeom>
            <a:noFill/>
            <a:ln w="142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216" name="Line 128">
              <a:extLst>
                <a:ext uri="{FF2B5EF4-FFF2-40B4-BE49-F238E27FC236}">
                  <a16:creationId xmlns:a16="http://schemas.microsoft.com/office/drawing/2014/main" id="{F10B7825-24EE-5479-B048-DDC477E47F67}"/>
                </a:ext>
              </a:extLst>
            </p:cNvPr>
            <p:cNvSpPr>
              <a:spLocks noChangeShapeType="1"/>
            </p:cNvSpPr>
            <p:nvPr/>
          </p:nvSpPr>
          <p:spPr bwMode="auto">
            <a:xfrm>
              <a:off x="3691" y="3764"/>
              <a:ext cx="1" cy="1"/>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217" name="Freeform 129">
              <a:extLst>
                <a:ext uri="{FF2B5EF4-FFF2-40B4-BE49-F238E27FC236}">
                  <a16:creationId xmlns:a16="http://schemas.microsoft.com/office/drawing/2014/main" id="{AFCE2666-A7C6-3864-DC3A-3B299627A326}"/>
                </a:ext>
              </a:extLst>
            </p:cNvPr>
            <p:cNvSpPr>
              <a:spLocks/>
            </p:cNvSpPr>
            <p:nvPr/>
          </p:nvSpPr>
          <p:spPr bwMode="auto">
            <a:xfrm>
              <a:off x="2028" y="2056"/>
              <a:ext cx="1398" cy="1168"/>
            </a:xfrm>
            <a:custGeom>
              <a:avLst/>
              <a:gdLst>
                <a:gd name="T0" fmla="*/ 0 w 1398"/>
                <a:gd name="T1" fmla="*/ 47 h 1168"/>
                <a:gd name="T2" fmla="*/ 73 w 1398"/>
                <a:gd name="T3" fmla="*/ 27 h 1168"/>
                <a:gd name="T4" fmla="*/ 145 w 1398"/>
                <a:gd name="T5" fmla="*/ 14 h 1168"/>
                <a:gd name="T6" fmla="*/ 217 w 1398"/>
                <a:gd name="T7" fmla="*/ 5 h 1168"/>
                <a:gd name="T8" fmla="*/ 291 w 1398"/>
                <a:gd name="T9" fmla="*/ 0 h 1168"/>
                <a:gd name="T10" fmla="*/ 363 w 1398"/>
                <a:gd name="T11" fmla="*/ 2 h 1168"/>
                <a:gd name="T12" fmla="*/ 436 w 1398"/>
                <a:gd name="T13" fmla="*/ 8 h 1168"/>
                <a:gd name="T14" fmla="*/ 507 w 1398"/>
                <a:gd name="T15" fmla="*/ 18 h 1168"/>
                <a:gd name="T16" fmla="*/ 577 w 1398"/>
                <a:gd name="T17" fmla="*/ 35 h 1168"/>
                <a:gd name="T18" fmla="*/ 623 w 1398"/>
                <a:gd name="T19" fmla="*/ 49 h 1168"/>
                <a:gd name="T20" fmla="*/ 666 w 1398"/>
                <a:gd name="T21" fmla="*/ 64 h 1168"/>
                <a:gd name="T22" fmla="*/ 710 w 1398"/>
                <a:gd name="T23" fmla="*/ 80 h 1168"/>
                <a:gd name="T24" fmla="*/ 751 w 1398"/>
                <a:gd name="T25" fmla="*/ 98 h 1168"/>
                <a:gd name="T26" fmla="*/ 793 w 1398"/>
                <a:gd name="T27" fmla="*/ 118 h 1168"/>
                <a:gd name="T28" fmla="*/ 832 w 1398"/>
                <a:gd name="T29" fmla="*/ 140 h 1168"/>
                <a:gd name="T30" fmla="*/ 871 w 1398"/>
                <a:gd name="T31" fmla="*/ 165 h 1168"/>
                <a:gd name="T32" fmla="*/ 909 w 1398"/>
                <a:gd name="T33" fmla="*/ 189 h 1168"/>
                <a:gd name="T34" fmla="*/ 946 w 1398"/>
                <a:gd name="T35" fmla="*/ 216 h 1168"/>
                <a:gd name="T36" fmla="*/ 981 w 1398"/>
                <a:gd name="T37" fmla="*/ 244 h 1168"/>
                <a:gd name="T38" fmla="*/ 1049 w 1398"/>
                <a:gd name="T39" fmla="*/ 306 h 1168"/>
                <a:gd name="T40" fmla="*/ 1111 w 1398"/>
                <a:gd name="T41" fmla="*/ 372 h 1168"/>
                <a:gd name="T42" fmla="*/ 1168 w 1398"/>
                <a:gd name="T43" fmla="*/ 445 h 1168"/>
                <a:gd name="T44" fmla="*/ 1219 w 1398"/>
                <a:gd name="T45" fmla="*/ 522 h 1168"/>
                <a:gd name="T46" fmla="*/ 1242 w 1398"/>
                <a:gd name="T47" fmla="*/ 562 h 1168"/>
                <a:gd name="T48" fmla="*/ 1264 w 1398"/>
                <a:gd name="T49" fmla="*/ 603 h 1168"/>
                <a:gd name="T50" fmla="*/ 1284 w 1398"/>
                <a:gd name="T51" fmla="*/ 647 h 1168"/>
                <a:gd name="T52" fmla="*/ 1303 w 1398"/>
                <a:gd name="T53" fmla="*/ 689 h 1168"/>
                <a:gd name="T54" fmla="*/ 1320 w 1398"/>
                <a:gd name="T55" fmla="*/ 734 h 1168"/>
                <a:gd name="T56" fmla="*/ 1337 w 1398"/>
                <a:gd name="T57" fmla="*/ 779 h 1168"/>
                <a:gd name="T58" fmla="*/ 1350 w 1398"/>
                <a:gd name="T59" fmla="*/ 824 h 1168"/>
                <a:gd name="T60" fmla="*/ 1362 w 1398"/>
                <a:gd name="T61" fmla="*/ 871 h 1168"/>
                <a:gd name="T62" fmla="*/ 1373 w 1398"/>
                <a:gd name="T63" fmla="*/ 919 h 1168"/>
                <a:gd name="T64" fmla="*/ 1382 w 1398"/>
                <a:gd name="T65" fmla="*/ 967 h 1168"/>
                <a:gd name="T66" fmla="*/ 1389 w 1398"/>
                <a:gd name="T67" fmla="*/ 1017 h 1168"/>
                <a:gd name="T68" fmla="*/ 1394 w 1398"/>
                <a:gd name="T69" fmla="*/ 1067 h 1168"/>
                <a:gd name="T70" fmla="*/ 1397 w 1398"/>
                <a:gd name="T71" fmla="*/ 1117 h 1168"/>
                <a:gd name="T72" fmla="*/ 1398 w 1398"/>
                <a:gd name="T73" fmla="*/ 1168 h 1168"/>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398"/>
                <a:gd name="T112" fmla="*/ 0 h 1168"/>
                <a:gd name="T113" fmla="*/ 1398 w 1398"/>
                <a:gd name="T114" fmla="*/ 1168 h 1168"/>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398" h="1168">
                  <a:moveTo>
                    <a:pt x="0" y="47"/>
                  </a:moveTo>
                  <a:lnTo>
                    <a:pt x="73" y="27"/>
                  </a:lnTo>
                  <a:lnTo>
                    <a:pt x="145" y="14"/>
                  </a:lnTo>
                  <a:lnTo>
                    <a:pt x="217" y="5"/>
                  </a:lnTo>
                  <a:lnTo>
                    <a:pt x="291" y="0"/>
                  </a:lnTo>
                  <a:lnTo>
                    <a:pt x="363" y="2"/>
                  </a:lnTo>
                  <a:lnTo>
                    <a:pt x="436" y="8"/>
                  </a:lnTo>
                  <a:lnTo>
                    <a:pt x="507" y="18"/>
                  </a:lnTo>
                  <a:lnTo>
                    <a:pt x="577" y="35"/>
                  </a:lnTo>
                  <a:lnTo>
                    <a:pt x="623" y="49"/>
                  </a:lnTo>
                  <a:lnTo>
                    <a:pt x="666" y="64"/>
                  </a:lnTo>
                  <a:lnTo>
                    <a:pt x="710" y="80"/>
                  </a:lnTo>
                  <a:lnTo>
                    <a:pt x="751" y="98"/>
                  </a:lnTo>
                  <a:lnTo>
                    <a:pt x="793" y="118"/>
                  </a:lnTo>
                  <a:lnTo>
                    <a:pt x="832" y="140"/>
                  </a:lnTo>
                  <a:lnTo>
                    <a:pt x="871" y="165"/>
                  </a:lnTo>
                  <a:lnTo>
                    <a:pt x="909" y="189"/>
                  </a:lnTo>
                  <a:lnTo>
                    <a:pt x="946" y="216"/>
                  </a:lnTo>
                  <a:lnTo>
                    <a:pt x="981" y="244"/>
                  </a:lnTo>
                  <a:lnTo>
                    <a:pt x="1049" y="306"/>
                  </a:lnTo>
                  <a:lnTo>
                    <a:pt x="1111" y="372"/>
                  </a:lnTo>
                  <a:lnTo>
                    <a:pt x="1168" y="445"/>
                  </a:lnTo>
                  <a:lnTo>
                    <a:pt x="1219" y="522"/>
                  </a:lnTo>
                  <a:lnTo>
                    <a:pt x="1242" y="562"/>
                  </a:lnTo>
                  <a:lnTo>
                    <a:pt x="1264" y="603"/>
                  </a:lnTo>
                  <a:lnTo>
                    <a:pt x="1284" y="647"/>
                  </a:lnTo>
                  <a:lnTo>
                    <a:pt x="1303" y="689"/>
                  </a:lnTo>
                  <a:lnTo>
                    <a:pt x="1320" y="734"/>
                  </a:lnTo>
                  <a:lnTo>
                    <a:pt x="1337" y="779"/>
                  </a:lnTo>
                  <a:lnTo>
                    <a:pt x="1350" y="824"/>
                  </a:lnTo>
                  <a:lnTo>
                    <a:pt x="1362" y="871"/>
                  </a:lnTo>
                  <a:lnTo>
                    <a:pt x="1373" y="919"/>
                  </a:lnTo>
                  <a:lnTo>
                    <a:pt x="1382" y="967"/>
                  </a:lnTo>
                  <a:lnTo>
                    <a:pt x="1389" y="1017"/>
                  </a:lnTo>
                  <a:lnTo>
                    <a:pt x="1394" y="1067"/>
                  </a:lnTo>
                  <a:lnTo>
                    <a:pt x="1397" y="1117"/>
                  </a:lnTo>
                  <a:lnTo>
                    <a:pt x="1398" y="1168"/>
                  </a:lnTo>
                </a:path>
              </a:pathLst>
            </a:custGeom>
            <a:noFill/>
            <a:ln w="14288">
              <a:solidFill>
                <a:srgbClr val="000000"/>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217218" name="Line 130">
              <a:extLst>
                <a:ext uri="{FF2B5EF4-FFF2-40B4-BE49-F238E27FC236}">
                  <a16:creationId xmlns:a16="http://schemas.microsoft.com/office/drawing/2014/main" id="{F3FF1505-048F-83B9-90E0-40974D405C41}"/>
                </a:ext>
              </a:extLst>
            </p:cNvPr>
            <p:cNvSpPr>
              <a:spLocks noChangeShapeType="1"/>
            </p:cNvSpPr>
            <p:nvPr/>
          </p:nvSpPr>
          <p:spPr bwMode="auto">
            <a:xfrm>
              <a:off x="2110" y="1460"/>
              <a:ext cx="2372" cy="1"/>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7219" name="Line 131">
              <a:extLst>
                <a:ext uri="{FF2B5EF4-FFF2-40B4-BE49-F238E27FC236}">
                  <a16:creationId xmlns:a16="http://schemas.microsoft.com/office/drawing/2014/main" id="{7F68995E-183F-2900-8803-7D2A6548C0F2}"/>
                </a:ext>
              </a:extLst>
            </p:cNvPr>
            <p:cNvSpPr>
              <a:spLocks noChangeShapeType="1"/>
            </p:cNvSpPr>
            <p:nvPr/>
          </p:nvSpPr>
          <p:spPr bwMode="auto">
            <a:xfrm>
              <a:off x="4482" y="1460"/>
              <a:ext cx="1" cy="2259"/>
            </a:xfrm>
            <a:prstGeom prst="line">
              <a:avLst/>
            </a:prstGeom>
            <a:noFill/>
            <a:ln w="14288">
              <a:solidFill>
                <a:srgbClr val="000000"/>
              </a:solidFill>
              <a:round/>
              <a:headEnd/>
              <a:tailEnd/>
            </a:ln>
            <a:extLst>
              <a:ext uri="{909E8E84-426E-40DD-AFC4-6F175D3DCCD1}">
                <a14:hiddenFill xmlns:a14="http://schemas.microsoft.com/office/drawing/2010/main">
                  <a:noFill/>
                </a14:hiddenFill>
              </a:ext>
            </a:extLst>
          </p:spPr>
          <p:txBody>
            <a:bodyPr/>
            <a:lstStyle/>
            <a:p>
              <a:endParaRPr lang="en-US"/>
            </a:p>
          </p:txBody>
        </p:sp>
      </p:grpSp>
      <p:sp>
        <p:nvSpPr>
          <p:cNvPr id="217094" name="Text Box 132">
            <a:extLst>
              <a:ext uri="{FF2B5EF4-FFF2-40B4-BE49-F238E27FC236}">
                <a16:creationId xmlns:a16="http://schemas.microsoft.com/office/drawing/2014/main" id="{27B0A51C-ACA7-C7BB-46BC-DD954AD4761B}"/>
              </a:ext>
            </a:extLst>
          </p:cNvPr>
          <p:cNvSpPr txBox="1">
            <a:spLocks noChangeArrowheads="1"/>
          </p:cNvSpPr>
          <p:nvPr/>
        </p:nvSpPr>
        <p:spPr bwMode="auto">
          <a:xfrm>
            <a:off x="5791200" y="6096000"/>
            <a:ext cx="669925"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Roses</a:t>
            </a:r>
          </a:p>
        </p:txBody>
      </p:sp>
    </p:spTree>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9137" name="Slide Number Placeholder 3">
            <a:extLst>
              <a:ext uri="{FF2B5EF4-FFF2-40B4-BE49-F238E27FC236}">
                <a16:creationId xmlns:a16="http://schemas.microsoft.com/office/drawing/2014/main" id="{53CEBF98-DDCA-A736-19A5-D51F54625B8A}"/>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F070B74D-FFB0-A145-8C8C-3A2471006628}" type="slidenum">
              <a:rPr lang="en-US" altLang="en-US" sz="1200" smtClean="0">
                <a:latin typeface="Verdana" panose="020B0604030504040204" pitchFamily="34" charset="0"/>
              </a:rPr>
              <a:pPr>
                <a:spcBef>
                  <a:spcPct val="0"/>
                </a:spcBef>
                <a:buFontTx/>
                <a:buNone/>
              </a:pPr>
              <a:t>98</a:t>
            </a:fld>
            <a:endParaRPr lang="en-US" altLang="en-US" sz="1200">
              <a:latin typeface="Verdana" panose="020B0604030504040204" pitchFamily="34" charset="0"/>
            </a:endParaRPr>
          </a:p>
        </p:txBody>
      </p:sp>
      <p:sp>
        <p:nvSpPr>
          <p:cNvPr id="219138" name="Text Box 6">
            <a:extLst>
              <a:ext uri="{FF2B5EF4-FFF2-40B4-BE49-F238E27FC236}">
                <a16:creationId xmlns:a16="http://schemas.microsoft.com/office/drawing/2014/main" id="{97FBB252-FA48-55E0-8403-4D223E032774}"/>
              </a:ext>
            </a:extLst>
          </p:cNvPr>
          <p:cNvSpPr txBox="1">
            <a:spLocks noChangeArrowheads="1"/>
          </p:cNvSpPr>
          <p:nvPr/>
        </p:nvSpPr>
        <p:spPr bwMode="auto">
          <a:xfrm>
            <a:off x="457200" y="5334000"/>
            <a:ext cx="128587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Mary</a:t>
            </a:r>
          </a:p>
        </p:txBody>
      </p:sp>
      <p:sp>
        <p:nvSpPr>
          <p:cNvPr id="219139" name="Rectangle 9">
            <a:extLst>
              <a:ext uri="{FF2B5EF4-FFF2-40B4-BE49-F238E27FC236}">
                <a16:creationId xmlns:a16="http://schemas.microsoft.com/office/drawing/2014/main" id="{CDD07B79-8E52-FDFE-414C-23FBADBF0810}"/>
              </a:ext>
            </a:extLst>
          </p:cNvPr>
          <p:cNvSpPr>
            <a:spLocks noGrp="1" noChangeArrowheads="1"/>
          </p:cNvSpPr>
          <p:nvPr>
            <p:ph type="title"/>
          </p:nvPr>
        </p:nvSpPr>
        <p:spPr>
          <a:xfrm>
            <a:off x="685800" y="0"/>
            <a:ext cx="7772400" cy="1447800"/>
          </a:xfrm>
          <a:noFill/>
        </p:spPr>
        <p:txBody>
          <a:bodyPr/>
          <a:lstStyle/>
          <a:p>
            <a:pPr eaLnBrk="1" hangingPunct="1"/>
            <a:r>
              <a:rPr lang="en-US" altLang="en-US"/>
              <a:t>Edgeworth Box Function:</a:t>
            </a:r>
            <a:r>
              <a:rPr lang="en-US" altLang="en-US" sz="2800"/>
              <a:t> </a:t>
            </a:r>
            <a:br>
              <a:rPr lang="en-US" altLang="en-US" sz="2800"/>
            </a:br>
            <a:r>
              <a:rPr lang="en-US" altLang="en-US" sz="2400"/>
              <a:t>Bargaining from endowment point A</a:t>
            </a:r>
          </a:p>
        </p:txBody>
      </p:sp>
      <p:sp>
        <p:nvSpPr>
          <p:cNvPr id="219140" name="Text Box 12">
            <a:extLst>
              <a:ext uri="{FF2B5EF4-FFF2-40B4-BE49-F238E27FC236}">
                <a16:creationId xmlns:a16="http://schemas.microsoft.com/office/drawing/2014/main" id="{9D4A4523-EFFE-DB33-415E-209760C006E9}"/>
              </a:ext>
            </a:extLst>
          </p:cNvPr>
          <p:cNvSpPr txBox="1">
            <a:spLocks noChangeArrowheads="1"/>
          </p:cNvSpPr>
          <p:nvPr/>
        </p:nvSpPr>
        <p:spPr bwMode="auto">
          <a:xfrm>
            <a:off x="1600200" y="5624513"/>
            <a:ext cx="3048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0</a:t>
            </a:r>
          </a:p>
        </p:txBody>
      </p:sp>
      <p:sp>
        <p:nvSpPr>
          <p:cNvPr id="219141" name="Line 2">
            <a:extLst>
              <a:ext uri="{FF2B5EF4-FFF2-40B4-BE49-F238E27FC236}">
                <a16:creationId xmlns:a16="http://schemas.microsoft.com/office/drawing/2014/main" id="{631C8CFE-60FD-4DFB-94D1-59916E191A97}"/>
              </a:ext>
            </a:extLst>
          </p:cNvPr>
          <p:cNvSpPr>
            <a:spLocks noChangeShapeType="1"/>
          </p:cNvSpPr>
          <p:nvPr/>
        </p:nvSpPr>
        <p:spPr bwMode="auto">
          <a:xfrm>
            <a:off x="1828800" y="5638800"/>
            <a:ext cx="5334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142" name="Line 3">
            <a:extLst>
              <a:ext uri="{FF2B5EF4-FFF2-40B4-BE49-F238E27FC236}">
                <a16:creationId xmlns:a16="http://schemas.microsoft.com/office/drawing/2014/main" id="{4EB677CF-A5F4-B736-C3B6-5D1B98436407}"/>
              </a:ext>
            </a:extLst>
          </p:cNvPr>
          <p:cNvSpPr>
            <a:spLocks noChangeShapeType="1"/>
          </p:cNvSpPr>
          <p:nvPr/>
        </p:nvSpPr>
        <p:spPr bwMode="auto">
          <a:xfrm flipV="1">
            <a:off x="7162800" y="1997075"/>
            <a:ext cx="0" cy="36417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143" name="Line 4">
            <a:extLst>
              <a:ext uri="{FF2B5EF4-FFF2-40B4-BE49-F238E27FC236}">
                <a16:creationId xmlns:a16="http://schemas.microsoft.com/office/drawing/2014/main" id="{FBDD2BC3-0708-4F09-3B8B-32235C6464EB}"/>
              </a:ext>
            </a:extLst>
          </p:cNvPr>
          <p:cNvSpPr>
            <a:spLocks noChangeShapeType="1"/>
          </p:cNvSpPr>
          <p:nvPr/>
        </p:nvSpPr>
        <p:spPr bwMode="auto">
          <a:xfrm flipH="1">
            <a:off x="1828800" y="1997075"/>
            <a:ext cx="5334000"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144" name="Line 5">
            <a:extLst>
              <a:ext uri="{FF2B5EF4-FFF2-40B4-BE49-F238E27FC236}">
                <a16:creationId xmlns:a16="http://schemas.microsoft.com/office/drawing/2014/main" id="{6F522612-DAD2-FCBA-D09B-9EA06A04E4D0}"/>
              </a:ext>
            </a:extLst>
          </p:cNvPr>
          <p:cNvSpPr>
            <a:spLocks noChangeShapeType="1"/>
          </p:cNvSpPr>
          <p:nvPr/>
        </p:nvSpPr>
        <p:spPr bwMode="auto">
          <a:xfrm flipV="1">
            <a:off x="1828800" y="1997075"/>
            <a:ext cx="0" cy="3641725"/>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19145" name="Text Box 7">
            <a:extLst>
              <a:ext uri="{FF2B5EF4-FFF2-40B4-BE49-F238E27FC236}">
                <a16:creationId xmlns:a16="http://schemas.microsoft.com/office/drawing/2014/main" id="{922C920B-99EC-16B8-2D72-8400F928662D}"/>
              </a:ext>
            </a:extLst>
          </p:cNvPr>
          <p:cNvSpPr txBox="1">
            <a:spLocks noChangeArrowheads="1"/>
          </p:cNvSpPr>
          <p:nvPr/>
        </p:nvSpPr>
        <p:spPr bwMode="auto">
          <a:xfrm>
            <a:off x="7299325" y="1600200"/>
            <a:ext cx="7667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Bess</a:t>
            </a:r>
          </a:p>
        </p:txBody>
      </p:sp>
      <p:sp>
        <p:nvSpPr>
          <p:cNvPr id="219146" name="Text Box 8">
            <a:extLst>
              <a:ext uri="{FF2B5EF4-FFF2-40B4-BE49-F238E27FC236}">
                <a16:creationId xmlns:a16="http://schemas.microsoft.com/office/drawing/2014/main" id="{0C878913-70DF-C2E9-0401-01DFB65C67E0}"/>
              </a:ext>
            </a:extLst>
          </p:cNvPr>
          <p:cNvSpPr txBox="1">
            <a:spLocks noChangeArrowheads="1"/>
          </p:cNvSpPr>
          <p:nvPr/>
        </p:nvSpPr>
        <p:spPr bwMode="auto">
          <a:xfrm>
            <a:off x="2574925" y="2838450"/>
            <a:ext cx="4048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b="1">
                <a:solidFill>
                  <a:srgbClr val="FF0000"/>
                </a:solidFill>
                <a:latin typeface="Times New Roman" panose="02020603050405020304" pitchFamily="18" charset="0"/>
              </a:rPr>
              <a:t>A</a:t>
            </a:r>
          </a:p>
        </p:txBody>
      </p:sp>
      <p:sp>
        <p:nvSpPr>
          <p:cNvPr id="219147" name="Text Box 10">
            <a:extLst>
              <a:ext uri="{FF2B5EF4-FFF2-40B4-BE49-F238E27FC236}">
                <a16:creationId xmlns:a16="http://schemas.microsoft.com/office/drawing/2014/main" id="{D1175BB7-FC0B-25F3-62A3-26AEA84C36F7}"/>
              </a:ext>
            </a:extLst>
          </p:cNvPr>
          <p:cNvSpPr txBox="1">
            <a:spLocks noChangeArrowheads="1"/>
          </p:cNvSpPr>
          <p:nvPr/>
        </p:nvSpPr>
        <p:spPr bwMode="auto">
          <a:xfrm>
            <a:off x="3413125" y="2128838"/>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p>
        </p:txBody>
      </p:sp>
      <p:sp>
        <p:nvSpPr>
          <p:cNvPr id="219148" name="Text Box 11">
            <a:extLst>
              <a:ext uri="{FF2B5EF4-FFF2-40B4-BE49-F238E27FC236}">
                <a16:creationId xmlns:a16="http://schemas.microsoft.com/office/drawing/2014/main" id="{A7F8606B-4FFF-C71E-6836-D71FE4F41E14}"/>
              </a:ext>
            </a:extLst>
          </p:cNvPr>
          <p:cNvSpPr txBox="1">
            <a:spLocks noChangeArrowheads="1"/>
          </p:cNvSpPr>
          <p:nvPr/>
        </p:nvSpPr>
        <p:spPr bwMode="auto">
          <a:xfrm>
            <a:off x="2819400" y="3017838"/>
            <a:ext cx="395288" cy="396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000"/>
              <a:t> </a:t>
            </a:r>
            <a:r>
              <a:rPr lang="en-US" altLang="en-US" sz="2000" b="1">
                <a:solidFill>
                  <a:srgbClr val="FF0000"/>
                </a:solidFill>
                <a:sym typeface="Symbol" pitchFamily="2" charset="2"/>
              </a:rPr>
              <a:t></a:t>
            </a:r>
          </a:p>
        </p:txBody>
      </p:sp>
      <p:sp>
        <p:nvSpPr>
          <p:cNvPr id="219149" name="Text Box 13">
            <a:extLst>
              <a:ext uri="{FF2B5EF4-FFF2-40B4-BE49-F238E27FC236}">
                <a16:creationId xmlns:a16="http://schemas.microsoft.com/office/drawing/2014/main" id="{AD3D55AD-CD35-2E57-549C-B331E6885141}"/>
              </a:ext>
            </a:extLst>
          </p:cNvPr>
          <p:cNvSpPr txBox="1">
            <a:spLocks noChangeArrowheads="1"/>
          </p:cNvSpPr>
          <p:nvPr/>
        </p:nvSpPr>
        <p:spPr bwMode="auto">
          <a:xfrm>
            <a:off x="7070725" y="1692275"/>
            <a:ext cx="2857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0</a:t>
            </a:r>
          </a:p>
        </p:txBody>
      </p:sp>
    </p:spTree>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1185" name="Slide Number Placeholder 3">
            <a:extLst>
              <a:ext uri="{FF2B5EF4-FFF2-40B4-BE49-F238E27FC236}">
                <a16:creationId xmlns:a16="http://schemas.microsoft.com/office/drawing/2014/main" id="{E5008EB6-665F-DF65-042A-8FE9F81D7C87}"/>
              </a:ext>
            </a:extLst>
          </p:cNvPr>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fld id="{AF6C7889-5FB5-4D43-A012-A4655875870B}" type="slidenum">
              <a:rPr lang="en-US" altLang="en-US" sz="1200" smtClean="0">
                <a:latin typeface="Verdana" panose="020B0604030504040204" pitchFamily="34" charset="0"/>
              </a:rPr>
              <a:pPr>
                <a:spcBef>
                  <a:spcPct val="0"/>
                </a:spcBef>
                <a:buFontTx/>
                <a:buNone/>
              </a:pPr>
              <a:t>99</a:t>
            </a:fld>
            <a:endParaRPr lang="en-US" altLang="en-US" sz="1200">
              <a:latin typeface="Verdana" panose="020B0604030504040204" pitchFamily="34" charset="0"/>
            </a:endParaRPr>
          </a:p>
        </p:txBody>
      </p:sp>
      <p:sp>
        <p:nvSpPr>
          <p:cNvPr id="221186" name="Rectangle 11">
            <a:extLst>
              <a:ext uri="{FF2B5EF4-FFF2-40B4-BE49-F238E27FC236}">
                <a16:creationId xmlns:a16="http://schemas.microsoft.com/office/drawing/2014/main" id="{9B41BC40-903E-F199-08E0-AE4726961539}"/>
              </a:ext>
            </a:extLst>
          </p:cNvPr>
          <p:cNvSpPr>
            <a:spLocks noGrp="1" noChangeArrowheads="1"/>
          </p:cNvSpPr>
          <p:nvPr>
            <p:ph type="title"/>
          </p:nvPr>
        </p:nvSpPr>
        <p:spPr>
          <a:xfrm>
            <a:off x="685800" y="0"/>
            <a:ext cx="7772400" cy="1447800"/>
          </a:xfrm>
          <a:noFill/>
        </p:spPr>
        <p:txBody>
          <a:bodyPr/>
          <a:lstStyle/>
          <a:p>
            <a:pPr eaLnBrk="1" hangingPunct="1"/>
            <a:r>
              <a:rPr lang="en-US" altLang="en-US"/>
              <a:t>Edgeworth Box Function: </a:t>
            </a:r>
            <a:br>
              <a:rPr lang="en-US" altLang="en-US"/>
            </a:br>
            <a:r>
              <a:rPr lang="en-US" altLang="en-US" sz="2400"/>
              <a:t>Bargaining from endowment point A</a:t>
            </a:r>
          </a:p>
        </p:txBody>
      </p:sp>
      <p:sp>
        <p:nvSpPr>
          <p:cNvPr id="221187" name="Line 2">
            <a:extLst>
              <a:ext uri="{FF2B5EF4-FFF2-40B4-BE49-F238E27FC236}">
                <a16:creationId xmlns:a16="http://schemas.microsoft.com/office/drawing/2014/main" id="{83A5B626-4486-9D63-9DA1-B67581D906F7}"/>
              </a:ext>
            </a:extLst>
          </p:cNvPr>
          <p:cNvSpPr>
            <a:spLocks noChangeShapeType="1"/>
          </p:cNvSpPr>
          <p:nvPr/>
        </p:nvSpPr>
        <p:spPr bwMode="auto">
          <a:xfrm>
            <a:off x="1520825" y="6608763"/>
            <a:ext cx="56784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188" name="Line 3">
            <a:extLst>
              <a:ext uri="{FF2B5EF4-FFF2-40B4-BE49-F238E27FC236}">
                <a16:creationId xmlns:a16="http://schemas.microsoft.com/office/drawing/2014/main" id="{EDB99760-D5F7-19C5-91C1-CE3DB14486FC}"/>
              </a:ext>
            </a:extLst>
          </p:cNvPr>
          <p:cNvSpPr>
            <a:spLocks noChangeShapeType="1"/>
          </p:cNvSpPr>
          <p:nvPr/>
        </p:nvSpPr>
        <p:spPr bwMode="auto">
          <a:xfrm flipV="1">
            <a:off x="7199313" y="2219325"/>
            <a:ext cx="0" cy="43894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189" name="Line 4">
            <a:extLst>
              <a:ext uri="{FF2B5EF4-FFF2-40B4-BE49-F238E27FC236}">
                <a16:creationId xmlns:a16="http://schemas.microsoft.com/office/drawing/2014/main" id="{4F1630D6-00C4-6EB3-4661-C3DF06775F80}"/>
              </a:ext>
            </a:extLst>
          </p:cNvPr>
          <p:cNvSpPr>
            <a:spLocks noChangeShapeType="1"/>
          </p:cNvSpPr>
          <p:nvPr/>
        </p:nvSpPr>
        <p:spPr bwMode="auto">
          <a:xfrm flipH="1">
            <a:off x="1520825" y="2219325"/>
            <a:ext cx="5678488"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190" name="Line 5">
            <a:extLst>
              <a:ext uri="{FF2B5EF4-FFF2-40B4-BE49-F238E27FC236}">
                <a16:creationId xmlns:a16="http://schemas.microsoft.com/office/drawing/2014/main" id="{6250ED77-EB0E-79A9-37E3-B7E0ED026F6A}"/>
              </a:ext>
            </a:extLst>
          </p:cNvPr>
          <p:cNvSpPr>
            <a:spLocks noChangeShapeType="1"/>
          </p:cNvSpPr>
          <p:nvPr/>
        </p:nvSpPr>
        <p:spPr bwMode="auto">
          <a:xfrm flipV="1">
            <a:off x="1520825" y="2219325"/>
            <a:ext cx="0" cy="4389438"/>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21191" name="Text Box 6">
            <a:extLst>
              <a:ext uri="{FF2B5EF4-FFF2-40B4-BE49-F238E27FC236}">
                <a16:creationId xmlns:a16="http://schemas.microsoft.com/office/drawing/2014/main" id="{A49FDE98-8DAF-92A2-3A77-298182891415}"/>
              </a:ext>
            </a:extLst>
          </p:cNvPr>
          <p:cNvSpPr txBox="1">
            <a:spLocks noChangeArrowheads="1"/>
          </p:cNvSpPr>
          <p:nvPr/>
        </p:nvSpPr>
        <p:spPr bwMode="auto">
          <a:xfrm>
            <a:off x="466725" y="6257925"/>
            <a:ext cx="137001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Mary</a:t>
            </a:r>
          </a:p>
        </p:txBody>
      </p:sp>
      <p:sp>
        <p:nvSpPr>
          <p:cNvPr id="221192" name="Text Box 7">
            <a:extLst>
              <a:ext uri="{FF2B5EF4-FFF2-40B4-BE49-F238E27FC236}">
                <a16:creationId xmlns:a16="http://schemas.microsoft.com/office/drawing/2014/main" id="{830738C5-CAD3-127A-892A-0AE950BB4FE5}"/>
              </a:ext>
            </a:extLst>
          </p:cNvPr>
          <p:cNvSpPr txBox="1">
            <a:spLocks noChangeArrowheads="1"/>
          </p:cNvSpPr>
          <p:nvPr/>
        </p:nvSpPr>
        <p:spPr bwMode="auto">
          <a:xfrm>
            <a:off x="7345363" y="1739900"/>
            <a:ext cx="7667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a:latin typeface="Times New Roman" panose="02020603050405020304" pitchFamily="18" charset="0"/>
              </a:rPr>
              <a:t>Bess</a:t>
            </a:r>
          </a:p>
        </p:txBody>
      </p:sp>
      <p:sp>
        <p:nvSpPr>
          <p:cNvPr id="221193" name="Text Box 10">
            <a:extLst>
              <a:ext uri="{FF2B5EF4-FFF2-40B4-BE49-F238E27FC236}">
                <a16:creationId xmlns:a16="http://schemas.microsoft.com/office/drawing/2014/main" id="{7847E1A9-8A82-72C6-DCB7-FC9E83E18362}"/>
              </a:ext>
            </a:extLst>
          </p:cNvPr>
          <p:cNvSpPr txBox="1">
            <a:spLocks noChangeArrowheads="1"/>
          </p:cNvSpPr>
          <p:nvPr/>
        </p:nvSpPr>
        <p:spPr bwMode="auto">
          <a:xfrm>
            <a:off x="2316163" y="3232150"/>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eaLnBrk="1" hangingPunct="1">
              <a:spcBef>
                <a:spcPct val="0"/>
              </a:spcBef>
              <a:buFontTx/>
              <a:buNone/>
            </a:pPr>
            <a:r>
              <a:rPr lang="en-US" altLang="en-US" sz="2400" b="1">
                <a:solidFill>
                  <a:srgbClr val="FF0000"/>
                </a:solidFill>
                <a:latin typeface="Times New Roman" panose="02020603050405020304" pitchFamily="18" charset="0"/>
              </a:rPr>
              <a:t>A</a:t>
            </a:r>
          </a:p>
        </p:txBody>
      </p:sp>
      <p:sp>
        <p:nvSpPr>
          <p:cNvPr id="221194" name="Text Box 12">
            <a:extLst>
              <a:ext uri="{FF2B5EF4-FFF2-40B4-BE49-F238E27FC236}">
                <a16:creationId xmlns:a16="http://schemas.microsoft.com/office/drawing/2014/main" id="{B99E0E41-AEDD-D6F0-3408-2D0770152486}"/>
              </a:ext>
            </a:extLst>
          </p:cNvPr>
          <p:cNvSpPr txBox="1">
            <a:spLocks noChangeArrowheads="1"/>
          </p:cNvSpPr>
          <p:nvPr/>
        </p:nvSpPr>
        <p:spPr bwMode="auto">
          <a:xfrm>
            <a:off x="3208338" y="2376488"/>
            <a:ext cx="1841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endParaRPr lang="en-US" altLang="en-US" sz="1600"/>
          </a:p>
        </p:txBody>
      </p:sp>
      <p:sp>
        <p:nvSpPr>
          <p:cNvPr id="221195" name="Text Box 13">
            <a:extLst>
              <a:ext uri="{FF2B5EF4-FFF2-40B4-BE49-F238E27FC236}">
                <a16:creationId xmlns:a16="http://schemas.microsoft.com/office/drawing/2014/main" id="{67DD9C96-0D6B-5C45-CEA1-00D747CC8D5F}"/>
              </a:ext>
            </a:extLst>
          </p:cNvPr>
          <p:cNvSpPr txBox="1">
            <a:spLocks noChangeArrowheads="1"/>
          </p:cNvSpPr>
          <p:nvPr/>
        </p:nvSpPr>
        <p:spPr bwMode="auto">
          <a:xfrm>
            <a:off x="2576513" y="3448050"/>
            <a:ext cx="420687"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b="1">
                <a:solidFill>
                  <a:srgbClr val="FF0000"/>
                </a:solidFill>
              </a:rPr>
              <a:t> </a:t>
            </a:r>
            <a:r>
              <a:rPr lang="en-US" altLang="en-US" sz="1600" b="1">
                <a:solidFill>
                  <a:srgbClr val="FF0000"/>
                </a:solidFill>
                <a:sym typeface="Symbol" pitchFamily="2" charset="2"/>
              </a:rPr>
              <a:t></a:t>
            </a:r>
          </a:p>
        </p:txBody>
      </p:sp>
      <p:sp>
        <p:nvSpPr>
          <p:cNvPr id="221196" name="Text Box 14">
            <a:extLst>
              <a:ext uri="{FF2B5EF4-FFF2-40B4-BE49-F238E27FC236}">
                <a16:creationId xmlns:a16="http://schemas.microsoft.com/office/drawing/2014/main" id="{4AF6591B-4C3C-358B-67E9-9192EB710220}"/>
              </a:ext>
            </a:extLst>
          </p:cNvPr>
          <p:cNvSpPr txBox="1">
            <a:spLocks noChangeArrowheads="1"/>
          </p:cNvSpPr>
          <p:nvPr/>
        </p:nvSpPr>
        <p:spPr bwMode="auto">
          <a:xfrm>
            <a:off x="1358900" y="6521450"/>
            <a:ext cx="449263"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0</a:t>
            </a:r>
          </a:p>
        </p:txBody>
      </p:sp>
      <p:sp>
        <p:nvSpPr>
          <p:cNvPr id="221197" name="Text Box 15">
            <a:extLst>
              <a:ext uri="{FF2B5EF4-FFF2-40B4-BE49-F238E27FC236}">
                <a16:creationId xmlns:a16="http://schemas.microsoft.com/office/drawing/2014/main" id="{4885877C-592D-9D3F-4DE7-0FE35F2764C9}"/>
              </a:ext>
            </a:extLst>
          </p:cNvPr>
          <p:cNvSpPr txBox="1">
            <a:spLocks noChangeArrowheads="1"/>
          </p:cNvSpPr>
          <p:nvPr/>
        </p:nvSpPr>
        <p:spPr bwMode="auto">
          <a:xfrm>
            <a:off x="7102475" y="1851025"/>
            <a:ext cx="28575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1600">
                <a:latin typeface="Times New Roman" panose="02020603050405020304" pitchFamily="18" charset="0"/>
              </a:rPr>
              <a:t>0</a:t>
            </a:r>
          </a:p>
        </p:txBody>
      </p:sp>
      <p:sp>
        <p:nvSpPr>
          <p:cNvPr id="221198" name="Line 16">
            <a:extLst>
              <a:ext uri="{FF2B5EF4-FFF2-40B4-BE49-F238E27FC236}">
                <a16:creationId xmlns:a16="http://schemas.microsoft.com/office/drawing/2014/main" id="{1C4CB327-A32F-D751-A0F6-AF6549B97564}"/>
              </a:ext>
            </a:extLst>
          </p:cNvPr>
          <p:cNvSpPr>
            <a:spLocks noChangeShapeType="1"/>
          </p:cNvSpPr>
          <p:nvPr/>
        </p:nvSpPr>
        <p:spPr bwMode="auto">
          <a:xfrm flipH="1">
            <a:off x="1520825" y="3624263"/>
            <a:ext cx="1298575"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21199" name="Line 17">
            <a:extLst>
              <a:ext uri="{FF2B5EF4-FFF2-40B4-BE49-F238E27FC236}">
                <a16:creationId xmlns:a16="http://schemas.microsoft.com/office/drawing/2014/main" id="{4C1BCA4B-F6BA-ED6A-FC36-BEB122276958}"/>
              </a:ext>
            </a:extLst>
          </p:cNvPr>
          <p:cNvSpPr>
            <a:spLocks noChangeShapeType="1"/>
          </p:cNvSpPr>
          <p:nvPr/>
        </p:nvSpPr>
        <p:spPr bwMode="auto">
          <a:xfrm>
            <a:off x="2738438" y="3624263"/>
            <a:ext cx="0" cy="298450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21200" name="Line 18">
            <a:extLst>
              <a:ext uri="{FF2B5EF4-FFF2-40B4-BE49-F238E27FC236}">
                <a16:creationId xmlns:a16="http://schemas.microsoft.com/office/drawing/2014/main" id="{45C9E4AB-6286-4188-FCBA-1CE335D0FFB5}"/>
              </a:ext>
            </a:extLst>
          </p:cNvPr>
          <p:cNvSpPr>
            <a:spLocks noChangeShapeType="1"/>
          </p:cNvSpPr>
          <p:nvPr/>
        </p:nvSpPr>
        <p:spPr bwMode="auto">
          <a:xfrm flipV="1">
            <a:off x="1684338" y="3711575"/>
            <a:ext cx="0" cy="2809875"/>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21201" name="Line 19">
            <a:extLst>
              <a:ext uri="{FF2B5EF4-FFF2-40B4-BE49-F238E27FC236}">
                <a16:creationId xmlns:a16="http://schemas.microsoft.com/office/drawing/2014/main" id="{CD80C7D3-40DD-4D37-1447-CFB3DE944006}"/>
              </a:ext>
            </a:extLst>
          </p:cNvPr>
          <p:cNvSpPr>
            <a:spLocks noChangeShapeType="1"/>
          </p:cNvSpPr>
          <p:nvPr/>
        </p:nvSpPr>
        <p:spPr bwMode="auto">
          <a:xfrm>
            <a:off x="1765300" y="6521450"/>
            <a:ext cx="892175" cy="0"/>
          </a:xfrm>
          <a:prstGeom prst="line">
            <a:avLst/>
          </a:prstGeom>
          <a:noFill/>
          <a:ln w="38100">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21202" name="Line 20">
            <a:extLst>
              <a:ext uri="{FF2B5EF4-FFF2-40B4-BE49-F238E27FC236}">
                <a16:creationId xmlns:a16="http://schemas.microsoft.com/office/drawing/2014/main" id="{03E36D70-E9DA-7C55-7157-15831F31E055}"/>
              </a:ext>
            </a:extLst>
          </p:cNvPr>
          <p:cNvSpPr>
            <a:spLocks noChangeShapeType="1"/>
          </p:cNvSpPr>
          <p:nvPr/>
        </p:nvSpPr>
        <p:spPr bwMode="auto">
          <a:xfrm flipV="1">
            <a:off x="2738438" y="2219325"/>
            <a:ext cx="0" cy="1404938"/>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21203" name="Line 21">
            <a:extLst>
              <a:ext uri="{FF2B5EF4-FFF2-40B4-BE49-F238E27FC236}">
                <a16:creationId xmlns:a16="http://schemas.microsoft.com/office/drawing/2014/main" id="{068E8A67-0712-2E91-E5AE-4753EAA7B1E0}"/>
              </a:ext>
            </a:extLst>
          </p:cNvPr>
          <p:cNvSpPr>
            <a:spLocks noChangeShapeType="1"/>
          </p:cNvSpPr>
          <p:nvPr/>
        </p:nvSpPr>
        <p:spPr bwMode="auto">
          <a:xfrm>
            <a:off x="2657475" y="3624263"/>
            <a:ext cx="4541838" cy="0"/>
          </a:xfrm>
          <a:prstGeom prst="line">
            <a:avLst/>
          </a:prstGeom>
          <a:noFill/>
          <a:ln w="9525">
            <a:solidFill>
              <a:schemeClr val="tx1"/>
            </a:solidFill>
            <a:prstDash val="dash"/>
            <a:round/>
            <a:headEnd/>
            <a:tailEnd/>
          </a:ln>
          <a:extLst>
            <a:ext uri="{909E8E84-426E-40DD-AFC4-6F175D3DCCD1}">
              <a14:hiddenFill xmlns:a14="http://schemas.microsoft.com/office/drawing/2010/main">
                <a:noFill/>
              </a14:hiddenFill>
            </a:ext>
          </a:extLst>
        </p:spPr>
        <p:txBody>
          <a:bodyPr/>
          <a:lstStyle/>
          <a:p>
            <a:endParaRPr lang="en-US"/>
          </a:p>
        </p:txBody>
      </p:sp>
      <p:sp>
        <p:nvSpPr>
          <p:cNvPr id="221204" name="Line 22">
            <a:extLst>
              <a:ext uri="{FF2B5EF4-FFF2-40B4-BE49-F238E27FC236}">
                <a16:creationId xmlns:a16="http://schemas.microsoft.com/office/drawing/2014/main" id="{A84F5B90-80E8-4AD0-CE04-A4B8A4EB1523}"/>
              </a:ext>
            </a:extLst>
          </p:cNvPr>
          <p:cNvSpPr>
            <a:spLocks noChangeShapeType="1"/>
          </p:cNvSpPr>
          <p:nvPr/>
        </p:nvSpPr>
        <p:spPr bwMode="auto">
          <a:xfrm flipH="1">
            <a:off x="2819400" y="2395538"/>
            <a:ext cx="4217988" cy="0"/>
          </a:xfrm>
          <a:prstGeom prst="line">
            <a:avLst/>
          </a:prstGeom>
          <a:noFill/>
          <a:ln w="28575">
            <a:solidFill>
              <a:srgbClr val="FF0000"/>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21205" name="Line 23">
            <a:extLst>
              <a:ext uri="{FF2B5EF4-FFF2-40B4-BE49-F238E27FC236}">
                <a16:creationId xmlns:a16="http://schemas.microsoft.com/office/drawing/2014/main" id="{CAC26290-C42C-B5A3-2BAC-6F8068D62139}"/>
              </a:ext>
            </a:extLst>
          </p:cNvPr>
          <p:cNvSpPr>
            <a:spLocks noChangeShapeType="1"/>
          </p:cNvSpPr>
          <p:nvPr/>
        </p:nvSpPr>
        <p:spPr bwMode="auto">
          <a:xfrm>
            <a:off x="7010400" y="2514600"/>
            <a:ext cx="0" cy="965200"/>
          </a:xfrm>
          <a:prstGeom prst="line">
            <a:avLst/>
          </a:prstGeom>
          <a:noFill/>
          <a:ln w="28575">
            <a:solidFill>
              <a:srgbClr val="0000FF"/>
            </a:solidFill>
            <a:round/>
            <a:headEnd/>
            <a:tailEnd type="triangle" w="med" len="med"/>
          </a:ln>
          <a:extLst>
            <a:ext uri="{909E8E84-426E-40DD-AFC4-6F175D3DCCD1}">
              <a14:hiddenFill xmlns:a14="http://schemas.microsoft.com/office/drawing/2010/main">
                <a:noFill/>
              </a14:hiddenFill>
            </a:ext>
          </a:extLst>
        </p:spPr>
        <p:txBody>
          <a:bodyPr/>
          <a:lstStyle/>
          <a:p>
            <a:endParaRPr lang="en-US"/>
          </a:p>
        </p:txBody>
      </p:sp>
      <p:sp>
        <p:nvSpPr>
          <p:cNvPr id="221206" name="Text Box 27">
            <a:extLst>
              <a:ext uri="{FF2B5EF4-FFF2-40B4-BE49-F238E27FC236}">
                <a16:creationId xmlns:a16="http://schemas.microsoft.com/office/drawing/2014/main" id="{13B0189D-1DEA-F4F5-B033-0C6E82FFDA42}"/>
              </a:ext>
            </a:extLst>
          </p:cNvPr>
          <p:cNvSpPr txBox="1">
            <a:spLocks noChangeArrowheads="1"/>
          </p:cNvSpPr>
          <p:nvPr/>
        </p:nvSpPr>
        <p:spPr bwMode="auto">
          <a:xfrm>
            <a:off x="2743200" y="2362200"/>
            <a:ext cx="1447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olidFill>
                  <a:srgbClr val="FF0000"/>
                </a:solidFill>
                <a:latin typeface="Times New Roman" panose="02020603050405020304" pitchFamily="18" charset="0"/>
              </a:rPr>
              <a:t>Roses</a:t>
            </a:r>
            <a:r>
              <a:rPr lang="en-US" altLang="en-US" sz="1600" b="1">
                <a:latin typeface="Times New Roman" panose="02020603050405020304" pitchFamily="18" charset="0"/>
              </a:rPr>
              <a:t>bess</a:t>
            </a:r>
          </a:p>
        </p:txBody>
      </p:sp>
      <p:sp>
        <p:nvSpPr>
          <p:cNvPr id="221207" name="Rectangle 32">
            <a:extLst>
              <a:ext uri="{FF2B5EF4-FFF2-40B4-BE49-F238E27FC236}">
                <a16:creationId xmlns:a16="http://schemas.microsoft.com/office/drawing/2014/main" id="{C17A8625-EB1D-5EE9-24CF-9FDAAB683914}"/>
              </a:ext>
            </a:extLst>
          </p:cNvPr>
          <p:cNvSpPr>
            <a:spLocks noChangeArrowheads="1"/>
          </p:cNvSpPr>
          <p:nvPr/>
        </p:nvSpPr>
        <p:spPr bwMode="auto">
          <a:xfrm>
            <a:off x="0" y="3048000"/>
            <a:ext cx="1477963"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b="1">
                <a:solidFill>
                  <a:srgbClr val="0000FF"/>
                </a:solidFill>
                <a:latin typeface="Times New Roman" panose="02020603050405020304" pitchFamily="18" charset="0"/>
              </a:rPr>
              <a:t>Mums</a:t>
            </a:r>
            <a:r>
              <a:rPr lang="en-US" altLang="en-US" sz="1600" b="1">
                <a:latin typeface="Times New Roman" panose="02020603050405020304" pitchFamily="18" charset="0"/>
              </a:rPr>
              <a:t>mary</a:t>
            </a:r>
          </a:p>
        </p:txBody>
      </p:sp>
      <p:sp>
        <p:nvSpPr>
          <p:cNvPr id="221208" name="Text Box 33">
            <a:extLst>
              <a:ext uri="{FF2B5EF4-FFF2-40B4-BE49-F238E27FC236}">
                <a16:creationId xmlns:a16="http://schemas.microsoft.com/office/drawing/2014/main" id="{0F7F0D72-773A-AAE7-B4A9-4B416304A120}"/>
              </a:ext>
            </a:extLst>
          </p:cNvPr>
          <p:cNvSpPr txBox="1">
            <a:spLocks noChangeArrowheads="1"/>
          </p:cNvSpPr>
          <p:nvPr/>
        </p:nvSpPr>
        <p:spPr bwMode="auto">
          <a:xfrm>
            <a:off x="7467600" y="3203575"/>
            <a:ext cx="1389063"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b="1">
                <a:solidFill>
                  <a:schemeClr val="accent2"/>
                </a:solidFill>
                <a:latin typeface="Times New Roman" panose="02020603050405020304" pitchFamily="18" charset="0"/>
              </a:rPr>
              <a:t>Mums</a:t>
            </a:r>
            <a:r>
              <a:rPr lang="en-US" altLang="en-US" sz="1600" b="1">
                <a:latin typeface="Times New Roman" panose="02020603050405020304" pitchFamily="18" charset="0"/>
              </a:rPr>
              <a:t>bess</a:t>
            </a:r>
            <a:endParaRPr lang="en-US" altLang="en-US" sz="2400" b="1">
              <a:solidFill>
                <a:schemeClr val="accent2"/>
              </a:solidFill>
              <a:latin typeface="Times New Roman" panose="02020603050405020304" pitchFamily="18" charset="0"/>
            </a:endParaRPr>
          </a:p>
        </p:txBody>
      </p:sp>
      <p:sp>
        <p:nvSpPr>
          <p:cNvPr id="221209" name="Text Box 34">
            <a:extLst>
              <a:ext uri="{FF2B5EF4-FFF2-40B4-BE49-F238E27FC236}">
                <a16:creationId xmlns:a16="http://schemas.microsoft.com/office/drawing/2014/main" id="{E63316B4-DC82-2A19-2BC9-825DB51E4773}"/>
              </a:ext>
            </a:extLst>
          </p:cNvPr>
          <p:cNvSpPr txBox="1">
            <a:spLocks noChangeArrowheads="1"/>
          </p:cNvSpPr>
          <p:nvPr/>
        </p:nvSpPr>
        <p:spPr bwMode="auto">
          <a:xfrm>
            <a:off x="1889125" y="5908675"/>
            <a:ext cx="1317625"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ea typeface="MS PGothic" panose="020B0600070205080204" pitchFamily="34" charset="-128"/>
              </a:defRPr>
            </a:lvl1pPr>
            <a:lvl2pPr marL="742950" indent="-285750">
              <a:spcBef>
                <a:spcPct val="20000"/>
              </a:spcBef>
              <a:buChar char="–"/>
              <a:defRPr sz="2800">
                <a:solidFill>
                  <a:schemeClr val="tx1"/>
                </a:solidFill>
                <a:latin typeface="Arial" panose="020B0604020202020204" pitchFamily="34" charset="0"/>
                <a:ea typeface="MS PGothic" panose="020B0600070205080204" pitchFamily="34" charset="-128"/>
              </a:defRPr>
            </a:lvl2pPr>
            <a:lvl3pPr marL="1143000" indent="-228600">
              <a:spcBef>
                <a:spcPct val="20000"/>
              </a:spcBef>
              <a:buChar char="•"/>
              <a:defRPr sz="2400">
                <a:solidFill>
                  <a:schemeClr val="tx1"/>
                </a:solidFill>
                <a:latin typeface="Arial" panose="020B0604020202020204" pitchFamily="34" charset="0"/>
                <a:ea typeface="MS PGothic" panose="020B0600070205080204" pitchFamily="34" charset="-128"/>
              </a:defRPr>
            </a:lvl3pPr>
            <a:lvl4pPr marL="1600200" indent="-228600">
              <a:spcBef>
                <a:spcPct val="20000"/>
              </a:spcBef>
              <a:buChar char="–"/>
              <a:defRPr sz="2000">
                <a:solidFill>
                  <a:schemeClr val="tx1"/>
                </a:solidFill>
                <a:latin typeface="Arial" panose="020B0604020202020204" pitchFamily="34" charset="0"/>
                <a:ea typeface="MS PGothic" panose="020B0600070205080204" pitchFamily="34" charset="-128"/>
              </a:defRPr>
            </a:lvl4pPr>
            <a:lvl5pPr marL="2057400" indent="-228600">
              <a:spcBef>
                <a:spcPct val="20000"/>
              </a:spcBef>
              <a:buChar char="»"/>
              <a:defRPr sz="2000">
                <a:solidFill>
                  <a:schemeClr val="tx1"/>
                </a:solidFill>
                <a:latin typeface="Arial" panose="020B0604020202020204" pitchFamily="34" charset="0"/>
                <a:ea typeface="MS PGothic" panose="020B0600070205080204" pitchFamily="34" charset="-128"/>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ea typeface="MS PGothic" panose="020B0600070205080204" pitchFamily="34" charset="-128"/>
              </a:defRPr>
            </a:lvl9pPr>
          </a:lstStyle>
          <a:p>
            <a:pPr>
              <a:spcBef>
                <a:spcPct val="0"/>
              </a:spcBef>
              <a:buFontTx/>
              <a:buNone/>
            </a:pPr>
            <a:r>
              <a:rPr lang="en-US" altLang="en-US" sz="2400">
                <a:solidFill>
                  <a:srgbClr val="FF0000"/>
                </a:solidFill>
                <a:latin typeface="Times New Roman" panose="02020603050405020304" pitchFamily="18" charset="0"/>
              </a:rPr>
              <a:t>Roses</a:t>
            </a:r>
            <a:r>
              <a:rPr lang="en-US" altLang="en-US" sz="1400" b="1">
                <a:latin typeface="Times New Roman" panose="02020603050405020304" pitchFamily="18" charset="0"/>
              </a:rPr>
              <a:t>mary</a:t>
            </a:r>
          </a:p>
        </p:txBody>
      </p:sp>
    </p:spTree>
  </p:cSld>
  <p:clrMapOvr>
    <a:masterClrMapping/>
  </p:clrMapOvr>
  <p:transition/>
</p:sld>
</file>

<file path=ppt/theme/theme1.xml><?xml version="1.0" encoding="utf-8"?>
<a:theme xmlns:a="http://schemas.openxmlformats.org/drawingml/2006/main" name="Custom Design">
  <a:themeElements>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Custom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Verdana" pitchFamily="34"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smtClean="0">
            <a:ln>
              <a:noFill/>
            </a:ln>
            <a:solidFill>
              <a:schemeClr val="tx1"/>
            </a:solidFill>
            <a:effectLst/>
            <a:latin typeface="Verdana" pitchFamily="34" charset="0"/>
          </a:defRPr>
        </a:defPPr>
      </a:lstStyle>
    </a:lnDef>
  </a:objectDefaults>
  <a:extraClrSchemeLst>
    <a:extraClrScheme>
      <a:clrScheme name="Custom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Custom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Custom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Custom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Custom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Custom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Custom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Custom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Custom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Custom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Custom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Custom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26486</TotalTime>
  <Words>8778</Words>
  <Application>Microsoft Macintosh PowerPoint</Application>
  <PresentationFormat>On-screen Show (4:3)</PresentationFormat>
  <Paragraphs>6383</Paragraphs>
  <Slides>110</Slides>
  <Notes>92</Notes>
  <HiddenSlides>0</HiddenSlides>
  <MMClips>0</MMClips>
  <ScaleCrop>false</ScaleCrop>
  <HeadingPairs>
    <vt:vector size="6" baseType="variant">
      <vt:variant>
        <vt:lpstr>Fonts Used</vt:lpstr>
      </vt:variant>
      <vt:variant>
        <vt:i4>5</vt:i4>
      </vt:variant>
      <vt:variant>
        <vt:lpstr>Theme</vt:lpstr>
      </vt:variant>
      <vt:variant>
        <vt:i4>1</vt:i4>
      </vt:variant>
      <vt:variant>
        <vt:lpstr>Slide Titles</vt:lpstr>
      </vt:variant>
      <vt:variant>
        <vt:i4>110</vt:i4>
      </vt:variant>
    </vt:vector>
  </HeadingPairs>
  <TitlesOfParts>
    <vt:vector size="116" baseType="lpstr">
      <vt:lpstr>Arial</vt:lpstr>
      <vt:lpstr>Tahoma</vt:lpstr>
      <vt:lpstr>Times New Roman</vt:lpstr>
      <vt:lpstr>Verdana</vt:lpstr>
      <vt:lpstr>Wingdings</vt:lpstr>
      <vt:lpstr>Custom Design</vt:lpstr>
      <vt:lpstr>George Mason School of Law</vt:lpstr>
      <vt:lpstr> Law and Economics at George Mason</vt:lpstr>
      <vt:lpstr>What we’ll cover today</vt:lpstr>
      <vt:lpstr>The Prisoners’ Dilemma game</vt:lpstr>
      <vt:lpstr>The Paradox of the PD game</vt:lpstr>
      <vt:lpstr>Modeling PD games</vt:lpstr>
      <vt:lpstr>Modeling Two-party choices</vt:lpstr>
      <vt:lpstr>Modeling Two-party choices</vt:lpstr>
      <vt:lpstr>Modeling Two-party choices: Player 2</vt:lpstr>
      <vt:lpstr>Modeling Two-party choices Player 2</vt:lpstr>
      <vt:lpstr>Plugging in payoff numbers First number is payoff for Player 1, Second number is payoff for Player 2</vt:lpstr>
      <vt:lpstr>Defection dominates for Player 1 Suppose Player 1 knows what Player 2 will do</vt:lpstr>
      <vt:lpstr>Defection dominates for Player 2 </vt:lpstr>
      <vt:lpstr>Bargains as a Prisoner Dilemma game  Cooperation: Promise and Perform Defect: Promise and Breach</vt:lpstr>
      <vt:lpstr>Defection and the Sucker’s payoff  Sucker performs, other party defects</vt:lpstr>
      <vt:lpstr>Defection dominates for both Players: The solution to the game</vt:lpstr>
      <vt:lpstr>Trust and Contract Law Hobbes’ Leviathan (1651)</vt:lpstr>
      <vt:lpstr>Hobbes on Bare Promises in the State of Narure </vt:lpstr>
      <vt:lpstr>The paradox of the PD game</vt:lpstr>
      <vt:lpstr>PowerPoint Presentation</vt:lpstr>
      <vt:lpstr>PD Games after damages for breach</vt:lpstr>
      <vt:lpstr>Contract enforceability and the Rule of Law</vt:lpstr>
      <vt:lpstr>PowerPoint Presentation</vt:lpstr>
      <vt:lpstr>GDP per capita England</vt:lpstr>
      <vt:lpstr>What this did to contract law</vt:lpstr>
      <vt:lpstr>Printing &amp; Numerical  v. Sampson</vt:lpstr>
      <vt:lpstr>Printing &amp; Numerical  v. Sampson</vt:lpstr>
      <vt:lpstr>Printing &amp; Numerical  v. Sampson</vt:lpstr>
      <vt:lpstr>Printing &amp; Numerical  v. Sampson</vt:lpstr>
      <vt:lpstr>Old-boy Networks substitute for enforceable contracts</vt:lpstr>
      <vt:lpstr> Modeling Bargaining Gains </vt:lpstr>
      <vt:lpstr>Two-dimensional Commodity Space: Every point represents a combination of the two commodities</vt:lpstr>
      <vt:lpstr>Two-dimensional Commodity Space: Every point represents a combination of the two commodities</vt:lpstr>
      <vt:lpstr>The Commodities: Dollars in Two Time Periods</vt:lpstr>
      <vt:lpstr>Commodity space:  Dollars consumed in two time periods</vt:lpstr>
      <vt:lpstr>The Budget Line:  Allocating $100 between two periods</vt:lpstr>
      <vt:lpstr>PowerPoint Presentation</vt:lpstr>
      <vt:lpstr>The Budget Line:  Allocating $100 between two periods</vt:lpstr>
      <vt:lpstr>Indifference Curves:  Preferences about Consumption  </vt:lpstr>
      <vt:lpstr>  Subject is willing to give up $BC in Time 2 for $AB in Time 1   </vt:lpstr>
      <vt:lpstr>A  C:  Subject is willing to give up $BC in Time 2 for $AB in Time 1   </vt:lpstr>
      <vt:lpstr>Indifference Curves:  Preferences about Consumption  </vt:lpstr>
      <vt:lpstr>PowerPoint Presentation</vt:lpstr>
      <vt:lpstr>Diminishing Marginal Utility</vt:lpstr>
      <vt:lpstr>Indifference Curves:  Preferences about Consumption  </vt:lpstr>
      <vt:lpstr>More is better: I2 &gt; I1</vt:lpstr>
      <vt:lpstr>Ordinal Utility:  We can’t say how much better I2 is than I1</vt:lpstr>
      <vt:lpstr>Ordinal Utility:  We can’t say how much better I2 is than I1</vt:lpstr>
      <vt:lpstr>Ordinal Utility:  We can’t say how much better I2 is than I1</vt:lpstr>
      <vt:lpstr>Consumption Decision: Uncle Ebenezer gives David $100 </vt:lpstr>
      <vt:lpstr>Consumption Decision: David has $100 and we’ll assume he’s best off at A Maximization subject to the constraint of the Budget Line</vt:lpstr>
      <vt:lpstr>Consumption Decision: David has $100 and is best off at A Maximization subject to the constraint of the Budget Line</vt:lpstr>
      <vt:lpstr>Consumption Decision: David has $100 and is best off at A Maximization subject to the constraint of the Budget Line</vt:lpstr>
      <vt:lpstr>Ebenezer gives David another $100:  The Shift to a New Budget Line</vt:lpstr>
      <vt:lpstr>A new Consumption Decision</vt:lpstr>
      <vt:lpstr>A new Consumption Decision</vt:lpstr>
      <vt:lpstr>What happens when the donor promises to give in the future? </vt:lpstr>
      <vt:lpstr>What happens when the donor promises to give in the future? </vt:lpstr>
      <vt:lpstr>But now Uncle Ebenezer comes along: David’s election</vt:lpstr>
      <vt:lpstr>Four possibilities</vt:lpstr>
      <vt:lpstr>The good scenario:  David relies and Ebenezer performs</vt:lpstr>
      <vt:lpstr>The good scenario:  David relies and Ebenezer performs</vt:lpstr>
      <vt:lpstr>The good scenario:  David relies and Ebenezer performs</vt:lpstr>
      <vt:lpstr>A bad scenario: Detrimental Reliance:  David relies and Ebenezer breaches</vt:lpstr>
      <vt:lpstr>A bad scenario: Detrimental Reliance:  David relies and Ebenezer breaches</vt:lpstr>
      <vt:lpstr>A bad scenario: Detrimental Reliance:  David relies and Ebenezer breaches</vt:lpstr>
      <vt:lpstr>A bad scenario: Detrimental Reliance:  David relies and Ebenezer breaches</vt:lpstr>
      <vt:lpstr>A bad scenario: Detrimental Reliance:  David relies and Ebenezer breaches</vt:lpstr>
      <vt:lpstr>A bad scenario: Detrimental Reliance:  David relies and Ebenezer breaches</vt:lpstr>
      <vt:lpstr>Fool me once…: Non-reliance:  What does David do if he assumes Ebenezer will breach?</vt:lpstr>
      <vt:lpstr>Fool me once…: Non-reliance:  David assumes Ebenezer will breach</vt:lpstr>
      <vt:lpstr>David doesn’t rely and Ebenezer doesn’t perform</vt:lpstr>
      <vt:lpstr>No harm, no foul?</vt:lpstr>
      <vt:lpstr>But now suppose Ebenezer performs</vt:lpstr>
      <vt:lpstr>David doesn’t rely, Ebenezer performs</vt:lpstr>
      <vt:lpstr>Loss of Beneficial Reliance:  David doesn’t rely and Ebenezer performs </vt:lpstr>
      <vt:lpstr>Loss of Beneficial Reliance:  David doesn’t rely and Ebenezer performs </vt:lpstr>
      <vt:lpstr>Loss of Beneficial Reliance:  David doesn’t rely and Ebenezer performs </vt:lpstr>
      <vt:lpstr>To Review…</vt:lpstr>
      <vt:lpstr>Scenario I: David Relies and Ebenezer Performs</vt:lpstr>
      <vt:lpstr>Scenario II: David doesn’t rely and Ebenezer doesn’t perform</vt:lpstr>
      <vt:lpstr>Scenario III: David relies and Ebenezer breaches</vt:lpstr>
      <vt:lpstr>Scenario IV: David doesn’t rely  and Ebenezer performs</vt:lpstr>
      <vt:lpstr>Modeling the Bargaining Game</vt:lpstr>
      <vt:lpstr>The problem of trust</vt:lpstr>
      <vt:lpstr>PowerPoint Presentation</vt:lpstr>
      <vt:lpstr>PowerPoint Presentation</vt:lpstr>
      <vt:lpstr>PowerPoint Presentation</vt:lpstr>
      <vt:lpstr>PowerPoint Presentation</vt:lpstr>
      <vt:lpstr>Modeling a Bargain:  Two Commodities: Mums and Roses</vt:lpstr>
      <vt:lpstr>Modeling a Bargain:  Two Commodities: Mums and Roses</vt:lpstr>
      <vt:lpstr>Two bargainers</vt:lpstr>
      <vt:lpstr>Rotating Bess’s diagram I</vt:lpstr>
      <vt:lpstr>Rotating Bess’s diagram II</vt:lpstr>
      <vt:lpstr>PowerPoint Presentation</vt:lpstr>
      <vt:lpstr>PowerPoint Presentation</vt:lpstr>
      <vt:lpstr>Rotating Bess’s diagram V</vt:lpstr>
      <vt:lpstr>Edgeworth Box Function:  Bargaining from endowment point A</vt:lpstr>
      <vt:lpstr>Edgeworth Box Function:  Bargaining from endowment point A</vt:lpstr>
      <vt:lpstr>Edgeworth Box Function:  Bargaining from endowment point A</vt:lpstr>
      <vt:lpstr>The Edgeworth Box Function permits us to define Efficiency Standards</vt:lpstr>
      <vt:lpstr>Efficiency (Paretian) standards Vilfredo Pareto (1848-1923)</vt:lpstr>
      <vt:lpstr>Pareto-Superiority B and C as Pareto-superior to A  D and E as Pareto-inferior</vt:lpstr>
      <vt:lpstr>Are all bargaining gains exploited at F? The bargaining “lens” shrinks through bargaining</vt:lpstr>
      <vt:lpstr>  The bargaining “lens” shrinks through bargaining</vt:lpstr>
      <vt:lpstr> Pareto Optimality At G no further Pareto-superior transformations are possible</vt:lpstr>
      <vt:lpstr> The Contract Curve G is a point of tangency of the two sets of indifference curves</vt:lpstr>
      <vt:lpstr>The Contract Curve  All possible Pareto-optimal contracts at the points of tangency</vt:lpstr>
      <vt:lpstr>Efficiency (Paretian) standards Vilfredo Pareto (1848-1923)</vt:lpstr>
      <vt:lpstr>Efficiency (Paretian) standards Vilfredo Pareto (1848-1923)</vt:lpstr>
    </vt:vector>
  </TitlesOfParts>
  <Company>George Mason University</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Francis Buckley</dc:creator>
  <cp:lastModifiedBy>Microsoft Office User</cp:lastModifiedBy>
  <cp:revision>1045</cp:revision>
  <dcterms:created xsi:type="dcterms:W3CDTF">2005-05-17T16:46:00Z</dcterms:created>
  <dcterms:modified xsi:type="dcterms:W3CDTF">2023-08-31T17:06:35Z</dcterms:modified>
</cp:coreProperties>
</file>