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7" r:id="rId1"/>
  </p:sldMasterIdLst>
  <p:notesMasterIdLst>
    <p:notesMasterId r:id="rId96"/>
  </p:notesMasterIdLst>
  <p:handoutMasterIdLst>
    <p:handoutMasterId r:id="rId97"/>
  </p:handoutMasterIdLst>
  <p:sldIdLst>
    <p:sldId id="587" r:id="rId2"/>
    <p:sldId id="663" r:id="rId3"/>
    <p:sldId id="753" r:id="rId4"/>
    <p:sldId id="804" r:id="rId5"/>
    <p:sldId id="591" r:id="rId6"/>
    <p:sldId id="784" r:id="rId7"/>
    <p:sldId id="785" r:id="rId8"/>
    <p:sldId id="798" r:id="rId9"/>
    <p:sldId id="783" r:id="rId10"/>
    <p:sldId id="765" r:id="rId11"/>
    <p:sldId id="666" r:id="rId12"/>
    <p:sldId id="627" r:id="rId13"/>
    <p:sldId id="806" r:id="rId14"/>
    <p:sldId id="625" r:id="rId15"/>
    <p:sldId id="813" r:id="rId16"/>
    <p:sldId id="759" r:id="rId17"/>
    <p:sldId id="760" r:id="rId18"/>
    <p:sldId id="599" r:id="rId19"/>
    <p:sldId id="630" r:id="rId20"/>
    <p:sldId id="799" r:id="rId21"/>
    <p:sldId id="675" r:id="rId22"/>
    <p:sldId id="631" r:id="rId23"/>
    <p:sldId id="766" r:id="rId24"/>
    <p:sldId id="632" r:id="rId25"/>
    <p:sldId id="633" r:id="rId26"/>
    <p:sldId id="786" r:id="rId27"/>
    <p:sldId id="787" r:id="rId28"/>
    <p:sldId id="758" r:id="rId29"/>
    <p:sldId id="823" r:id="rId30"/>
    <p:sldId id="820" r:id="rId31"/>
    <p:sldId id="825" r:id="rId32"/>
    <p:sldId id="824" r:id="rId33"/>
    <p:sldId id="622" r:id="rId34"/>
    <p:sldId id="600" r:id="rId35"/>
    <p:sldId id="601" r:id="rId36"/>
    <p:sldId id="640" r:id="rId37"/>
    <p:sldId id="706" r:id="rId38"/>
    <p:sldId id="636" r:id="rId39"/>
    <p:sldId id="683" r:id="rId40"/>
    <p:sldId id="641" r:id="rId41"/>
    <p:sldId id="676" r:id="rId42"/>
    <p:sldId id="678" r:id="rId43"/>
    <p:sldId id="642" r:id="rId44"/>
    <p:sldId id="735" r:id="rId45"/>
    <p:sldId id="737" r:id="rId46"/>
    <p:sldId id="738" r:id="rId47"/>
    <p:sldId id="788" r:id="rId48"/>
    <p:sldId id="789" r:id="rId49"/>
    <p:sldId id="736" r:id="rId50"/>
    <p:sldId id="739" r:id="rId51"/>
    <p:sldId id="741" r:id="rId52"/>
    <p:sldId id="827" r:id="rId53"/>
    <p:sldId id="828" r:id="rId54"/>
    <p:sldId id="611" r:id="rId55"/>
    <p:sldId id="792" r:id="rId56"/>
    <p:sldId id="763" r:id="rId57"/>
    <p:sldId id="830" r:id="rId58"/>
    <p:sldId id="829" r:id="rId59"/>
    <p:sldId id="743" r:id="rId60"/>
    <p:sldId id="647" r:id="rId61"/>
    <p:sldId id="648" r:id="rId62"/>
    <p:sldId id="767" r:id="rId63"/>
    <p:sldId id="768" r:id="rId64"/>
    <p:sldId id="723" r:id="rId65"/>
    <p:sldId id="769" r:id="rId66"/>
    <p:sldId id="770" r:id="rId67"/>
    <p:sldId id="771" r:id="rId68"/>
    <p:sldId id="800" r:id="rId69"/>
    <p:sldId id="794" r:id="rId70"/>
    <p:sldId id="809" r:id="rId71"/>
    <p:sldId id="810" r:id="rId72"/>
    <p:sldId id="793" r:id="rId73"/>
    <p:sldId id="775" r:id="rId74"/>
    <p:sldId id="649" r:id="rId75"/>
    <p:sldId id="774" r:id="rId76"/>
    <p:sldId id="776" r:id="rId77"/>
    <p:sldId id="726" r:id="rId78"/>
    <p:sldId id="615" r:id="rId79"/>
    <p:sldId id="728" r:id="rId80"/>
    <p:sldId id="727" r:id="rId81"/>
    <p:sldId id="777" r:id="rId82"/>
    <p:sldId id="729" r:id="rId83"/>
    <p:sldId id="803" r:id="rId84"/>
    <p:sldId id="653" r:id="rId85"/>
    <p:sldId id="815" r:id="rId86"/>
    <p:sldId id="816" r:id="rId87"/>
    <p:sldId id="659" r:id="rId88"/>
    <p:sldId id="616" r:id="rId89"/>
    <p:sldId id="731" r:id="rId90"/>
    <p:sldId id="732" r:id="rId91"/>
    <p:sldId id="684" r:id="rId92"/>
    <p:sldId id="620" r:id="rId93"/>
    <p:sldId id="812" r:id="rId94"/>
    <p:sldId id="733" r:id="rId9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Verdana" panose="020B060403050404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Verdana" panose="020B060403050404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Verdana" panose="020B060403050404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Verdana" panose="020B060403050404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p:cViewPr varScale="1">
        <p:scale>
          <a:sx n="121" d="100"/>
          <a:sy n="121" d="100"/>
        </p:scale>
        <p:origin x="1904"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8034"/>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9138" name="Rectangle 2">
            <a:extLst>
              <a:ext uri="{FF2B5EF4-FFF2-40B4-BE49-F238E27FC236}">
                <a16:creationId xmlns:a16="http://schemas.microsoft.com/office/drawing/2014/main" id="{5D2E9C96-A065-0A6F-31D7-8342C4068FB2}"/>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ea typeface="+mn-ea"/>
                <a:cs typeface="+mn-cs"/>
              </a:defRPr>
            </a:lvl1pPr>
          </a:lstStyle>
          <a:p>
            <a:pPr>
              <a:defRPr/>
            </a:pPr>
            <a:endParaRPr lang="en-US"/>
          </a:p>
        </p:txBody>
      </p:sp>
      <p:sp>
        <p:nvSpPr>
          <p:cNvPr id="219139" name="Rectangle 3">
            <a:extLst>
              <a:ext uri="{FF2B5EF4-FFF2-40B4-BE49-F238E27FC236}">
                <a16:creationId xmlns:a16="http://schemas.microsoft.com/office/drawing/2014/main" id="{3C492C19-037A-C542-6930-94F88F2B7CE8}"/>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ea typeface="+mn-ea"/>
                <a:cs typeface="+mn-cs"/>
              </a:defRPr>
            </a:lvl1pPr>
          </a:lstStyle>
          <a:p>
            <a:pPr>
              <a:defRPr/>
            </a:pPr>
            <a:endParaRPr lang="en-US"/>
          </a:p>
        </p:txBody>
      </p:sp>
      <p:sp>
        <p:nvSpPr>
          <p:cNvPr id="219140" name="Rectangle 4">
            <a:extLst>
              <a:ext uri="{FF2B5EF4-FFF2-40B4-BE49-F238E27FC236}">
                <a16:creationId xmlns:a16="http://schemas.microsoft.com/office/drawing/2014/main" id="{DDD47E77-29D3-7C1C-8C5F-BC47FAEA045F}"/>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ea typeface="+mn-ea"/>
                <a:cs typeface="+mn-cs"/>
              </a:defRPr>
            </a:lvl1pPr>
          </a:lstStyle>
          <a:p>
            <a:pPr>
              <a:defRPr/>
            </a:pPr>
            <a:endParaRPr lang="en-US"/>
          </a:p>
        </p:txBody>
      </p:sp>
      <p:sp>
        <p:nvSpPr>
          <p:cNvPr id="219141" name="Rectangle 5">
            <a:extLst>
              <a:ext uri="{FF2B5EF4-FFF2-40B4-BE49-F238E27FC236}">
                <a16:creationId xmlns:a16="http://schemas.microsoft.com/office/drawing/2014/main" id="{FD7ACCDF-F567-54A2-FA63-0814EC276935}"/>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pPr>
              <a:defRPr/>
            </a:pPr>
            <a:fld id="{5730F348-5C7D-914D-9E87-040372D4739E}"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3906" name="Rectangle 2">
            <a:extLst>
              <a:ext uri="{FF2B5EF4-FFF2-40B4-BE49-F238E27FC236}">
                <a16:creationId xmlns:a16="http://schemas.microsoft.com/office/drawing/2014/main" id="{53A99D6E-AE54-FE97-7062-652D484FE60C}"/>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ea typeface="+mn-ea"/>
                <a:cs typeface="+mn-cs"/>
              </a:defRPr>
            </a:lvl1pPr>
          </a:lstStyle>
          <a:p>
            <a:pPr>
              <a:defRPr/>
            </a:pPr>
            <a:endParaRPr lang="en-US"/>
          </a:p>
        </p:txBody>
      </p:sp>
      <p:sp>
        <p:nvSpPr>
          <p:cNvPr id="123907" name="Rectangle 3">
            <a:extLst>
              <a:ext uri="{FF2B5EF4-FFF2-40B4-BE49-F238E27FC236}">
                <a16:creationId xmlns:a16="http://schemas.microsoft.com/office/drawing/2014/main" id="{62D7B0BC-3C2B-7C7E-0D53-ABA1BCF62E26}"/>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ea typeface="+mn-ea"/>
                <a:cs typeface="+mn-cs"/>
              </a:defRPr>
            </a:lvl1pPr>
          </a:lstStyle>
          <a:p>
            <a:pPr>
              <a:defRPr/>
            </a:pPr>
            <a:endParaRPr lang="en-US"/>
          </a:p>
        </p:txBody>
      </p:sp>
      <p:sp>
        <p:nvSpPr>
          <p:cNvPr id="13316" name="Rectangle 4">
            <a:extLst>
              <a:ext uri="{FF2B5EF4-FFF2-40B4-BE49-F238E27FC236}">
                <a16:creationId xmlns:a16="http://schemas.microsoft.com/office/drawing/2014/main" id="{0422A8F5-0911-47F3-3369-A32706FA8217}"/>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9" name="Rectangle 5">
            <a:extLst>
              <a:ext uri="{FF2B5EF4-FFF2-40B4-BE49-F238E27FC236}">
                <a16:creationId xmlns:a16="http://schemas.microsoft.com/office/drawing/2014/main" id="{8F3DC473-5964-40B2-1E56-3FE33D516E56}"/>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3910" name="Rectangle 6">
            <a:extLst>
              <a:ext uri="{FF2B5EF4-FFF2-40B4-BE49-F238E27FC236}">
                <a16:creationId xmlns:a16="http://schemas.microsoft.com/office/drawing/2014/main" id="{6710E859-7DAB-3856-4EE4-28F395301819}"/>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ea typeface="+mn-ea"/>
                <a:cs typeface="+mn-cs"/>
              </a:defRPr>
            </a:lvl1pPr>
          </a:lstStyle>
          <a:p>
            <a:pPr>
              <a:defRPr/>
            </a:pPr>
            <a:endParaRPr lang="en-US"/>
          </a:p>
        </p:txBody>
      </p:sp>
      <p:sp>
        <p:nvSpPr>
          <p:cNvPr id="123911" name="Rectangle 7">
            <a:extLst>
              <a:ext uri="{FF2B5EF4-FFF2-40B4-BE49-F238E27FC236}">
                <a16:creationId xmlns:a16="http://schemas.microsoft.com/office/drawing/2014/main" id="{3478C7AE-4D39-5D75-C0B0-D40F1F141DF2}"/>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anose="02020603050405020304" pitchFamily="18" charset="0"/>
              </a:defRPr>
            </a:lvl1pPr>
          </a:lstStyle>
          <a:p>
            <a:pPr>
              <a:defRPr/>
            </a:pPr>
            <a:fld id="{FCA935B4-F9DD-9146-A1D0-46D574C2400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a:extLst>
              <a:ext uri="{FF2B5EF4-FFF2-40B4-BE49-F238E27FC236}">
                <a16:creationId xmlns:a16="http://schemas.microsoft.com/office/drawing/2014/main" id="{B051A5A2-DB06-E1A5-746F-EA17BBD3F9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ea typeface="MS PGothic" panose="020B0600070205080204" pitchFamily="34" charset="-128"/>
              </a:defRPr>
            </a:lvl1pPr>
            <a:lvl2pPr marL="742950" indent="-285750">
              <a:defRPr>
                <a:solidFill>
                  <a:schemeClr val="tx1"/>
                </a:solidFill>
                <a:latin typeface="Verdana" panose="020B0604030504040204" pitchFamily="34" charset="0"/>
                <a:ea typeface="MS PGothic" panose="020B0600070205080204" pitchFamily="34" charset="-128"/>
              </a:defRPr>
            </a:lvl2pPr>
            <a:lvl3pPr marL="1143000" indent="-228600">
              <a:defRPr>
                <a:solidFill>
                  <a:schemeClr val="tx1"/>
                </a:solidFill>
                <a:latin typeface="Verdana" panose="020B0604030504040204" pitchFamily="34" charset="0"/>
                <a:ea typeface="MS PGothic" panose="020B0600070205080204" pitchFamily="34" charset="-128"/>
              </a:defRPr>
            </a:lvl3pPr>
            <a:lvl4pPr marL="1600200" indent="-228600">
              <a:defRPr>
                <a:solidFill>
                  <a:schemeClr val="tx1"/>
                </a:solidFill>
                <a:latin typeface="Verdana" panose="020B0604030504040204" pitchFamily="34" charset="0"/>
                <a:ea typeface="MS PGothic" panose="020B0600070205080204" pitchFamily="34" charset="-128"/>
              </a:defRPr>
            </a:lvl4pPr>
            <a:lvl5pPr marL="2057400" indent="-22860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0FCD2AC5-8C4E-2647-8013-062D34F5F82D}" type="slidenum">
              <a:rPr lang="en-US" altLang="en-US" smtClean="0">
                <a:latin typeface="Times New Roman" panose="02020603050405020304" pitchFamily="18" charset="0"/>
              </a:rPr>
              <a:pPr/>
              <a:t>1</a:t>
            </a:fld>
            <a:endParaRPr lang="en-US" altLang="en-US">
              <a:latin typeface="Times New Roman" panose="02020603050405020304" pitchFamily="18" charset="0"/>
            </a:endParaRPr>
          </a:p>
        </p:txBody>
      </p:sp>
      <p:sp>
        <p:nvSpPr>
          <p:cNvPr id="16386" name="Rectangle 2">
            <a:extLst>
              <a:ext uri="{FF2B5EF4-FFF2-40B4-BE49-F238E27FC236}">
                <a16:creationId xmlns:a16="http://schemas.microsoft.com/office/drawing/2014/main" id="{7E63E0A7-8C58-6B2C-A780-6E5DE7E84B8B}"/>
              </a:ext>
            </a:extLst>
          </p:cNvPr>
          <p:cNvSpPr>
            <a:spLocks noGrp="1" noRot="1" noChangeAspect="1" noChangeArrowheads="1" noTextEdit="1"/>
          </p:cNvSpPr>
          <p:nvPr>
            <p:ph type="sldImg"/>
          </p:nvPr>
        </p:nvSpPr>
        <p:spPr>
          <a:ln/>
        </p:spPr>
      </p:sp>
      <p:sp>
        <p:nvSpPr>
          <p:cNvPr id="16387" name="Rectangle 3">
            <a:extLst>
              <a:ext uri="{FF2B5EF4-FFF2-40B4-BE49-F238E27FC236}">
                <a16:creationId xmlns:a16="http://schemas.microsoft.com/office/drawing/2014/main" id="{01E8B08E-4977-0BF2-020B-B8995B302BD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a:extLst>
              <a:ext uri="{FF2B5EF4-FFF2-40B4-BE49-F238E27FC236}">
                <a16:creationId xmlns:a16="http://schemas.microsoft.com/office/drawing/2014/main" id="{7E805801-9859-CB7A-FBC4-E9F186FBC646}"/>
              </a:ext>
            </a:extLst>
          </p:cNvPr>
          <p:cNvSpPr>
            <a:spLocks noGrp="1" noRot="1" noChangeAspect="1" noChangeArrowheads="1" noTextEdit="1"/>
          </p:cNvSpPr>
          <p:nvPr>
            <p:ph type="sldImg"/>
          </p:nvPr>
        </p:nvSpPr>
        <p:spPr>
          <a:ln/>
        </p:spPr>
      </p:sp>
      <p:sp>
        <p:nvSpPr>
          <p:cNvPr id="37890" name="Rectangle 3">
            <a:extLst>
              <a:ext uri="{FF2B5EF4-FFF2-40B4-BE49-F238E27FC236}">
                <a16:creationId xmlns:a16="http://schemas.microsoft.com/office/drawing/2014/main" id="{763BCE08-1D65-7D98-24E2-9A7DDF52BD4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a:extLst>
              <a:ext uri="{FF2B5EF4-FFF2-40B4-BE49-F238E27FC236}">
                <a16:creationId xmlns:a16="http://schemas.microsoft.com/office/drawing/2014/main" id="{C9633832-5BEA-1A00-BA81-8C84604DD92A}"/>
              </a:ext>
            </a:extLst>
          </p:cNvPr>
          <p:cNvSpPr>
            <a:spLocks noGrp="1" noRot="1" noChangeAspect="1" noChangeArrowheads="1" noTextEdit="1"/>
          </p:cNvSpPr>
          <p:nvPr>
            <p:ph type="sldImg"/>
          </p:nvPr>
        </p:nvSpPr>
        <p:spPr>
          <a:ln/>
        </p:spPr>
      </p:sp>
      <p:sp>
        <p:nvSpPr>
          <p:cNvPr id="39938" name="Rectangle 3">
            <a:extLst>
              <a:ext uri="{FF2B5EF4-FFF2-40B4-BE49-F238E27FC236}">
                <a16:creationId xmlns:a16="http://schemas.microsoft.com/office/drawing/2014/main" id="{B49B60F9-FFCD-7A4D-6D62-52761F9694F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a:extLst>
              <a:ext uri="{FF2B5EF4-FFF2-40B4-BE49-F238E27FC236}">
                <a16:creationId xmlns:a16="http://schemas.microsoft.com/office/drawing/2014/main" id="{2FA33396-3F0C-FD64-3C96-BE9289A82AFF}"/>
              </a:ext>
            </a:extLst>
          </p:cNvPr>
          <p:cNvSpPr>
            <a:spLocks noGrp="1" noRot="1" noChangeAspect="1" noChangeArrowheads="1" noTextEdit="1"/>
          </p:cNvSpPr>
          <p:nvPr>
            <p:ph type="sldImg"/>
          </p:nvPr>
        </p:nvSpPr>
        <p:spPr>
          <a:ln/>
        </p:spPr>
      </p:sp>
      <p:sp>
        <p:nvSpPr>
          <p:cNvPr id="41986" name="Rectangle 3">
            <a:extLst>
              <a:ext uri="{FF2B5EF4-FFF2-40B4-BE49-F238E27FC236}">
                <a16:creationId xmlns:a16="http://schemas.microsoft.com/office/drawing/2014/main" id="{633E082E-BA3B-30BB-0448-83F0B01EF6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a:extLst>
              <a:ext uri="{FF2B5EF4-FFF2-40B4-BE49-F238E27FC236}">
                <a16:creationId xmlns:a16="http://schemas.microsoft.com/office/drawing/2014/main" id="{060FB6CA-E357-97AE-3CFF-DF94E0290991}"/>
              </a:ext>
            </a:extLst>
          </p:cNvPr>
          <p:cNvSpPr>
            <a:spLocks noGrp="1" noRot="1" noChangeAspect="1" noChangeArrowheads="1" noTextEdit="1"/>
          </p:cNvSpPr>
          <p:nvPr>
            <p:ph type="sldImg"/>
          </p:nvPr>
        </p:nvSpPr>
        <p:spPr>
          <a:ln/>
        </p:spPr>
      </p:sp>
      <p:sp>
        <p:nvSpPr>
          <p:cNvPr id="44034" name="Rectangle 3">
            <a:extLst>
              <a:ext uri="{FF2B5EF4-FFF2-40B4-BE49-F238E27FC236}">
                <a16:creationId xmlns:a16="http://schemas.microsoft.com/office/drawing/2014/main" id="{13CC9EF5-EE23-FEFD-4425-3CAF157E049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a:extLst>
              <a:ext uri="{FF2B5EF4-FFF2-40B4-BE49-F238E27FC236}">
                <a16:creationId xmlns:a16="http://schemas.microsoft.com/office/drawing/2014/main" id="{C8ABCC07-1CED-1E81-741F-BB982B6BE25E}"/>
              </a:ext>
            </a:extLst>
          </p:cNvPr>
          <p:cNvSpPr>
            <a:spLocks noGrp="1" noRot="1" noChangeAspect="1" noChangeArrowheads="1" noTextEdit="1"/>
          </p:cNvSpPr>
          <p:nvPr>
            <p:ph type="sldImg"/>
          </p:nvPr>
        </p:nvSpPr>
        <p:spPr>
          <a:ln/>
        </p:spPr>
      </p:sp>
      <p:sp>
        <p:nvSpPr>
          <p:cNvPr id="46082" name="Rectangle 3">
            <a:extLst>
              <a:ext uri="{FF2B5EF4-FFF2-40B4-BE49-F238E27FC236}">
                <a16:creationId xmlns:a16="http://schemas.microsoft.com/office/drawing/2014/main" id="{C6211FF7-708C-52F1-11C8-589677B9C2D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a:extLst>
              <a:ext uri="{FF2B5EF4-FFF2-40B4-BE49-F238E27FC236}">
                <a16:creationId xmlns:a16="http://schemas.microsoft.com/office/drawing/2014/main" id="{0801823C-30A3-4635-1FB5-C6777A9FB6C6}"/>
              </a:ext>
            </a:extLst>
          </p:cNvPr>
          <p:cNvSpPr>
            <a:spLocks noGrp="1" noRot="1" noChangeAspect="1" noChangeArrowheads="1" noTextEdit="1"/>
          </p:cNvSpPr>
          <p:nvPr>
            <p:ph type="sldImg"/>
          </p:nvPr>
        </p:nvSpPr>
        <p:spPr>
          <a:ln/>
        </p:spPr>
      </p:sp>
      <p:sp>
        <p:nvSpPr>
          <p:cNvPr id="48130" name="Rectangle 3">
            <a:extLst>
              <a:ext uri="{FF2B5EF4-FFF2-40B4-BE49-F238E27FC236}">
                <a16:creationId xmlns:a16="http://schemas.microsoft.com/office/drawing/2014/main" id="{E5D70B16-573C-9201-E2D7-6C60739F523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a:extLst>
              <a:ext uri="{FF2B5EF4-FFF2-40B4-BE49-F238E27FC236}">
                <a16:creationId xmlns:a16="http://schemas.microsoft.com/office/drawing/2014/main" id="{4E756080-01DB-B45D-9F0B-A26CB7A05739}"/>
              </a:ext>
            </a:extLst>
          </p:cNvPr>
          <p:cNvSpPr>
            <a:spLocks noGrp="1" noRot="1" noChangeAspect="1" noChangeArrowheads="1" noTextEdit="1"/>
          </p:cNvSpPr>
          <p:nvPr>
            <p:ph type="sldImg"/>
          </p:nvPr>
        </p:nvSpPr>
        <p:spPr>
          <a:ln/>
        </p:spPr>
      </p:sp>
      <p:sp>
        <p:nvSpPr>
          <p:cNvPr id="50178" name="Rectangle 3">
            <a:extLst>
              <a:ext uri="{FF2B5EF4-FFF2-40B4-BE49-F238E27FC236}">
                <a16:creationId xmlns:a16="http://schemas.microsoft.com/office/drawing/2014/main" id="{4146C87F-57EE-A97C-44FA-14268CD7681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a:extLst>
              <a:ext uri="{FF2B5EF4-FFF2-40B4-BE49-F238E27FC236}">
                <a16:creationId xmlns:a16="http://schemas.microsoft.com/office/drawing/2014/main" id="{A70C594C-0FB3-AB47-AE4B-EC134F17B2C3}"/>
              </a:ext>
            </a:extLst>
          </p:cNvPr>
          <p:cNvSpPr>
            <a:spLocks noGrp="1" noRot="1" noChangeAspect="1" noChangeArrowheads="1" noTextEdit="1"/>
          </p:cNvSpPr>
          <p:nvPr>
            <p:ph type="sldImg"/>
          </p:nvPr>
        </p:nvSpPr>
        <p:spPr>
          <a:ln/>
        </p:spPr>
      </p:sp>
      <p:sp>
        <p:nvSpPr>
          <p:cNvPr id="52226" name="Rectangle 3">
            <a:extLst>
              <a:ext uri="{FF2B5EF4-FFF2-40B4-BE49-F238E27FC236}">
                <a16:creationId xmlns:a16="http://schemas.microsoft.com/office/drawing/2014/main" id="{794C01FA-78E7-B934-5098-C420539F18D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a:extLst>
              <a:ext uri="{FF2B5EF4-FFF2-40B4-BE49-F238E27FC236}">
                <a16:creationId xmlns:a16="http://schemas.microsoft.com/office/drawing/2014/main" id="{2B5201E2-A70D-605D-DB74-F3558F194906}"/>
              </a:ext>
            </a:extLst>
          </p:cNvPr>
          <p:cNvSpPr>
            <a:spLocks noGrp="1" noRot="1" noChangeAspect="1" noChangeArrowheads="1" noTextEdit="1"/>
          </p:cNvSpPr>
          <p:nvPr>
            <p:ph type="sldImg"/>
          </p:nvPr>
        </p:nvSpPr>
        <p:spPr>
          <a:ln/>
        </p:spPr>
      </p:sp>
      <p:sp>
        <p:nvSpPr>
          <p:cNvPr id="54274" name="Rectangle 3">
            <a:extLst>
              <a:ext uri="{FF2B5EF4-FFF2-40B4-BE49-F238E27FC236}">
                <a16:creationId xmlns:a16="http://schemas.microsoft.com/office/drawing/2014/main" id="{FDE68FE3-DDAC-6065-AF18-28F08EFA2D5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a:extLst>
              <a:ext uri="{FF2B5EF4-FFF2-40B4-BE49-F238E27FC236}">
                <a16:creationId xmlns:a16="http://schemas.microsoft.com/office/drawing/2014/main" id="{9350C679-B77D-0E16-54F5-58F25C304E60}"/>
              </a:ext>
            </a:extLst>
          </p:cNvPr>
          <p:cNvSpPr>
            <a:spLocks noGrp="1" noRot="1" noChangeAspect="1" noChangeArrowheads="1" noTextEdit="1"/>
          </p:cNvSpPr>
          <p:nvPr>
            <p:ph type="sldImg"/>
          </p:nvPr>
        </p:nvSpPr>
        <p:spPr>
          <a:ln/>
        </p:spPr>
      </p:sp>
      <p:sp>
        <p:nvSpPr>
          <p:cNvPr id="56322" name="Rectangle 3">
            <a:extLst>
              <a:ext uri="{FF2B5EF4-FFF2-40B4-BE49-F238E27FC236}">
                <a16:creationId xmlns:a16="http://schemas.microsoft.com/office/drawing/2014/main" id="{5E3F0419-EC32-ABD3-4766-713DB2861D1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a:extLst>
              <a:ext uri="{FF2B5EF4-FFF2-40B4-BE49-F238E27FC236}">
                <a16:creationId xmlns:a16="http://schemas.microsoft.com/office/drawing/2014/main" id="{E542D3BD-801C-99C3-85DC-48FC86D7DF61}"/>
              </a:ext>
            </a:extLst>
          </p:cNvPr>
          <p:cNvSpPr>
            <a:spLocks noGrp="1" noRot="1" noChangeAspect="1" noChangeArrowheads="1" noTextEdit="1"/>
          </p:cNvSpPr>
          <p:nvPr>
            <p:ph type="sldImg"/>
          </p:nvPr>
        </p:nvSpPr>
        <p:spPr>
          <a:ln/>
        </p:spPr>
      </p:sp>
      <p:sp>
        <p:nvSpPr>
          <p:cNvPr id="21506" name="Rectangle 3">
            <a:extLst>
              <a:ext uri="{FF2B5EF4-FFF2-40B4-BE49-F238E27FC236}">
                <a16:creationId xmlns:a16="http://schemas.microsoft.com/office/drawing/2014/main" id="{556936B6-EE3F-5E8E-3E5B-21C81FD84B3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a:extLst>
              <a:ext uri="{FF2B5EF4-FFF2-40B4-BE49-F238E27FC236}">
                <a16:creationId xmlns:a16="http://schemas.microsoft.com/office/drawing/2014/main" id="{E6792D67-D5B5-203F-D516-D4EA22B5C382}"/>
              </a:ext>
            </a:extLst>
          </p:cNvPr>
          <p:cNvSpPr>
            <a:spLocks noGrp="1" noRot="1" noChangeAspect="1" noChangeArrowheads="1" noTextEdit="1"/>
          </p:cNvSpPr>
          <p:nvPr>
            <p:ph type="sldImg"/>
          </p:nvPr>
        </p:nvSpPr>
        <p:spPr>
          <a:ln/>
        </p:spPr>
      </p:sp>
      <p:sp>
        <p:nvSpPr>
          <p:cNvPr id="58370" name="Rectangle 3">
            <a:extLst>
              <a:ext uri="{FF2B5EF4-FFF2-40B4-BE49-F238E27FC236}">
                <a16:creationId xmlns:a16="http://schemas.microsoft.com/office/drawing/2014/main" id="{5F4BE15B-6C24-FF94-45A4-88E830197DF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a:extLst>
              <a:ext uri="{FF2B5EF4-FFF2-40B4-BE49-F238E27FC236}">
                <a16:creationId xmlns:a16="http://schemas.microsoft.com/office/drawing/2014/main" id="{3D2E4870-88AC-DA7E-E8CA-9764EA934C52}"/>
              </a:ext>
            </a:extLst>
          </p:cNvPr>
          <p:cNvSpPr>
            <a:spLocks noGrp="1" noRot="1" noChangeAspect="1" noChangeArrowheads="1" noTextEdit="1"/>
          </p:cNvSpPr>
          <p:nvPr>
            <p:ph type="sldImg"/>
          </p:nvPr>
        </p:nvSpPr>
        <p:spPr>
          <a:ln/>
        </p:spPr>
      </p:sp>
      <p:sp>
        <p:nvSpPr>
          <p:cNvPr id="60418" name="Rectangle 3">
            <a:extLst>
              <a:ext uri="{FF2B5EF4-FFF2-40B4-BE49-F238E27FC236}">
                <a16:creationId xmlns:a16="http://schemas.microsoft.com/office/drawing/2014/main" id="{9D9ACF92-A9C1-E3A3-9047-385C22C92AA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a:extLst>
              <a:ext uri="{FF2B5EF4-FFF2-40B4-BE49-F238E27FC236}">
                <a16:creationId xmlns:a16="http://schemas.microsoft.com/office/drawing/2014/main" id="{809651BE-7D84-4DF7-8569-6420FF4109C3}"/>
              </a:ext>
            </a:extLst>
          </p:cNvPr>
          <p:cNvSpPr>
            <a:spLocks noGrp="1" noRot="1" noChangeAspect="1" noChangeArrowheads="1" noTextEdit="1"/>
          </p:cNvSpPr>
          <p:nvPr>
            <p:ph type="sldImg"/>
          </p:nvPr>
        </p:nvSpPr>
        <p:spPr>
          <a:ln/>
        </p:spPr>
      </p:sp>
      <p:sp>
        <p:nvSpPr>
          <p:cNvPr id="62466" name="Rectangle 3">
            <a:extLst>
              <a:ext uri="{FF2B5EF4-FFF2-40B4-BE49-F238E27FC236}">
                <a16:creationId xmlns:a16="http://schemas.microsoft.com/office/drawing/2014/main" id="{18EC56D7-2240-E421-935F-3194C220F99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a:extLst>
              <a:ext uri="{FF2B5EF4-FFF2-40B4-BE49-F238E27FC236}">
                <a16:creationId xmlns:a16="http://schemas.microsoft.com/office/drawing/2014/main" id="{A398B8A8-3BEE-C029-5055-274961301F02}"/>
              </a:ext>
            </a:extLst>
          </p:cNvPr>
          <p:cNvSpPr>
            <a:spLocks noGrp="1" noRot="1" noChangeAspect="1" noChangeArrowheads="1" noTextEdit="1"/>
          </p:cNvSpPr>
          <p:nvPr>
            <p:ph type="sldImg"/>
          </p:nvPr>
        </p:nvSpPr>
        <p:spPr>
          <a:ln/>
        </p:spPr>
      </p:sp>
      <p:sp>
        <p:nvSpPr>
          <p:cNvPr id="64514" name="Rectangle 3">
            <a:extLst>
              <a:ext uri="{FF2B5EF4-FFF2-40B4-BE49-F238E27FC236}">
                <a16:creationId xmlns:a16="http://schemas.microsoft.com/office/drawing/2014/main" id="{1A863C19-2DCE-CEE5-D846-DF99F044BEE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a:extLst>
              <a:ext uri="{FF2B5EF4-FFF2-40B4-BE49-F238E27FC236}">
                <a16:creationId xmlns:a16="http://schemas.microsoft.com/office/drawing/2014/main" id="{4AAA8446-4241-A8E8-F5DD-A3346A9318F4}"/>
              </a:ext>
            </a:extLst>
          </p:cNvPr>
          <p:cNvSpPr>
            <a:spLocks noGrp="1" noRot="1" noChangeAspect="1" noChangeArrowheads="1" noTextEdit="1"/>
          </p:cNvSpPr>
          <p:nvPr>
            <p:ph type="sldImg"/>
          </p:nvPr>
        </p:nvSpPr>
        <p:spPr>
          <a:ln/>
        </p:spPr>
      </p:sp>
      <p:sp>
        <p:nvSpPr>
          <p:cNvPr id="66562" name="Rectangle 3">
            <a:extLst>
              <a:ext uri="{FF2B5EF4-FFF2-40B4-BE49-F238E27FC236}">
                <a16:creationId xmlns:a16="http://schemas.microsoft.com/office/drawing/2014/main" id="{E5900EAA-D51D-0B36-799C-C0C67D44FC9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a:extLst>
              <a:ext uri="{FF2B5EF4-FFF2-40B4-BE49-F238E27FC236}">
                <a16:creationId xmlns:a16="http://schemas.microsoft.com/office/drawing/2014/main" id="{4D503FF3-14C1-842C-6120-EA85270E2787}"/>
              </a:ext>
            </a:extLst>
          </p:cNvPr>
          <p:cNvSpPr>
            <a:spLocks noGrp="1" noRot="1" noChangeAspect="1" noChangeArrowheads="1" noTextEdit="1"/>
          </p:cNvSpPr>
          <p:nvPr>
            <p:ph type="sldImg"/>
          </p:nvPr>
        </p:nvSpPr>
        <p:spPr>
          <a:ln/>
        </p:spPr>
      </p:sp>
      <p:sp>
        <p:nvSpPr>
          <p:cNvPr id="68610" name="Rectangle 3">
            <a:extLst>
              <a:ext uri="{FF2B5EF4-FFF2-40B4-BE49-F238E27FC236}">
                <a16:creationId xmlns:a16="http://schemas.microsoft.com/office/drawing/2014/main" id="{82994707-9A53-1AB0-2F47-D8D67766F1A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a:extLst>
              <a:ext uri="{FF2B5EF4-FFF2-40B4-BE49-F238E27FC236}">
                <a16:creationId xmlns:a16="http://schemas.microsoft.com/office/drawing/2014/main" id="{F746337A-556D-4280-07CA-945EB54CAAB6}"/>
              </a:ext>
            </a:extLst>
          </p:cNvPr>
          <p:cNvSpPr>
            <a:spLocks noGrp="1" noRot="1" noChangeAspect="1" noChangeArrowheads="1" noTextEdit="1"/>
          </p:cNvSpPr>
          <p:nvPr>
            <p:ph type="sldImg"/>
          </p:nvPr>
        </p:nvSpPr>
        <p:spPr>
          <a:ln/>
        </p:spPr>
      </p:sp>
      <p:sp>
        <p:nvSpPr>
          <p:cNvPr id="70658" name="Rectangle 3">
            <a:extLst>
              <a:ext uri="{FF2B5EF4-FFF2-40B4-BE49-F238E27FC236}">
                <a16:creationId xmlns:a16="http://schemas.microsoft.com/office/drawing/2014/main" id="{E2749572-A2B8-DBD1-97D6-55083DFCA6E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a:extLst>
              <a:ext uri="{FF2B5EF4-FFF2-40B4-BE49-F238E27FC236}">
                <a16:creationId xmlns:a16="http://schemas.microsoft.com/office/drawing/2014/main" id="{60EC0F03-0DD8-275A-49B7-1F131D61EAA0}"/>
              </a:ext>
            </a:extLst>
          </p:cNvPr>
          <p:cNvSpPr>
            <a:spLocks noGrp="1" noRot="1" noChangeAspect="1" noChangeArrowheads="1" noTextEdit="1"/>
          </p:cNvSpPr>
          <p:nvPr>
            <p:ph type="sldImg"/>
          </p:nvPr>
        </p:nvSpPr>
        <p:spPr>
          <a:ln/>
        </p:spPr>
      </p:sp>
      <p:sp>
        <p:nvSpPr>
          <p:cNvPr id="72706" name="Rectangle 3">
            <a:extLst>
              <a:ext uri="{FF2B5EF4-FFF2-40B4-BE49-F238E27FC236}">
                <a16:creationId xmlns:a16="http://schemas.microsoft.com/office/drawing/2014/main" id="{D6D6268D-CAF4-1526-7F3E-7C212C1F99C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a:extLst>
              <a:ext uri="{FF2B5EF4-FFF2-40B4-BE49-F238E27FC236}">
                <a16:creationId xmlns:a16="http://schemas.microsoft.com/office/drawing/2014/main" id="{056183B9-8192-E954-781A-50505101B17E}"/>
              </a:ext>
            </a:extLst>
          </p:cNvPr>
          <p:cNvSpPr>
            <a:spLocks noGrp="1" noRot="1" noChangeAspect="1" noChangeArrowheads="1" noTextEdit="1"/>
          </p:cNvSpPr>
          <p:nvPr>
            <p:ph type="sldImg"/>
          </p:nvPr>
        </p:nvSpPr>
        <p:spPr>
          <a:ln/>
        </p:spPr>
      </p:sp>
      <p:sp>
        <p:nvSpPr>
          <p:cNvPr id="74754" name="Rectangle 3">
            <a:extLst>
              <a:ext uri="{FF2B5EF4-FFF2-40B4-BE49-F238E27FC236}">
                <a16:creationId xmlns:a16="http://schemas.microsoft.com/office/drawing/2014/main" id="{8493993C-D493-FBBD-7A24-AED99389788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a:extLst>
              <a:ext uri="{FF2B5EF4-FFF2-40B4-BE49-F238E27FC236}">
                <a16:creationId xmlns:a16="http://schemas.microsoft.com/office/drawing/2014/main" id="{9A0138DF-C901-8DEA-F832-CF3359B09C45}"/>
              </a:ext>
            </a:extLst>
          </p:cNvPr>
          <p:cNvSpPr>
            <a:spLocks noGrp="1" noRot="1" noChangeAspect="1" noChangeArrowheads="1" noTextEdit="1"/>
          </p:cNvSpPr>
          <p:nvPr>
            <p:ph type="sldImg"/>
          </p:nvPr>
        </p:nvSpPr>
        <p:spPr>
          <a:ln/>
        </p:spPr>
      </p:sp>
      <p:sp>
        <p:nvSpPr>
          <p:cNvPr id="77826" name="Rectangle 3">
            <a:extLst>
              <a:ext uri="{FF2B5EF4-FFF2-40B4-BE49-F238E27FC236}">
                <a16:creationId xmlns:a16="http://schemas.microsoft.com/office/drawing/2014/main" id="{1DF56E8C-A220-C237-51D5-1BC92047C73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a:extLst>
              <a:ext uri="{FF2B5EF4-FFF2-40B4-BE49-F238E27FC236}">
                <a16:creationId xmlns:a16="http://schemas.microsoft.com/office/drawing/2014/main" id="{105898CD-42B4-8E74-1A7F-CCF6CAAD9003}"/>
              </a:ext>
            </a:extLst>
          </p:cNvPr>
          <p:cNvSpPr>
            <a:spLocks noGrp="1" noRot="1" noChangeAspect="1" noChangeArrowheads="1" noTextEdit="1"/>
          </p:cNvSpPr>
          <p:nvPr>
            <p:ph type="sldImg"/>
          </p:nvPr>
        </p:nvSpPr>
        <p:spPr>
          <a:ln/>
        </p:spPr>
      </p:sp>
      <p:sp>
        <p:nvSpPr>
          <p:cNvPr id="23554" name="Rectangle 3">
            <a:extLst>
              <a:ext uri="{FF2B5EF4-FFF2-40B4-BE49-F238E27FC236}">
                <a16:creationId xmlns:a16="http://schemas.microsoft.com/office/drawing/2014/main" id="{2AAADB4C-6584-05C2-DFB1-E4ED7249B6D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a:extLst>
              <a:ext uri="{FF2B5EF4-FFF2-40B4-BE49-F238E27FC236}">
                <a16:creationId xmlns:a16="http://schemas.microsoft.com/office/drawing/2014/main" id="{F4FC4CA5-5B78-A77D-D983-0B352BB5032C}"/>
              </a:ext>
            </a:extLst>
          </p:cNvPr>
          <p:cNvSpPr>
            <a:spLocks noGrp="1" noRot="1" noChangeAspect="1" noChangeArrowheads="1" noTextEdit="1"/>
          </p:cNvSpPr>
          <p:nvPr>
            <p:ph type="sldImg"/>
          </p:nvPr>
        </p:nvSpPr>
        <p:spPr>
          <a:ln/>
        </p:spPr>
      </p:sp>
      <p:sp>
        <p:nvSpPr>
          <p:cNvPr id="79874" name="Rectangle 3">
            <a:extLst>
              <a:ext uri="{FF2B5EF4-FFF2-40B4-BE49-F238E27FC236}">
                <a16:creationId xmlns:a16="http://schemas.microsoft.com/office/drawing/2014/main" id="{EAFC2B21-CD60-A809-B21D-DC9A78296BF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a:extLst>
              <a:ext uri="{FF2B5EF4-FFF2-40B4-BE49-F238E27FC236}">
                <a16:creationId xmlns:a16="http://schemas.microsoft.com/office/drawing/2014/main" id="{2DA113D0-5769-D058-DD4A-9C8BAAA8440D}"/>
              </a:ext>
            </a:extLst>
          </p:cNvPr>
          <p:cNvSpPr>
            <a:spLocks noGrp="1" noRot="1" noChangeAspect="1" noChangeArrowheads="1" noTextEdit="1"/>
          </p:cNvSpPr>
          <p:nvPr>
            <p:ph type="sldImg"/>
          </p:nvPr>
        </p:nvSpPr>
        <p:spPr>
          <a:ln/>
        </p:spPr>
      </p:sp>
      <p:sp>
        <p:nvSpPr>
          <p:cNvPr id="81922" name="Rectangle 3">
            <a:extLst>
              <a:ext uri="{FF2B5EF4-FFF2-40B4-BE49-F238E27FC236}">
                <a16:creationId xmlns:a16="http://schemas.microsoft.com/office/drawing/2014/main" id="{B756D8A7-4C31-5ACD-F639-397FE4CB44E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2">
            <a:extLst>
              <a:ext uri="{FF2B5EF4-FFF2-40B4-BE49-F238E27FC236}">
                <a16:creationId xmlns:a16="http://schemas.microsoft.com/office/drawing/2014/main" id="{7B1FA7BD-47BC-9859-9513-724031E8C96A}"/>
              </a:ext>
            </a:extLst>
          </p:cNvPr>
          <p:cNvSpPr>
            <a:spLocks noGrp="1" noRot="1" noChangeAspect="1" noChangeArrowheads="1" noTextEdit="1"/>
          </p:cNvSpPr>
          <p:nvPr>
            <p:ph type="sldImg"/>
          </p:nvPr>
        </p:nvSpPr>
        <p:spPr>
          <a:ln/>
        </p:spPr>
      </p:sp>
      <p:sp>
        <p:nvSpPr>
          <p:cNvPr id="83970" name="Rectangle 3">
            <a:extLst>
              <a:ext uri="{FF2B5EF4-FFF2-40B4-BE49-F238E27FC236}">
                <a16:creationId xmlns:a16="http://schemas.microsoft.com/office/drawing/2014/main" id="{F44C298F-317C-9976-3A47-31B1B07E6D9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a:extLst>
              <a:ext uri="{FF2B5EF4-FFF2-40B4-BE49-F238E27FC236}">
                <a16:creationId xmlns:a16="http://schemas.microsoft.com/office/drawing/2014/main" id="{05350B94-FFA6-9B7F-1FB3-80B8EE8681F2}"/>
              </a:ext>
            </a:extLst>
          </p:cNvPr>
          <p:cNvSpPr>
            <a:spLocks noGrp="1" noRot="1" noChangeAspect="1" noChangeArrowheads="1" noTextEdit="1"/>
          </p:cNvSpPr>
          <p:nvPr>
            <p:ph type="sldImg"/>
          </p:nvPr>
        </p:nvSpPr>
        <p:spPr>
          <a:ln/>
        </p:spPr>
      </p:sp>
      <p:sp>
        <p:nvSpPr>
          <p:cNvPr id="86018" name="Rectangle 3">
            <a:extLst>
              <a:ext uri="{FF2B5EF4-FFF2-40B4-BE49-F238E27FC236}">
                <a16:creationId xmlns:a16="http://schemas.microsoft.com/office/drawing/2014/main" id="{0C74A0DF-7113-8D39-6CBE-180DCB1DF59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a:extLst>
              <a:ext uri="{FF2B5EF4-FFF2-40B4-BE49-F238E27FC236}">
                <a16:creationId xmlns:a16="http://schemas.microsoft.com/office/drawing/2014/main" id="{95CDCF9E-DC17-D512-BACD-0710930BC752}"/>
              </a:ext>
            </a:extLst>
          </p:cNvPr>
          <p:cNvSpPr>
            <a:spLocks noGrp="1" noRot="1" noChangeAspect="1" noChangeArrowheads="1" noTextEdit="1"/>
          </p:cNvSpPr>
          <p:nvPr>
            <p:ph type="sldImg"/>
          </p:nvPr>
        </p:nvSpPr>
        <p:spPr>
          <a:ln/>
        </p:spPr>
      </p:sp>
      <p:sp>
        <p:nvSpPr>
          <p:cNvPr id="88066" name="Rectangle 3">
            <a:extLst>
              <a:ext uri="{FF2B5EF4-FFF2-40B4-BE49-F238E27FC236}">
                <a16:creationId xmlns:a16="http://schemas.microsoft.com/office/drawing/2014/main" id="{3D140CC4-D595-C008-8F39-663933E7EA6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a:extLst>
              <a:ext uri="{FF2B5EF4-FFF2-40B4-BE49-F238E27FC236}">
                <a16:creationId xmlns:a16="http://schemas.microsoft.com/office/drawing/2014/main" id="{28639779-FD07-8532-A46A-35B3F730E8A8}"/>
              </a:ext>
            </a:extLst>
          </p:cNvPr>
          <p:cNvSpPr>
            <a:spLocks noGrp="1" noRot="1" noChangeAspect="1" noChangeArrowheads="1" noTextEdit="1"/>
          </p:cNvSpPr>
          <p:nvPr>
            <p:ph type="sldImg"/>
          </p:nvPr>
        </p:nvSpPr>
        <p:spPr>
          <a:ln/>
        </p:spPr>
      </p:sp>
      <p:sp>
        <p:nvSpPr>
          <p:cNvPr id="90114" name="Rectangle 3">
            <a:extLst>
              <a:ext uri="{FF2B5EF4-FFF2-40B4-BE49-F238E27FC236}">
                <a16:creationId xmlns:a16="http://schemas.microsoft.com/office/drawing/2014/main" id="{DE3978DC-5DF1-EAC9-337A-436E5205C81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a:extLst>
              <a:ext uri="{FF2B5EF4-FFF2-40B4-BE49-F238E27FC236}">
                <a16:creationId xmlns:a16="http://schemas.microsoft.com/office/drawing/2014/main" id="{BE043F84-8E5E-5E8A-625B-0325C5B0021C}"/>
              </a:ext>
            </a:extLst>
          </p:cNvPr>
          <p:cNvSpPr>
            <a:spLocks noGrp="1" noRot="1" noChangeAspect="1" noChangeArrowheads="1" noTextEdit="1"/>
          </p:cNvSpPr>
          <p:nvPr>
            <p:ph type="sldImg"/>
          </p:nvPr>
        </p:nvSpPr>
        <p:spPr>
          <a:ln/>
        </p:spPr>
      </p:sp>
      <p:sp>
        <p:nvSpPr>
          <p:cNvPr id="92162" name="Rectangle 3">
            <a:extLst>
              <a:ext uri="{FF2B5EF4-FFF2-40B4-BE49-F238E27FC236}">
                <a16:creationId xmlns:a16="http://schemas.microsoft.com/office/drawing/2014/main" id="{EE1074DB-71F8-3D78-1C7F-499515F4906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a:extLst>
              <a:ext uri="{FF2B5EF4-FFF2-40B4-BE49-F238E27FC236}">
                <a16:creationId xmlns:a16="http://schemas.microsoft.com/office/drawing/2014/main" id="{1FA1851F-6ABD-D71B-2C12-682AA843E6E5}"/>
              </a:ext>
            </a:extLst>
          </p:cNvPr>
          <p:cNvSpPr>
            <a:spLocks noGrp="1" noRot="1" noChangeAspect="1" noChangeArrowheads="1" noTextEdit="1"/>
          </p:cNvSpPr>
          <p:nvPr>
            <p:ph type="sldImg"/>
          </p:nvPr>
        </p:nvSpPr>
        <p:spPr>
          <a:ln/>
        </p:spPr>
      </p:sp>
      <p:sp>
        <p:nvSpPr>
          <p:cNvPr id="94210" name="Rectangle 3">
            <a:extLst>
              <a:ext uri="{FF2B5EF4-FFF2-40B4-BE49-F238E27FC236}">
                <a16:creationId xmlns:a16="http://schemas.microsoft.com/office/drawing/2014/main" id="{12094982-2E16-164E-E768-7DB6AA0DC6C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2">
            <a:extLst>
              <a:ext uri="{FF2B5EF4-FFF2-40B4-BE49-F238E27FC236}">
                <a16:creationId xmlns:a16="http://schemas.microsoft.com/office/drawing/2014/main" id="{625420AD-69D4-7B6F-6C90-7597E38659DD}"/>
              </a:ext>
            </a:extLst>
          </p:cNvPr>
          <p:cNvSpPr>
            <a:spLocks noGrp="1" noRot="1" noChangeAspect="1" noChangeArrowheads="1" noTextEdit="1"/>
          </p:cNvSpPr>
          <p:nvPr>
            <p:ph type="sldImg"/>
          </p:nvPr>
        </p:nvSpPr>
        <p:spPr>
          <a:ln/>
        </p:spPr>
      </p:sp>
      <p:sp>
        <p:nvSpPr>
          <p:cNvPr id="96258" name="Rectangle 3">
            <a:extLst>
              <a:ext uri="{FF2B5EF4-FFF2-40B4-BE49-F238E27FC236}">
                <a16:creationId xmlns:a16="http://schemas.microsoft.com/office/drawing/2014/main" id="{2BB531C0-647C-361A-BF57-479757AA613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2">
            <a:extLst>
              <a:ext uri="{FF2B5EF4-FFF2-40B4-BE49-F238E27FC236}">
                <a16:creationId xmlns:a16="http://schemas.microsoft.com/office/drawing/2014/main" id="{2DB5107B-9F8A-077B-99A2-8357D5F99E66}"/>
              </a:ext>
            </a:extLst>
          </p:cNvPr>
          <p:cNvSpPr>
            <a:spLocks noGrp="1" noRot="1" noChangeAspect="1" noChangeArrowheads="1" noTextEdit="1"/>
          </p:cNvSpPr>
          <p:nvPr>
            <p:ph type="sldImg"/>
          </p:nvPr>
        </p:nvSpPr>
        <p:spPr>
          <a:ln/>
        </p:spPr>
      </p:sp>
      <p:sp>
        <p:nvSpPr>
          <p:cNvPr id="98306" name="Rectangle 3">
            <a:extLst>
              <a:ext uri="{FF2B5EF4-FFF2-40B4-BE49-F238E27FC236}">
                <a16:creationId xmlns:a16="http://schemas.microsoft.com/office/drawing/2014/main" id="{CED01139-73A1-EA81-39DF-429A3D6B01B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a:extLst>
              <a:ext uri="{FF2B5EF4-FFF2-40B4-BE49-F238E27FC236}">
                <a16:creationId xmlns:a16="http://schemas.microsoft.com/office/drawing/2014/main" id="{00DC842E-B298-ED4B-51AE-D7264F2221A0}"/>
              </a:ext>
            </a:extLst>
          </p:cNvPr>
          <p:cNvSpPr>
            <a:spLocks noGrp="1" noRot="1" noChangeAspect="1" noChangeArrowheads="1" noTextEdit="1"/>
          </p:cNvSpPr>
          <p:nvPr>
            <p:ph type="sldImg"/>
          </p:nvPr>
        </p:nvSpPr>
        <p:spPr>
          <a:ln/>
        </p:spPr>
      </p:sp>
      <p:sp>
        <p:nvSpPr>
          <p:cNvPr id="25602" name="Rectangle 3">
            <a:extLst>
              <a:ext uri="{FF2B5EF4-FFF2-40B4-BE49-F238E27FC236}">
                <a16:creationId xmlns:a16="http://schemas.microsoft.com/office/drawing/2014/main" id="{4D4BDD5D-6339-7E4D-2201-29E6C357C07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2">
            <a:extLst>
              <a:ext uri="{FF2B5EF4-FFF2-40B4-BE49-F238E27FC236}">
                <a16:creationId xmlns:a16="http://schemas.microsoft.com/office/drawing/2014/main" id="{C332DA49-1127-9E0F-108C-8CDCF6222360}"/>
              </a:ext>
            </a:extLst>
          </p:cNvPr>
          <p:cNvSpPr>
            <a:spLocks noGrp="1" noRot="1" noChangeAspect="1" noChangeArrowheads="1" noTextEdit="1"/>
          </p:cNvSpPr>
          <p:nvPr>
            <p:ph type="sldImg"/>
          </p:nvPr>
        </p:nvSpPr>
        <p:spPr>
          <a:ln/>
        </p:spPr>
      </p:sp>
      <p:sp>
        <p:nvSpPr>
          <p:cNvPr id="100354" name="Rectangle 3">
            <a:extLst>
              <a:ext uri="{FF2B5EF4-FFF2-40B4-BE49-F238E27FC236}">
                <a16:creationId xmlns:a16="http://schemas.microsoft.com/office/drawing/2014/main" id="{2DF4A7D9-989E-DE3F-F1AD-012A38E8FBF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2">
            <a:extLst>
              <a:ext uri="{FF2B5EF4-FFF2-40B4-BE49-F238E27FC236}">
                <a16:creationId xmlns:a16="http://schemas.microsoft.com/office/drawing/2014/main" id="{31623549-F4EB-C48B-D9F0-4B3F1859D85D}"/>
              </a:ext>
            </a:extLst>
          </p:cNvPr>
          <p:cNvSpPr>
            <a:spLocks noGrp="1" noRot="1" noChangeAspect="1" noChangeArrowheads="1" noTextEdit="1"/>
          </p:cNvSpPr>
          <p:nvPr>
            <p:ph type="sldImg"/>
          </p:nvPr>
        </p:nvSpPr>
        <p:spPr>
          <a:ln/>
        </p:spPr>
      </p:sp>
      <p:sp>
        <p:nvSpPr>
          <p:cNvPr id="102402" name="Rectangle 3">
            <a:extLst>
              <a:ext uri="{FF2B5EF4-FFF2-40B4-BE49-F238E27FC236}">
                <a16:creationId xmlns:a16="http://schemas.microsoft.com/office/drawing/2014/main" id="{1E1FBAF1-8400-E0EC-E93F-E6D0212BC2C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2">
            <a:extLst>
              <a:ext uri="{FF2B5EF4-FFF2-40B4-BE49-F238E27FC236}">
                <a16:creationId xmlns:a16="http://schemas.microsoft.com/office/drawing/2014/main" id="{A3DF840A-9920-52CC-FEEA-C1216F08CFA3}"/>
              </a:ext>
            </a:extLst>
          </p:cNvPr>
          <p:cNvSpPr>
            <a:spLocks noGrp="1" noRot="1" noChangeAspect="1" noChangeArrowheads="1" noTextEdit="1"/>
          </p:cNvSpPr>
          <p:nvPr>
            <p:ph type="sldImg"/>
          </p:nvPr>
        </p:nvSpPr>
        <p:spPr>
          <a:ln/>
        </p:spPr>
      </p:sp>
      <p:sp>
        <p:nvSpPr>
          <p:cNvPr id="104450" name="Rectangle 3">
            <a:extLst>
              <a:ext uri="{FF2B5EF4-FFF2-40B4-BE49-F238E27FC236}">
                <a16:creationId xmlns:a16="http://schemas.microsoft.com/office/drawing/2014/main" id="{D1A48BE5-3966-6A13-8AA6-DA46F1AB0A3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2">
            <a:extLst>
              <a:ext uri="{FF2B5EF4-FFF2-40B4-BE49-F238E27FC236}">
                <a16:creationId xmlns:a16="http://schemas.microsoft.com/office/drawing/2014/main" id="{26DA49DD-75DF-3194-8AD9-BF72BB609CF7}"/>
              </a:ext>
            </a:extLst>
          </p:cNvPr>
          <p:cNvSpPr>
            <a:spLocks noGrp="1" noRot="1" noChangeAspect="1" noChangeArrowheads="1" noTextEdit="1"/>
          </p:cNvSpPr>
          <p:nvPr>
            <p:ph type="sldImg"/>
          </p:nvPr>
        </p:nvSpPr>
        <p:spPr>
          <a:ln/>
        </p:spPr>
      </p:sp>
      <p:sp>
        <p:nvSpPr>
          <p:cNvPr id="106498" name="Rectangle 3">
            <a:extLst>
              <a:ext uri="{FF2B5EF4-FFF2-40B4-BE49-F238E27FC236}">
                <a16:creationId xmlns:a16="http://schemas.microsoft.com/office/drawing/2014/main" id="{F63DC260-5F94-3A54-904F-A4AE5BFFF74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2">
            <a:extLst>
              <a:ext uri="{FF2B5EF4-FFF2-40B4-BE49-F238E27FC236}">
                <a16:creationId xmlns:a16="http://schemas.microsoft.com/office/drawing/2014/main" id="{512FC901-CD47-EF92-2AE8-F8384A13E544}"/>
              </a:ext>
            </a:extLst>
          </p:cNvPr>
          <p:cNvSpPr>
            <a:spLocks noGrp="1" noRot="1" noChangeAspect="1" noChangeArrowheads="1" noTextEdit="1"/>
          </p:cNvSpPr>
          <p:nvPr>
            <p:ph type="sldImg"/>
          </p:nvPr>
        </p:nvSpPr>
        <p:spPr>
          <a:ln/>
        </p:spPr>
      </p:sp>
      <p:sp>
        <p:nvSpPr>
          <p:cNvPr id="108546" name="Rectangle 3">
            <a:extLst>
              <a:ext uri="{FF2B5EF4-FFF2-40B4-BE49-F238E27FC236}">
                <a16:creationId xmlns:a16="http://schemas.microsoft.com/office/drawing/2014/main" id="{EE468A1F-130B-4AA7-E919-EBD89DE9A68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2">
            <a:extLst>
              <a:ext uri="{FF2B5EF4-FFF2-40B4-BE49-F238E27FC236}">
                <a16:creationId xmlns:a16="http://schemas.microsoft.com/office/drawing/2014/main" id="{CF0EC3B6-5C22-A804-9D45-A5299B8366F3}"/>
              </a:ext>
            </a:extLst>
          </p:cNvPr>
          <p:cNvSpPr>
            <a:spLocks noGrp="1" noRot="1" noChangeAspect="1" noChangeArrowheads="1" noTextEdit="1"/>
          </p:cNvSpPr>
          <p:nvPr>
            <p:ph type="sldImg"/>
          </p:nvPr>
        </p:nvSpPr>
        <p:spPr>
          <a:ln/>
        </p:spPr>
      </p:sp>
      <p:sp>
        <p:nvSpPr>
          <p:cNvPr id="110594" name="Rectangle 3">
            <a:extLst>
              <a:ext uri="{FF2B5EF4-FFF2-40B4-BE49-F238E27FC236}">
                <a16:creationId xmlns:a16="http://schemas.microsoft.com/office/drawing/2014/main" id="{AFB64DA5-79AA-5A15-5D07-B08E375BFAC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2">
            <a:extLst>
              <a:ext uri="{FF2B5EF4-FFF2-40B4-BE49-F238E27FC236}">
                <a16:creationId xmlns:a16="http://schemas.microsoft.com/office/drawing/2014/main" id="{72621764-03AB-91C2-B96E-1A2DAF978B2E}"/>
              </a:ext>
            </a:extLst>
          </p:cNvPr>
          <p:cNvSpPr>
            <a:spLocks noGrp="1" noRot="1" noChangeAspect="1" noChangeArrowheads="1" noTextEdit="1"/>
          </p:cNvSpPr>
          <p:nvPr>
            <p:ph type="sldImg"/>
          </p:nvPr>
        </p:nvSpPr>
        <p:spPr>
          <a:ln/>
        </p:spPr>
      </p:sp>
      <p:sp>
        <p:nvSpPr>
          <p:cNvPr id="112642" name="Rectangle 3">
            <a:extLst>
              <a:ext uri="{FF2B5EF4-FFF2-40B4-BE49-F238E27FC236}">
                <a16:creationId xmlns:a16="http://schemas.microsoft.com/office/drawing/2014/main" id="{A1BB6761-A2C3-8BD6-D0D2-AA7535E0943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2">
            <a:extLst>
              <a:ext uri="{FF2B5EF4-FFF2-40B4-BE49-F238E27FC236}">
                <a16:creationId xmlns:a16="http://schemas.microsoft.com/office/drawing/2014/main" id="{5D2BC5FB-9744-2AB1-0EBE-997B9C546F6E}"/>
              </a:ext>
            </a:extLst>
          </p:cNvPr>
          <p:cNvSpPr>
            <a:spLocks noGrp="1" noRot="1" noChangeAspect="1" noChangeArrowheads="1" noTextEdit="1"/>
          </p:cNvSpPr>
          <p:nvPr>
            <p:ph type="sldImg"/>
          </p:nvPr>
        </p:nvSpPr>
        <p:spPr>
          <a:ln/>
        </p:spPr>
      </p:sp>
      <p:sp>
        <p:nvSpPr>
          <p:cNvPr id="114690" name="Rectangle 3">
            <a:extLst>
              <a:ext uri="{FF2B5EF4-FFF2-40B4-BE49-F238E27FC236}">
                <a16:creationId xmlns:a16="http://schemas.microsoft.com/office/drawing/2014/main" id="{6955EE31-A1E2-8816-D95C-83CC2ECFBDF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Rectangle 7">
            <a:extLst>
              <a:ext uri="{FF2B5EF4-FFF2-40B4-BE49-F238E27FC236}">
                <a16:creationId xmlns:a16="http://schemas.microsoft.com/office/drawing/2014/main" id="{3F7B1AE1-0638-D3F3-EDA3-56158E025DB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ea typeface="MS PGothic" panose="020B0600070205080204" pitchFamily="34" charset="-128"/>
              </a:defRPr>
            </a:lvl1pPr>
            <a:lvl2pPr marL="742950" indent="-285750">
              <a:defRPr>
                <a:solidFill>
                  <a:schemeClr val="tx1"/>
                </a:solidFill>
                <a:latin typeface="Verdana" panose="020B0604030504040204" pitchFamily="34" charset="0"/>
                <a:ea typeface="MS PGothic" panose="020B0600070205080204" pitchFamily="34" charset="-128"/>
              </a:defRPr>
            </a:lvl2pPr>
            <a:lvl3pPr marL="1143000" indent="-228600">
              <a:defRPr>
                <a:solidFill>
                  <a:schemeClr val="tx1"/>
                </a:solidFill>
                <a:latin typeface="Verdana" panose="020B0604030504040204" pitchFamily="34" charset="0"/>
                <a:ea typeface="MS PGothic" panose="020B0600070205080204" pitchFamily="34" charset="-128"/>
              </a:defRPr>
            </a:lvl3pPr>
            <a:lvl4pPr marL="1600200" indent="-228600">
              <a:defRPr>
                <a:solidFill>
                  <a:schemeClr val="tx1"/>
                </a:solidFill>
                <a:latin typeface="Verdana" panose="020B0604030504040204" pitchFamily="34" charset="0"/>
                <a:ea typeface="MS PGothic" panose="020B0600070205080204" pitchFamily="34" charset="-128"/>
              </a:defRPr>
            </a:lvl4pPr>
            <a:lvl5pPr marL="2057400" indent="-22860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9D3DCE2C-261B-9E4B-AA43-8B3E181B9C47}" type="slidenum">
              <a:rPr lang="en-US" altLang="en-US" smtClean="0">
                <a:latin typeface="Times New Roman" panose="02020603050405020304" pitchFamily="18" charset="0"/>
              </a:rPr>
              <a:pPr/>
              <a:t>52</a:t>
            </a:fld>
            <a:endParaRPr lang="en-US" altLang="en-US">
              <a:latin typeface="Times New Roman" panose="02020603050405020304" pitchFamily="18" charset="0"/>
            </a:endParaRPr>
          </a:p>
        </p:txBody>
      </p:sp>
      <p:sp>
        <p:nvSpPr>
          <p:cNvPr id="116738" name="Rectangle 2">
            <a:extLst>
              <a:ext uri="{FF2B5EF4-FFF2-40B4-BE49-F238E27FC236}">
                <a16:creationId xmlns:a16="http://schemas.microsoft.com/office/drawing/2014/main" id="{ED0BF2CB-AED2-E75D-85F6-67127F214324}"/>
              </a:ext>
            </a:extLst>
          </p:cNvPr>
          <p:cNvSpPr>
            <a:spLocks noGrp="1" noRot="1" noChangeAspect="1" noChangeArrowheads="1" noTextEdit="1"/>
          </p:cNvSpPr>
          <p:nvPr>
            <p:ph type="sldImg"/>
          </p:nvPr>
        </p:nvSpPr>
        <p:spPr>
          <a:ln/>
        </p:spPr>
      </p:sp>
      <p:sp>
        <p:nvSpPr>
          <p:cNvPr id="116739" name="Rectangle 3">
            <a:extLst>
              <a:ext uri="{FF2B5EF4-FFF2-40B4-BE49-F238E27FC236}">
                <a16:creationId xmlns:a16="http://schemas.microsoft.com/office/drawing/2014/main" id="{4907C8EF-2789-E444-48E2-B9BA6B1D7B9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Slide Image Placeholder 1">
            <a:extLst>
              <a:ext uri="{FF2B5EF4-FFF2-40B4-BE49-F238E27FC236}">
                <a16:creationId xmlns:a16="http://schemas.microsoft.com/office/drawing/2014/main" id="{98E0EF9B-A135-5F4E-253F-C3A4EB9A8E85}"/>
              </a:ext>
            </a:extLst>
          </p:cNvPr>
          <p:cNvSpPr>
            <a:spLocks noGrp="1" noRot="1" noChangeAspect="1" noChangeArrowheads="1" noTextEdit="1"/>
          </p:cNvSpPr>
          <p:nvPr>
            <p:ph type="sldImg"/>
          </p:nvPr>
        </p:nvSpPr>
        <p:spPr>
          <a:ln/>
        </p:spPr>
      </p:sp>
      <p:sp>
        <p:nvSpPr>
          <p:cNvPr id="118786" name="Notes Placeholder 2">
            <a:extLst>
              <a:ext uri="{FF2B5EF4-FFF2-40B4-BE49-F238E27FC236}">
                <a16:creationId xmlns:a16="http://schemas.microsoft.com/office/drawing/2014/main" id="{0A3BFE54-4DF6-C38D-69ED-83082D69062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18787" name="Slide Number Placeholder 3">
            <a:extLst>
              <a:ext uri="{FF2B5EF4-FFF2-40B4-BE49-F238E27FC236}">
                <a16:creationId xmlns:a16="http://schemas.microsoft.com/office/drawing/2014/main" id="{D677ED74-0ABE-9B9A-F0B1-A6E9E5AF486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ea typeface="MS PGothic" panose="020B0600070205080204" pitchFamily="34" charset="-128"/>
              </a:defRPr>
            </a:lvl1pPr>
            <a:lvl2pPr marL="742950" indent="-285750">
              <a:defRPr>
                <a:solidFill>
                  <a:schemeClr val="tx1"/>
                </a:solidFill>
                <a:latin typeface="Verdana" panose="020B0604030504040204" pitchFamily="34" charset="0"/>
                <a:ea typeface="MS PGothic" panose="020B0600070205080204" pitchFamily="34" charset="-128"/>
              </a:defRPr>
            </a:lvl2pPr>
            <a:lvl3pPr marL="1143000" indent="-228600">
              <a:defRPr>
                <a:solidFill>
                  <a:schemeClr val="tx1"/>
                </a:solidFill>
                <a:latin typeface="Verdana" panose="020B0604030504040204" pitchFamily="34" charset="0"/>
                <a:ea typeface="MS PGothic" panose="020B0600070205080204" pitchFamily="34" charset="-128"/>
              </a:defRPr>
            </a:lvl3pPr>
            <a:lvl4pPr marL="1600200" indent="-228600">
              <a:defRPr>
                <a:solidFill>
                  <a:schemeClr val="tx1"/>
                </a:solidFill>
                <a:latin typeface="Verdana" panose="020B0604030504040204" pitchFamily="34" charset="0"/>
                <a:ea typeface="MS PGothic" panose="020B0600070205080204" pitchFamily="34" charset="-128"/>
              </a:defRPr>
            </a:lvl4pPr>
            <a:lvl5pPr marL="2057400" indent="-22860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84E16BB6-E85B-F84A-94C3-84CF3864A719}" type="slidenum">
              <a:rPr lang="en-US" altLang="en-US" smtClean="0">
                <a:latin typeface="Times New Roman" panose="02020603050405020304" pitchFamily="18" charset="0"/>
              </a:rPr>
              <a:pPr/>
              <a:t>53</a:t>
            </a:fld>
            <a:endParaRPr lang="en-US" altLang="en-US">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a:extLst>
              <a:ext uri="{FF2B5EF4-FFF2-40B4-BE49-F238E27FC236}">
                <a16:creationId xmlns:a16="http://schemas.microsoft.com/office/drawing/2014/main" id="{CF6D7745-0A82-8124-B4AA-93472CE96879}"/>
              </a:ext>
            </a:extLst>
          </p:cNvPr>
          <p:cNvSpPr>
            <a:spLocks noGrp="1" noRot="1" noChangeAspect="1" noChangeArrowheads="1" noTextEdit="1"/>
          </p:cNvSpPr>
          <p:nvPr>
            <p:ph type="sldImg"/>
          </p:nvPr>
        </p:nvSpPr>
        <p:spPr>
          <a:ln/>
        </p:spPr>
      </p:sp>
      <p:sp>
        <p:nvSpPr>
          <p:cNvPr id="27650" name="Rectangle 3">
            <a:extLst>
              <a:ext uri="{FF2B5EF4-FFF2-40B4-BE49-F238E27FC236}">
                <a16:creationId xmlns:a16="http://schemas.microsoft.com/office/drawing/2014/main" id="{2603A93A-BA87-96F1-F019-813CB7D7CD5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2">
            <a:extLst>
              <a:ext uri="{FF2B5EF4-FFF2-40B4-BE49-F238E27FC236}">
                <a16:creationId xmlns:a16="http://schemas.microsoft.com/office/drawing/2014/main" id="{5AC53EB7-9364-8FD0-FDBD-0D0254113395}"/>
              </a:ext>
            </a:extLst>
          </p:cNvPr>
          <p:cNvSpPr>
            <a:spLocks noGrp="1" noRot="1" noChangeAspect="1" noChangeArrowheads="1" noTextEdit="1"/>
          </p:cNvSpPr>
          <p:nvPr>
            <p:ph type="sldImg"/>
          </p:nvPr>
        </p:nvSpPr>
        <p:spPr>
          <a:ln/>
        </p:spPr>
      </p:sp>
      <p:sp>
        <p:nvSpPr>
          <p:cNvPr id="120834" name="Rectangle 3">
            <a:extLst>
              <a:ext uri="{FF2B5EF4-FFF2-40B4-BE49-F238E27FC236}">
                <a16:creationId xmlns:a16="http://schemas.microsoft.com/office/drawing/2014/main" id="{5B69C226-5213-0FB0-83C1-C0F8A665869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2">
            <a:extLst>
              <a:ext uri="{FF2B5EF4-FFF2-40B4-BE49-F238E27FC236}">
                <a16:creationId xmlns:a16="http://schemas.microsoft.com/office/drawing/2014/main" id="{3D4E5632-D92E-80BB-056F-C797B87D6F00}"/>
              </a:ext>
            </a:extLst>
          </p:cNvPr>
          <p:cNvSpPr>
            <a:spLocks noGrp="1" noRot="1" noChangeAspect="1" noChangeArrowheads="1" noTextEdit="1"/>
          </p:cNvSpPr>
          <p:nvPr>
            <p:ph type="sldImg"/>
          </p:nvPr>
        </p:nvSpPr>
        <p:spPr>
          <a:ln/>
        </p:spPr>
      </p:sp>
      <p:sp>
        <p:nvSpPr>
          <p:cNvPr id="122882" name="Rectangle 3">
            <a:extLst>
              <a:ext uri="{FF2B5EF4-FFF2-40B4-BE49-F238E27FC236}">
                <a16:creationId xmlns:a16="http://schemas.microsoft.com/office/drawing/2014/main" id="{53DD916A-2ED1-7E0F-6A59-9B4C8C310F8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2">
            <a:extLst>
              <a:ext uri="{FF2B5EF4-FFF2-40B4-BE49-F238E27FC236}">
                <a16:creationId xmlns:a16="http://schemas.microsoft.com/office/drawing/2014/main" id="{365511D3-1C45-FDA4-6152-0AF947B3F2CB}"/>
              </a:ext>
            </a:extLst>
          </p:cNvPr>
          <p:cNvSpPr>
            <a:spLocks noGrp="1" noRot="1" noChangeAspect="1" noChangeArrowheads="1" noTextEdit="1"/>
          </p:cNvSpPr>
          <p:nvPr>
            <p:ph type="sldImg"/>
          </p:nvPr>
        </p:nvSpPr>
        <p:spPr>
          <a:ln/>
        </p:spPr>
      </p:sp>
      <p:sp>
        <p:nvSpPr>
          <p:cNvPr id="124930" name="Rectangle 3">
            <a:extLst>
              <a:ext uri="{FF2B5EF4-FFF2-40B4-BE49-F238E27FC236}">
                <a16:creationId xmlns:a16="http://schemas.microsoft.com/office/drawing/2014/main" id="{3BA2EF10-469B-154D-D7BF-AC2B27F6176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3" name="Rectangle 2">
            <a:extLst>
              <a:ext uri="{FF2B5EF4-FFF2-40B4-BE49-F238E27FC236}">
                <a16:creationId xmlns:a16="http://schemas.microsoft.com/office/drawing/2014/main" id="{5D179FDB-3AAE-51BE-3EE2-4ADA9DAAAE78}"/>
              </a:ext>
            </a:extLst>
          </p:cNvPr>
          <p:cNvSpPr>
            <a:spLocks noGrp="1" noRot="1" noChangeAspect="1" noChangeArrowheads="1" noTextEdit="1"/>
          </p:cNvSpPr>
          <p:nvPr>
            <p:ph type="sldImg"/>
          </p:nvPr>
        </p:nvSpPr>
        <p:spPr>
          <a:ln/>
        </p:spPr>
      </p:sp>
      <p:sp>
        <p:nvSpPr>
          <p:cNvPr id="202754" name="Rectangle 3">
            <a:extLst>
              <a:ext uri="{FF2B5EF4-FFF2-40B4-BE49-F238E27FC236}">
                <a16:creationId xmlns:a16="http://schemas.microsoft.com/office/drawing/2014/main" id="{830BB3F4-3BE6-5C13-0424-0266023B64A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Rectangle 2">
            <a:extLst>
              <a:ext uri="{FF2B5EF4-FFF2-40B4-BE49-F238E27FC236}">
                <a16:creationId xmlns:a16="http://schemas.microsoft.com/office/drawing/2014/main" id="{02D03679-E4D4-E8F6-FE65-7C4AAB15671F}"/>
              </a:ext>
            </a:extLst>
          </p:cNvPr>
          <p:cNvSpPr>
            <a:spLocks noGrp="1" noRot="1" noChangeAspect="1" noChangeArrowheads="1" noTextEdit="1"/>
          </p:cNvSpPr>
          <p:nvPr>
            <p:ph type="sldImg"/>
          </p:nvPr>
        </p:nvSpPr>
        <p:spPr>
          <a:ln/>
        </p:spPr>
      </p:sp>
      <p:sp>
        <p:nvSpPr>
          <p:cNvPr id="126978" name="Rectangle 3">
            <a:extLst>
              <a:ext uri="{FF2B5EF4-FFF2-40B4-BE49-F238E27FC236}">
                <a16:creationId xmlns:a16="http://schemas.microsoft.com/office/drawing/2014/main" id="{F2C5C784-D508-A9F4-D48E-49702DFCD9B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2">
            <a:extLst>
              <a:ext uri="{FF2B5EF4-FFF2-40B4-BE49-F238E27FC236}">
                <a16:creationId xmlns:a16="http://schemas.microsoft.com/office/drawing/2014/main" id="{F431760F-3461-61B1-5DA1-CFC72C7E3B4D}"/>
              </a:ext>
            </a:extLst>
          </p:cNvPr>
          <p:cNvSpPr>
            <a:spLocks noGrp="1" noRot="1" noChangeAspect="1" noChangeArrowheads="1" noTextEdit="1"/>
          </p:cNvSpPr>
          <p:nvPr>
            <p:ph type="sldImg"/>
          </p:nvPr>
        </p:nvSpPr>
        <p:spPr>
          <a:ln/>
        </p:spPr>
      </p:sp>
      <p:sp>
        <p:nvSpPr>
          <p:cNvPr id="129026" name="Rectangle 3">
            <a:extLst>
              <a:ext uri="{FF2B5EF4-FFF2-40B4-BE49-F238E27FC236}">
                <a16:creationId xmlns:a16="http://schemas.microsoft.com/office/drawing/2014/main" id="{2CC06999-9AD2-37FC-6422-97EC617D6FC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Rectangle 2">
            <a:extLst>
              <a:ext uri="{FF2B5EF4-FFF2-40B4-BE49-F238E27FC236}">
                <a16:creationId xmlns:a16="http://schemas.microsoft.com/office/drawing/2014/main" id="{1AF5BA90-696C-7B05-1EC6-C99072D4125B}"/>
              </a:ext>
            </a:extLst>
          </p:cNvPr>
          <p:cNvSpPr>
            <a:spLocks noGrp="1" noRot="1" noChangeAspect="1" noChangeArrowheads="1" noTextEdit="1"/>
          </p:cNvSpPr>
          <p:nvPr>
            <p:ph type="sldImg"/>
          </p:nvPr>
        </p:nvSpPr>
        <p:spPr>
          <a:ln/>
        </p:spPr>
      </p:sp>
      <p:sp>
        <p:nvSpPr>
          <p:cNvPr id="131074" name="Rectangle 3">
            <a:extLst>
              <a:ext uri="{FF2B5EF4-FFF2-40B4-BE49-F238E27FC236}">
                <a16:creationId xmlns:a16="http://schemas.microsoft.com/office/drawing/2014/main" id="{4F46AA0F-0AC4-59CE-5AA9-A394D574D15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Rectangle 2">
            <a:extLst>
              <a:ext uri="{FF2B5EF4-FFF2-40B4-BE49-F238E27FC236}">
                <a16:creationId xmlns:a16="http://schemas.microsoft.com/office/drawing/2014/main" id="{6DC3CC94-D318-A0EC-2121-5CE5660B194A}"/>
              </a:ext>
            </a:extLst>
          </p:cNvPr>
          <p:cNvSpPr>
            <a:spLocks noGrp="1" noRot="1" noChangeAspect="1" noChangeArrowheads="1" noTextEdit="1"/>
          </p:cNvSpPr>
          <p:nvPr>
            <p:ph type="sldImg"/>
          </p:nvPr>
        </p:nvSpPr>
        <p:spPr>
          <a:ln/>
        </p:spPr>
      </p:sp>
      <p:sp>
        <p:nvSpPr>
          <p:cNvPr id="133122" name="Rectangle 3">
            <a:extLst>
              <a:ext uri="{FF2B5EF4-FFF2-40B4-BE49-F238E27FC236}">
                <a16:creationId xmlns:a16="http://schemas.microsoft.com/office/drawing/2014/main" id="{D038B43B-8ED1-A236-65E0-BEF4D411075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Rectangle 2">
            <a:extLst>
              <a:ext uri="{FF2B5EF4-FFF2-40B4-BE49-F238E27FC236}">
                <a16:creationId xmlns:a16="http://schemas.microsoft.com/office/drawing/2014/main" id="{A9C842B4-B584-EBA6-F98D-D5459C23A4D6}"/>
              </a:ext>
            </a:extLst>
          </p:cNvPr>
          <p:cNvSpPr>
            <a:spLocks noGrp="1" noRot="1" noChangeAspect="1" noChangeArrowheads="1" noTextEdit="1"/>
          </p:cNvSpPr>
          <p:nvPr>
            <p:ph type="sldImg"/>
          </p:nvPr>
        </p:nvSpPr>
        <p:spPr>
          <a:ln/>
        </p:spPr>
      </p:sp>
      <p:sp>
        <p:nvSpPr>
          <p:cNvPr id="135170" name="Rectangle 3">
            <a:extLst>
              <a:ext uri="{FF2B5EF4-FFF2-40B4-BE49-F238E27FC236}">
                <a16:creationId xmlns:a16="http://schemas.microsoft.com/office/drawing/2014/main" id="{B44E6D06-6409-C3D7-4B57-66517E41F0D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Rectangle 2">
            <a:extLst>
              <a:ext uri="{FF2B5EF4-FFF2-40B4-BE49-F238E27FC236}">
                <a16:creationId xmlns:a16="http://schemas.microsoft.com/office/drawing/2014/main" id="{02D212F3-0076-9F56-E8BA-22DCE72BC95A}"/>
              </a:ext>
            </a:extLst>
          </p:cNvPr>
          <p:cNvSpPr>
            <a:spLocks noGrp="1" noRot="1" noChangeAspect="1" noChangeArrowheads="1" noTextEdit="1"/>
          </p:cNvSpPr>
          <p:nvPr>
            <p:ph type="sldImg"/>
          </p:nvPr>
        </p:nvSpPr>
        <p:spPr>
          <a:ln/>
        </p:spPr>
      </p:sp>
      <p:sp>
        <p:nvSpPr>
          <p:cNvPr id="137218" name="Rectangle 3">
            <a:extLst>
              <a:ext uri="{FF2B5EF4-FFF2-40B4-BE49-F238E27FC236}">
                <a16:creationId xmlns:a16="http://schemas.microsoft.com/office/drawing/2014/main" id="{08F07D64-7F80-A6A6-93BA-B72F94D0F39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a:extLst>
              <a:ext uri="{FF2B5EF4-FFF2-40B4-BE49-F238E27FC236}">
                <a16:creationId xmlns:a16="http://schemas.microsoft.com/office/drawing/2014/main" id="{6B96FDBA-9E32-C751-9909-E8B05A27BF07}"/>
              </a:ext>
            </a:extLst>
          </p:cNvPr>
          <p:cNvSpPr>
            <a:spLocks noGrp="1" noRot="1" noChangeAspect="1" noChangeArrowheads="1" noTextEdit="1"/>
          </p:cNvSpPr>
          <p:nvPr>
            <p:ph type="sldImg"/>
          </p:nvPr>
        </p:nvSpPr>
        <p:spPr>
          <a:ln/>
        </p:spPr>
      </p:sp>
      <p:sp>
        <p:nvSpPr>
          <p:cNvPr id="29698" name="Rectangle 3">
            <a:extLst>
              <a:ext uri="{FF2B5EF4-FFF2-40B4-BE49-F238E27FC236}">
                <a16:creationId xmlns:a16="http://schemas.microsoft.com/office/drawing/2014/main" id="{8434244D-EE25-2E66-389A-79C14663D87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2">
            <a:extLst>
              <a:ext uri="{FF2B5EF4-FFF2-40B4-BE49-F238E27FC236}">
                <a16:creationId xmlns:a16="http://schemas.microsoft.com/office/drawing/2014/main" id="{1CC02DC9-F515-2999-EE14-C593CE9335D5}"/>
              </a:ext>
            </a:extLst>
          </p:cNvPr>
          <p:cNvSpPr>
            <a:spLocks noGrp="1" noRot="1" noChangeAspect="1" noChangeArrowheads="1" noTextEdit="1"/>
          </p:cNvSpPr>
          <p:nvPr>
            <p:ph type="sldImg"/>
          </p:nvPr>
        </p:nvSpPr>
        <p:spPr>
          <a:ln/>
        </p:spPr>
      </p:sp>
      <p:sp>
        <p:nvSpPr>
          <p:cNvPr id="139266" name="Rectangle 3">
            <a:extLst>
              <a:ext uri="{FF2B5EF4-FFF2-40B4-BE49-F238E27FC236}">
                <a16:creationId xmlns:a16="http://schemas.microsoft.com/office/drawing/2014/main" id="{B661D278-8646-352D-0C15-3D12DDC21C3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Rectangle 2">
            <a:extLst>
              <a:ext uri="{FF2B5EF4-FFF2-40B4-BE49-F238E27FC236}">
                <a16:creationId xmlns:a16="http://schemas.microsoft.com/office/drawing/2014/main" id="{C9225ACB-CA99-CC27-6DC3-062B5124ECD6}"/>
              </a:ext>
            </a:extLst>
          </p:cNvPr>
          <p:cNvSpPr>
            <a:spLocks noGrp="1" noRot="1" noChangeAspect="1" noChangeArrowheads="1" noTextEdit="1"/>
          </p:cNvSpPr>
          <p:nvPr>
            <p:ph type="sldImg"/>
          </p:nvPr>
        </p:nvSpPr>
        <p:spPr>
          <a:ln/>
        </p:spPr>
      </p:sp>
      <p:sp>
        <p:nvSpPr>
          <p:cNvPr id="141314" name="Rectangle 3">
            <a:extLst>
              <a:ext uri="{FF2B5EF4-FFF2-40B4-BE49-F238E27FC236}">
                <a16:creationId xmlns:a16="http://schemas.microsoft.com/office/drawing/2014/main" id="{4C3C3627-2F27-D046-40DE-F39BDEB250E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Rectangle 2">
            <a:extLst>
              <a:ext uri="{FF2B5EF4-FFF2-40B4-BE49-F238E27FC236}">
                <a16:creationId xmlns:a16="http://schemas.microsoft.com/office/drawing/2014/main" id="{9F0F8FE9-66EC-0AA7-C8C4-DACF1CC10AAF}"/>
              </a:ext>
            </a:extLst>
          </p:cNvPr>
          <p:cNvSpPr>
            <a:spLocks noGrp="1" noRot="1" noChangeAspect="1" noChangeArrowheads="1" noTextEdit="1"/>
          </p:cNvSpPr>
          <p:nvPr>
            <p:ph type="sldImg"/>
          </p:nvPr>
        </p:nvSpPr>
        <p:spPr>
          <a:ln/>
        </p:spPr>
      </p:sp>
      <p:sp>
        <p:nvSpPr>
          <p:cNvPr id="143362" name="Rectangle 3">
            <a:extLst>
              <a:ext uri="{FF2B5EF4-FFF2-40B4-BE49-F238E27FC236}">
                <a16:creationId xmlns:a16="http://schemas.microsoft.com/office/drawing/2014/main" id="{D6C58A89-A8AB-781C-B9E8-72B1B7DC155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2">
            <a:extLst>
              <a:ext uri="{FF2B5EF4-FFF2-40B4-BE49-F238E27FC236}">
                <a16:creationId xmlns:a16="http://schemas.microsoft.com/office/drawing/2014/main" id="{A75D950A-FFBC-22BE-F3AB-9F61FFC94430}"/>
              </a:ext>
            </a:extLst>
          </p:cNvPr>
          <p:cNvSpPr>
            <a:spLocks noGrp="1" noRot="1" noChangeAspect="1" noChangeArrowheads="1" noTextEdit="1"/>
          </p:cNvSpPr>
          <p:nvPr>
            <p:ph type="sldImg"/>
          </p:nvPr>
        </p:nvSpPr>
        <p:spPr>
          <a:ln/>
        </p:spPr>
      </p:sp>
      <p:sp>
        <p:nvSpPr>
          <p:cNvPr id="145410" name="Rectangle 3">
            <a:extLst>
              <a:ext uri="{FF2B5EF4-FFF2-40B4-BE49-F238E27FC236}">
                <a16:creationId xmlns:a16="http://schemas.microsoft.com/office/drawing/2014/main" id="{80FEF255-F9BF-271E-9EFB-81C841B8FAD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Rectangle 2">
            <a:extLst>
              <a:ext uri="{FF2B5EF4-FFF2-40B4-BE49-F238E27FC236}">
                <a16:creationId xmlns:a16="http://schemas.microsoft.com/office/drawing/2014/main" id="{1492FED1-D93D-CAF5-C6A2-9263102F837E}"/>
              </a:ext>
            </a:extLst>
          </p:cNvPr>
          <p:cNvSpPr>
            <a:spLocks noGrp="1" noRot="1" noChangeAspect="1" noChangeArrowheads="1" noTextEdit="1"/>
          </p:cNvSpPr>
          <p:nvPr>
            <p:ph type="sldImg"/>
          </p:nvPr>
        </p:nvSpPr>
        <p:spPr>
          <a:ln/>
        </p:spPr>
      </p:sp>
      <p:sp>
        <p:nvSpPr>
          <p:cNvPr id="147458" name="Rectangle 3">
            <a:extLst>
              <a:ext uri="{FF2B5EF4-FFF2-40B4-BE49-F238E27FC236}">
                <a16:creationId xmlns:a16="http://schemas.microsoft.com/office/drawing/2014/main" id="{76BE3870-CA0E-78BA-6BF5-4D49FA7B8D7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Rectangle 2">
            <a:extLst>
              <a:ext uri="{FF2B5EF4-FFF2-40B4-BE49-F238E27FC236}">
                <a16:creationId xmlns:a16="http://schemas.microsoft.com/office/drawing/2014/main" id="{4E4B3E1F-0A35-3FE5-AA72-2A60161C362B}"/>
              </a:ext>
            </a:extLst>
          </p:cNvPr>
          <p:cNvSpPr>
            <a:spLocks noGrp="1" noRot="1" noChangeAspect="1" noChangeArrowheads="1" noTextEdit="1"/>
          </p:cNvSpPr>
          <p:nvPr>
            <p:ph type="sldImg"/>
          </p:nvPr>
        </p:nvSpPr>
        <p:spPr>
          <a:ln/>
        </p:spPr>
      </p:sp>
      <p:sp>
        <p:nvSpPr>
          <p:cNvPr id="149506" name="Rectangle 3">
            <a:extLst>
              <a:ext uri="{FF2B5EF4-FFF2-40B4-BE49-F238E27FC236}">
                <a16:creationId xmlns:a16="http://schemas.microsoft.com/office/drawing/2014/main" id="{9C72D1A9-8EFD-77C5-4C8C-B2A7113D424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a:extLst>
              <a:ext uri="{FF2B5EF4-FFF2-40B4-BE49-F238E27FC236}">
                <a16:creationId xmlns:a16="http://schemas.microsoft.com/office/drawing/2014/main" id="{55A05A5A-81B1-C63A-D678-E0A0B0A1F1EF}"/>
              </a:ext>
            </a:extLst>
          </p:cNvPr>
          <p:cNvSpPr>
            <a:spLocks noGrp="1" noRot="1" noChangeAspect="1" noChangeArrowheads="1" noTextEdit="1"/>
          </p:cNvSpPr>
          <p:nvPr>
            <p:ph type="sldImg"/>
          </p:nvPr>
        </p:nvSpPr>
        <p:spPr>
          <a:ln/>
        </p:spPr>
      </p:sp>
      <p:sp>
        <p:nvSpPr>
          <p:cNvPr id="151554" name="Rectangle 3">
            <a:extLst>
              <a:ext uri="{FF2B5EF4-FFF2-40B4-BE49-F238E27FC236}">
                <a16:creationId xmlns:a16="http://schemas.microsoft.com/office/drawing/2014/main" id="{E4206DA5-0375-9B8E-FDB4-860C22D28C6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1" name="Rectangle 2">
            <a:extLst>
              <a:ext uri="{FF2B5EF4-FFF2-40B4-BE49-F238E27FC236}">
                <a16:creationId xmlns:a16="http://schemas.microsoft.com/office/drawing/2014/main" id="{BB7C0FAB-89C0-86BD-13A5-004BC8980970}"/>
              </a:ext>
            </a:extLst>
          </p:cNvPr>
          <p:cNvSpPr>
            <a:spLocks noGrp="1" noRot="1" noChangeAspect="1" noChangeArrowheads="1" noTextEdit="1"/>
          </p:cNvSpPr>
          <p:nvPr>
            <p:ph type="sldImg"/>
          </p:nvPr>
        </p:nvSpPr>
        <p:spPr>
          <a:ln/>
        </p:spPr>
      </p:sp>
      <p:sp>
        <p:nvSpPr>
          <p:cNvPr id="153602" name="Rectangle 3">
            <a:extLst>
              <a:ext uri="{FF2B5EF4-FFF2-40B4-BE49-F238E27FC236}">
                <a16:creationId xmlns:a16="http://schemas.microsoft.com/office/drawing/2014/main" id="{A92090FF-7B5D-E98B-FA02-6E4F4F0188F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49" name="Rectangle 2">
            <a:extLst>
              <a:ext uri="{FF2B5EF4-FFF2-40B4-BE49-F238E27FC236}">
                <a16:creationId xmlns:a16="http://schemas.microsoft.com/office/drawing/2014/main" id="{7BC11408-FA2A-C644-90F8-32335765E20F}"/>
              </a:ext>
            </a:extLst>
          </p:cNvPr>
          <p:cNvSpPr>
            <a:spLocks noGrp="1" noRot="1" noChangeAspect="1" noChangeArrowheads="1" noTextEdit="1"/>
          </p:cNvSpPr>
          <p:nvPr>
            <p:ph type="sldImg"/>
          </p:nvPr>
        </p:nvSpPr>
        <p:spPr>
          <a:ln/>
        </p:spPr>
      </p:sp>
      <p:sp>
        <p:nvSpPr>
          <p:cNvPr id="155650" name="Rectangle 3">
            <a:extLst>
              <a:ext uri="{FF2B5EF4-FFF2-40B4-BE49-F238E27FC236}">
                <a16:creationId xmlns:a16="http://schemas.microsoft.com/office/drawing/2014/main" id="{98D910A8-097A-A2F2-C400-02C9474A39E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Rectangle 2">
            <a:extLst>
              <a:ext uri="{FF2B5EF4-FFF2-40B4-BE49-F238E27FC236}">
                <a16:creationId xmlns:a16="http://schemas.microsoft.com/office/drawing/2014/main" id="{2B1CC5C8-8ABB-D3F0-3115-B1C5BED33417}"/>
              </a:ext>
            </a:extLst>
          </p:cNvPr>
          <p:cNvSpPr>
            <a:spLocks noGrp="1" noRot="1" noChangeAspect="1" noChangeArrowheads="1" noTextEdit="1"/>
          </p:cNvSpPr>
          <p:nvPr>
            <p:ph type="sldImg"/>
          </p:nvPr>
        </p:nvSpPr>
        <p:spPr>
          <a:ln/>
        </p:spPr>
      </p:sp>
      <p:sp>
        <p:nvSpPr>
          <p:cNvPr id="157698" name="Rectangle 3">
            <a:extLst>
              <a:ext uri="{FF2B5EF4-FFF2-40B4-BE49-F238E27FC236}">
                <a16:creationId xmlns:a16="http://schemas.microsoft.com/office/drawing/2014/main" id="{E2872E05-F69C-B273-FD71-504638010A2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a:extLst>
              <a:ext uri="{FF2B5EF4-FFF2-40B4-BE49-F238E27FC236}">
                <a16:creationId xmlns:a16="http://schemas.microsoft.com/office/drawing/2014/main" id="{11689644-0C7D-7C8F-047C-BD4B13D9E46E}"/>
              </a:ext>
            </a:extLst>
          </p:cNvPr>
          <p:cNvSpPr>
            <a:spLocks noGrp="1" noRot="1" noChangeAspect="1" noChangeArrowheads="1" noTextEdit="1"/>
          </p:cNvSpPr>
          <p:nvPr>
            <p:ph type="sldImg"/>
          </p:nvPr>
        </p:nvSpPr>
        <p:spPr>
          <a:ln/>
        </p:spPr>
      </p:sp>
      <p:sp>
        <p:nvSpPr>
          <p:cNvPr id="31746" name="Rectangle 3">
            <a:extLst>
              <a:ext uri="{FF2B5EF4-FFF2-40B4-BE49-F238E27FC236}">
                <a16:creationId xmlns:a16="http://schemas.microsoft.com/office/drawing/2014/main" id="{B32FBDAA-79AE-E0F7-30F2-B9F32FE4A9A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5" name="Rectangle 2">
            <a:extLst>
              <a:ext uri="{FF2B5EF4-FFF2-40B4-BE49-F238E27FC236}">
                <a16:creationId xmlns:a16="http://schemas.microsoft.com/office/drawing/2014/main" id="{DF9A9FAA-AA6D-648C-A2A3-324D9033C220}"/>
              </a:ext>
            </a:extLst>
          </p:cNvPr>
          <p:cNvSpPr>
            <a:spLocks noGrp="1" noRot="1" noChangeAspect="1" noChangeArrowheads="1" noTextEdit="1"/>
          </p:cNvSpPr>
          <p:nvPr>
            <p:ph type="sldImg"/>
          </p:nvPr>
        </p:nvSpPr>
        <p:spPr>
          <a:ln/>
        </p:spPr>
      </p:sp>
      <p:sp>
        <p:nvSpPr>
          <p:cNvPr id="159746" name="Rectangle 3">
            <a:extLst>
              <a:ext uri="{FF2B5EF4-FFF2-40B4-BE49-F238E27FC236}">
                <a16:creationId xmlns:a16="http://schemas.microsoft.com/office/drawing/2014/main" id="{40846CCE-E3CB-53A3-25B8-E2259AD9B4F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3" name="Rectangle 2">
            <a:extLst>
              <a:ext uri="{FF2B5EF4-FFF2-40B4-BE49-F238E27FC236}">
                <a16:creationId xmlns:a16="http://schemas.microsoft.com/office/drawing/2014/main" id="{6EDE7A5F-6FD8-8412-EE6E-F91D920873A2}"/>
              </a:ext>
            </a:extLst>
          </p:cNvPr>
          <p:cNvSpPr>
            <a:spLocks noGrp="1" noRot="1" noChangeAspect="1" noChangeArrowheads="1" noTextEdit="1"/>
          </p:cNvSpPr>
          <p:nvPr>
            <p:ph type="sldImg"/>
          </p:nvPr>
        </p:nvSpPr>
        <p:spPr>
          <a:ln/>
        </p:spPr>
      </p:sp>
      <p:sp>
        <p:nvSpPr>
          <p:cNvPr id="161794" name="Rectangle 3">
            <a:extLst>
              <a:ext uri="{FF2B5EF4-FFF2-40B4-BE49-F238E27FC236}">
                <a16:creationId xmlns:a16="http://schemas.microsoft.com/office/drawing/2014/main" id="{AD87EC59-6C80-B5C8-B4C5-B81D6679815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1" name="Rectangle 2">
            <a:extLst>
              <a:ext uri="{FF2B5EF4-FFF2-40B4-BE49-F238E27FC236}">
                <a16:creationId xmlns:a16="http://schemas.microsoft.com/office/drawing/2014/main" id="{19026C55-DFAB-DE6C-CF47-FFDE167C9A25}"/>
              </a:ext>
            </a:extLst>
          </p:cNvPr>
          <p:cNvSpPr>
            <a:spLocks noGrp="1" noRot="1" noChangeAspect="1" noChangeArrowheads="1" noTextEdit="1"/>
          </p:cNvSpPr>
          <p:nvPr>
            <p:ph type="sldImg"/>
          </p:nvPr>
        </p:nvSpPr>
        <p:spPr>
          <a:ln/>
        </p:spPr>
      </p:sp>
      <p:sp>
        <p:nvSpPr>
          <p:cNvPr id="163842" name="Rectangle 3">
            <a:extLst>
              <a:ext uri="{FF2B5EF4-FFF2-40B4-BE49-F238E27FC236}">
                <a16:creationId xmlns:a16="http://schemas.microsoft.com/office/drawing/2014/main" id="{5A7FEF17-48B0-457C-2BCF-05AF9EA4FAB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89" name="Rectangle 2">
            <a:extLst>
              <a:ext uri="{FF2B5EF4-FFF2-40B4-BE49-F238E27FC236}">
                <a16:creationId xmlns:a16="http://schemas.microsoft.com/office/drawing/2014/main" id="{0F6184BF-4F9C-B4D4-7FC2-9C911CE0F232}"/>
              </a:ext>
            </a:extLst>
          </p:cNvPr>
          <p:cNvSpPr>
            <a:spLocks noGrp="1" noRot="1" noChangeAspect="1" noChangeArrowheads="1" noTextEdit="1"/>
          </p:cNvSpPr>
          <p:nvPr>
            <p:ph type="sldImg"/>
          </p:nvPr>
        </p:nvSpPr>
        <p:spPr>
          <a:ln/>
        </p:spPr>
      </p:sp>
      <p:sp>
        <p:nvSpPr>
          <p:cNvPr id="165890" name="Rectangle 3">
            <a:extLst>
              <a:ext uri="{FF2B5EF4-FFF2-40B4-BE49-F238E27FC236}">
                <a16:creationId xmlns:a16="http://schemas.microsoft.com/office/drawing/2014/main" id="{F7E4651E-9E1E-831C-8AF9-C6A3285D068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7" name="Rectangle 2">
            <a:extLst>
              <a:ext uri="{FF2B5EF4-FFF2-40B4-BE49-F238E27FC236}">
                <a16:creationId xmlns:a16="http://schemas.microsoft.com/office/drawing/2014/main" id="{C71958CE-75E9-4045-22DA-573BBB8D6DDE}"/>
              </a:ext>
            </a:extLst>
          </p:cNvPr>
          <p:cNvSpPr>
            <a:spLocks noGrp="1" noRot="1" noChangeAspect="1" noChangeArrowheads="1" noTextEdit="1"/>
          </p:cNvSpPr>
          <p:nvPr>
            <p:ph type="sldImg"/>
          </p:nvPr>
        </p:nvSpPr>
        <p:spPr>
          <a:ln/>
        </p:spPr>
      </p:sp>
      <p:sp>
        <p:nvSpPr>
          <p:cNvPr id="167938" name="Rectangle 3">
            <a:extLst>
              <a:ext uri="{FF2B5EF4-FFF2-40B4-BE49-F238E27FC236}">
                <a16:creationId xmlns:a16="http://schemas.microsoft.com/office/drawing/2014/main" id="{4BBB65F4-6B01-B755-8B5A-ABBC999538B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5" name="Rectangle 2">
            <a:extLst>
              <a:ext uri="{FF2B5EF4-FFF2-40B4-BE49-F238E27FC236}">
                <a16:creationId xmlns:a16="http://schemas.microsoft.com/office/drawing/2014/main" id="{8904B5F6-3CB5-206A-8C4A-321259E5C7D0}"/>
              </a:ext>
            </a:extLst>
          </p:cNvPr>
          <p:cNvSpPr>
            <a:spLocks noGrp="1" noRot="1" noChangeAspect="1" noChangeArrowheads="1" noTextEdit="1"/>
          </p:cNvSpPr>
          <p:nvPr>
            <p:ph type="sldImg"/>
          </p:nvPr>
        </p:nvSpPr>
        <p:spPr>
          <a:ln/>
        </p:spPr>
      </p:sp>
      <p:sp>
        <p:nvSpPr>
          <p:cNvPr id="169986" name="Rectangle 3">
            <a:extLst>
              <a:ext uri="{FF2B5EF4-FFF2-40B4-BE49-F238E27FC236}">
                <a16:creationId xmlns:a16="http://schemas.microsoft.com/office/drawing/2014/main" id="{4B03FABD-1E11-A645-E112-891568D5C60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3" name="Rectangle 2">
            <a:extLst>
              <a:ext uri="{FF2B5EF4-FFF2-40B4-BE49-F238E27FC236}">
                <a16:creationId xmlns:a16="http://schemas.microsoft.com/office/drawing/2014/main" id="{6AEA83BF-B9DE-AA50-E568-3335CAD56D7D}"/>
              </a:ext>
            </a:extLst>
          </p:cNvPr>
          <p:cNvSpPr>
            <a:spLocks noGrp="1" noRot="1" noChangeAspect="1" noChangeArrowheads="1" noTextEdit="1"/>
          </p:cNvSpPr>
          <p:nvPr>
            <p:ph type="sldImg"/>
          </p:nvPr>
        </p:nvSpPr>
        <p:spPr>
          <a:ln/>
        </p:spPr>
      </p:sp>
      <p:sp>
        <p:nvSpPr>
          <p:cNvPr id="172034" name="Rectangle 3">
            <a:extLst>
              <a:ext uri="{FF2B5EF4-FFF2-40B4-BE49-F238E27FC236}">
                <a16:creationId xmlns:a16="http://schemas.microsoft.com/office/drawing/2014/main" id="{21FC404E-96C4-536D-A69A-549913DA21D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1" name="Rectangle 2">
            <a:extLst>
              <a:ext uri="{FF2B5EF4-FFF2-40B4-BE49-F238E27FC236}">
                <a16:creationId xmlns:a16="http://schemas.microsoft.com/office/drawing/2014/main" id="{1FE528D4-1F3C-A214-CF48-4DD1B355EA06}"/>
              </a:ext>
            </a:extLst>
          </p:cNvPr>
          <p:cNvSpPr>
            <a:spLocks noGrp="1" noRot="1" noChangeAspect="1" noChangeArrowheads="1" noTextEdit="1"/>
          </p:cNvSpPr>
          <p:nvPr>
            <p:ph type="sldImg"/>
          </p:nvPr>
        </p:nvSpPr>
        <p:spPr>
          <a:ln/>
        </p:spPr>
      </p:sp>
      <p:sp>
        <p:nvSpPr>
          <p:cNvPr id="174082" name="Rectangle 3">
            <a:extLst>
              <a:ext uri="{FF2B5EF4-FFF2-40B4-BE49-F238E27FC236}">
                <a16:creationId xmlns:a16="http://schemas.microsoft.com/office/drawing/2014/main" id="{D13A8D33-9ED7-07D5-922D-D73E77F58B3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29" name="Rectangle 2">
            <a:extLst>
              <a:ext uri="{FF2B5EF4-FFF2-40B4-BE49-F238E27FC236}">
                <a16:creationId xmlns:a16="http://schemas.microsoft.com/office/drawing/2014/main" id="{4F4F69D5-49C5-28BF-6A51-006ECE8F3245}"/>
              </a:ext>
            </a:extLst>
          </p:cNvPr>
          <p:cNvSpPr>
            <a:spLocks noGrp="1" noRot="1" noChangeAspect="1" noChangeArrowheads="1" noTextEdit="1"/>
          </p:cNvSpPr>
          <p:nvPr>
            <p:ph type="sldImg"/>
          </p:nvPr>
        </p:nvSpPr>
        <p:spPr>
          <a:ln/>
        </p:spPr>
      </p:sp>
      <p:sp>
        <p:nvSpPr>
          <p:cNvPr id="176130" name="Rectangle 3">
            <a:extLst>
              <a:ext uri="{FF2B5EF4-FFF2-40B4-BE49-F238E27FC236}">
                <a16:creationId xmlns:a16="http://schemas.microsoft.com/office/drawing/2014/main" id="{2EFC418A-3C73-EE95-594C-C841F6770BC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7" name="Rectangle 2">
            <a:extLst>
              <a:ext uri="{FF2B5EF4-FFF2-40B4-BE49-F238E27FC236}">
                <a16:creationId xmlns:a16="http://schemas.microsoft.com/office/drawing/2014/main" id="{FB80FE3B-4C53-FFCD-7CEF-AE0D324450CA}"/>
              </a:ext>
            </a:extLst>
          </p:cNvPr>
          <p:cNvSpPr>
            <a:spLocks noGrp="1" noRot="1" noChangeAspect="1" noChangeArrowheads="1" noTextEdit="1"/>
          </p:cNvSpPr>
          <p:nvPr>
            <p:ph type="sldImg"/>
          </p:nvPr>
        </p:nvSpPr>
        <p:spPr>
          <a:ln/>
        </p:spPr>
      </p:sp>
      <p:sp>
        <p:nvSpPr>
          <p:cNvPr id="178178" name="Rectangle 3">
            <a:extLst>
              <a:ext uri="{FF2B5EF4-FFF2-40B4-BE49-F238E27FC236}">
                <a16:creationId xmlns:a16="http://schemas.microsoft.com/office/drawing/2014/main" id="{6292BFC7-2A6C-EBE7-ADDC-CD5859EF682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a:extLst>
              <a:ext uri="{FF2B5EF4-FFF2-40B4-BE49-F238E27FC236}">
                <a16:creationId xmlns:a16="http://schemas.microsoft.com/office/drawing/2014/main" id="{C483F9E6-2315-B9EE-05A5-B7198682DDE0}"/>
              </a:ext>
            </a:extLst>
          </p:cNvPr>
          <p:cNvSpPr>
            <a:spLocks noGrp="1" noRot="1" noChangeAspect="1" noChangeArrowheads="1" noTextEdit="1"/>
          </p:cNvSpPr>
          <p:nvPr>
            <p:ph type="sldImg"/>
          </p:nvPr>
        </p:nvSpPr>
        <p:spPr>
          <a:ln/>
        </p:spPr>
      </p:sp>
      <p:sp>
        <p:nvSpPr>
          <p:cNvPr id="33794" name="Rectangle 3">
            <a:extLst>
              <a:ext uri="{FF2B5EF4-FFF2-40B4-BE49-F238E27FC236}">
                <a16:creationId xmlns:a16="http://schemas.microsoft.com/office/drawing/2014/main" id="{CC239556-B96A-5F8D-39C3-7DD38B4A5B3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5" name="Rectangle 2">
            <a:extLst>
              <a:ext uri="{FF2B5EF4-FFF2-40B4-BE49-F238E27FC236}">
                <a16:creationId xmlns:a16="http://schemas.microsoft.com/office/drawing/2014/main" id="{5EAF1021-4018-3E02-9303-855327B3A51A}"/>
              </a:ext>
            </a:extLst>
          </p:cNvPr>
          <p:cNvSpPr>
            <a:spLocks noGrp="1" noRot="1" noChangeAspect="1" noChangeArrowheads="1" noTextEdit="1"/>
          </p:cNvSpPr>
          <p:nvPr>
            <p:ph type="sldImg"/>
          </p:nvPr>
        </p:nvSpPr>
        <p:spPr>
          <a:ln/>
        </p:spPr>
      </p:sp>
      <p:sp>
        <p:nvSpPr>
          <p:cNvPr id="180226" name="Rectangle 3">
            <a:extLst>
              <a:ext uri="{FF2B5EF4-FFF2-40B4-BE49-F238E27FC236}">
                <a16:creationId xmlns:a16="http://schemas.microsoft.com/office/drawing/2014/main" id="{72B350B6-6063-AB3F-5E73-73C2087BD9E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3" name="Rectangle 2">
            <a:extLst>
              <a:ext uri="{FF2B5EF4-FFF2-40B4-BE49-F238E27FC236}">
                <a16:creationId xmlns:a16="http://schemas.microsoft.com/office/drawing/2014/main" id="{448F7A6E-BC98-B795-04C0-D8BEAD93C769}"/>
              </a:ext>
            </a:extLst>
          </p:cNvPr>
          <p:cNvSpPr>
            <a:spLocks noGrp="1" noRot="1" noChangeAspect="1" noChangeArrowheads="1" noTextEdit="1"/>
          </p:cNvSpPr>
          <p:nvPr>
            <p:ph type="sldImg"/>
          </p:nvPr>
        </p:nvSpPr>
        <p:spPr>
          <a:ln/>
        </p:spPr>
      </p:sp>
      <p:sp>
        <p:nvSpPr>
          <p:cNvPr id="182274" name="Rectangle 3">
            <a:extLst>
              <a:ext uri="{FF2B5EF4-FFF2-40B4-BE49-F238E27FC236}">
                <a16:creationId xmlns:a16="http://schemas.microsoft.com/office/drawing/2014/main" id="{08846CE3-917D-F31B-AED2-C4FB9A115CB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1" name="Rectangle 2">
            <a:extLst>
              <a:ext uri="{FF2B5EF4-FFF2-40B4-BE49-F238E27FC236}">
                <a16:creationId xmlns:a16="http://schemas.microsoft.com/office/drawing/2014/main" id="{BA028C5A-3538-D053-E6DF-7D78F25D3BFE}"/>
              </a:ext>
            </a:extLst>
          </p:cNvPr>
          <p:cNvSpPr>
            <a:spLocks noGrp="1" noRot="1" noChangeAspect="1" noChangeArrowheads="1" noTextEdit="1"/>
          </p:cNvSpPr>
          <p:nvPr>
            <p:ph type="sldImg"/>
          </p:nvPr>
        </p:nvSpPr>
        <p:spPr>
          <a:ln/>
        </p:spPr>
      </p:sp>
      <p:sp>
        <p:nvSpPr>
          <p:cNvPr id="184322" name="Rectangle 3">
            <a:extLst>
              <a:ext uri="{FF2B5EF4-FFF2-40B4-BE49-F238E27FC236}">
                <a16:creationId xmlns:a16="http://schemas.microsoft.com/office/drawing/2014/main" id="{D72E429F-E362-5D5C-9AEA-6E2B5B51056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69" name="Rectangle 2">
            <a:extLst>
              <a:ext uri="{FF2B5EF4-FFF2-40B4-BE49-F238E27FC236}">
                <a16:creationId xmlns:a16="http://schemas.microsoft.com/office/drawing/2014/main" id="{E0060DAA-5219-CB3A-2F62-FB49F55FD33A}"/>
              </a:ext>
            </a:extLst>
          </p:cNvPr>
          <p:cNvSpPr>
            <a:spLocks noGrp="1" noRot="1" noChangeAspect="1" noChangeArrowheads="1" noTextEdit="1"/>
          </p:cNvSpPr>
          <p:nvPr>
            <p:ph type="sldImg"/>
          </p:nvPr>
        </p:nvSpPr>
        <p:spPr>
          <a:ln/>
        </p:spPr>
      </p:sp>
      <p:sp>
        <p:nvSpPr>
          <p:cNvPr id="186370" name="Rectangle 3">
            <a:extLst>
              <a:ext uri="{FF2B5EF4-FFF2-40B4-BE49-F238E27FC236}">
                <a16:creationId xmlns:a16="http://schemas.microsoft.com/office/drawing/2014/main" id="{80EABEE2-6DE2-1E63-8A3B-1D524998496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7" name="Rectangle 2">
            <a:extLst>
              <a:ext uri="{FF2B5EF4-FFF2-40B4-BE49-F238E27FC236}">
                <a16:creationId xmlns:a16="http://schemas.microsoft.com/office/drawing/2014/main" id="{25F515C8-E667-7A39-D560-75A475DD0CC7}"/>
              </a:ext>
            </a:extLst>
          </p:cNvPr>
          <p:cNvSpPr>
            <a:spLocks noGrp="1" noRot="1" noChangeAspect="1" noChangeArrowheads="1" noTextEdit="1"/>
          </p:cNvSpPr>
          <p:nvPr>
            <p:ph type="sldImg"/>
          </p:nvPr>
        </p:nvSpPr>
        <p:spPr>
          <a:ln/>
        </p:spPr>
      </p:sp>
      <p:sp>
        <p:nvSpPr>
          <p:cNvPr id="188418" name="Rectangle 3">
            <a:extLst>
              <a:ext uri="{FF2B5EF4-FFF2-40B4-BE49-F238E27FC236}">
                <a16:creationId xmlns:a16="http://schemas.microsoft.com/office/drawing/2014/main" id="{F9A5D1B6-E66E-097F-6AF2-449D9D6CDDE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5" name="Rectangle 2">
            <a:extLst>
              <a:ext uri="{FF2B5EF4-FFF2-40B4-BE49-F238E27FC236}">
                <a16:creationId xmlns:a16="http://schemas.microsoft.com/office/drawing/2014/main" id="{89B41349-272C-722B-018F-05B530790D40}"/>
              </a:ext>
            </a:extLst>
          </p:cNvPr>
          <p:cNvSpPr>
            <a:spLocks noGrp="1" noRot="1" noChangeAspect="1" noChangeArrowheads="1" noTextEdit="1"/>
          </p:cNvSpPr>
          <p:nvPr>
            <p:ph type="sldImg"/>
          </p:nvPr>
        </p:nvSpPr>
        <p:spPr>
          <a:ln/>
        </p:spPr>
      </p:sp>
      <p:sp>
        <p:nvSpPr>
          <p:cNvPr id="190466" name="Rectangle 3">
            <a:extLst>
              <a:ext uri="{FF2B5EF4-FFF2-40B4-BE49-F238E27FC236}">
                <a16:creationId xmlns:a16="http://schemas.microsoft.com/office/drawing/2014/main" id="{0EB341D7-AF68-8573-5633-C3AFFC377B4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3" name="Rectangle 2">
            <a:extLst>
              <a:ext uri="{FF2B5EF4-FFF2-40B4-BE49-F238E27FC236}">
                <a16:creationId xmlns:a16="http://schemas.microsoft.com/office/drawing/2014/main" id="{85A18BC8-3268-0246-B5B1-C9FCF643BA53}"/>
              </a:ext>
            </a:extLst>
          </p:cNvPr>
          <p:cNvSpPr>
            <a:spLocks noGrp="1" noRot="1" noChangeAspect="1" noChangeArrowheads="1" noTextEdit="1"/>
          </p:cNvSpPr>
          <p:nvPr>
            <p:ph type="sldImg"/>
          </p:nvPr>
        </p:nvSpPr>
        <p:spPr>
          <a:ln/>
        </p:spPr>
      </p:sp>
      <p:sp>
        <p:nvSpPr>
          <p:cNvPr id="192514" name="Rectangle 3">
            <a:extLst>
              <a:ext uri="{FF2B5EF4-FFF2-40B4-BE49-F238E27FC236}">
                <a16:creationId xmlns:a16="http://schemas.microsoft.com/office/drawing/2014/main" id="{445C2559-F437-DDC1-29F3-013EA2A78B8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1" name="Rectangle 2">
            <a:extLst>
              <a:ext uri="{FF2B5EF4-FFF2-40B4-BE49-F238E27FC236}">
                <a16:creationId xmlns:a16="http://schemas.microsoft.com/office/drawing/2014/main" id="{48416E96-A07C-F2C0-9499-99ED477896BD}"/>
              </a:ext>
            </a:extLst>
          </p:cNvPr>
          <p:cNvSpPr>
            <a:spLocks noGrp="1" noRot="1" noChangeAspect="1" noChangeArrowheads="1" noTextEdit="1"/>
          </p:cNvSpPr>
          <p:nvPr>
            <p:ph type="sldImg"/>
          </p:nvPr>
        </p:nvSpPr>
        <p:spPr>
          <a:ln/>
        </p:spPr>
      </p:sp>
      <p:sp>
        <p:nvSpPr>
          <p:cNvPr id="194562" name="Rectangle 3">
            <a:extLst>
              <a:ext uri="{FF2B5EF4-FFF2-40B4-BE49-F238E27FC236}">
                <a16:creationId xmlns:a16="http://schemas.microsoft.com/office/drawing/2014/main" id="{F747AB57-A9DB-B80E-2234-252D3F089EA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09" name="Rectangle 2">
            <a:extLst>
              <a:ext uri="{FF2B5EF4-FFF2-40B4-BE49-F238E27FC236}">
                <a16:creationId xmlns:a16="http://schemas.microsoft.com/office/drawing/2014/main" id="{DF6A5D28-BEDC-48A2-048A-DAE1BCABA2BD}"/>
              </a:ext>
            </a:extLst>
          </p:cNvPr>
          <p:cNvSpPr>
            <a:spLocks noGrp="1" noRot="1" noChangeAspect="1" noChangeArrowheads="1" noTextEdit="1"/>
          </p:cNvSpPr>
          <p:nvPr>
            <p:ph type="sldImg"/>
          </p:nvPr>
        </p:nvSpPr>
        <p:spPr>
          <a:ln/>
        </p:spPr>
      </p:sp>
      <p:sp>
        <p:nvSpPr>
          <p:cNvPr id="196610" name="Rectangle 3">
            <a:extLst>
              <a:ext uri="{FF2B5EF4-FFF2-40B4-BE49-F238E27FC236}">
                <a16:creationId xmlns:a16="http://schemas.microsoft.com/office/drawing/2014/main" id="{9E0F7540-ED43-BDDA-57AC-C41FDF6E4B1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7" name="Rectangle 2">
            <a:extLst>
              <a:ext uri="{FF2B5EF4-FFF2-40B4-BE49-F238E27FC236}">
                <a16:creationId xmlns:a16="http://schemas.microsoft.com/office/drawing/2014/main" id="{256657F5-BD72-C512-5E34-D0E05DAA3C18}"/>
              </a:ext>
            </a:extLst>
          </p:cNvPr>
          <p:cNvSpPr>
            <a:spLocks noGrp="1" noRot="1" noChangeAspect="1" noChangeArrowheads="1" noTextEdit="1"/>
          </p:cNvSpPr>
          <p:nvPr>
            <p:ph type="sldImg"/>
          </p:nvPr>
        </p:nvSpPr>
        <p:spPr>
          <a:ln/>
        </p:spPr>
      </p:sp>
      <p:sp>
        <p:nvSpPr>
          <p:cNvPr id="198658" name="Rectangle 3">
            <a:extLst>
              <a:ext uri="{FF2B5EF4-FFF2-40B4-BE49-F238E27FC236}">
                <a16:creationId xmlns:a16="http://schemas.microsoft.com/office/drawing/2014/main" id="{4C5F748B-9103-1C38-D88E-7530E9EA242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a:extLst>
              <a:ext uri="{FF2B5EF4-FFF2-40B4-BE49-F238E27FC236}">
                <a16:creationId xmlns:a16="http://schemas.microsoft.com/office/drawing/2014/main" id="{37A3999E-E3C2-EE22-66FF-3BAE60ED6BD9}"/>
              </a:ext>
            </a:extLst>
          </p:cNvPr>
          <p:cNvSpPr>
            <a:spLocks noGrp="1" noRot="1" noChangeAspect="1" noChangeArrowheads="1" noTextEdit="1"/>
          </p:cNvSpPr>
          <p:nvPr>
            <p:ph type="sldImg"/>
          </p:nvPr>
        </p:nvSpPr>
        <p:spPr>
          <a:ln/>
        </p:spPr>
      </p:sp>
      <p:sp>
        <p:nvSpPr>
          <p:cNvPr id="35842" name="Rectangle 3">
            <a:extLst>
              <a:ext uri="{FF2B5EF4-FFF2-40B4-BE49-F238E27FC236}">
                <a16:creationId xmlns:a16="http://schemas.microsoft.com/office/drawing/2014/main" id="{5C5010C9-D21A-9384-125F-34EEBBA9313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5" name="Rectangle 2">
            <a:extLst>
              <a:ext uri="{FF2B5EF4-FFF2-40B4-BE49-F238E27FC236}">
                <a16:creationId xmlns:a16="http://schemas.microsoft.com/office/drawing/2014/main" id="{25E717A8-8CF9-F099-896A-F9336C614C4E}"/>
              </a:ext>
            </a:extLst>
          </p:cNvPr>
          <p:cNvSpPr>
            <a:spLocks noGrp="1" noRot="1" noChangeAspect="1" noChangeArrowheads="1" noTextEdit="1"/>
          </p:cNvSpPr>
          <p:nvPr>
            <p:ph type="sldImg"/>
          </p:nvPr>
        </p:nvSpPr>
        <p:spPr>
          <a:ln/>
        </p:spPr>
      </p:sp>
      <p:sp>
        <p:nvSpPr>
          <p:cNvPr id="200706" name="Rectangle 3">
            <a:extLst>
              <a:ext uri="{FF2B5EF4-FFF2-40B4-BE49-F238E27FC236}">
                <a16:creationId xmlns:a16="http://schemas.microsoft.com/office/drawing/2014/main" id="{A284DEF8-1F42-A677-72FE-96D733CCA07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a:extLst>
              <a:ext uri="{FF2B5EF4-FFF2-40B4-BE49-F238E27FC236}">
                <a16:creationId xmlns:a16="http://schemas.microsoft.com/office/drawing/2014/main" id="{DCDA0BDE-1C2F-3B24-4BFC-7E50C1406459}"/>
              </a:ext>
            </a:extLst>
          </p:cNvPr>
          <p:cNvSpPr>
            <a:spLocks noGrp="1" noChangeArrowheads="1"/>
          </p:cNvSpPr>
          <p:nvPr>
            <p:ph type="ftr" sz="quarter" idx="10"/>
          </p:nvPr>
        </p:nvSpPr>
        <p:spPr>
          <a:ln/>
        </p:spPr>
        <p:txBody>
          <a:bodyPr/>
          <a:lstStyle>
            <a:lvl1pPr>
              <a:defRPr/>
            </a:lvl1pPr>
          </a:lstStyle>
          <a:p>
            <a:pPr>
              <a:defRPr/>
            </a:pPr>
            <a:r>
              <a:rPr lang="en-US"/>
              <a:t> </a:t>
            </a:r>
          </a:p>
        </p:txBody>
      </p:sp>
      <p:sp>
        <p:nvSpPr>
          <p:cNvPr id="5" name="Rectangle 7">
            <a:extLst>
              <a:ext uri="{FF2B5EF4-FFF2-40B4-BE49-F238E27FC236}">
                <a16:creationId xmlns:a16="http://schemas.microsoft.com/office/drawing/2014/main" id="{AC366AB0-2B50-DB65-4CB6-D3E6A8F02568}"/>
              </a:ext>
            </a:extLst>
          </p:cNvPr>
          <p:cNvSpPr>
            <a:spLocks noGrp="1" noChangeArrowheads="1"/>
          </p:cNvSpPr>
          <p:nvPr>
            <p:ph type="sldNum" sz="quarter" idx="11"/>
          </p:nvPr>
        </p:nvSpPr>
        <p:spPr>
          <a:ln/>
        </p:spPr>
        <p:txBody>
          <a:bodyPr/>
          <a:lstStyle>
            <a:lvl1pPr>
              <a:defRPr/>
            </a:lvl1pPr>
          </a:lstStyle>
          <a:p>
            <a:pPr>
              <a:defRPr/>
            </a:pPr>
            <a:fld id="{9A7BE552-DFEB-0D4F-8957-3589CB31C081}" type="slidenum">
              <a:rPr lang="en-US" altLang="en-US"/>
              <a:pPr>
                <a:defRPr/>
              </a:pPr>
              <a:t>‹#›</a:t>
            </a:fld>
            <a:endParaRPr lang="en-US" altLang="en-US"/>
          </a:p>
        </p:txBody>
      </p:sp>
      <p:sp>
        <p:nvSpPr>
          <p:cNvPr id="6" name="AutoShape 8">
            <a:hlinkClick r:id="" action="ppaction://hlinkshowjump?jump=previousslide" highlightClick="1"/>
            <a:extLst>
              <a:ext uri="{FF2B5EF4-FFF2-40B4-BE49-F238E27FC236}">
                <a16:creationId xmlns:a16="http://schemas.microsoft.com/office/drawing/2014/main" id="{03637E18-8A34-FE17-F107-39E90EFB0DF2}"/>
              </a:ext>
            </a:extLst>
          </p:cNvPr>
          <p:cNvSpPr>
            <a:spLocks noGrp="1" noChangeArrowheads="1"/>
          </p:cNvSpPr>
          <p:nvPr userDrawn="1">
            <p:ph type="dt" sz="half" idx="12"/>
          </p:nvPr>
        </p:nvSpPr>
        <p:spPr>
          <a:ln/>
        </p:spPr>
        <p:txBody>
          <a:bodyPr/>
          <a:lstStyle>
            <a:lvl1pPr>
              <a:defRPr/>
            </a:lvl1pPr>
          </a:lstStyle>
          <a:p>
            <a:pPr>
              <a:defRPr/>
            </a:pPr>
            <a:fld id="{AB6C8529-CC05-4144-B919-1A087F0FB7B5}" type="datetime1">
              <a:rPr lang="en-US" altLang="en-US"/>
              <a:pPr>
                <a:defRPr/>
              </a:pPr>
              <a:t>2/27/23</a:t>
            </a:fld>
            <a:endParaRPr lang="en-US" altLang="en-US"/>
          </a:p>
        </p:txBody>
      </p:sp>
    </p:spTree>
    <p:extLst>
      <p:ext uri="{BB962C8B-B14F-4D97-AF65-F5344CB8AC3E}">
        <p14:creationId xmlns:p14="http://schemas.microsoft.com/office/powerpoint/2010/main" val="2285762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D886A841-AFC5-8B4F-6BCD-198214A358E9}"/>
              </a:ext>
            </a:extLst>
          </p:cNvPr>
          <p:cNvSpPr>
            <a:spLocks noGrp="1" noChangeArrowheads="1"/>
          </p:cNvSpPr>
          <p:nvPr>
            <p:ph type="ftr" sz="quarter" idx="10"/>
          </p:nvPr>
        </p:nvSpPr>
        <p:spPr>
          <a:ln/>
        </p:spPr>
        <p:txBody>
          <a:bodyPr/>
          <a:lstStyle>
            <a:lvl1pPr>
              <a:defRPr/>
            </a:lvl1pPr>
          </a:lstStyle>
          <a:p>
            <a:pPr>
              <a:defRPr/>
            </a:pPr>
            <a:r>
              <a:rPr lang="en-US"/>
              <a:t> </a:t>
            </a:r>
          </a:p>
        </p:txBody>
      </p:sp>
      <p:sp>
        <p:nvSpPr>
          <p:cNvPr id="5" name="Rectangle 7">
            <a:extLst>
              <a:ext uri="{FF2B5EF4-FFF2-40B4-BE49-F238E27FC236}">
                <a16:creationId xmlns:a16="http://schemas.microsoft.com/office/drawing/2014/main" id="{559DD62A-38F8-AB04-7A84-9AC3E41A07A4}"/>
              </a:ext>
            </a:extLst>
          </p:cNvPr>
          <p:cNvSpPr>
            <a:spLocks noGrp="1" noChangeArrowheads="1"/>
          </p:cNvSpPr>
          <p:nvPr>
            <p:ph type="sldNum" sz="quarter" idx="11"/>
          </p:nvPr>
        </p:nvSpPr>
        <p:spPr>
          <a:ln/>
        </p:spPr>
        <p:txBody>
          <a:bodyPr/>
          <a:lstStyle>
            <a:lvl1pPr>
              <a:defRPr/>
            </a:lvl1pPr>
          </a:lstStyle>
          <a:p>
            <a:pPr>
              <a:defRPr/>
            </a:pPr>
            <a:fld id="{E61C8D0F-7566-8F43-BE59-CE6E6C9A9792}" type="slidenum">
              <a:rPr lang="en-US" altLang="en-US"/>
              <a:pPr>
                <a:defRPr/>
              </a:pPr>
              <a:t>‹#›</a:t>
            </a:fld>
            <a:endParaRPr lang="en-US" altLang="en-US"/>
          </a:p>
        </p:txBody>
      </p:sp>
      <p:sp>
        <p:nvSpPr>
          <p:cNvPr id="6" name="AutoShape 8">
            <a:hlinkClick r:id="" action="ppaction://hlinkshowjump?jump=previousslide" highlightClick="1"/>
            <a:extLst>
              <a:ext uri="{FF2B5EF4-FFF2-40B4-BE49-F238E27FC236}">
                <a16:creationId xmlns:a16="http://schemas.microsoft.com/office/drawing/2014/main" id="{A54570EA-8084-01AF-A1A0-30611599EEF0}"/>
              </a:ext>
            </a:extLst>
          </p:cNvPr>
          <p:cNvSpPr>
            <a:spLocks noGrp="1" noChangeArrowheads="1"/>
          </p:cNvSpPr>
          <p:nvPr userDrawn="1">
            <p:ph type="dt" sz="half" idx="12"/>
          </p:nvPr>
        </p:nvSpPr>
        <p:spPr>
          <a:ln/>
        </p:spPr>
        <p:txBody>
          <a:bodyPr/>
          <a:lstStyle>
            <a:lvl1pPr>
              <a:defRPr/>
            </a:lvl1pPr>
          </a:lstStyle>
          <a:p>
            <a:pPr>
              <a:defRPr/>
            </a:pPr>
            <a:fld id="{DD278D60-F432-2044-90D4-FEDF41FDABA6}" type="datetime1">
              <a:rPr lang="en-US" altLang="en-US"/>
              <a:pPr>
                <a:defRPr/>
              </a:pPr>
              <a:t>2/27/23</a:t>
            </a:fld>
            <a:endParaRPr lang="en-US" altLang="en-US"/>
          </a:p>
        </p:txBody>
      </p:sp>
    </p:spTree>
    <p:extLst>
      <p:ext uri="{BB962C8B-B14F-4D97-AF65-F5344CB8AC3E}">
        <p14:creationId xmlns:p14="http://schemas.microsoft.com/office/powerpoint/2010/main" val="3726437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1261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0"/>
            <a:ext cx="6705600" cy="61261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B172C614-B221-5141-CCF0-2CF68C78E698}"/>
              </a:ext>
            </a:extLst>
          </p:cNvPr>
          <p:cNvSpPr>
            <a:spLocks noGrp="1" noChangeArrowheads="1"/>
          </p:cNvSpPr>
          <p:nvPr>
            <p:ph type="ftr" sz="quarter" idx="10"/>
          </p:nvPr>
        </p:nvSpPr>
        <p:spPr>
          <a:ln/>
        </p:spPr>
        <p:txBody>
          <a:bodyPr/>
          <a:lstStyle>
            <a:lvl1pPr>
              <a:defRPr/>
            </a:lvl1pPr>
          </a:lstStyle>
          <a:p>
            <a:pPr>
              <a:defRPr/>
            </a:pPr>
            <a:r>
              <a:rPr lang="en-US"/>
              <a:t> </a:t>
            </a:r>
          </a:p>
        </p:txBody>
      </p:sp>
      <p:sp>
        <p:nvSpPr>
          <p:cNvPr id="5" name="Rectangle 7">
            <a:extLst>
              <a:ext uri="{FF2B5EF4-FFF2-40B4-BE49-F238E27FC236}">
                <a16:creationId xmlns:a16="http://schemas.microsoft.com/office/drawing/2014/main" id="{776CBFB8-2355-96BC-4C83-D345D939ACE4}"/>
              </a:ext>
            </a:extLst>
          </p:cNvPr>
          <p:cNvSpPr>
            <a:spLocks noGrp="1" noChangeArrowheads="1"/>
          </p:cNvSpPr>
          <p:nvPr>
            <p:ph type="sldNum" sz="quarter" idx="11"/>
          </p:nvPr>
        </p:nvSpPr>
        <p:spPr>
          <a:ln/>
        </p:spPr>
        <p:txBody>
          <a:bodyPr/>
          <a:lstStyle>
            <a:lvl1pPr>
              <a:defRPr/>
            </a:lvl1pPr>
          </a:lstStyle>
          <a:p>
            <a:pPr>
              <a:defRPr/>
            </a:pPr>
            <a:fld id="{18D20416-0EF7-3D48-A824-DC762D231F02}" type="slidenum">
              <a:rPr lang="en-US" altLang="en-US"/>
              <a:pPr>
                <a:defRPr/>
              </a:pPr>
              <a:t>‹#›</a:t>
            </a:fld>
            <a:endParaRPr lang="en-US" altLang="en-US"/>
          </a:p>
        </p:txBody>
      </p:sp>
      <p:sp>
        <p:nvSpPr>
          <p:cNvPr id="6" name="AutoShape 8">
            <a:hlinkClick r:id="" action="ppaction://hlinkshowjump?jump=previousslide" highlightClick="1"/>
            <a:extLst>
              <a:ext uri="{FF2B5EF4-FFF2-40B4-BE49-F238E27FC236}">
                <a16:creationId xmlns:a16="http://schemas.microsoft.com/office/drawing/2014/main" id="{354611E4-738B-A00E-60DC-74391AADAD5A}"/>
              </a:ext>
            </a:extLst>
          </p:cNvPr>
          <p:cNvSpPr>
            <a:spLocks noGrp="1" noChangeArrowheads="1"/>
          </p:cNvSpPr>
          <p:nvPr userDrawn="1">
            <p:ph type="dt" sz="half" idx="12"/>
          </p:nvPr>
        </p:nvSpPr>
        <p:spPr>
          <a:ln/>
        </p:spPr>
        <p:txBody>
          <a:bodyPr/>
          <a:lstStyle>
            <a:lvl1pPr>
              <a:defRPr/>
            </a:lvl1pPr>
          </a:lstStyle>
          <a:p>
            <a:pPr>
              <a:defRPr/>
            </a:pPr>
            <a:fld id="{5564610A-7D7B-334A-AF3B-A1BFA776573D}" type="datetime1">
              <a:rPr lang="en-US" altLang="en-US"/>
              <a:pPr>
                <a:defRPr/>
              </a:pPr>
              <a:t>2/27/23</a:t>
            </a:fld>
            <a:endParaRPr lang="en-US" altLang="en-US"/>
          </a:p>
        </p:txBody>
      </p:sp>
    </p:spTree>
    <p:extLst>
      <p:ext uri="{BB962C8B-B14F-4D97-AF65-F5344CB8AC3E}">
        <p14:creationId xmlns:p14="http://schemas.microsoft.com/office/powerpoint/2010/main" val="1968538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CCC4F7FA-AB28-8013-4A48-EEDD574039B1}"/>
              </a:ext>
            </a:extLst>
          </p:cNvPr>
          <p:cNvSpPr>
            <a:spLocks noGrp="1" noChangeArrowheads="1"/>
          </p:cNvSpPr>
          <p:nvPr>
            <p:ph type="ftr" sz="quarter" idx="10"/>
          </p:nvPr>
        </p:nvSpPr>
        <p:spPr>
          <a:ln/>
        </p:spPr>
        <p:txBody>
          <a:bodyPr/>
          <a:lstStyle>
            <a:lvl1pPr>
              <a:defRPr/>
            </a:lvl1pPr>
          </a:lstStyle>
          <a:p>
            <a:pPr>
              <a:defRPr/>
            </a:pPr>
            <a:r>
              <a:rPr lang="en-US"/>
              <a:t> </a:t>
            </a:r>
          </a:p>
        </p:txBody>
      </p:sp>
      <p:sp>
        <p:nvSpPr>
          <p:cNvPr id="5" name="Rectangle 7">
            <a:extLst>
              <a:ext uri="{FF2B5EF4-FFF2-40B4-BE49-F238E27FC236}">
                <a16:creationId xmlns:a16="http://schemas.microsoft.com/office/drawing/2014/main" id="{4FF24BB9-05A3-9BAA-D3D9-7FD62CA966C3}"/>
              </a:ext>
            </a:extLst>
          </p:cNvPr>
          <p:cNvSpPr>
            <a:spLocks noGrp="1" noChangeArrowheads="1"/>
          </p:cNvSpPr>
          <p:nvPr>
            <p:ph type="sldNum" sz="quarter" idx="11"/>
          </p:nvPr>
        </p:nvSpPr>
        <p:spPr>
          <a:ln/>
        </p:spPr>
        <p:txBody>
          <a:bodyPr/>
          <a:lstStyle>
            <a:lvl1pPr>
              <a:defRPr/>
            </a:lvl1pPr>
          </a:lstStyle>
          <a:p>
            <a:pPr>
              <a:defRPr/>
            </a:pPr>
            <a:fld id="{C89F96AB-56E3-5040-9E04-37EA621E399E}" type="slidenum">
              <a:rPr lang="en-US" altLang="en-US"/>
              <a:pPr>
                <a:defRPr/>
              </a:pPr>
              <a:t>‹#›</a:t>
            </a:fld>
            <a:endParaRPr lang="en-US" altLang="en-US"/>
          </a:p>
        </p:txBody>
      </p:sp>
      <p:sp>
        <p:nvSpPr>
          <p:cNvPr id="6" name="AutoShape 8">
            <a:hlinkClick r:id="" action="ppaction://hlinkshowjump?jump=previousslide" highlightClick="1"/>
            <a:extLst>
              <a:ext uri="{FF2B5EF4-FFF2-40B4-BE49-F238E27FC236}">
                <a16:creationId xmlns:a16="http://schemas.microsoft.com/office/drawing/2014/main" id="{A217C84B-7DFE-1CA4-A08A-6F6F7D3F3E0D}"/>
              </a:ext>
            </a:extLst>
          </p:cNvPr>
          <p:cNvSpPr>
            <a:spLocks noGrp="1" noChangeArrowheads="1"/>
          </p:cNvSpPr>
          <p:nvPr userDrawn="1">
            <p:ph type="dt" sz="half" idx="12"/>
          </p:nvPr>
        </p:nvSpPr>
        <p:spPr>
          <a:ln/>
        </p:spPr>
        <p:txBody>
          <a:bodyPr/>
          <a:lstStyle>
            <a:lvl1pPr>
              <a:defRPr/>
            </a:lvl1pPr>
          </a:lstStyle>
          <a:p>
            <a:pPr>
              <a:defRPr/>
            </a:pPr>
            <a:fld id="{200D1594-4115-0A47-A77B-36DC9C812E11}" type="datetime1">
              <a:rPr lang="en-US" altLang="en-US"/>
              <a:pPr>
                <a:defRPr/>
              </a:pPr>
              <a:t>2/27/23</a:t>
            </a:fld>
            <a:endParaRPr lang="en-US" altLang="en-US"/>
          </a:p>
        </p:txBody>
      </p:sp>
    </p:spTree>
    <p:extLst>
      <p:ext uri="{BB962C8B-B14F-4D97-AF65-F5344CB8AC3E}">
        <p14:creationId xmlns:p14="http://schemas.microsoft.com/office/powerpoint/2010/main" val="73748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a:extLst>
              <a:ext uri="{FF2B5EF4-FFF2-40B4-BE49-F238E27FC236}">
                <a16:creationId xmlns:a16="http://schemas.microsoft.com/office/drawing/2014/main" id="{D68949D3-6A47-06BF-2C6F-183630F2D792}"/>
              </a:ext>
            </a:extLst>
          </p:cNvPr>
          <p:cNvSpPr>
            <a:spLocks noGrp="1" noChangeArrowheads="1"/>
          </p:cNvSpPr>
          <p:nvPr>
            <p:ph type="ftr" sz="quarter" idx="10"/>
          </p:nvPr>
        </p:nvSpPr>
        <p:spPr>
          <a:ln/>
        </p:spPr>
        <p:txBody>
          <a:bodyPr/>
          <a:lstStyle>
            <a:lvl1pPr>
              <a:defRPr/>
            </a:lvl1pPr>
          </a:lstStyle>
          <a:p>
            <a:pPr>
              <a:defRPr/>
            </a:pPr>
            <a:r>
              <a:rPr lang="en-US"/>
              <a:t> </a:t>
            </a:r>
          </a:p>
        </p:txBody>
      </p:sp>
      <p:sp>
        <p:nvSpPr>
          <p:cNvPr id="5" name="Rectangle 7">
            <a:extLst>
              <a:ext uri="{FF2B5EF4-FFF2-40B4-BE49-F238E27FC236}">
                <a16:creationId xmlns:a16="http://schemas.microsoft.com/office/drawing/2014/main" id="{11BB1DA8-6E97-09FB-5401-50F3B1F58FF0}"/>
              </a:ext>
            </a:extLst>
          </p:cNvPr>
          <p:cNvSpPr>
            <a:spLocks noGrp="1" noChangeArrowheads="1"/>
          </p:cNvSpPr>
          <p:nvPr>
            <p:ph type="sldNum" sz="quarter" idx="11"/>
          </p:nvPr>
        </p:nvSpPr>
        <p:spPr>
          <a:ln/>
        </p:spPr>
        <p:txBody>
          <a:bodyPr/>
          <a:lstStyle>
            <a:lvl1pPr>
              <a:defRPr/>
            </a:lvl1pPr>
          </a:lstStyle>
          <a:p>
            <a:pPr>
              <a:defRPr/>
            </a:pPr>
            <a:fld id="{C81A1D73-3178-6244-BC38-39E618B7E044}" type="slidenum">
              <a:rPr lang="en-US" altLang="en-US"/>
              <a:pPr>
                <a:defRPr/>
              </a:pPr>
              <a:t>‹#›</a:t>
            </a:fld>
            <a:endParaRPr lang="en-US" altLang="en-US"/>
          </a:p>
        </p:txBody>
      </p:sp>
      <p:sp>
        <p:nvSpPr>
          <p:cNvPr id="6" name="AutoShape 8">
            <a:hlinkClick r:id="" action="ppaction://hlinkshowjump?jump=previousslide" highlightClick="1"/>
            <a:extLst>
              <a:ext uri="{FF2B5EF4-FFF2-40B4-BE49-F238E27FC236}">
                <a16:creationId xmlns:a16="http://schemas.microsoft.com/office/drawing/2014/main" id="{AEA9383E-E82B-FF28-3D1B-3247318ABD68}"/>
              </a:ext>
            </a:extLst>
          </p:cNvPr>
          <p:cNvSpPr>
            <a:spLocks noGrp="1" noChangeArrowheads="1"/>
          </p:cNvSpPr>
          <p:nvPr userDrawn="1">
            <p:ph type="dt" sz="half" idx="12"/>
          </p:nvPr>
        </p:nvSpPr>
        <p:spPr>
          <a:ln/>
        </p:spPr>
        <p:txBody>
          <a:bodyPr/>
          <a:lstStyle>
            <a:lvl1pPr>
              <a:defRPr/>
            </a:lvl1pPr>
          </a:lstStyle>
          <a:p>
            <a:pPr>
              <a:defRPr/>
            </a:pPr>
            <a:fld id="{A51C0002-55F8-E647-91DA-200C7222C349}" type="datetime1">
              <a:rPr lang="en-US" altLang="en-US"/>
              <a:pPr>
                <a:defRPr/>
              </a:pPr>
              <a:t>2/27/23</a:t>
            </a:fld>
            <a:endParaRPr lang="en-US" altLang="en-US"/>
          </a:p>
        </p:txBody>
      </p:sp>
    </p:spTree>
    <p:extLst>
      <p:ext uri="{BB962C8B-B14F-4D97-AF65-F5344CB8AC3E}">
        <p14:creationId xmlns:p14="http://schemas.microsoft.com/office/powerpoint/2010/main" val="1695504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a:extLst>
              <a:ext uri="{FF2B5EF4-FFF2-40B4-BE49-F238E27FC236}">
                <a16:creationId xmlns:a16="http://schemas.microsoft.com/office/drawing/2014/main" id="{59D4465B-368F-2C57-BE23-8CE4FB05863D}"/>
              </a:ext>
            </a:extLst>
          </p:cNvPr>
          <p:cNvSpPr>
            <a:spLocks noGrp="1" noChangeArrowheads="1"/>
          </p:cNvSpPr>
          <p:nvPr>
            <p:ph type="ftr" sz="quarter" idx="10"/>
          </p:nvPr>
        </p:nvSpPr>
        <p:spPr>
          <a:ln/>
        </p:spPr>
        <p:txBody>
          <a:bodyPr/>
          <a:lstStyle>
            <a:lvl1pPr>
              <a:defRPr/>
            </a:lvl1pPr>
          </a:lstStyle>
          <a:p>
            <a:pPr>
              <a:defRPr/>
            </a:pPr>
            <a:r>
              <a:rPr lang="en-US"/>
              <a:t> </a:t>
            </a:r>
          </a:p>
        </p:txBody>
      </p:sp>
      <p:sp>
        <p:nvSpPr>
          <p:cNvPr id="6" name="Rectangle 7">
            <a:extLst>
              <a:ext uri="{FF2B5EF4-FFF2-40B4-BE49-F238E27FC236}">
                <a16:creationId xmlns:a16="http://schemas.microsoft.com/office/drawing/2014/main" id="{60C67E87-8F99-B0CF-1C64-DCF4427FE8E3}"/>
              </a:ext>
            </a:extLst>
          </p:cNvPr>
          <p:cNvSpPr>
            <a:spLocks noGrp="1" noChangeArrowheads="1"/>
          </p:cNvSpPr>
          <p:nvPr>
            <p:ph type="sldNum" sz="quarter" idx="11"/>
          </p:nvPr>
        </p:nvSpPr>
        <p:spPr>
          <a:ln/>
        </p:spPr>
        <p:txBody>
          <a:bodyPr/>
          <a:lstStyle>
            <a:lvl1pPr>
              <a:defRPr/>
            </a:lvl1pPr>
          </a:lstStyle>
          <a:p>
            <a:pPr>
              <a:defRPr/>
            </a:pPr>
            <a:fld id="{1B114C98-298C-A44D-9EC3-D1EC323F3F97}" type="slidenum">
              <a:rPr lang="en-US" altLang="en-US"/>
              <a:pPr>
                <a:defRPr/>
              </a:pPr>
              <a:t>‹#›</a:t>
            </a:fld>
            <a:endParaRPr lang="en-US" altLang="en-US"/>
          </a:p>
        </p:txBody>
      </p:sp>
      <p:sp>
        <p:nvSpPr>
          <p:cNvPr id="7" name="AutoShape 8">
            <a:hlinkClick r:id="" action="ppaction://hlinkshowjump?jump=previousslide" highlightClick="1"/>
            <a:extLst>
              <a:ext uri="{FF2B5EF4-FFF2-40B4-BE49-F238E27FC236}">
                <a16:creationId xmlns:a16="http://schemas.microsoft.com/office/drawing/2014/main" id="{185430F5-DC2B-EEB1-CA27-8C7D4847846F}"/>
              </a:ext>
            </a:extLst>
          </p:cNvPr>
          <p:cNvSpPr>
            <a:spLocks noGrp="1" noChangeArrowheads="1"/>
          </p:cNvSpPr>
          <p:nvPr userDrawn="1">
            <p:ph type="dt" sz="half" idx="12"/>
          </p:nvPr>
        </p:nvSpPr>
        <p:spPr>
          <a:ln/>
        </p:spPr>
        <p:txBody>
          <a:bodyPr/>
          <a:lstStyle>
            <a:lvl1pPr>
              <a:defRPr/>
            </a:lvl1pPr>
          </a:lstStyle>
          <a:p>
            <a:pPr>
              <a:defRPr/>
            </a:pPr>
            <a:fld id="{8B079503-8034-EA44-8276-8D2E5788DF9E}" type="datetime1">
              <a:rPr lang="en-US" altLang="en-US"/>
              <a:pPr>
                <a:defRPr/>
              </a:pPr>
              <a:t>2/27/23</a:t>
            </a:fld>
            <a:endParaRPr lang="en-US" altLang="en-US"/>
          </a:p>
        </p:txBody>
      </p:sp>
    </p:spTree>
    <p:extLst>
      <p:ext uri="{BB962C8B-B14F-4D97-AF65-F5344CB8AC3E}">
        <p14:creationId xmlns:p14="http://schemas.microsoft.com/office/powerpoint/2010/main" val="361456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a:extLst>
              <a:ext uri="{FF2B5EF4-FFF2-40B4-BE49-F238E27FC236}">
                <a16:creationId xmlns:a16="http://schemas.microsoft.com/office/drawing/2014/main" id="{7CF2EB69-90DB-7873-F4A9-DD10B4E9BCC2}"/>
              </a:ext>
            </a:extLst>
          </p:cNvPr>
          <p:cNvSpPr>
            <a:spLocks noGrp="1" noChangeArrowheads="1"/>
          </p:cNvSpPr>
          <p:nvPr>
            <p:ph type="ftr" sz="quarter" idx="10"/>
          </p:nvPr>
        </p:nvSpPr>
        <p:spPr>
          <a:ln/>
        </p:spPr>
        <p:txBody>
          <a:bodyPr/>
          <a:lstStyle>
            <a:lvl1pPr>
              <a:defRPr/>
            </a:lvl1pPr>
          </a:lstStyle>
          <a:p>
            <a:pPr>
              <a:defRPr/>
            </a:pPr>
            <a:r>
              <a:rPr lang="en-US"/>
              <a:t> </a:t>
            </a:r>
          </a:p>
        </p:txBody>
      </p:sp>
      <p:sp>
        <p:nvSpPr>
          <p:cNvPr id="8" name="Rectangle 7">
            <a:extLst>
              <a:ext uri="{FF2B5EF4-FFF2-40B4-BE49-F238E27FC236}">
                <a16:creationId xmlns:a16="http://schemas.microsoft.com/office/drawing/2014/main" id="{384D5793-4E2E-9561-E303-E1D38BA97053}"/>
              </a:ext>
            </a:extLst>
          </p:cNvPr>
          <p:cNvSpPr>
            <a:spLocks noGrp="1" noChangeArrowheads="1"/>
          </p:cNvSpPr>
          <p:nvPr>
            <p:ph type="sldNum" sz="quarter" idx="11"/>
          </p:nvPr>
        </p:nvSpPr>
        <p:spPr>
          <a:ln/>
        </p:spPr>
        <p:txBody>
          <a:bodyPr/>
          <a:lstStyle>
            <a:lvl1pPr>
              <a:defRPr/>
            </a:lvl1pPr>
          </a:lstStyle>
          <a:p>
            <a:pPr>
              <a:defRPr/>
            </a:pPr>
            <a:fld id="{B63350FE-202C-F547-8873-4531C6D4FD75}" type="slidenum">
              <a:rPr lang="en-US" altLang="en-US"/>
              <a:pPr>
                <a:defRPr/>
              </a:pPr>
              <a:t>‹#›</a:t>
            </a:fld>
            <a:endParaRPr lang="en-US" altLang="en-US"/>
          </a:p>
        </p:txBody>
      </p:sp>
      <p:sp>
        <p:nvSpPr>
          <p:cNvPr id="9" name="AutoShape 8">
            <a:hlinkClick r:id="" action="ppaction://hlinkshowjump?jump=previousslide" highlightClick="1"/>
            <a:extLst>
              <a:ext uri="{FF2B5EF4-FFF2-40B4-BE49-F238E27FC236}">
                <a16:creationId xmlns:a16="http://schemas.microsoft.com/office/drawing/2014/main" id="{4CE6D808-3321-1798-5A5B-12AD5B53DC45}"/>
              </a:ext>
            </a:extLst>
          </p:cNvPr>
          <p:cNvSpPr>
            <a:spLocks noGrp="1" noChangeArrowheads="1"/>
          </p:cNvSpPr>
          <p:nvPr userDrawn="1">
            <p:ph type="dt" sz="half" idx="12"/>
          </p:nvPr>
        </p:nvSpPr>
        <p:spPr>
          <a:ln/>
        </p:spPr>
        <p:txBody>
          <a:bodyPr/>
          <a:lstStyle>
            <a:lvl1pPr>
              <a:defRPr/>
            </a:lvl1pPr>
          </a:lstStyle>
          <a:p>
            <a:pPr>
              <a:defRPr/>
            </a:pPr>
            <a:fld id="{FD350427-FA35-4C4B-975B-3621A3E4545E}" type="datetime1">
              <a:rPr lang="en-US" altLang="en-US"/>
              <a:pPr>
                <a:defRPr/>
              </a:pPr>
              <a:t>2/27/23</a:t>
            </a:fld>
            <a:endParaRPr lang="en-US" altLang="en-US"/>
          </a:p>
        </p:txBody>
      </p:sp>
    </p:spTree>
    <p:extLst>
      <p:ext uri="{BB962C8B-B14F-4D97-AF65-F5344CB8AC3E}">
        <p14:creationId xmlns:p14="http://schemas.microsoft.com/office/powerpoint/2010/main" val="2785366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a:extLst>
              <a:ext uri="{FF2B5EF4-FFF2-40B4-BE49-F238E27FC236}">
                <a16:creationId xmlns:a16="http://schemas.microsoft.com/office/drawing/2014/main" id="{1E5FCD5B-9885-14F3-C87C-63F70734E0C7}"/>
              </a:ext>
            </a:extLst>
          </p:cNvPr>
          <p:cNvSpPr>
            <a:spLocks noGrp="1" noChangeArrowheads="1"/>
          </p:cNvSpPr>
          <p:nvPr>
            <p:ph type="ftr" sz="quarter" idx="10"/>
          </p:nvPr>
        </p:nvSpPr>
        <p:spPr>
          <a:ln/>
        </p:spPr>
        <p:txBody>
          <a:bodyPr/>
          <a:lstStyle>
            <a:lvl1pPr>
              <a:defRPr/>
            </a:lvl1pPr>
          </a:lstStyle>
          <a:p>
            <a:pPr>
              <a:defRPr/>
            </a:pPr>
            <a:r>
              <a:rPr lang="en-US"/>
              <a:t> </a:t>
            </a:r>
          </a:p>
        </p:txBody>
      </p:sp>
      <p:sp>
        <p:nvSpPr>
          <p:cNvPr id="4" name="Rectangle 7">
            <a:extLst>
              <a:ext uri="{FF2B5EF4-FFF2-40B4-BE49-F238E27FC236}">
                <a16:creationId xmlns:a16="http://schemas.microsoft.com/office/drawing/2014/main" id="{09C7D1E4-3322-E8BF-CCA9-F468BD5A0290}"/>
              </a:ext>
            </a:extLst>
          </p:cNvPr>
          <p:cNvSpPr>
            <a:spLocks noGrp="1" noChangeArrowheads="1"/>
          </p:cNvSpPr>
          <p:nvPr>
            <p:ph type="sldNum" sz="quarter" idx="11"/>
          </p:nvPr>
        </p:nvSpPr>
        <p:spPr>
          <a:ln/>
        </p:spPr>
        <p:txBody>
          <a:bodyPr/>
          <a:lstStyle>
            <a:lvl1pPr>
              <a:defRPr/>
            </a:lvl1pPr>
          </a:lstStyle>
          <a:p>
            <a:pPr>
              <a:defRPr/>
            </a:pPr>
            <a:fld id="{AD2AF68F-C62A-5749-8434-3C79EEA81053}" type="slidenum">
              <a:rPr lang="en-US" altLang="en-US"/>
              <a:pPr>
                <a:defRPr/>
              </a:pPr>
              <a:t>‹#›</a:t>
            </a:fld>
            <a:endParaRPr lang="en-US" altLang="en-US"/>
          </a:p>
        </p:txBody>
      </p:sp>
      <p:sp>
        <p:nvSpPr>
          <p:cNvPr id="5" name="AutoShape 8">
            <a:hlinkClick r:id="" action="ppaction://hlinkshowjump?jump=previousslide" highlightClick="1"/>
            <a:extLst>
              <a:ext uri="{FF2B5EF4-FFF2-40B4-BE49-F238E27FC236}">
                <a16:creationId xmlns:a16="http://schemas.microsoft.com/office/drawing/2014/main" id="{428A287B-792A-6416-0C98-7A69584311D3}"/>
              </a:ext>
            </a:extLst>
          </p:cNvPr>
          <p:cNvSpPr>
            <a:spLocks noGrp="1" noChangeArrowheads="1"/>
          </p:cNvSpPr>
          <p:nvPr userDrawn="1">
            <p:ph type="dt" sz="half" idx="12"/>
          </p:nvPr>
        </p:nvSpPr>
        <p:spPr>
          <a:ln/>
        </p:spPr>
        <p:txBody>
          <a:bodyPr/>
          <a:lstStyle>
            <a:lvl1pPr>
              <a:defRPr/>
            </a:lvl1pPr>
          </a:lstStyle>
          <a:p>
            <a:pPr>
              <a:defRPr/>
            </a:pPr>
            <a:fld id="{6917E080-0F92-F24D-940E-ABA89084D447}" type="datetime1">
              <a:rPr lang="en-US" altLang="en-US"/>
              <a:pPr>
                <a:defRPr/>
              </a:pPr>
              <a:t>2/27/23</a:t>
            </a:fld>
            <a:endParaRPr lang="en-US" altLang="en-US"/>
          </a:p>
        </p:txBody>
      </p:sp>
    </p:spTree>
    <p:extLst>
      <p:ext uri="{BB962C8B-B14F-4D97-AF65-F5344CB8AC3E}">
        <p14:creationId xmlns:p14="http://schemas.microsoft.com/office/powerpoint/2010/main" val="2179531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4A3CE5A6-0089-D3C8-3876-289C85C13C6D}"/>
              </a:ext>
            </a:extLst>
          </p:cNvPr>
          <p:cNvSpPr>
            <a:spLocks noGrp="1" noChangeArrowheads="1"/>
          </p:cNvSpPr>
          <p:nvPr>
            <p:ph type="ftr" sz="quarter" idx="10"/>
          </p:nvPr>
        </p:nvSpPr>
        <p:spPr>
          <a:ln/>
        </p:spPr>
        <p:txBody>
          <a:bodyPr/>
          <a:lstStyle>
            <a:lvl1pPr>
              <a:defRPr/>
            </a:lvl1pPr>
          </a:lstStyle>
          <a:p>
            <a:pPr>
              <a:defRPr/>
            </a:pPr>
            <a:r>
              <a:rPr lang="en-US"/>
              <a:t> </a:t>
            </a:r>
          </a:p>
        </p:txBody>
      </p:sp>
      <p:sp>
        <p:nvSpPr>
          <p:cNvPr id="3" name="Rectangle 7">
            <a:extLst>
              <a:ext uri="{FF2B5EF4-FFF2-40B4-BE49-F238E27FC236}">
                <a16:creationId xmlns:a16="http://schemas.microsoft.com/office/drawing/2014/main" id="{758AF919-6603-4823-083B-43BE75CB7531}"/>
              </a:ext>
            </a:extLst>
          </p:cNvPr>
          <p:cNvSpPr>
            <a:spLocks noGrp="1" noChangeArrowheads="1"/>
          </p:cNvSpPr>
          <p:nvPr>
            <p:ph type="sldNum" sz="quarter" idx="11"/>
          </p:nvPr>
        </p:nvSpPr>
        <p:spPr>
          <a:ln/>
        </p:spPr>
        <p:txBody>
          <a:bodyPr/>
          <a:lstStyle>
            <a:lvl1pPr>
              <a:defRPr/>
            </a:lvl1pPr>
          </a:lstStyle>
          <a:p>
            <a:pPr>
              <a:defRPr/>
            </a:pPr>
            <a:fld id="{E679B958-870F-9842-8EC9-C0C4EBC6EC6B}" type="slidenum">
              <a:rPr lang="en-US" altLang="en-US"/>
              <a:pPr>
                <a:defRPr/>
              </a:pPr>
              <a:t>‹#›</a:t>
            </a:fld>
            <a:endParaRPr lang="en-US" altLang="en-US"/>
          </a:p>
        </p:txBody>
      </p:sp>
      <p:sp>
        <p:nvSpPr>
          <p:cNvPr id="4" name="AutoShape 8">
            <a:hlinkClick r:id="" action="ppaction://hlinkshowjump?jump=previousslide" highlightClick="1"/>
            <a:extLst>
              <a:ext uri="{FF2B5EF4-FFF2-40B4-BE49-F238E27FC236}">
                <a16:creationId xmlns:a16="http://schemas.microsoft.com/office/drawing/2014/main" id="{B5D6BEED-0E29-58BE-3B15-BF00D587A76B}"/>
              </a:ext>
            </a:extLst>
          </p:cNvPr>
          <p:cNvSpPr>
            <a:spLocks noGrp="1" noChangeArrowheads="1"/>
          </p:cNvSpPr>
          <p:nvPr userDrawn="1">
            <p:ph type="dt" sz="half" idx="12"/>
          </p:nvPr>
        </p:nvSpPr>
        <p:spPr>
          <a:ln/>
        </p:spPr>
        <p:txBody>
          <a:bodyPr/>
          <a:lstStyle>
            <a:lvl1pPr>
              <a:defRPr/>
            </a:lvl1pPr>
          </a:lstStyle>
          <a:p>
            <a:pPr>
              <a:defRPr/>
            </a:pPr>
            <a:fld id="{9AEAA1A9-4E89-E843-91D4-68AF64B5BD3F}" type="datetime1">
              <a:rPr lang="en-US" altLang="en-US"/>
              <a:pPr>
                <a:defRPr/>
              </a:pPr>
              <a:t>2/27/23</a:t>
            </a:fld>
            <a:endParaRPr lang="en-US" altLang="en-US"/>
          </a:p>
        </p:txBody>
      </p:sp>
    </p:spTree>
    <p:extLst>
      <p:ext uri="{BB962C8B-B14F-4D97-AF65-F5344CB8AC3E}">
        <p14:creationId xmlns:p14="http://schemas.microsoft.com/office/powerpoint/2010/main" val="4142092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EF083E22-A386-9C4D-41EC-73BF3E0D47D7}"/>
              </a:ext>
            </a:extLst>
          </p:cNvPr>
          <p:cNvSpPr>
            <a:spLocks noGrp="1" noChangeArrowheads="1"/>
          </p:cNvSpPr>
          <p:nvPr>
            <p:ph type="ftr" sz="quarter" idx="10"/>
          </p:nvPr>
        </p:nvSpPr>
        <p:spPr>
          <a:ln/>
        </p:spPr>
        <p:txBody>
          <a:bodyPr/>
          <a:lstStyle>
            <a:lvl1pPr>
              <a:defRPr/>
            </a:lvl1pPr>
          </a:lstStyle>
          <a:p>
            <a:pPr>
              <a:defRPr/>
            </a:pPr>
            <a:r>
              <a:rPr lang="en-US"/>
              <a:t> </a:t>
            </a:r>
          </a:p>
        </p:txBody>
      </p:sp>
      <p:sp>
        <p:nvSpPr>
          <p:cNvPr id="6" name="Rectangle 7">
            <a:extLst>
              <a:ext uri="{FF2B5EF4-FFF2-40B4-BE49-F238E27FC236}">
                <a16:creationId xmlns:a16="http://schemas.microsoft.com/office/drawing/2014/main" id="{9A4086F4-A46F-782B-D6B6-4791F47C6B4F}"/>
              </a:ext>
            </a:extLst>
          </p:cNvPr>
          <p:cNvSpPr>
            <a:spLocks noGrp="1" noChangeArrowheads="1"/>
          </p:cNvSpPr>
          <p:nvPr>
            <p:ph type="sldNum" sz="quarter" idx="11"/>
          </p:nvPr>
        </p:nvSpPr>
        <p:spPr>
          <a:ln/>
        </p:spPr>
        <p:txBody>
          <a:bodyPr/>
          <a:lstStyle>
            <a:lvl1pPr>
              <a:defRPr/>
            </a:lvl1pPr>
          </a:lstStyle>
          <a:p>
            <a:pPr>
              <a:defRPr/>
            </a:pPr>
            <a:fld id="{742F3DEA-4BB1-4640-9A07-9331D0B91ACE}" type="slidenum">
              <a:rPr lang="en-US" altLang="en-US"/>
              <a:pPr>
                <a:defRPr/>
              </a:pPr>
              <a:t>‹#›</a:t>
            </a:fld>
            <a:endParaRPr lang="en-US" altLang="en-US"/>
          </a:p>
        </p:txBody>
      </p:sp>
      <p:sp>
        <p:nvSpPr>
          <p:cNvPr id="7" name="AutoShape 8">
            <a:hlinkClick r:id="" action="ppaction://hlinkshowjump?jump=previousslide" highlightClick="1"/>
            <a:extLst>
              <a:ext uri="{FF2B5EF4-FFF2-40B4-BE49-F238E27FC236}">
                <a16:creationId xmlns:a16="http://schemas.microsoft.com/office/drawing/2014/main" id="{6683D47A-F311-2D4F-0241-45D0B67E06F8}"/>
              </a:ext>
            </a:extLst>
          </p:cNvPr>
          <p:cNvSpPr>
            <a:spLocks noGrp="1" noChangeArrowheads="1"/>
          </p:cNvSpPr>
          <p:nvPr userDrawn="1">
            <p:ph type="dt" sz="half" idx="12"/>
          </p:nvPr>
        </p:nvSpPr>
        <p:spPr>
          <a:ln/>
        </p:spPr>
        <p:txBody>
          <a:bodyPr/>
          <a:lstStyle>
            <a:lvl1pPr>
              <a:defRPr/>
            </a:lvl1pPr>
          </a:lstStyle>
          <a:p>
            <a:pPr>
              <a:defRPr/>
            </a:pPr>
            <a:fld id="{FD7DF58D-D52E-3643-8B25-43C5372CDDF2}" type="datetime1">
              <a:rPr lang="en-US" altLang="en-US"/>
              <a:pPr>
                <a:defRPr/>
              </a:pPr>
              <a:t>2/27/23</a:t>
            </a:fld>
            <a:endParaRPr lang="en-US" altLang="en-US"/>
          </a:p>
        </p:txBody>
      </p:sp>
    </p:spTree>
    <p:extLst>
      <p:ext uri="{BB962C8B-B14F-4D97-AF65-F5344CB8AC3E}">
        <p14:creationId xmlns:p14="http://schemas.microsoft.com/office/powerpoint/2010/main" val="2634116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9B0A202B-3332-D1B1-64D3-D81CEED6C4F9}"/>
              </a:ext>
            </a:extLst>
          </p:cNvPr>
          <p:cNvSpPr>
            <a:spLocks noGrp="1" noChangeArrowheads="1"/>
          </p:cNvSpPr>
          <p:nvPr>
            <p:ph type="ftr" sz="quarter" idx="10"/>
          </p:nvPr>
        </p:nvSpPr>
        <p:spPr>
          <a:ln/>
        </p:spPr>
        <p:txBody>
          <a:bodyPr/>
          <a:lstStyle>
            <a:lvl1pPr>
              <a:defRPr/>
            </a:lvl1pPr>
          </a:lstStyle>
          <a:p>
            <a:pPr>
              <a:defRPr/>
            </a:pPr>
            <a:r>
              <a:rPr lang="en-US"/>
              <a:t> </a:t>
            </a:r>
          </a:p>
        </p:txBody>
      </p:sp>
      <p:sp>
        <p:nvSpPr>
          <p:cNvPr id="6" name="Rectangle 7">
            <a:extLst>
              <a:ext uri="{FF2B5EF4-FFF2-40B4-BE49-F238E27FC236}">
                <a16:creationId xmlns:a16="http://schemas.microsoft.com/office/drawing/2014/main" id="{C5EADED4-9376-668A-ADA3-38C1E366DC0B}"/>
              </a:ext>
            </a:extLst>
          </p:cNvPr>
          <p:cNvSpPr>
            <a:spLocks noGrp="1" noChangeArrowheads="1"/>
          </p:cNvSpPr>
          <p:nvPr>
            <p:ph type="sldNum" sz="quarter" idx="11"/>
          </p:nvPr>
        </p:nvSpPr>
        <p:spPr>
          <a:ln/>
        </p:spPr>
        <p:txBody>
          <a:bodyPr/>
          <a:lstStyle>
            <a:lvl1pPr>
              <a:defRPr/>
            </a:lvl1pPr>
          </a:lstStyle>
          <a:p>
            <a:pPr>
              <a:defRPr/>
            </a:pPr>
            <a:fld id="{E31E2665-ACC9-564E-89A6-6494A8DEEFBD}" type="slidenum">
              <a:rPr lang="en-US" altLang="en-US"/>
              <a:pPr>
                <a:defRPr/>
              </a:pPr>
              <a:t>‹#›</a:t>
            </a:fld>
            <a:endParaRPr lang="en-US" altLang="en-US"/>
          </a:p>
        </p:txBody>
      </p:sp>
      <p:sp>
        <p:nvSpPr>
          <p:cNvPr id="7" name="AutoShape 8">
            <a:hlinkClick r:id="" action="ppaction://hlinkshowjump?jump=previousslide" highlightClick="1"/>
            <a:extLst>
              <a:ext uri="{FF2B5EF4-FFF2-40B4-BE49-F238E27FC236}">
                <a16:creationId xmlns:a16="http://schemas.microsoft.com/office/drawing/2014/main" id="{536CBF0D-7B42-B914-FF4F-44BC88B478AB}"/>
              </a:ext>
            </a:extLst>
          </p:cNvPr>
          <p:cNvSpPr>
            <a:spLocks noGrp="1" noChangeArrowheads="1"/>
          </p:cNvSpPr>
          <p:nvPr userDrawn="1">
            <p:ph type="dt" sz="half" idx="12"/>
          </p:nvPr>
        </p:nvSpPr>
        <p:spPr>
          <a:ln/>
        </p:spPr>
        <p:txBody>
          <a:bodyPr/>
          <a:lstStyle>
            <a:lvl1pPr>
              <a:defRPr/>
            </a:lvl1pPr>
          </a:lstStyle>
          <a:p>
            <a:pPr>
              <a:defRPr/>
            </a:pPr>
            <a:fld id="{01A79F67-A23F-DC4A-BDA2-A58C1DC4BBFE}" type="datetime1">
              <a:rPr lang="en-US" altLang="en-US"/>
              <a:pPr>
                <a:defRPr/>
              </a:pPr>
              <a:t>2/27/23</a:t>
            </a:fld>
            <a:endParaRPr lang="en-US" altLang="en-US"/>
          </a:p>
        </p:txBody>
      </p:sp>
    </p:spTree>
    <p:extLst>
      <p:ext uri="{BB962C8B-B14F-4D97-AF65-F5344CB8AC3E}">
        <p14:creationId xmlns:p14="http://schemas.microsoft.com/office/powerpoint/2010/main" val="61805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8444F03-2122-BFBA-AA97-0FCFE6C32648}"/>
              </a:ext>
            </a:extLst>
          </p:cNvPr>
          <p:cNvSpPr>
            <a:spLocks noGrp="1" noChangeArrowheads="1"/>
          </p:cNvSpPr>
          <p:nvPr>
            <p:ph type="title"/>
          </p:nvPr>
        </p:nvSpPr>
        <p:spPr bwMode="auto">
          <a:xfrm>
            <a:off x="0" y="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DFE12C6E-FB52-1789-498B-4F63E1F552BB}"/>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09605" name="Rectangle 5">
            <a:extLst>
              <a:ext uri="{FF2B5EF4-FFF2-40B4-BE49-F238E27FC236}">
                <a16:creationId xmlns:a16="http://schemas.microsoft.com/office/drawing/2014/main" id="{662B6EBC-C809-D67C-AE92-B398645F4CCB}"/>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Times New Roman" pitchFamily="18" charset="0"/>
                <a:ea typeface="+mn-ea"/>
                <a:cs typeface="+mn-cs"/>
              </a:defRPr>
            </a:lvl1pPr>
          </a:lstStyle>
          <a:p>
            <a:pPr>
              <a:defRPr/>
            </a:pPr>
            <a:r>
              <a:rPr lang="en-US"/>
              <a:t> </a:t>
            </a:r>
          </a:p>
        </p:txBody>
      </p:sp>
      <p:sp>
        <p:nvSpPr>
          <p:cNvPr id="409607" name="Rectangle 7">
            <a:extLst>
              <a:ext uri="{FF2B5EF4-FFF2-40B4-BE49-F238E27FC236}">
                <a16:creationId xmlns:a16="http://schemas.microsoft.com/office/drawing/2014/main" id="{F89841C0-D283-06CF-A5A8-794983D81818}"/>
              </a:ext>
            </a:extLst>
          </p:cNvPr>
          <p:cNvSpPr>
            <a:spLocks noGrp="1" noChangeArrowheads="1"/>
          </p:cNvSpPr>
          <p:nvPr>
            <p:ph type="sldNum" sz="quarter" idx="4"/>
          </p:nvPr>
        </p:nvSpPr>
        <p:spPr bwMode="auto">
          <a:xfrm>
            <a:off x="-13716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96ABA278-4769-8A40-BF5A-34AC93A40301}" type="slidenum">
              <a:rPr lang="en-US" altLang="en-US"/>
              <a:pPr>
                <a:defRPr/>
              </a:pPr>
              <a:t>‹#›</a:t>
            </a:fld>
            <a:endParaRPr lang="en-US" altLang="en-US"/>
          </a:p>
        </p:txBody>
      </p:sp>
      <p:sp>
        <p:nvSpPr>
          <p:cNvPr id="409608" name="AutoShape 8">
            <a:hlinkClick r:id="" action="ppaction://hlinkshowjump?jump=previousslide" highlightClick="1"/>
            <a:extLst>
              <a:ext uri="{FF2B5EF4-FFF2-40B4-BE49-F238E27FC236}">
                <a16:creationId xmlns:a16="http://schemas.microsoft.com/office/drawing/2014/main" id="{4EA6B9EA-EFB1-CEA0-2CAF-D9EC55D8872F}"/>
              </a:ext>
            </a:extLst>
          </p:cNvPr>
          <p:cNvSpPr>
            <a:spLocks noGrp="1" noChangeArrowheads="1"/>
          </p:cNvSpPr>
          <p:nvPr userDrawn="1">
            <p:ph type="dt" sz="half" idx="2"/>
          </p:nvPr>
        </p:nvSpPr>
        <p:spPr bwMode="auto">
          <a:xfrm>
            <a:off x="1600200" y="6096000"/>
            <a:ext cx="5562600" cy="476250"/>
          </a:xfrm>
          <a:prstGeom prst="actionButtonBackPrevious">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Times New Roman" panose="02020603050405020304" pitchFamily="18" charset="0"/>
              </a:defRPr>
            </a:lvl1pPr>
          </a:lstStyle>
          <a:p>
            <a:pPr>
              <a:defRPr/>
            </a:pPr>
            <a:fld id="{7B4A400D-ABAB-244C-B407-C0F3C0883C8A}" type="datetime1">
              <a:rPr lang="en-US" altLang="en-US"/>
              <a:pPr>
                <a:defRPr/>
              </a:pPr>
              <a:t>2/27/23</a:t>
            </a:fld>
            <a:endParaRPr lang="en-US" altLang="en-US"/>
          </a:p>
        </p:txBody>
      </p:sp>
      <p:sp>
        <p:nvSpPr>
          <p:cNvPr id="13319" name="AutoShape 9">
            <a:hlinkClick r:id="" action="ppaction://hlinkshowjump?jump=previousslide" highlightClick="1"/>
            <a:extLst>
              <a:ext uri="{FF2B5EF4-FFF2-40B4-BE49-F238E27FC236}">
                <a16:creationId xmlns:a16="http://schemas.microsoft.com/office/drawing/2014/main" id="{53949472-DD6E-8996-0FD7-25813FCBF4C5}"/>
              </a:ext>
            </a:extLst>
          </p:cNvPr>
          <p:cNvSpPr>
            <a:spLocks noChangeArrowheads="1"/>
          </p:cNvSpPr>
          <p:nvPr userDrawn="1"/>
        </p:nvSpPr>
        <p:spPr bwMode="auto">
          <a:xfrm>
            <a:off x="7620000" y="6324600"/>
            <a:ext cx="838200" cy="533400"/>
          </a:xfrm>
          <a:prstGeom prst="actionButtonBackPrevious">
            <a:avLst/>
          </a:prstGeom>
          <a:solidFill>
            <a:schemeClr val="accent1"/>
          </a:solidFill>
          <a:ln>
            <a:noFill/>
          </a:ln>
        </p:spPr>
        <p:txBody>
          <a:bodyPr wrap="none" anchor="ctr"/>
          <a:lstStyle>
            <a:lvl1pPr>
              <a:defRPr sz="2400">
                <a:solidFill>
                  <a:schemeClr val="tx1"/>
                </a:solidFill>
                <a:latin typeface="Verdana" pitchFamily="34" charset="0"/>
                <a:ea typeface="MS PGothic" pitchFamily="34" charset="-128"/>
              </a:defRPr>
            </a:lvl1pPr>
            <a:lvl2pPr marL="742950" indent="-285750">
              <a:defRPr sz="2400">
                <a:solidFill>
                  <a:schemeClr val="tx1"/>
                </a:solidFill>
                <a:latin typeface="Verdana" pitchFamily="34" charset="0"/>
                <a:ea typeface="MS PGothic" pitchFamily="34" charset="-128"/>
              </a:defRPr>
            </a:lvl2pPr>
            <a:lvl3pPr marL="1143000" indent="-228600">
              <a:defRPr sz="2400">
                <a:solidFill>
                  <a:schemeClr val="tx1"/>
                </a:solidFill>
                <a:latin typeface="Verdana" pitchFamily="34" charset="0"/>
                <a:ea typeface="MS PGothic" pitchFamily="34" charset="-128"/>
              </a:defRPr>
            </a:lvl3pPr>
            <a:lvl4pPr marL="1600200" indent="-228600">
              <a:defRPr sz="2400">
                <a:solidFill>
                  <a:schemeClr val="tx1"/>
                </a:solidFill>
                <a:latin typeface="Verdana" pitchFamily="34" charset="0"/>
                <a:ea typeface="MS PGothic" pitchFamily="34" charset="-128"/>
              </a:defRPr>
            </a:lvl4pPr>
            <a:lvl5pPr marL="2057400" indent="-228600">
              <a:defRPr sz="2400">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Verdana" pitchFamily="34" charset="0"/>
                <a:ea typeface="MS PGothic" pitchFamily="34" charset="-128"/>
              </a:defRPr>
            </a:lvl9pPr>
          </a:lstStyle>
          <a:p>
            <a:pPr>
              <a:defRPr/>
            </a:pPr>
            <a:endParaRPr lang="en-US" altLang="en-US" sz="1800"/>
          </a:p>
        </p:txBody>
      </p:sp>
      <p:sp>
        <p:nvSpPr>
          <p:cNvPr id="13320" name="AutoShape 11">
            <a:hlinkClick r:id="rId13" action="ppaction://hlinksldjump" highlightClick="1"/>
            <a:extLst>
              <a:ext uri="{FF2B5EF4-FFF2-40B4-BE49-F238E27FC236}">
                <a16:creationId xmlns:a16="http://schemas.microsoft.com/office/drawing/2014/main" id="{9B109890-6091-6A39-6002-8C1D964647F9}"/>
              </a:ext>
            </a:extLst>
          </p:cNvPr>
          <p:cNvSpPr>
            <a:spLocks noChangeArrowheads="1"/>
          </p:cNvSpPr>
          <p:nvPr userDrawn="1"/>
        </p:nvSpPr>
        <p:spPr bwMode="auto">
          <a:xfrm>
            <a:off x="6629400" y="6324600"/>
            <a:ext cx="914400" cy="533400"/>
          </a:xfrm>
          <a:prstGeom prst="actionButtonBeginning">
            <a:avLst/>
          </a:prstGeom>
          <a:solidFill>
            <a:schemeClr val="accent1"/>
          </a:solidFill>
          <a:ln>
            <a:noFill/>
          </a:ln>
        </p:spPr>
        <p:txBody>
          <a:bodyPr wrap="none" anchor="ctr"/>
          <a:lstStyle>
            <a:lvl1pPr>
              <a:defRPr sz="2400">
                <a:solidFill>
                  <a:schemeClr val="tx1"/>
                </a:solidFill>
                <a:latin typeface="Verdana" pitchFamily="34" charset="0"/>
                <a:ea typeface="MS PGothic" pitchFamily="34" charset="-128"/>
              </a:defRPr>
            </a:lvl1pPr>
            <a:lvl2pPr marL="742950" indent="-285750">
              <a:defRPr sz="2400">
                <a:solidFill>
                  <a:schemeClr val="tx1"/>
                </a:solidFill>
                <a:latin typeface="Verdana" pitchFamily="34" charset="0"/>
                <a:ea typeface="MS PGothic" pitchFamily="34" charset="-128"/>
              </a:defRPr>
            </a:lvl2pPr>
            <a:lvl3pPr marL="1143000" indent="-228600">
              <a:defRPr sz="2400">
                <a:solidFill>
                  <a:schemeClr val="tx1"/>
                </a:solidFill>
                <a:latin typeface="Verdana" pitchFamily="34" charset="0"/>
                <a:ea typeface="MS PGothic" pitchFamily="34" charset="-128"/>
              </a:defRPr>
            </a:lvl3pPr>
            <a:lvl4pPr marL="1600200" indent="-228600">
              <a:defRPr sz="2400">
                <a:solidFill>
                  <a:schemeClr val="tx1"/>
                </a:solidFill>
                <a:latin typeface="Verdana" pitchFamily="34" charset="0"/>
                <a:ea typeface="MS PGothic" pitchFamily="34" charset="-128"/>
              </a:defRPr>
            </a:lvl4pPr>
            <a:lvl5pPr marL="2057400" indent="-228600">
              <a:defRPr sz="2400">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Verdana" pitchFamily="34" charset="0"/>
                <a:ea typeface="MS PGothic" pitchFamily="34" charset="-128"/>
              </a:defRPr>
            </a:lvl9pPr>
          </a:lstStyle>
          <a:p>
            <a:pPr>
              <a:defRPr/>
            </a:pPr>
            <a:endParaRPr lang="en-US" altLang="en-US" sz="1800"/>
          </a:p>
        </p:txBody>
      </p:sp>
      <p:sp>
        <p:nvSpPr>
          <p:cNvPr id="13321" name="AutoShape 12">
            <a:hlinkClick r:id="" action="ppaction://hlinkshowjump?jump=nextslide" highlightClick="1"/>
            <a:extLst>
              <a:ext uri="{FF2B5EF4-FFF2-40B4-BE49-F238E27FC236}">
                <a16:creationId xmlns:a16="http://schemas.microsoft.com/office/drawing/2014/main" id="{068F30CA-1815-3267-794E-2D195CC428E7}"/>
              </a:ext>
            </a:extLst>
          </p:cNvPr>
          <p:cNvSpPr>
            <a:spLocks noChangeArrowheads="1"/>
          </p:cNvSpPr>
          <p:nvPr userDrawn="1"/>
        </p:nvSpPr>
        <p:spPr bwMode="auto">
          <a:xfrm>
            <a:off x="8458200" y="6324600"/>
            <a:ext cx="685800" cy="533400"/>
          </a:xfrm>
          <a:prstGeom prst="actionButtonForwardNext">
            <a:avLst/>
          </a:prstGeom>
          <a:solidFill>
            <a:schemeClr val="accent1"/>
          </a:solidFill>
          <a:ln>
            <a:noFill/>
          </a:ln>
        </p:spPr>
        <p:txBody>
          <a:bodyPr wrap="none" anchor="ctr"/>
          <a:lstStyle>
            <a:lvl1pPr>
              <a:defRPr sz="2400">
                <a:solidFill>
                  <a:schemeClr val="tx1"/>
                </a:solidFill>
                <a:latin typeface="Verdana" pitchFamily="34" charset="0"/>
                <a:ea typeface="MS PGothic" pitchFamily="34" charset="-128"/>
              </a:defRPr>
            </a:lvl1pPr>
            <a:lvl2pPr marL="742950" indent="-285750">
              <a:defRPr sz="2400">
                <a:solidFill>
                  <a:schemeClr val="tx1"/>
                </a:solidFill>
                <a:latin typeface="Verdana" pitchFamily="34" charset="0"/>
                <a:ea typeface="MS PGothic" pitchFamily="34" charset="-128"/>
              </a:defRPr>
            </a:lvl2pPr>
            <a:lvl3pPr marL="1143000" indent="-228600">
              <a:defRPr sz="2400">
                <a:solidFill>
                  <a:schemeClr val="tx1"/>
                </a:solidFill>
                <a:latin typeface="Verdana" pitchFamily="34" charset="0"/>
                <a:ea typeface="MS PGothic" pitchFamily="34" charset="-128"/>
              </a:defRPr>
            </a:lvl3pPr>
            <a:lvl4pPr marL="1600200" indent="-228600">
              <a:defRPr sz="2400">
                <a:solidFill>
                  <a:schemeClr val="tx1"/>
                </a:solidFill>
                <a:latin typeface="Verdana" pitchFamily="34" charset="0"/>
                <a:ea typeface="MS PGothic" pitchFamily="34" charset="-128"/>
              </a:defRPr>
            </a:lvl4pPr>
            <a:lvl5pPr marL="2057400" indent="-228600">
              <a:defRPr sz="2400">
                <a:solidFill>
                  <a:schemeClr val="tx1"/>
                </a:solidFill>
                <a:latin typeface="Verdan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Verdan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Verdan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Verdan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Verdana" pitchFamily="34" charset="0"/>
                <a:ea typeface="MS PGothic" pitchFamily="34" charset="-128"/>
              </a:defRPr>
            </a:lvl9pPr>
          </a:lstStyle>
          <a:p>
            <a:pPr>
              <a:defRPr/>
            </a:pPr>
            <a:endParaRPr lang="en-US" altLang="en-US" sz="1800"/>
          </a:p>
        </p:txBody>
      </p:sp>
    </p:spTree>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hf hdr="0" dt="0"/>
  <p:txStyles>
    <p:titleStyle>
      <a:lvl1pPr algn="ctr" rtl="0" eaLnBrk="0" fontAlgn="base" hangingPunct="0">
        <a:spcBef>
          <a:spcPct val="0"/>
        </a:spcBef>
        <a:spcAft>
          <a:spcPct val="0"/>
        </a:spcAft>
        <a:defRPr sz="3200">
          <a:solidFill>
            <a:srgbClr val="CC0000"/>
          </a:solidFill>
          <a:latin typeface="+mj-lt"/>
          <a:ea typeface="MS PGothic" pitchFamily="34" charset="-128"/>
          <a:cs typeface="MS PGothic" charset="0"/>
        </a:defRPr>
      </a:lvl1pPr>
      <a:lvl2pPr algn="ctr" rtl="0" eaLnBrk="0" fontAlgn="base" hangingPunct="0">
        <a:spcBef>
          <a:spcPct val="0"/>
        </a:spcBef>
        <a:spcAft>
          <a:spcPct val="0"/>
        </a:spcAft>
        <a:defRPr sz="3200">
          <a:solidFill>
            <a:srgbClr val="CC0000"/>
          </a:solidFill>
          <a:latin typeface="Arial" charset="0"/>
          <a:ea typeface="MS PGothic" pitchFamily="34" charset="-128"/>
          <a:cs typeface="MS PGothic" charset="0"/>
        </a:defRPr>
      </a:lvl2pPr>
      <a:lvl3pPr algn="ctr" rtl="0" eaLnBrk="0" fontAlgn="base" hangingPunct="0">
        <a:spcBef>
          <a:spcPct val="0"/>
        </a:spcBef>
        <a:spcAft>
          <a:spcPct val="0"/>
        </a:spcAft>
        <a:defRPr sz="3200">
          <a:solidFill>
            <a:srgbClr val="CC0000"/>
          </a:solidFill>
          <a:latin typeface="Arial" charset="0"/>
          <a:ea typeface="MS PGothic" pitchFamily="34" charset="-128"/>
          <a:cs typeface="MS PGothic" charset="0"/>
        </a:defRPr>
      </a:lvl3pPr>
      <a:lvl4pPr algn="ctr" rtl="0" eaLnBrk="0" fontAlgn="base" hangingPunct="0">
        <a:spcBef>
          <a:spcPct val="0"/>
        </a:spcBef>
        <a:spcAft>
          <a:spcPct val="0"/>
        </a:spcAft>
        <a:defRPr sz="3200">
          <a:solidFill>
            <a:srgbClr val="CC0000"/>
          </a:solidFill>
          <a:latin typeface="Arial" charset="0"/>
          <a:ea typeface="MS PGothic" pitchFamily="34" charset="-128"/>
          <a:cs typeface="MS PGothic" charset="0"/>
        </a:defRPr>
      </a:lvl4pPr>
      <a:lvl5pPr algn="ctr" rtl="0" eaLnBrk="0" fontAlgn="base" hangingPunct="0">
        <a:spcBef>
          <a:spcPct val="0"/>
        </a:spcBef>
        <a:spcAft>
          <a:spcPct val="0"/>
        </a:spcAft>
        <a:defRPr sz="3200">
          <a:solidFill>
            <a:srgbClr val="CC0000"/>
          </a:solidFill>
          <a:latin typeface="Arial" charset="0"/>
          <a:ea typeface="MS PGothic" pitchFamily="34" charset="-128"/>
          <a:cs typeface="MS PGothic" charset="0"/>
        </a:defRPr>
      </a:lvl5pPr>
      <a:lvl6pPr marL="457200" algn="ctr" rtl="0" fontAlgn="base">
        <a:spcBef>
          <a:spcPct val="0"/>
        </a:spcBef>
        <a:spcAft>
          <a:spcPct val="0"/>
        </a:spcAft>
        <a:defRPr sz="3200">
          <a:solidFill>
            <a:srgbClr val="CC0000"/>
          </a:solidFill>
          <a:latin typeface="Arial" charset="0"/>
        </a:defRPr>
      </a:lvl6pPr>
      <a:lvl7pPr marL="914400" algn="ctr" rtl="0" fontAlgn="base">
        <a:spcBef>
          <a:spcPct val="0"/>
        </a:spcBef>
        <a:spcAft>
          <a:spcPct val="0"/>
        </a:spcAft>
        <a:defRPr sz="3200">
          <a:solidFill>
            <a:srgbClr val="CC0000"/>
          </a:solidFill>
          <a:latin typeface="Arial" charset="0"/>
        </a:defRPr>
      </a:lvl7pPr>
      <a:lvl8pPr marL="1371600" algn="ctr" rtl="0" fontAlgn="base">
        <a:spcBef>
          <a:spcPct val="0"/>
        </a:spcBef>
        <a:spcAft>
          <a:spcPct val="0"/>
        </a:spcAft>
        <a:defRPr sz="3200">
          <a:solidFill>
            <a:srgbClr val="CC0000"/>
          </a:solidFill>
          <a:latin typeface="Arial" charset="0"/>
        </a:defRPr>
      </a:lvl8pPr>
      <a:lvl9pPr marL="1828800" algn="ctr" rtl="0" fontAlgn="base">
        <a:spcBef>
          <a:spcPct val="0"/>
        </a:spcBef>
        <a:spcAft>
          <a:spcPct val="0"/>
        </a:spcAft>
        <a:defRPr sz="3200">
          <a:solidFill>
            <a:srgbClr val="CC0000"/>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cs typeface="MS PGothic" charset="0"/>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fbuckley@gmu.ed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mailto:fbuckley@gmu.edu" TargetMode="External"/><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a:extLst>
              <a:ext uri="{FF2B5EF4-FFF2-40B4-BE49-F238E27FC236}">
                <a16:creationId xmlns:a16="http://schemas.microsoft.com/office/drawing/2014/main" id="{22A77AF7-F93B-46B4-AFC4-6B6807A1B3DC}"/>
              </a:ext>
            </a:extLst>
          </p:cNvPr>
          <p:cNvSpPr>
            <a:spLocks noGrp="1" noChangeArrowheads="1"/>
          </p:cNvSpPr>
          <p:nvPr>
            <p:ph type="title"/>
          </p:nvPr>
        </p:nvSpPr>
        <p:spPr>
          <a:xfrm>
            <a:off x="574675" y="304800"/>
            <a:ext cx="8569325" cy="1219200"/>
          </a:xfrm>
        </p:spPr>
        <p:txBody>
          <a:bodyPr/>
          <a:lstStyle/>
          <a:p>
            <a:pPr eaLnBrk="1" hangingPunct="1"/>
            <a:r>
              <a:rPr lang="en-US" altLang="en-US"/>
              <a:t>George Mason School of Law</a:t>
            </a:r>
          </a:p>
        </p:txBody>
      </p:sp>
      <p:sp>
        <p:nvSpPr>
          <p:cNvPr id="15362" name="Rectangle 3">
            <a:extLst>
              <a:ext uri="{FF2B5EF4-FFF2-40B4-BE49-F238E27FC236}">
                <a16:creationId xmlns:a16="http://schemas.microsoft.com/office/drawing/2014/main" id="{8724FD90-0C70-90CF-0168-120C2D5504CF}"/>
              </a:ext>
            </a:extLst>
          </p:cNvPr>
          <p:cNvSpPr>
            <a:spLocks noGrp="1" noChangeArrowheads="1"/>
          </p:cNvSpPr>
          <p:nvPr>
            <p:ph idx="1"/>
          </p:nvPr>
        </p:nvSpPr>
        <p:spPr/>
        <p:txBody>
          <a:bodyPr/>
          <a:lstStyle/>
          <a:p>
            <a:pPr eaLnBrk="1" hangingPunct="1">
              <a:lnSpc>
                <a:spcPct val="90000"/>
              </a:lnSpc>
            </a:pPr>
            <a:endParaRPr lang="en-US" altLang="en-US"/>
          </a:p>
          <a:p>
            <a:pPr algn="ctr" eaLnBrk="1" hangingPunct="1">
              <a:lnSpc>
                <a:spcPct val="90000"/>
              </a:lnSpc>
              <a:buFont typeface="Wingdings" pitchFamily="2" charset="2"/>
              <a:buNone/>
            </a:pPr>
            <a:r>
              <a:rPr lang="en-US" altLang="en-US" sz="3600">
                <a:solidFill>
                  <a:srgbClr val="990000"/>
                </a:solidFill>
              </a:rPr>
              <a:t>Contracts II</a:t>
            </a:r>
          </a:p>
          <a:p>
            <a:pPr algn="ctr" eaLnBrk="1" hangingPunct="1">
              <a:lnSpc>
                <a:spcPct val="90000"/>
              </a:lnSpc>
              <a:buFont typeface="Wingdings" pitchFamily="2" charset="2"/>
              <a:buNone/>
            </a:pPr>
            <a:endParaRPr lang="en-US" altLang="en-US" sz="3600">
              <a:solidFill>
                <a:srgbClr val="990000"/>
              </a:solidFill>
            </a:endParaRPr>
          </a:p>
          <a:p>
            <a:pPr algn="ctr" eaLnBrk="1" hangingPunct="1">
              <a:lnSpc>
                <a:spcPct val="90000"/>
              </a:lnSpc>
              <a:buFont typeface="Wingdings" pitchFamily="2" charset="2"/>
              <a:buNone/>
            </a:pPr>
            <a:r>
              <a:rPr lang="en-US" altLang="en-US" sz="3600"/>
              <a:t>H.	Interpretation </a:t>
            </a:r>
          </a:p>
          <a:p>
            <a:pPr algn="ctr" eaLnBrk="1" hangingPunct="1">
              <a:lnSpc>
                <a:spcPct val="90000"/>
              </a:lnSpc>
              <a:buFont typeface="Wingdings" pitchFamily="2" charset="2"/>
              <a:buNone/>
            </a:pPr>
            <a:endParaRPr lang="en-US" altLang="en-US" sz="1800"/>
          </a:p>
          <a:p>
            <a:pPr algn="ctr" eaLnBrk="1" hangingPunct="1">
              <a:lnSpc>
                <a:spcPct val="90000"/>
              </a:lnSpc>
              <a:buFont typeface="Wingdings" pitchFamily="2" charset="2"/>
              <a:buNone/>
            </a:pPr>
            <a:r>
              <a:rPr lang="en-US" altLang="en-US" sz="2400"/>
              <a:t>Not to be shared </a:t>
            </a:r>
          </a:p>
          <a:p>
            <a:pPr algn="ctr" eaLnBrk="1" hangingPunct="1">
              <a:lnSpc>
                <a:spcPct val="90000"/>
              </a:lnSpc>
              <a:buFont typeface="Wingdings" pitchFamily="2" charset="2"/>
              <a:buNone/>
            </a:pPr>
            <a:endParaRPr lang="en-US" altLang="en-US" sz="2400"/>
          </a:p>
          <a:p>
            <a:pPr algn="ctr" eaLnBrk="1" hangingPunct="1">
              <a:lnSpc>
                <a:spcPct val="90000"/>
              </a:lnSpc>
              <a:buFont typeface="Wingdings" pitchFamily="2" charset="2"/>
              <a:buNone/>
            </a:pPr>
            <a:r>
              <a:rPr lang="en-US" altLang="en-US" sz="2400"/>
              <a:t>© F.H. Buckley</a:t>
            </a:r>
          </a:p>
          <a:p>
            <a:pPr algn="ctr" eaLnBrk="1" hangingPunct="1">
              <a:lnSpc>
                <a:spcPct val="90000"/>
              </a:lnSpc>
              <a:buFont typeface="Wingdings" pitchFamily="2" charset="2"/>
              <a:buNone/>
            </a:pPr>
            <a:r>
              <a:rPr lang="en-US" altLang="en-US">
                <a:hlinkClick r:id="rId3"/>
              </a:rPr>
              <a:t>fbuckley@gmu.edu</a:t>
            </a:r>
            <a:endParaRPr lang="en-US" altLang="en-US"/>
          </a:p>
          <a:p>
            <a:pPr algn="ctr" eaLnBrk="1" hangingPunct="1">
              <a:lnSpc>
                <a:spcPct val="90000"/>
              </a:lnSpc>
              <a:buFont typeface="Wingdings" pitchFamily="2" charset="2"/>
              <a:buNone/>
            </a:pPr>
            <a:endParaRPr lang="en-US" altLang="en-US"/>
          </a:p>
        </p:txBody>
      </p:sp>
      <p:sp>
        <p:nvSpPr>
          <p:cNvPr id="15363" name="Rectangle 8">
            <a:extLst>
              <a:ext uri="{FF2B5EF4-FFF2-40B4-BE49-F238E27FC236}">
                <a16:creationId xmlns:a16="http://schemas.microsoft.com/office/drawing/2014/main" id="{51608F6C-4404-1812-09EA-F2309F675C45}"/>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7A9761C3-43CE-0F4D-8E64-38DD2B44BC15}" type="slidenum">
              <a:rPr lang="en-US" altLang="en-US" sz="1200" smtClean="0">
                <a:latin typeface="Verdana" panose="020B0604030504040204" pitchFamily="34" charset="0"/>
              </a:rPr>
              <a:pPr>
                <a:spcBef>
                  <a:spcPct val="0"/>
                </a:spcBef>
                <a:buFontTx/>
                <a:buNone/>
              </a:pPr>
              <a:t>1</a:t>
            </a:fld>
            <a:endParaRPr lang="en-US" altLang="en-US" sz="1200">
              <a:latin typeface="Verdana" panose="020B0604030504040204" pitchFamily="34" charset="0"/>
            </a:endParaRPr>
          </a:p>
        </p:txBody>
      </p:sp>
      <p:sp>
        <p:nvSpPr>
          <p:cNvPr id="15364" name="Slide Number Placeholder 5">
            <a:extLst>
              <a:ext uri="{FF2B5EF4-FFF2-40B4-BE49-F238E27FC236}">
                <a16:creationId xmlns:a16="http://schemas.microsoft.com/office/drawing/2014/main" id="{3E397367-881D-A7B9-55B7-0F0F81D4C580}"/>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D0D3EF2E-8F9B-FE4A-BB8C-CA77FCC73A29}" type="slidenum">
              <a:rPr lang="en-US" altLang="en-US" sz="1200">
                <a:latin typeface="Verdana" panose="020B0604030504040204" pitchFamily="34" charset="0"/>
              </a:rPr>
              <a:pPr algn="r" eaLnBrk="1" hangingPunct="1">
                <a:spcBef>
                  <a:spcPct val="0"/>
                </a:spcBef>
                <a:buFontTx/>
                <a:buNone/>
              </a:pPr>
              <a:t>1</a:t>
            </a:fld>
            <a:endParaRPr lang="en-US" altLang="en-US" sz="1200">
              <a:latin typeface="Verdana" panose="020B060403050404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a:extLst>
              <a:ext uri="{FF2B5EF4-FFF2-40B4-BE49-F238E27FC236}">
                <a16:creationId xmlns:a16="http://schemas.microsoft.com/office/drawing/2014/main" id="{2DBCA2E6-C3E2-2757-21F3-226A9BAC5916}"/>
              </a:ext>
            </a:extLst>
          </p:cNvPr>
          <p:cNvSpPr>
            <a:spLocks noGrp="1" noChangeArrowheads="1"/>
          </p:cNvSpPr>
          <p:nvPr>
            <p:ph type="title"/>
          </p:nvPr>
        </p:nvSpPr>
        <p:spPr>
          <a:xfrm>
            <a:off x="0" y="33338"/>
            <a:ext cx="9144000" cy="1143000"/>
          </a:xfrm>
        </p:spPr>
        <p:txBody>
          <a:bodyPr/>
          <a:lstStyle/>
          <a:p>
            <a:r>
              <a:rPr lang="en-US" altLang="en-US">
                <a:solidFill>
                  <a:schemeClr val="tx1"/>
                </a:solidFill>
              </a:rPr>
              <a:t>In re Soper 573: </a:t>
            </a:r>
            <a:r>
              <a:rPr lang="ja-JP" altLang="en-US">
                <a:solidFill>
                  <a:schemeClr val="tx1"/>
                </a:solidFill>
              </a:rPr>
              <a:t>“</a:t>
            </a:r>
            <a:r>
              <a:rPr lang="en-US" altLang="ja-JP">
                <a:solidFill>
                  <a:schemeClr val="tx1"/>
                </a:solidFill>
              </a:rPr>
              <a:t>to my wife</a:t>
            </a:r>
            <a:r>
              <a:rPr lang="ja-JP" altLang="en-US">
                <a:solidFill>
                  <a:schemeClr val="tx1"/>
                </a:solidFill>
              </a:rPr>
              <a:t>”</a:t>
            </a:r>
            <a:endParaRPr lang="en-US" altLang="en-US">
              <a:solidFill>
                <a:schemeClr val="tx1"/>
              </a:solidFill>
            </a:endParaRPr>
          </a:p>
        </p:txBody>
      </p:sp>
      <p:sp>
        <p:nvSpPr>
          <p:cNvPr id="30722" name="Content Placeholder 2">
            <a:extLst>
              <a:ext uri="{FF2B5EF4-FFF2-40B4-BE49-F238E27FC236}">
                <a16:creationId xmlns:a16="http://schemas.microsoft.com/office/drawing/2014/main" id="{A23723C5-C1D0-A27F-97DA-30BC542DFC7A}"/>
              </a:ext>
            </a:extLst>
          </p:cNvPr>
          <p:cNvSpPr>
            <a:spLocks noGrp="1" noChangeArrowheads="1"/>
          </p:cNvSpPr>
          <p:nvPr>
            <p:ph idx="1"/>
          </p:nvPr>
        </p:nvSpPr>
        <p:spPr/>
        <p:txBody>
          <a:bodyPr/>
          <a:lstStyle/>
          <a:p>
            <a:endParaRPr lang="en-US" altLang="en-US"/>
          </a:p>
          <a:p>
            <a:r>
              <a:rPr lang="en-US" altLang="en-US">
                <a:solidFill>
                  <a:srgbClr val="B90000"/>
                </a:solidFill>
              </a:rPr>
              <a:t>On objective or plain meaning standards, who is the wife?</a:t>
            </a:r>
          </a:p>
          <a:p>
            <a:pPr lvl="1"/>
            <a:r>
              <a:rPr lang="en-US" altLang="en-US">
                <a:solidFill>
                  <a:srgbClr val="B90000"/>
                </a:solidFill>
              </a:rPr>
              <a:t>Adeline or Gertrude</a:t>
            </a:r>
          </a:p>
          <a:p>
            <a:endParaRPr lang="en-US" altLang="en-US"/>
          </a:p>
          <a:p>
            <a:pPr>
              <a:buFont typeface="Wingdings" pitchFamily="2" charset="2"/>
              <a:buNone/>
            </a:pPr>
            <a:endParaRPr lang="en-US" altLang="en-US"/>
          </a:p>
          <a:p>
            <a:endParaRPr lang="en-US" altLang="en-US">
              <a:solidFill>
                <a:schemeClr val="accent2"/>
              </a:solidFill>
            </a:endParaRPr>
          </a:p>
          <a:p>
            <a:pPr lvl="1"/>
            <a:endParaRPr lang="en-US" altLang="en-US"/>
          </a:p>
        </p:txBody>
      </p:sp>
      <p:sp>
        <p:nvSpPr>
          <p:cNvPr id="30723" name="Rectangle 8">
            <a:extLst>
              <a:ext uri="{FF2B5EF4-FFF2-40B4-BE49-F238E27FC236}">
                <a16:creationId xmlns:a16="http://schemas.microsoft.com/office/drawing/2014/main" id="{F4159B62-8137-122E-036F-C70D2454CBE8}"/>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99E0CF9C-05A7-F04B-B387-426D279B7095}" type="slidenum">
              <a:rPr lang="en-US" altLang="en-US" sz="1200" smtClean="0">
                <a:latin typeface="Verdana" panose="020B0604030504040204" pitchFamily="34" charset="0"/>
              </a:rPr>
              <a:pPr>
                <a:spcBef>
                  <a:spcPct val="0"/>
                </a:spcBef>
                <a:buFontTx/>
                <a:buNone/>
              </a:pPr>
              <a:t>10</a:t>
            </a:fld>
            <a:endParaRPr lang="en-US" altLang="en-US" sz="1200">
              <a:latin typeface="Verdana" panose="020B0604030504040204" pitchFamily="34" charset="0"/>
            </a:endParaRPr>
          </a:p>
        </p:txBody>
      </p:sp>
      <p:sp>
        <p:nvSpPr>
          <p:cNvPr id="30724" name="Slide Number Placeholder 3">
            <a:extLst>
              <a:ext uri="{FF2B5EF4-FFF2-40B4-BE49-F238E27FC236}">
                <a16:creationId xmlns:a16="http://schemas.microsoft.com/office/drawing/2014/main" id="{C9E73628-BA5C-B37F-E4A9-51DA931DADB4}"/>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627DE616-E790-5F47-AC1B-25C551ED4ADE}" type="slidenum">
              <a:rPr lang="en-US" altLang="en-US" sz="1200">
                <a:latin typeface="Verdana" panose="020B0604030504040204" pitchFamily="34" charset="0"/>
              </a:rPr>
              <a:pPr algn="r" eaLnBrk="1" hangingPunct="1">
                <a:spcBef>
                  <a:spcPct val="0"/>
                </a:spcBef>
                <a:buFontTx/>
                <a:buNone/>
              </a:pPr>
              <a:t>10</a:t>
            </a:fld>
            <a:endParaRPr lang="en-US" altLang="en-US" sz="1200">
              <a:latin typeface="Verdana" panose="020B060403050404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48FFADF5-32F2-E09A-2AFC-968CB2806B88}"/>
              </a:ext>
            </a:extLst>
          </p:cNvPr>
          <p:cNvSpPr>
            <a:spLocks noGrp="1" noChangeArrowheads="1"/>
          </p:cNvSpPr>
          <p:nvPr>
            <p:ph type="title"/>
          </p:nvPr>
        </p:nvSpPr>
        <p:spPr/>
        <p:txBody>
          <a:bodyPr/>
          <a:lstStyle/>
          <a:p>
            <a:r>
              <a:rPr lang="en-US" altLang="en-US">
                <a:solidFill>
                  <a:srgbClr val="000000"/>
                </a:solidFill>
              </a:rPr>
              <a:t>In re Soper: </a:t>
            </a:r>
            <a:r>
              <a:rPr lang="ja-JP" altLang="en-US">
                <a:solidFill>
                  <a:srgbClr val="000000"/>
                </a:solidFill>
              </a:rPr>
              <a:t>“</a:t>
            </a:r>
            <a:r>
              <a:rPr lang="en-US" altLang="ja-JP">
                <a:solidFill>
                  <a:srgbClr val="000000"/>
                </a:solidFill>
              </a:rPr>
              <a:t>to my wife</a:t>
            </a:r>
            <a:r>
              <a:rPr lang="ja-JP" altLang="en-US">
                <a:solidFill>
                  <a:srgbClr val="000000"/>
                </a:solidFill>
              </a:rPr>
              <a:t>”</a:t>
            </a:r>
            <a:endParaRPr lang="en-US" altLang="en-US">
              <a:solidFill>
                <a:srgbClr val="000000"/>
              </a:solidFill>
            </a:endParaRPr>
          </a:p>
        </p:txBody>
      </p:sp>
      <p:sp>
        <p:nvSpPr>
          <p:cNvPr id="11268" name="Content Placeholder 2">
            <a:extLst>
              <a:ext uri="{FF2B5EF4-FFF2-40B4-BE49-F238E27FC236}">
                <a16:creationId xmlns:a16="http://schemas.microsoft.com/office/drawing/2014/main" id="{56E9C266-F953-5BD9-D811-F681DAC79747}"/>
              </a:ext>
            </a:extLst>
          </p:cNvPr>
          <p:cNvSpPr>
            <a:spLocks noGrp="1"/>
          </p:cNvSpPr>
          <p:nvPr>
            <p:ph idx="1"/>
          </p:nvPr>
        </p:nvSpPr>
        <p:spPr/>
        <p:txBody>
          <a:bodyPr/>
          <a:lstStyle/>
          <a:p>
            <a:pPr>
              <a:defRPr/>
            </a:pPr>
            <a:endParaRPr lang="en-US" dirty="0">
              <a:ea typeface="+mn-ea"/>
              <a:cs typeface="+mn-cs"/>
            </a:endParaRPr>
          </a:p>
          <a:p>
            <a:pPr>
              <a:defRPr/>
            </a:pPr>
            <a:r>
              <a:rPr lang="en-US" dirty="0">
                <a:ea typeface="+mn-ea"/>
                <a:cs typeface="+mn-cs"/>
              </a:rPr>
              <a:t>On objective or plain meaning standards, who is the wife?</a:t>
            </a:r>
          </a:p>
          <a:p>
            <a:pPr>
              <a:defRPr/>
            </a:pPr>
            <a:r>
              <a:rPr lang="en-US" dirty="0">
                <a:solidFill>
                  <a:srgbClr val="C00000"/>
                </a:solidFill>
                <a:ea typeface="+mn-ea"/>
                <a:cs typeface="+mn-cs"/>
              </a:rPr>
              <a:t>On subjective or </a:t>
            </a:r>
            <a:r>
              <a:rPr lang="en-US" dirty="0" err="1">
                <a:solidFill>
                  <a:srgbClr val="C00000"/>
                </a:solidFill>
                <a:ea typeface="+mn-ea"/>
                <a:cs typeface="+mn-cs"/>
              </a:rPr>
              <a:t>contextualist</a:t>
            </a:r>
            <a:r>
              <a:rPr lang="en-US" dirty="0">
                <a:solidFill>
                  <a:srgbClr val="C00000"/>
                </a:solidFill>
                <a:ea typeface="+mn-ea"/>
                <a:cs typeface="+mn-cs"/>
              </a:rPr>
              <a:t> standards, who is the wife?</a:t>
            </a:r>
          </a:p>
          <a:p>
            <a:pPr>
              <a:defRPr/>
            </a:pPr>
            <a:endParaRPr lang="en-US" dirty="0">
              <a:ea typeface="+mn-ea"/>
              <a:cs typeface="+mn-cs"/>
            </a:endParaRPr>
          </a:p>
          <a:p>
            <a:pPr>
              <a:defRPr/>
            </a:pPr>
            <a:endParaRPr lang="en-US" dirty="0">
              <a:solidFill>
                <a:schemeClr val="accent2"/>
              </a:solidFill>
              <a:ea typeface="+mn-ea"/>
              <a:cs typeface="+mn-cs"/>
            </a:endParaRPr>
          </a:p>
          <a:p>
            <a:pPr lvl="1">
              <a:defRPr/>
            </a:pPr>
            <a:endParaRPr lang="en-US" dirty="0">
              <a:ea typeface="ＭＳ Ｐゴシック" charset="0"/>
            </a:endParaRPr>
          </a:p>
        </p:txBody>
      </p:sp>
      <p:sp>
        <p:nvSpPr>
          <p:cNvPr id="32771" name="Rectangle 8">
            <a:extLst>
              <a:ext uri="{FF2B5EF4-FFF2-40B4-BE49-F238E27FC236}">
                <a16:creationId xmlns:a16="http://schemas.microsoft.com/office/drawing/2014/main" id="{838E752B-3236-9DC2-D7F2-EF37C29518D5}"/>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83D7C822-E84D-A746-8924-38ACD14F1D40}" type="slidenum">
              <a:rPr lang="en-US" altLang="en-US" sz="1200" smtClean="0">
                <a:latin typeface="Verdana" panose="020B0604030504040204" pitchFamily="34" charset="0"/>
              </a:rPr>
              <a:pPr>
                <a:spcBef>
                  <a:spcPct val="0"/>
                </a:spcBef>
                <a:buFontTx/>
                <a:buNone/>
              </a:pPr>
              <a:t>11</a:t>
            </a:fld>
            <a:endParaRPr lang="en-US" altLang="en-US" sz="1200">
              <a:latin typeface="Verdana" panose="020B0604030504040204" pitchFamily="34" charset="0"/>
            </a:endParaRPr>
          </a:p>
        </p:txBody>
      </p:sp>
      <p:sp>
        <p:nvSpPr>
          <p:cNvPr id="32772" name="Slide Number Placeholder 3">
            <a:extLst>
              <a:ext uri="{FF2B5EF4-FFF2-40B4-BE49-F238E27FC236}">
                <a16:creationId xmlns:a16="http://schemas.microsoft.com/office/drawing/2014/main" id="{9EE6F571-D21D-886E-0872-D5E272215100}"/>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A37C07E2-5F54-DA4A-B629-C59E9812852C}" type="slidenum">
              <a:rPr lang="en-US" altLang="en-US" sz="1200">
                <a:latin typeface="Verdana" panose="020B0604030504040204" pitchFamily="34" charset="0"/>
              </a:rPr>
              <a:pPr algn="r" eaLnBrk="1" hangingPunct="1">
                <a:spcBef>
                  <a:spcPct val="0"/>
                </a:spcBef>
                <a:buFontTx/>
                <a:buNone/>
              </a:pPr>
              <a:t>11</a:t>
            </a:fld>
            <a:endParaRPr lang="en-US" altLang="en-US" sz="1200">
              <a:latin typeface="Verdana" panose="020B060403050404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8">
            <a:extLst>
              <a:ext uri="{FF2B5EF4-FFF2-40B4-BE49-F238E27FC236}">
                <a16:creationId xmlns:a16="http://schemas.microsoft.com/office/drawing/2014/main" id="{2858805A-8D24-E0BC-844B-CCB14A85324A}"/>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1E0C2E1D-D44A-D54F-887A-28C3B2B6222C}" type="slidenum">
              <a:rPr lang="en-US" altLang="en-US" sz="1200" smtClean="0">
                <a:latin typeface="Verdana" panose="020B0604030504040204" pitchFamily="34" charset="0"/>
              </a:rPr>
              <a:pPr>
                <a:spcBef>
                  <a:spcPct val="0"/>
                </a:spcBef>
                <a:buFontTx/>
                <a:buNone/>
              </a:pPr>
              <a:t>12</a:t>
            </a:fld>
            <a:endParaRPr lang="en-US" altLang="en-US" sz="1200">
              <a:latin typeface="Verdana" panose="020B0604030504040204" pitchFamily="34" charset="0"/>
            </a:endParaRPr>
          </a:p>
        </p:txBody>
      </p:sp>
      <p:sp>
        <p:nvSpPr>
          <p:cNvPr id="34818" name="Title 1">
            <a:extLst>
              <a:ext uri="{FF2B5EF4-FFF2-40B4-BE49-F238E27FC236}">
                <a16:creationId xmlns:a16="http://schemas.microsoft.com/office/drawing/2014/main" id="{B8D07C20-04DA-CC6B-1508-D3BC17C70482}"/>
              </a:ext>
            </a:extLst>
          </p:cNvPr>
          <p:cNvSpPr>
            <a:spLocks noGrp="1" noChangeArrowheads="1"/>
          </p:cNvSpPr>
          <p:nvPr>
            <p:ph type="title" idx="4294967295"/>
          </p:nvPr>
        </p:nvSpPr>
        <p:spPr>
          <a:xfrm>
            <a:off x="533400" y="0"/>
            <a:ext cx="8001000" cy="1216025"/>
          </a:xfrm>
        </p:spPr>
        <p:txBody>
          <a:bodyPr/>
          <a:lstStyle/>
          <a:p>
            <a:r>
              <a:rPr lang="en-US" altLang="en-US">
                <a:solidFill>
                  <a:srgbClr val="000000"/>
                </a:solidFill>
              </a:rPr>
              <a:t>In re Soper: </a:t>
            </a:r>
            <a:r>
              <a:rPr lang="ja-JP" altLang="en-US">
                <a:solidFill>
                  <a:srgbClr val="000000"/>
                </a:solidFill>
              </a:rPr>
              <a:t>“</a:t>
            </a:r>
            <a:r>
              <a:rPr lang="en-US" altLang="ja-JP">
                <a:solidFill>
                  <a:srgbClr val="000000"/>
                </a:solidFill>
              </a:rPr>
              <a:t>to my wife</a:t>
            </a:r>
            <a:r>
              <a:rPr lang="ja-JP" altLang="en-US">
                <a:solidFill>
                  <a:srgbClr val="000000"/>
                </a:solidFill>
              </a:rPr>
              <a:t>”</a:t>
            </a:r>
            <a:endParaRPr lang="en-US" altLang="en-US">
              <a:solidFill>
                <a:srgbClr val="000000"/>
              </a:solidFill>
            </a:endParaRPr>
          </a:p>
        </p:txBody>
      </p:sp>
      <p:sp>
        <p:nvSpPr>
          <p:cNvPr id="34819" name="Content Placeholder 2">
            <a:extLst>
              <a:ext uri="{FF2B5EF4-FFF2-40B4-BE49-F238E27FC236}">
                <a16:creationId xmlns:a16="http://schemas.microsoft.com/office/drawing/2014/main" id="{62434D59-53EE-E856-EBCA-0F7CAC509054}"/>
              </a:ext>
            </a:extLst>
          </p:cNvPr>
          <p:cNvSpPr>
            <a:spLocks noGrp="1" noChangeArrowheads="1"/>
          </p:cNvSpPr>
          <p:nvPr>
            <p:ph idx="4294967295"/>
          </p:nvPr>
        </p:nvSpPr>
        <p:spPr>
          <a:xfrm>
            <a:off x="685800" y="1685925"/>
            <a:ext cx="8001000" cy="4267200"/>
          </a:xfrm>
        </p:spPr>
        <p:txBody>
          <a:bodyPr/>
          <a:lstStyle/>
          <a:p>
            <a:endParaRPr lang="en-US" altLang="en-US"/>
          </a:p>
          <a:p>
            <a:r>
              <a:rPr lang="en-US" altLang="en-US"/>
              <a:t>On objective or plain meaning standards, who is the wife?</a:t>
            </a:r>
          </a:p>
          <a:p>
            <a:r>
              <a:rPr lang="en-US" altLang="en-US"/>
              <a:t>On subjective or contextualist standards, who is the wife?</a:t>
            </a:r>
          </a:p>
          <a:p>
            <a:pPr lvl="1"/>
            <a:r>
              <a:rPr lang="en-US" altLang="en-US">
                <a:solidFill>
                  <a:srgbClr val="C00000"/>
                </a:solidFill>
              </a:rPr>
              <a:t>Majority decries “primitive formalism”</a:t>
            </a:r>
          </a:p>
        </p:txBody>
      </p:sp>
      <p:sp>
        <p:nvSpPr>
          <p:cNvPr id="34820" name="Slide Number Placeholder 3">
            <a:extLst>
              <a:ext uri="{FF2B5EF4-FFF2-40B4-BE49-F238E27FC236}">
                <a16:creationId xmlns:a16="http://schemas.microsoft.com/office/drawing/2014/main" id="{09102445-EA58-89B5-6610-4BF29A1B8D1F}"/>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8BF936A8-F616-C148-8B05-B312EA10F6CE}" type="slidenum">
              <a:rPr lang="en-US" altLang="en-US" sz="1200">
                <a:latin typeface="Verdana" panose="020B0604030504040204" pitchFamily="34" charset="0"/>
              </a:rPr>
              <a:pPr algn="r" eaLnBrk="1" hangingPunct="1">
                <a:spcBef>
                  <a:spcPct val="0"/>
                </a:spcBef>
                <a:buFontTx/>
                <a:buNone/>
              </a:pPr>
              <a:t>12</a:t>
            </a:fld>
            <a:endParaRPr lang="en-US" altLang="en-US" sz="1200">
              <a:latin typeface="Verdana" panose="020B060403050404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8">
            <a:extLst>
              <a:ext uri="{FF2B5EF4-FFF2-40B4-BE49-F238E27FC236}">
                <a16:creationId xmlns:a16="http://schemas.microsoft.com/office/drawing/2014/main" id="{BA626CED-3FDF-328C-38DC-63FCE2CF8BEC}"/>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C26BA9CC-39B3-4F43-A8E0-51E24303E4EA}" type="slidenum">
              <a:rPr lang="en-US" altLang="en-US" sz="1200" smtClean="0">
                <a:latin typeface="Verdana" panose="020B0604030504040204" pitchFamily="34" charset="0"/>
              </a:rPr>
              <a:pPr>
                <a:spcBef>
                  <a:spcPct val="0"/>
                </a:spcBef>
                <a:buFontTx/>
                <a:buNone/>
              </a:pPr>
              <a:t>13</a:t>
            </a:fld>
            <a:endParaRPr lang="en-US" altLang="en-US" sz="1200">
              <a:latin typeface="Verdana" panose="020B0604030504040204" pitchFamily="34" charset="0"/>
            </a:endParaRPr>
          </a:p>
        </p:txBody>
      </p:sp>
      <p:sp>
        <p:nvSpPr>
          <p:cNvPr id="36866" name="Title 1">
            <a:extLst>
              <a:ext uri="{FF2B5EF4-FFF2-40B4-BE49-F238E27FC236}">
                <a16:creationId xmlns:a16="http://schemas.microsoft.com/office/drawing/2014/main" id="{FA501070-16B6-4D87-5F91-BA22054486FC}"/>
              </a:ext>
            </a:extLst>
          </p:cNvPr>
          <p:cNvSpPr>
            <a:spLocks noGrp="1" noChangeArrowheads="1"/>
          </p:cNvSpPr>
          <p:nvPr>
            <p:ph type="title" idx="4294967295"/>
          </p:nvPr>
        </p:nvSpPr>
        <p:spPr>
          <a:xfrm>
            <a:off x="571500" y="0"/>
            <a:ext cx="8001000" cy="1216025"/>
          </a:xfrm>
        </p:spPr>
        <p:txBody>
          <a:bodyPr/>
          <a:lstStyle/>
          <a:p>
            <a:r>
              <a:rPr lang="en-US" altLang="en-US">
                <a:solidFill>
                  <a:schemeClr val="tx1"/>
                </a:solidFill>
              </a:rPr>
              <a:t>In re Soper</a:t>
            </a:r>
          </a:p>
        </p:txBody>
      </p:sp>
      <p:sp>
        <p:nvSpPr>
          <p:cNvPr id="36867" name="Content Placeholder 2">
            <a:extLst>
              <a:ext uri="{FF2B5EF4-FFF2-40B4-BE49-F238E27FC236}">
                <a16:creationId xmlns:a16="http://schemas.microsoft.com/office/drawing/2014/main" id="{A57CD63F-7F98-DB13-5D97-197AA813C8F1}"/>
              </a:ext>
            </a:extLst>
          </p:cNvPr>
          <p:cNvSpPr>
            <a:spLocks noGrp="1" noChangeArrowheads="1"/>
          </p:cNvSpPr>
          <p:nvPr>
            <p:ph idx="4294967295"/>
          </p:nvPr>
        </p:nvSpPr>
        <p:spPr>
          <a:xfrm>
            <a:off x="571500" y="1676400"/>
            <a:ext cx="8001000" cy="4267200"/>
          </a:xfrm>
        </p:spPr>
        <p:txBody>
          <a:bodyPr/>
          <a:lstStyle/>
          <a:p>
            <a:endParaRPr lang="en-US" altLang="en-US"/>
          </a:p>
          <a:p>
            <a:r>
              <a:rPr lang="en-US" altLang="en-US">
                <a:solidFill>
                  <a:srgbClr val="C00000"/>
                </a:solidFill>
              </a:rPr>
              <a:t>Does it matter that the Trust Company already paid Gertrude?</a:t>
            </a:r>
          </a:p>
          <a:p>
            <a:pPr lvl="1"/>
            <a:endParaRPr lang="en-US" altLang="en-US"/>
          </a:p>
        </p:txBody>
      </p:sp>
      <p:sp>
        <p:nvSpPr>
          <p:cNvPr id="36868" name="Slide Number Placeholder 3">
            <a:extLst>
              <a:ext uri="{FF2B5EF4-FFF2-40B4-BE49-F238E27FC236}">
                <a16:creationId xmlns:a16="http://schemas.microsoft.com/office/drawing/2014/main" id="{F9D69425-1E64-87D8-6987-258B70B11B70}"/>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6E89C31B-C4ED-4D4E-A8F4-E255845DC7BC}" type="slidenum">
              <a:rPr lang="en-US" altLang="en-US" sz="1200">
                <a:latin typeface="Verdana" panose="020B0604030504040204" pitchFamily="34" charset="0"/>
              </a:rPr>
              <a:pPr algn="r" eaLnBrk="1" hangingPunct="1">
                <a:spcBef>
                  <a:spcPct val="0"/>
                </a:spcBef>
                <a:buFontTx/>
                <a:buNone/>
              </a:pPr>
              <a:t>13</a:t>
            </a:fld>
            <a:endParaRPr lang="en-US" altLang="en-US" sz="1200">
              <a:latin typeface="Verdana" panose="020B060403050404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8">
            <a:extLst>
              <a:ext uri="{FF2B5EF4-FFF2-40B4-BE49-F238E27FC236}">
                <a16:creationId xmlns:a16="http://schemas.microsoft.com/office/drawing/2014/main" id="{08400761-1452-B2DF-2FC6-E03F8ADE28F0}"/>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ED3E5A6A-8C19-8047-8D13-FA67233C7388}" type="slidenum">
              <a:rPr lang="en-US" altLang="en-US" sz="1200" smtClean="0">
                <a:latin typeface="Verdana" panose="020B0604030504040204" pitchFamily="34" charset="0"/>
              </a:rPr>
              <a:pPr>
                <a:spcBef>
                  <a:spcPct val="0"/>
                </a:spcBef>
                <a:buFontTx/>
                <a:buNone/>
              </a:pPr>
              <a:t>14</a:t>
            </a:fld>
            <a:endParaRPr lang="en-US" altLang="en-US" sz="1200">
              <a:latin typeface="Verdana" panose="020B0604030504040204" pitchFamily="34" charset="0"/>
            </a:endParaRPr>
          </a:p>
        </p:txBody>
      </p:sp>
      <p:sp>
        <p:nvSpPr>
          <p:cNvPr id="38914" name="Title 1">
            <a:extLst>
              <a:ext uri="{FF2B5EF4-FFF2-40B4-BE49-F238E27FC236}">
                <a16:creationId xmlns:a16="http://schemas.microsoft.com/office/drawing/2014/main" id="{07E46ACE-CDD1-C4A5-1A24-F06278284346}"/>
              </a:ext>
            </a:extLst>
          </p:cNvPr>
          <p:cNvSpPr>
            <a:spLocks noGrp="1" noChangeArrowheads="1"/>
          </p:cNvSpPr>
          <p:nvPr>
            <p:ph type="title" idx="4294967295"/>
          </p:nvPr>
        </p:nvSpPr>
        <p:spPr>
          <a:xfrm>
            <a:off x="571500" y="0"/>
            <a:ext cx="8001000" cy="1216025"/>
          </a:xfrm>
        </p:spPr>
        <p:txBody>
          <a:bodyPr/>
          <a:lstStyle/>
          <a:p>
            <a:r>
              <a:rPr lang="en-US" altLang="en-US">
                <a:solidFill>
                  <a:schemeClr val="tx1"/>
                </a:solidFill>
              </a:rPr>
              <a:t>In re Soper</a:t>
            </a:r>
          </a:p>
        </p:txBody>
      </p:sp>
      <p:sp>
        <p:nvSpPr>
          <p:cNvPr id="38915" name="Content Placeholder 2">
            <a:extLst>
              <a:ext uri="{FF2B5EF4-FFF2-40B4-BE49-F238E27FC236}">
                <a16:creationId xmlns:a16="http://schemas.microsoft.com/office/drawing/2014/main" id="{002C3A6A-2DE2-5562-6130-480E4946E1A0}"/>
              </a:ext>
            </a:extLst>
          </p:cNvPr>
          <p:cNvSpPr>
            <a:spLocks noGrp="1" noChangeArrowheads="1"/>
          </p:cNvSpPr>
          <p:nvPr>
            <p:ph idx="4294967295"/>
          </p:nvPr>
        </p:nvSpPr>
        <p:spPr>
          <a:xfrm>
            <a:off x="533400" y="1676400"/>
            <a:ext cx="8001000" cy="4267200"/>
          </a:xfrm>
        </p:spPr>
        <p:txBody>
          <a:bodyPr/>
          <a:lstStyle/>
          <a:p>
            <a:endParaRPr lang="en-US" altLang="en-US"/>
          </a:p>
          <a:p>
            <a:r>
              <a:rPr lang="en-US" altLang="en-US"/>
              <a:t>How might Soper have cured the problem?</a:t>
            </a:r>
          </a:p>
        </p:txBody>
      </p:sp>
      <p:sp>
        <p:nvSpPr>
          <p:cNvPr id="38916" name="Slide Number Placeholder 3">
            <a:extLst>
              <a:ext uri="{FF2B5EF4-FFF2-40B4-BE49-F238E27FC236}">
                <a16:creationId xmlns:a16="http://schemas.microsoft.com/office/drawing/2014/main" id="{08C47122-AA5E-66A7-AE2E-07E201B8C662}"/>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03C69801-F74E-DA47-868D-7819C3AD772C}" type="slidenum">
              <a:rPr lang="en-US" altLang="en-US" sz="1200">
                <a:latin typeface="Verdana" panose="020B0604030504040204" pitchFamily="34" charset="0"/>
              </a:rPr>
              <a:pPr algn="r" eaLnBrk="1" hangingPunct="1">
                <a:spcBef>
                  <a:spcPct val="0"/>
                </a:spcBef>
                <a:buFontTx/>
                <a:buNone/>
              </a:pPr>
              <a:t>14</a:t>
            </a:fld>
            <a:endParaRPr lang="en-US" altLang="en-US" sz="1200">
              <a:latin typeface="Verdana" panose="020B060403050404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8">
            <a:extLst>
              <a:ext uri="{FF2B5EF4-FFF2-40B4-BE49-F238E27FC236}">
                <a16:creationId xmlns:a16="http://schemas.microsoft.com/office/drawing/2014/main" id="{4A1602F7-1611-A460-4BA9-8FA7027A84CD}"/>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80325AC9-78D7-014A-9F11-B95548A8231A}" type="slidenum">
              <a:rPr lang="en-US" altLang="en-US" sz="1200" smtClean="0">
                <a:latin typeface="Verdana" panose="020B0604030504040204" pitchFamily="34" charset="0"/>
              </a:rPr>
              <a:pPr>
                <a:spcBef>
                  <a:spcPct val="0"/>
                </a:spcBef>
                <a:buFontTx/>
                <a:buNone/>
              </a:pPr>
              <a:t>15</a:t>
            </a:fld>
            <a:endParaRPr lang="en-US" altLang="en-US" sz="1200">
              <a:latin typeface="Verdana" panose="020B0604030504040204" pitchFamily="34" charset="0"/>
            </a:endParaRPr>
          </a:p>
        </p:txBody>
      </p:sp>
      <p:sp>
        <p:nvSpPr>
          <p:cNvPr id="40962" name="Title 1">
            <a:extLst>
              <a:ext uri="{FF2B5EF4-FFF2-40B4-BE49-F238E27FC236}">
                <a16:creationId xmlns:a16="http://schemas.microsoft.com/office/drawing/2014/main" id="{E9752239-6DDB-04C6-2E7F-E9D36C9DBB5D}"/>
              </a:ext>
            </a:extLst>
          </p:cNvPr>
          <p:cNvSpPr>
            <a:spLocks noGrp="1" noChangeArrowheads="1"/>
          </p:cNvSpPr>
          <p:nvPr>
            <p:ph type="title" idx="4294967295"/>
          </p:nvPr>
        </p:nvSpPr>
        <p:spPr>
          <a:xfrm>
            <a:off x="685800" y="11113"/>
            <a:ext cx="8001000" cy="1216025"/>
          </a:xfrm>
        </p:spPr>
        <p:txBody>
          <a:bodyPr/>
          <a:lstStyle/>
          <a:p>
            <a:r>
              <a:rPr lang="en-US" altLang="en-US"/>
              <a:t>In re Soper</a:t>
            </a:r>
          </a:p>
        </p:txBody>
      </p:sp>
      <p:sp>
        <p:nvSpPr>
          <p:cNvPr id="40963" name="Content Placeholder 2">
            <a:extLst>
              <a:ext uri="{FF2B5EF4-FFF2-40B4-BE49-F238E27FC236}">
                <a16:creationId xmlns:a16="http://schemas.microsoft.com/office/drawing/2014/main" id="{B5D923C1-EA40-9ED8-82BE-1D1E2BDD2EE0}"/>
              </a:ext>
            </a:extLst>
          </p:cNvPr>
          <p:cNvSpPr>
            <a:spLocks noGrp="1" noChangeArrowheads="1"/>
          </p:cNvSpPr>
          <p:nvPr>
            <p:ph idx="4294967295"/>
          </p:nvPr>
        </p:nvSpPr>
        <p:spPr>
          <a:xfrm>
            <a:off x="571500" y="1752600"/>
            <a:ext cx="8001000" cy="4267200"/>
          </a:xfrm>
        </p:spPr>
        <p:txBody>
          <a:bodyPr/>
          <a:lstStyle/>
          <a:p>
            <a:endParaRPr lang="en-US" altLang="en-US"/>
          </a:p>
          <a:p>
            <a:r>
              <a:rPr lang="en-US" altLang="en-US"/>
              <a:t>How might Soper have cured the problem?</a:t>
            </a:r>
          </a:p>
          <a:p>
            <a:pPr lvl="1"/>
            <a:r>
              <a:rPr lang="ja-JP" altLang="en-US">
                <a:solidFill>
                  <a:srgbClr val="C00000"/>
                </a:solidFill>
              </a:rPr>
              <a:t>“</a:t>
            </a:r>
            <a:r>
              <a:rPr lang="en-US" altLang="ja-JP">
                <a:solidFill>
                  <a:srgbClr val="C00000"/>
                </a:solidFill>
              </a:rPr>
              <a:t>to my wife, Gertrude Whitby Young</a:t>
            </a:r>
            <a:r>
              <a:rPr lang="ja-JP" altLang="en-US">
                <a:solidFill>
                  <a:srgbClr val="C00000"/>
                </a:solidFill>
              </a:rPr>
              <a:t>”</a:t>
            </a:r>
            <a:endParaRPr lang="en-US" altLang="ja-JP">
              <a:solidFill>
                <a:srgbClr val="C00000"/>
              </a:solidFill>
            </a:endParaRPr>
          </a:p>
          <a:p>
            <a:pPr lvl="2"/>
            <a:r>
              <a:rPr lang="en-US" altLang="en-US"/>
              <a:t>So why didn’</a:t>
            </a:r>
            <a:r>
              <a:rPr lang="en-US" altLang="ja-JP"/>
              <a:t>t he?</a:t>
            </a:r>
            <a:endParaRPr lang="en-US" altLang="en-US"/>
          </a:p>
        </p:txBody>
      </p:sp>
      <p:sp>
        <p:nvSpPr>
          <p:cNvPr id="40964" name="Slide Number Placeholder 3">
            <a:extLst>
              <a:ext uri="{FF2B5EF4-FFF2-40B4-BE49-F238E27FC236}">
                <a16:creationId xmlns:a16="http://schemas.microsoft.com/office/drawing/2014/main" id="{37CE2F9B-A81D-93D2-0B9E-17279B9F596D}"/>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06B435CC-C12B-0745-8861-29CECB242E65}" type="slidenum">
              <a:rPr lang="en-US" altLang="en-US" sz="1200">
                <a:latin typeface="Verdana" panose="020B0604030504040204" pitchFamily="34" charset="0"/>
              </a:rPr>
              <a:pPr algn="r" eaLnBrk="1" hangingPunct="1">
                <a:spcBef>
                  <a:spcPct val="0"/>
                </a:spcBef>
                <a:buFontTx/>
                <a:buNone/>
              </a:pPr>
              <a:t>15</a:t>
            </a:fld>
            <a:endParaRPr lang="en-US" altLang="en-US" sz="1200">
              <a:latin typeface="Verdana" panose="020B060403050404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a:extLst>
              <a:ext uri="{FF2B5EF4-FFF2-40B4-BE49-F238E27FC236}">
                <a16:creationId xmlns:a16="http://schemas.microsoft.com/office/drawing/2014/main" id="{E4BE66E4-1C9A-A3E2-0355-48002C8D8D8E}"/>
              </a:ext>
            </a:extLst>
          </p:cNvPr>
          <p:cNvSpPr>
            <a:spLocks noGrp="1" noChangeArrowheads="1"/>
          </p:cNvSpPr>
          <p:nvPr>
            <p:ph type="title"/>
          </p:nvPr>
        </p:nvSpPr>
        <p:spPr/>
        <p:txBody>
          <a:bodyPr/>
          <a:lstStyle/>
          <a:p>
            <a:r>
              <a:rPr lang="en-US" altLang="en-US">
                <a:solidFill>
                  <a:srgbClr val="C00000"/>
                </a:solidFill>
              </a:rPr>
              <a:t>Pacific Gas 574</a:t>
            </a:r>
          </a:p>
        </p:txBody>
      </p:sp>
      <p:sp>
        <p:nvSpPr>
          <p:cNvPr id="43010" name="Content Placeholder 2">
            <a:extLst>
              <a:ext uri="{FF2B5EF4-FFF2-40B4-BE49-F238E27FC236}">
                <a16:creationId xmlns:a16="http://schemas.microsoft.com/office/drawing/2014/main" id="{2DE037D3-2C56-53A6-7631-345404A3A042}"/>
              </a:ext>
            </a:extLst>
          </p:cNvPr>
          <p:cNvSpPr>
            <a:spLocks noGrp="1" noChangeArrowheads="1"/>
          </p:cNvSpPr>
          <p:nvPr>
            <p:ph idx="1"/>
          </p:nvPr>
        </p:nvSpPr>
        <p:spPr/>
        <p:txBody>
          <a:bodyPr/>
          <a:lstStyle/>
          <a:p>
            <a:endParaRPr lang="en-US" altLang="en-US"/>
          </a:p>
        </p:txBody>
      </p:sp>
      <p:sp>
        <p:nvSpPr>
          <p:cNvPr id="43011" name="Rectangle 8">
            <a:extLst>
              <a:ext uri="{FF2B5EF4-FFF2-40B4-BE49-F238E27FC236}">
                <a16:creationId xmlns:a16="http://schemas.microsoft.com/office/drawing/2014/main" id="{7AFC24D6-DEEE-11AE-74AB-6F137D89E44D}"/>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AAFA0425-8C8B-0A4D-9E5C-BE1784D50C04}" type="slidenum">
              <a:rPr lang="en-US" altLang="en-US" sz="1200" smtClean="0">
                <a:latin typeface="Verdana" panose="020B0604030504040204" pitchFamily="34" charset="0"/>
              </a:rPr>
              <a:pPr>
                <a:spcBef>
                  <a:spcPct val="0"/>
                </a:spcBef>
                <a:buFontTx/>
                <a:buNone/>
              </a:pPr>
              <a:t>16</a:t>
            </a:fld>
            <a:endParaRPr lang="en-US" altLang="en-US" sz="1200">
              <a:latin typeface="Verdana" panose="020B0604030504040204" pitchFamily="34" charset="0"/>
            </a:endParaRPr>
          </a:p>
        </p:txBody>
      </p:sp>
      <p:sp>
        <p:nvSpPr>
          <p:cNvPr id="43012" name="Slide Number Placeholder 3">
            <a:extLst>
              <a:ext uri="{FF2B5EF4-FFF2-40B4-BE49-F238E27FC236}">
                <a16:creationId xmlns:a16="http://schemas.microsoft.com/office/drawing/2014/main" id="{4B2A8253-9857-9249-C38D-423E330691EA}"/>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47B0BF32-A283-E048-9EBC-AA5E13A572B6}" type="slidenum">
              <a:rPr lang="en-US" altLang="en-US" sz="1200">
                <a:latin typeface="Verdana" panose="020B0604030504040204" pitchFamily="34" charset="0"/>
              </a:rPr>
              <a:pPr algn="r" eaLnBrk="1" hangingPunct="1">
                <a:spcBef>
                  <a:spcPct val="0"/>
                </a:spcBef>
                <a:buFontTx/>
                <a:buNone/>
              </a:pPr>
              <a:t>16</a:t>
            </a:fld>
            <a:endParaRPr lang="en-US" altLang="en-US" sz="1200">
              <a:latin typeface="Verdana" panose="020B0604030504040204" pitchFamily="34" charset="0"/>
            </a:endParaRPr>
          </a:p>
        </p:txBody>
      </p:sp>
      <p:pic>
        <p:nvPicPr>
          <p:cNvPr id="43013" name="Picture 6" descr="traynor">
            <a:extLst>
              <a:ext uri="{FF2B5EF4-FFF2-40B4-BE49-F238E27FC236}">
                <a16:creationId xmlns:a16="http://schemas.microsoft.com/office/drawing/2014/main" id="{5D968095-A93A-D878-8684-834D6ACCCE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1600200"/>
            <a:ext cx="3200400" cy="447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4" name="TextBox 1">
            <a:extLst>
              <a:ext uri="{FF2B5EF4-FFF2-40B4-BE49-F238E27FC236}">
                <a16:creationId xmlns:a16="http://schemas.microsoft.com/office/drawing/2014/main" id="{C2B7582D-CDBE-BBC2-A2AF-2D801EC61DDD}"/>
              </a:ext>
            </a:extLst>
          </p:cNvPr>
          <p:cNvSpPr txBox="1">
            <a:spLocks noChangeArrowheads="1"/>
          </p:cNvSpPr>
          <p:nvPr/>
        </p:nvSpPr>
        <p:spPr bwMode="auto">
          <a:xfrm>
            <a:off x="3505200" y="6246813"/>
            <a:ext cx="2355850" cy="461962"/>
          </a:xfrm>
          <a:prstGeom prst="rect">
            <a:avLst/>
          </a:prstGeom>
          <a:solidFill>
            <a:schemeClr val="bg1">
              <a:lumMod val="85000"/>
            </a:schemeClr>
          </a:solidFill>
          <a:ln w="9525">
            <a:solidFill>
              <a:srgbClr val="00B050"/>
            </a:solidFill>
            <a:miter lim="800000"/>
            <a:headEnd/>
            <a:tailEnd/>
          </a:ln>
        </p:spPr>
        <p:txBody>
          <a:bodyPr wrap="non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defRPr/>
            </a:pPr>
            <a:r>
              <a:rPr lang="en-US" altLang="en-US" sz="2400" dirty="0">
                <a:solidFill>
                  <a:srgbClr val="008000"/>
                </a:solidFill>
                <a:latin typeface="Verdana" panose="020B0604030504040204" pitchFamily="34" charset="0"/>
              </a:rPr>
              <a:t>Roger Traynor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a:extLst>
              <a:ext uri="{FF2B5EF4-FFF2-40B4-BE49-F238E27FC236}">
                <a16:creationId xmlns:a16="http://schemas.microsoft.com/office/drawing/2014/main" id="{936FBB75-22B5-6E8C-7A40-98FB34BB2E89}"/>
              </a:ext>
            </a:extLst>
          </p:cNvPr>
          <p:cNvSpPr>
            <a:spLocks noGrp="1" noChangeArrowheads="1"/>
          </p:cNvSpPr>
          <p:nvPr>
            <p:ph type="title"/>
          </p:nvPr>
        </p:nvSpPr>
        <p:spPr/>
        <p:txBody>
          <a:bodyPr/>
          <a:lstStyle/>
          <a:p>
            <a:r>
              <a:rPr lang="en-US" altLang="en-US">
                <a:solidFill>
                  <a:schemeClr val="tx1"/>
                </a:solidFill>
              </a:rPr>
              <a:t>Pacific Gas 574</a:t>
            </a:r>
          </a:p>
        </p:txBody>
      </p:sp>
      <p:sp>
        <p:nvSpPr>
          <p:cNvPr id="66563" name="Content Placeholder 2">
            <a:extLst>
              <a:ext uri="{FF2B5EF4-FFF2-40B4-BE49-F238E27FC236}">
                <a16:creationId xmlns:a16="http://schemas.microsoft.com/office/drawing/2014/main" id="{C0F12E4A-A75C-2F67-96E5-CD2FF2AC1931}"/>
              </a:ext>
            </a:extLst>
          </p:cNvPr>
          <p:cNvSpPr>
            <a:spLocks noGrp="1"/>
          </p:cNvSpPr>
          <p:nvPr>
            <p:ph idx="1"/>
          </p:nvPr>
        </p:nvSpPr>
        <p:spPr/>
        <p:txBody>
          <a:bodyPr/>
          <a:lstStyle/>
          <a:p>
            <a:pPr>
              <a:buFont typeface="Wingdings" charset="0"/>
              <a:buChar char="o"/>
              <a:defRPr/>
            </a:pPr>
            <a:endParaRPr lang="en-US" dirty="0">
              <a:ea typeface="ＭＳ Ｐゴシック" charset="0"/>
              <a:cs typeface="ＭＳ Ｐゴシック" charset="0"/>
            </a:endParaRPr>
          </a:p>
          <a:p>
            <a:pPr>
              <a:buFont typeface="Wingdings" charset="0"/>
              <a:buChar char="o"/>
              <a:defRPr/>
            </a:pPr>
            <a:r>
              <a:rPr lang="en-US" dirty="0">
                <a:solidFill>
                  <a:schemeClr val="accent6"/>
                </a:solidFill>
                <a:ea typeface="ＭＳ Ｐゴシック" charset="0"/>
                <a:cs typeface="ＭＳ Ｐゴシック" charset="0"/>
              </a:rPr>
              <a:t> </a:t>
            </a:r>
            <a:r>
              <a:rPr lang="en-US" dirty="0">
                <a:solidFill>
                  <a:srgbClr val="C00000"/>
                </a:solidFill>
                <a:ea typeface="ＭＳ Ｐゴシック" charset="0"/>
                <a:cs typeface="ＭＳ Ｐゴシック" charset="0"/>
              </a:rPr>
              <a:t>Why did Pacific Gas sue in Contract?</a:t>
            </a:r>
          </a:p>
        </p:txBody>
      </p:sp>
      <p:sp>
        <p:nvSpPr>
          <p:cNvPr id="45059" name="Rectangle 8">
            <a:extLst>
              <a:ext uri="{FF2B5EF4-FFF2-40B4-BE49-F238E27FC236}">
                <a16:creationId xmlns:a16="http://schemas.microsoft.com/office/drawing/2014/main" id="{2CA304F0-7E25-02B1-9CB1-6DB2630A1D54}"/>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F3102B2B-FD41-4F42-808F-8617CE00C8A0}" type="slidenum">
              <a:rPr lang="en-US" altLang="en-US" sz="1200" smtClean="0">
                <a:latin typeface="Verdana" panose="020B0604030504040204" pitchFamily="34" charset="0"/>
              </a:rPr>
              <a:pPr>
                <a:spcBef>
                  <a:spcPct val="0"/>
                </a:spcBef>
                <a:buFontTx/>
                <a:buNone/>
              </a:pPr>
              <a:t>17</a:t>
            </a:fld>
            <a:endParaRPr lang="en-US" altLang="en-US" sz="1200">
              <a:latin typeface="Verdana" panose="020B0604030504040204" pitchFamily="34" charset="0"/>
            </a:endParaRPr>
          </a:p>
        </p:txBody>
      </p:sp>
      <p:sp>
        <p:nvSpPr>
          <p:cNvPr id="45060" name="Slide Number Placeholder 3">
            <a:extLst>
              <a:ext uri="{FF2B5EF4-FFF2-40B4-BE49-F238E27FC236}">
                <a16:creationId xmlns:a16="http://schemas.microsoft.com/office/drawing/2014/main" id="{A7F52C78-7F0D-6098-3245-2804113EFA32}"/>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10168091-A1C2-894A-8190-A9ED7778F1B3}" type="slidenum">
              <a:rPr lang="en-US" altLang="en-US" sz="1200">
                <a:latin typeface="Verdana" panose="020B0604030504040204" pitchFamily="34" charset="0"/>
              </a:rPr>
              <a:pPr algn="r" eaLnBrk="1" hangingPunct="1">
                <a:spcBef>
                  <a:spcPct val="0"/>
                </a:spcBef>
                <a:buFontTx/>
                <a:buNone/>
              </a:pPr>
              <a:t>17</a:t>
            </a:fld>
            <a:endParaRPr lang="en-US" altLang="en-US" sz="1200">
              <a:latin typeface="Verdana" panose="020B060403050404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a:extLst>
              <a:ext uri="{FF2B5EF4-FFF2-40B4-BE49-F238E27FC236}">
                <a16:creationId xmlns:a16="http://schemas.microsoft.com/office/drawing/2014/main" id="{872B606D-6CAF-6A7F-E777-C4FEE69582F1}"/>
              </a:ext>
            </a:extLst>
          </p:cNvPr>
          <p:cNvSpPr>
            <a:spLocks noGrp="1" noChangeArrowheads="1"/>
          </p:cNvSpPr>
          <p:nvPr>
            <p:ph type="title"/>
          </p:nvPr>
        </p:nvSpPr>
        <p:spPr/>
        <p:txBody>
          <a:bodyPr/>
          <a:lstStyle/>
          <a:p>
            <a:r>
              <a:rPr lang="en-US" altLang="en-US">
                <a:solidFill>
                  <a:schemeClr val="tx1"/>
                </a:solidFill>
              </a:rPr>
              <a:t>Pacific Gas 574</a:t>
            </a:r>
          </a:p>
        </p:txBody>
      </p:sp>
      <p:sp>
        <p:nvSpPr>
          <p:cNvPr id="47106" name="Content Placeholder 2">
            <a:extLst>
              <a:ext uri="{FF2B5EF4-FFF2-40B4-BE49-F238E27FC236}">
                <a16:creationId xmlns:a16="http://schemas.microsoft.com/office/drawing/2014/main" id="{FE556E0F-71AA-52DA-9B5E-A7C0FCE51F9D}"/>
              </a:ext>
            </a:extLst>
          </p:cNvPr>
          <p:cNvSpPr>
            <a:spLocks noGrp="1" noChangeArrowheads="1"/>
          </p:cNvSpPr>
          <p:nvPr>
            <p:ph idx="1"/>
          </p:nvPr>
        </p:nvSpPr>
        <p:spPr/>
        <p:txBody>
          <a:bodyPr/>
          <a:lstStyle/>
          <a:p>
            <a:endParaRPr lang="en-US" altLang="en-US"/>
          </a:p>
          <a:p>
            <a:r>
              <a:rPr lang="en-US" altLang="en-US">
                <a:solidFill>
                  <a:srgbClr val="C00000"/>
                </a:solidFill>
              </a:rPr>
              <a:t>What did the indemnity clause state?</a:t>
            </a:r>
          </a:p>
        </p:txBody>
      </p:sp>
      <p:sp>
        <p:nvSpPr>
          <p:cNvPr id="47107" name="Rectangle 8">
            <a:extLst>
              <a:ext uri="{FF2B5EF4-FFF2-40B4-BE49-F238E27FC236}">
                <a16:creationId xmlns:a16="http://schemas.microsoft.com/office/drawing/2014/main" id="{4BEDBF33-A8F8-9E60-02FD-FDCB3D886EE0}"/>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96C0570D-07A2-D045-8315-959AB6EEB264}" type="slidenum">
              <a:rPr lang="en-US" altLang="en-US" sz="1200" smtClean="0">
                <a:latin typeface="Verdana" panose="020B0604030504040204" pitchFamily="34" charset="0"/>
              </a:rPr>
              <a:pPr>
                <a:spcBef>
                  <a:spcPct val="0"/>
                </a:spcBef>
                <a:buFontTx/>
                <a:buNone/>
              </a:pPr>
              <a:t>18</a:t>
            </a:fld>
            <a:endParaRPr lang="en-US" altLang="en-US" sz="1200">
              <a:latin typeface="Verdana" panose="020B0604030504040204" pitchFamily="34" charset="0"/>
            </a:endParaRPr>
          </a:p>
        </p:txBody>
      </p:sp>
      <p:sp>
        <p:nvSpPr>
          <p:cNvPr id="47108" name="Slide Number Placeholder 3">
            <a:extLst>
              <a:ext uri="{FF2B5EF4-FFF2-40B4-BE49-F238E27FC236}">
                <a16:creationId xmlns:a16="http://schemas.microsoft.com/office/drawing/2014/main" id="{F8D9FA63-B8BF-D1C7-A440-4730D420B736}"/>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6B73DB37-3C16-A346-859C-0E5BC0562E1B}" type="slidenum">
              <a:rPr lang="en-US" altLang="en-US" sz="1200">
                <a:latin typeface="Verdana" panose="020B0604030504040204" pitchFamily="34" charset="0"/>
              </a:rPr>
              <a:pPr algn="r" eaLnBrk="1" hangingPunct="1">
                <a:spcBef>
                  <a:spcPct val="0"/>
                </a:spcBef>
                <a:buFontTx/>
                <a:buNone/>
              </a:pPr>
              <a:t>18</a:t>
            </a:fld>
            <a:endParaRPr lang="en-US" altLang="en-US" sz="1200">
              <a:latin typeface="Verdana" panose="020B060403050404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8">
            <a:extLst>
              <a:ext uri="{FF2B5EF4-FFF2-40B4-BE49-F238E27FC236}">
                <a16:creationId xmlns:a16="http://schemas.microsoft.com/office/drawing/2014/main" id="{5598C183-2A44-D1A2-C1CB-89B820C5871D}"/>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5E5E9082-4AC3-7C47-8309-79257DF108CD}" type="slidenum">
              <a:rPr lang="en-US" altLang="en-US" sz="1200" smtClean="0">
                <a:latin typeface="Verdana" panose="020B0604030504040204" pitchFamily="34" charset="0"/>
              </a:rPr>
              <a:pPr>
                <a:spcBef>
                  <a:spcPct val="0"/>
                </a:spcBef>
                <a:buFontTx/>
                <a:buNone/>
              </a:pPr>
              <a:t>19</a:t>
            </a:fld>
            <a:endParaRPr lang="en-US" altLang="en-US" sz="1200">
              <a:latin typeface="Verdana" panose="020B0604030504040204" pitchFamily="34" charset="0"/>
            </a:endParaRPr>
          </a:p>
        </p:txBody>
      </p:sp>
      <p:sp>
        <p:nvSpPr>
          <p:cNvPr id="49154" name="Title 1">
            <a:extLst>
              <a:ext uri="{FF2B5EF4-FFF2-40B4-BE49-F238E27FC236}">
                <a16:creationId xmlns:a16="http://schemas.microsoft.com/office/drawing/2014/main" id="{F47CF141-0ADE-C403-F00E-4ED593C25F5F}"/>
              </a:ext>
            </a:extLst>
          </p:cNvPr>
          <p:cNvSpPr>
            <a:spLocks noGrp="1" noChangeArrowheads="1"/>
          </p:cNvSpPr>
          <p:nvPr>
            <p:ph type="title" idx="4294967295"/>
          </p:nvPr>
        </p:nvSpPr>
        <p:spPr>
          <a:xfrm>
            <a:off x="838200" y="11113"/>
            <a:ext cx="8001000" cy="1216025"/>
          </a:xfrm>
        </p:spPr>
        <p:txBody>
          <a:bodyPr/>
          <a:lstStyle/>
          <a:p>
            <a:r>
              <a:rPr lang="en-US" altLang="en-US">
                <a:solidFill>
                  <a:schemeClr val="tx1"/>
                </a:solidFill>
              </a:rPr>
              <a:t>Pacific Gas</a:t>
            </a:r>
          </a:p>
        </p:txBody>
      </p:sp>
      <p:sp>
        <p:nvSpPr>
          <p:cNvPr id="49155" name="Content Placeholder 2">
            <a:extLst>
              <a:ext uri="{FF2B5EF4-FFF2-40B4-BE49-F238E27FC236}">
                <a16:creationId xmlns:a16="http://schemas.microsoft.com/office/drawing/2014/main" id="{AEEF4C00-7086-B32A-5273-DC7857B2EADD}"/>
              </a:ext>
            </a:extLst>
          </p:cNvPr>
          <p:cNvSpPr>
            <a:spLocks noGrp="1" noChangeArrowheads="1"/>
          </p:cNvSpPr>
          <p:nvPr>
            <p:ph idx="4294967295"/>
          </p:nvPr>
        </p:nvSpPr>
        <p:spPr>
          <a:xfrm>
            <a:off x="533400" y="1676400"/>
            <a:ext cx="8001000" cy="4267200"/>
          </a:xfrm>
        </p:spPr>
        <p:txBody>
          <a:bodyPr/>
          <a:lstStyle/>
          <a:p>
            <a:endParaRPr lang="en-US" altLang="en-US"/>
          </a:p>
          <a:p>
            <a:r>
              <a:rPr lang="en-US" altLang="en-US"/>
              <a:t>What did the indemnity clause state?</a:t>
            </a:r>
          </a:p>
          <a:p>
            <a:pPr lvl="1"/>
            <a:r>
              <a:rPr lang="en-US" altLang="en-US">
                <a:solidFill>
                  <a:srgbClr val="CC0000"/>
                </a:solidFill>
              </a:rPr>
              <a:t>What does </a:t>
            </a:r>
            <a:r>
              <a:rPr lang="ja-JP" altLang="en-US">
                <a:solidFill>
                  <a:srgbClr val="CC0000"/>
                </a:solidFill>
              </a:rPr>
              <a:t>“</a:t>
            </a:r>
            <a:r>
              <a:rPr lang="en-US" altLang="ja-JP">
                <a:solidFill>
                  <a:srgbClr val="CC0000"/>
                </a:solidFill>
              </a:rPr>
              <a:t>A indemnifies B mean</a:t>
            </a:r>
            <a:r>
              <a:rPr lang="ja-JP" altLang="en-US">
                <a:solidFill>
                  <a:srgbClr val="CC0000"/>
                </a:solidFill>
              </a:rPr>
              <a:t>”</a:t>
            </a:r>
            <a:r>
              <a:rPr lang="en-US" altLang="ja-JP">
                <a:solidFill>
                  <a:srgbClr val="CC0000"/>
                </a:solidFill>
              </a:rPr>
              <a:t>?</a:t>
            </a:r>
          </a:p>
        </p:txBody>
      </p:sp>
      <p:sp>
        <p:nvSpPr>
          <p:cNvPr id="49156" name="Slide Number Placeholder 3">
            <a:extLst>
              <a:ext uri="{FF2B5EF4-FFF2-40B4-BE49-F238E27FC236}">
                <a16:creationId xmlns:a16="http://schemas.microsoft.com/office/drawing/2014/main" id="{2A1AD5BF-9D41-6471-750E-AD7C83A18CC3}"/>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96DA0BC8-6C9E-4B4E-83D9-9E3EE85B9626}" type="slidenum">
              <a:rPr lang="en-US" altLang="en-US" sz="1200">
                <a:latin typeface="Verdana" panose="020B0604030504040204" pitchFamily="34" charset="0"/>
              </a:rPr>
              <a:pPr algn="r" eaLnBrk="1" hangingPunct="1">
                <a:spcBef>
                  <a:spcPct val="0"/>
                </a:spcBef>
                <a:buFontTx/>
                <a:buNone/>
              </a:pPr>
              <a:t>19</a:t>
            </a:fld>
            <a:endParaRPr lang="en-US" altLang="en-US" sz="1200">
              <a:latin typeface="Verdana" panose="020B060403050404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C820D-05FF-1362-99A8-8AAF7EB79939}"/>
              </a:ext>
            </a:extLst>
          </p:cNvPr>
          <p:cNvSpPr>
            <a:spLocks noGrp="1"/>
          </p:cNvSpPr>
          <p:nvPr>
            <p:ph type="title"/>
          </p:nvPr>
        </p:nvSpPr>
        <p:spPr/>
        <p:txBody>
          <a:bodyPr/>
          <a:lstStyle/>
          <a:p>
            <a:pPr>
              <a:defRPr/>
            </a:pPr>
            <a:r>
              <a:rPr lang="en-US" dirty="0">
                <a:solidFill>
                  <a:srgbClr val="C00000"/>
                </a:solidFill>
                <a:ea typeface="+mj-ea"/>
                <a:cs typeface="+mj-cs"/>
              </a:rPr>
              <a:t>Terms and Interpretation</a:t>
            </a:r>
          </a:p>
        </p:txBody>
      </p:sp>
      <p:sp>
        <p:nvSpPr>
          <p:cNvPr id="5123" name="Content Placeholder 2">
            <a:extLst>
              <a:ext uri="{FF2B5EF4-FFF2-40B4-BE49-F238E27FC236}">
                <a16:creationId xmlns:a16="http://schemas.microsoft.com/office/drawing/2014/main" id="{BE08854F-B8EF-B5DF-C64C-622AE338E518}"/>
              </a:ext>
            </a:extLst>
          </p:cNvPr>
          <p:cNvSpPr>
            <a:spLocks noGrp="1"/>
          </p:cNvSpPr>
          <p:nvPr>
            <p:ph idx="1"/>
          </p:nvPr>
        </p:nvSpPr>
        <p:spPr/>
        <p:txBody>
          <a:bodyPr/>
          <a:lstStyle/>
          <a:p>
            <a:pPr>
              <a:defRPr/>
            </a:pPr>
            <a:endParaRPr lang="en-US" sz="2800" dirty="0">
              <a:solidFill>
                <a:schemeClr val="accent6"/>
              </a:solidFill>
              <a:ea typeface="+mn-ea"/>
              <a:cs typeface="+mn-cs"/>
            </a:endParaRPr>
          </a:p>
          <a:p>
            <a:pPr>
              <a:defRPr/>
            </a:pPr>
            <a:r>
              <a:rPr lang="en-US" sz="2800" dirty="0">
                <a:solidFill>
                  <a:srgbClr val="C00000"/>
                </a:solidFill>
                <a:ea typeface="+mn-ea"/>
                <a:cs typeface="+mn-cs"/>
              </a:rPr>
              <a:t>Terms</a:t>
            </a:r>
            <a:r>
              <a:rPr lang="en-US" sz="2800" dirty="0">
                <a:ea typeface="+mn-ea"/>
                <a:cs typeface="+mn-cs"/>
              </a:rPr>
              <a:t>: May we look outside a writing to supplement it with additional terms?</a:t>
            </a:r>
          </a:p>
          <a:p>
            <a:pPr>
              <a:defRPr/>
            </a:pPr>
            <a:endParaRPr lang="en-US" sz="2800" dirty="0">
              <a:ea typeface="+mn-ea"/>
              <a:cs typeface="+mn-cs"/>
            </a:endParaRPr>
          </a:p>
          <a:p>
            <a:pPr>
              <a:defRPr/>
            </a:pPr>
            <a:r>
              <a:rPr lang="en-US" sz="2800" dirty="0">
                <a:solidFill>
                  <a:srgbClr val="C00000"/>
                </a:solidFill>
                <a:ea typeface="+mn-ea"/>
                <a:cs typeface="+mn-cs"/>
              </a:rPr>
              <a:t>Interpretation</a:t>
            </a:r>
            <a:r>
              <a:rPr lang="en-US" sz="2800" dirty="0">
                <a:ea typeface="+mn-ea"/>
                <a:cs typeface="+mn-cs"/>
              </a:rPr>
              <a:t>: Within a writing, may we look beyond it to interpret the meaning of its words (e.g., to oral evidence)</a:t>
            </a:r>
          </a:p>
          <a:p>
            <a:pPr>
              <a:buFont typeface="Wingdings" pitchFamily="2" charset="2"/>
              <a:buNone/>
              <a:defRPr/>
            </a:pPr>
            <a:endParaRPr lang="en-US" dirty="0">
              <a:ea typeface="+mn-ea"/>
              <a:cs typeface="+mn-cs"/>
            </a:endParaRPr>
          </a:p>
          <a:p>
            <a:pPr>
              <a:defRPr/>
            </a:pPr>
            <a:endParaRPr lang="en-US" dirty="0">
              <a:ea typeface="+mn-ea"/>
              <a:cs typeface="+mn-cs"/>
            </a:endParaRPr>
          </a:p>
          <a:p>
            <a:pPr>
              <a:defRPr/>
            </a:pPr>
            <a:endParaRPr lang="en-US" dirty="0">
              <a:ea typeface="+mn-ea"/>
              <a:cs typeface="+mn-cs"/>
            </a:endParaRPr>
          </a:p>
        </p:txBody>
      </p:sp>
      <p:sp>
        <p:nvSpPr>
          <p:cNvPr id="17411" name="Slide Number Placeholder 3">
            <a:extLst>
              <a:ext uri="{FF2B5EF4-FFF2-40B4-BE49-F238E27FC236}">
                <a16:creationId xmlns:a16="http://schemas.microsoft.com/office/drawing/2014/main" id="{9E8134EB-BFBA-FB7C-6651-0C7457F2CEBE}"/>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AF1F6DF6-796A-CE40-BFCE-24E30E423BA5}" type="slidenum">
              <a:rPr lang="en-US" altLang="en-US" sz="1200" smtClean="0">
                <a:latin typeface="Verdana" panose="020B0604030504040204" pitchFamily="34" charset="0"/>
              </a:rPr>
              <a:pPr>
                <a:spcBef>
                  <a:spcPct val="0"/>
                </a:spcBef>
                <a:buFontTx/>
                <a:buNone/>
              </a:pPr>
              <a:t>2</a:t>
            </a:fld>
            <a:endParaRPr lang="en-US" altLang="en-US" sz="1200">
              <a:latin typeface="Verdana" panose="020B060403050404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8">
            <a:extLst>
              <a:ext uri="{FF2B5EF4-FFF2-40B4-BE49-F238E27FC236}">
                <a16:creationId xmlns:a16="http://schemas.microsoft.com/office/drawing/2014/main" id="{332618C0-5C46-DCBB-13BF-5A9A19C037FB}"/>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50DADCD4-CEA9-D64D-8916-B89026CD2677}" type="slidenum">
              <a:rPr lang="en-US" altLang="en-US" sz="1200" smtClean="0">
                <a:latin typeface="Verdana" panose="020B0604030504040204" pitchFamily="34" charset="0"/>
              </a:rPr>
              <a:pPr>
                <a:spcBef>
                  <a:spcPct val="0"/>
                </a:spcBef>
                <a:buFontTx/>
                <a:buNone/>
              </a:pPr>
              <a:t>20</a:t>
            </a:fld>
            <a:endParaRPr lang="en-US" altLang="en-US" sz="1200">
              <a:latin typeface="Verdana" panose="020B0604030504040204" pitchFamily="34" charset="0"/>
            </a:endParaRPr>
          </a:p>
        </p:txBody>
      </p:sp>
      <p:sp>
        <p:nvSpPr>
          <p:cNvPr id="51202" name="Title 1">
            <a:extLst>
              <a:ext uri="{FF2B5EF4-FFF2-40B4-BE49-F238E27FC236}">
                <a16:creationId xmlns:a16="http://schemas.microsoft.com/office/drawing/2014/main" id="{1E2FB0DF-D16A-F2D5-0754-3841AF0A88AF}"/>
              </a:ext>
            </a:extLst>
          </p:cNvPr>
          <p:cNvSpPr>
            <a:spLocks noGrp="1" noChangeArrowheads="1"/>
          </p:cNvSpPr>
          <p:nvPr>
            <p:ph type="title" idx="4294967295"/>
          </p:nvPr>
        </p:nvSpPr>
        <p:spPr>
          <a:xfrm>
            <a:off x="533400" y="22225"/>
            <a:ext cx="8001000" cy="1216025"/>
          </a:xfrm>
        </p:spPr>
        <p:txBody>
          <a:bodyPr/>
          <a:lstStyle/>
          <a:p>
            <a:r>
              <a:rPr lang="en-US" altLang="en-US">
                <a:solidFill>
                  <a:schemeClr val="tx1"/>
                </a:solidFill>
              </a:rPr>
              <a:t>Pacific Gas</a:t>
            </a:r>
          </a:p>
        </p:txBody>
      </p:sp>
      <p:sp>
        <p:nvSpPr>
          <p:cNvPr id="51203" name="Content Placeholder 2">
            <a:extLst>
              <a:ext uri="{FF2B5EF4-FFF2-40B4-BE49-F238E27FC236}">
                <a16:creationId xmlns:a16="http://schemas.microsoft.com/office/drawing/2014/main" id="{085265C0-E40B-5127-5DE4-16CAAD773061}"/>
              </a:ext>
            </a:extLst>
          </p:cNvPr>
          <p:cNvSpPr>
            <a:spLocks noGrp="1" noChangeArrowheads="1"/>
          </p:cNvSpPr>
          <p:nvPr>
            <p:ph idx="4294967295"/>
          </p:nvPr>
        </p:nvSpPr>
        <p:spPr>
          <a:xfrm>
            <a:off x="0" y="1752600"/>
            <a:ext cx="8001000" cy="4267200"/>
          </a:xfrm>
        </p:spPr>
        <p:txBody>
          <a:bodyPr/>
          <a:lstStyle/>
          <a:p>
            <a:endParaRPr lang="en-US" altLang="en-US"/>
          </a:p>
          <a:p>
            <a:r>
              <a:rPr lang="en-US" altLang="en-US"/>
              <a:t>What did the indemnity clause state?</a:t>
            </a:r>
          </a:p>
          <a:p>
            <a:pPr lvl="1"/>
            <a:r>
              <a:rPr lang="en-US" altLang="en-US">
                <a:solidFill>
                  <a:srgbClr val="CC0000"/>
                </a:solidFill>
              </a:rPr>
              <a:t>What does </a:t>
            </a:r>
            <a:r>
              <a:rPr lang="ja-JP" altLang="en-US">
                <a:solidFill>
                  <a:srgbClr val="CC0000"/>
                </a:solidFill>
              </a:rPr>
              <a:t>“</a:t>
            </a:r>
            <a:r>
              <a:rPr lang="en-US" altLang="ja-JP">
                <a:solidFill>
                  <a:srgbClr val="CC0000"/>
                </a:solidFill>
              </a:rPr>
              <a:t>A indemnifies B mean</a:t>
            </a:r>
            <a:r>
              <a:rPr lang="ja-JP" altLang="en-US">
                <a:solidFill>
                  <a:srgbClr val="CC0000"/>
                </a:solidFill>
              </a:rPr>
              <a:t>”</a:t>
            </a:r>
            <a:r>
              <a:rPr lang="en-US" altLang="ja-JP">
                <a:solidFill>
                  <a:srgbClr val="CC0000"/>
                </a:solidFill>
              </a:rPr>
              <a:t>?</a:t>
            </a:r>
          </a:p>
          <a:p>
            <a:pPr lvl="2"/>
            <a:r>
              <a:rPr lang="en-US" altLang="en-US"/>
              <a:t> Third party indemnity: A compensates B when A damages C, and C sues B</a:t>
            </a:r>
          </a:p>
        </p:txBody>
      </p:sp>
      <p:sp>
        <p:nvSpPr>
          <p:cNvPr id="51204" name="Slide Number Placeholder 3">
            <a:extLst>
              <a:ext uri="{FF2B5EF4-FFF2-40B4-BE49-F238E27FC236}">
                <a16:creationId xmlns:a16="http://schemas.microsoft.com/office/drawing/2014/main" id="{780F551E-6F81-F618-6A41-488FA37042F5}"/>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85AA42EA-2983-9C4C-AF13-A493EFB5B5B4}" type="slidenum">
              <a:rPr lang="en-US" altLang="en-US" sz="1200">
                <a:latin typeface="Verdana" panose="020B0604030504040204" pitchFamily="34" charset="0"/>
              </a:rPr>
              <a:pPr algn="r" eaLnBrk="1" hangingPunct="1">
                <a:spcBef>
                  <a:spcPct val="0"/>
                </a:spcBef>
                <a:buFontTx/>
                <a:buNone/>
              </a:pPr>
              <a:t>20</a:t>
            </a:fld>
            <a:endParaRPr lang="en-US" altLang="en-US" sz="1200">
              <a:latin typeface="Verdana" panose="020B060403050404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8">
            <a:extLst>
              <a:ext uri="{FF2B5EF4-FFF2-40B4-BE49-F238E27FC236}">
                <a16:creationId xmlns:a16="http://schemas.microsoft.com/office/drawing/2014/main" id="{404C022E-FA09-E394-1AF0-0BC56E7178E4}"/>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CC60A16A-96AF-0141-86D5-7ACB7C988337}" type="slidenum">
              <a:rPr lang="en-US" altLang="en-US" sz="1200" smtClean="0">
                <a:latin typeface="Verdana" panose="020B0604030504040204" pitchFamily="34" charset="0"/>
              </a:rPr>
              <a:pPr>
                <a:spcBef>
                  <a:spcPct val="0"/>
                </a:spcBef>
                <a:buFontTx/>
                <a:buNone/>
              </a:pPr>
              <a:t>21</a:t>
            </a:fld>
            <a:endParaRPr lang="en-US" altLang="en-US" sz="1200">
              <a:latin typeface="Verdana" panose="020B0604030504040204" pitchFamily="34" charset="0"/>
            </a:endParaRPr>
          </a:p>
        </p:txBody>
      </p:sp>
      <p:sp>
        <p:nvSpPr>
          <p:cNvPr id="53250" name="Title 1">
            <a:extLst>
              <a:ext uri="{FF2B5EF4-FFF2-40B4-BE49-F238E27FC236}">
                <a16:creationId xmlns:a16="http://schemas.microsoft.com/office/drawing/2014/main" id="{B91B4DD3-4160-A90D-4E2C-DA24DA9EECE0}"/>
              </a:ext>
            </a:extLst>
          </p:cNvPr>
          <p:cNvSpPr>
            <a:spLocks noGrp="1" noChangeArrowheads="1"/>
          </p:cNvSpPr>
          <p:nvPr>
            <p:ph type="title" idx="4294967295"/>
          </p:nvPr>
        </p:nvSpPr>
        <p:spPr>
          <a:xfrm>
            <a:off x="533400" y="0"/>
            <a:ext cx="8001000" cy="1216025"/>
          </a:xfrm>
        </p:spPr>
        <p:txBody>
          <a:bodyPr/>
          <a:lstStyle/>
          <a:p>
            <a:r>
              <a:rPr lang="en-US" altLang="en-US">
                <a:solidFill>
                  <a:schemeClr val="tx1"/>
                </a:solidFill>
              </a:rPr>
              <a:t>Pacific Gas</a:t>
            </a:r>
          </a:p>
        </p:txBody>
      </p:sp>
      <p:sp>
        <p:nvSpPr>
          <p:cNvPr id="53251" name="Content Placeholder 2">
            <a:extLst>
              <a:ext uri="{FF2B5EF4-FFF2-40B4-BE49-F238E27FC236}">
                <a16:creationId xmlns:a16="http://schemas.microsoft.com/office/drawing/2014/main" id="{087F8915-B76B-732B-2B0B-F27BD92F523A}"/>
              </a:ext>
            </a:extLst>
          </p:cNvPr>
          <p:cNvSpPr>
            <a:spLocks noGrp="1" noChangeArrowheads="1"/>
          </p:cNvSpPr>
          <p:nvPr>
            <p:ph idx="4294967295"/>
          </p:nvPr>
        </p:nvSpPr>
        <p:spPr>
          <a:xfrm>
            <a:off x="0" y="1752600"/>
            <a:ext cx="8001000" cy="4267200"/>
          </a:xfrm>
        </p:spPr>
        <p:txBody>
          <a:bodyPr/>
          <a:lstStyle/>
          <a:p>
            <a:endParaRPr lang="en-US" altLang="en-US"/>
          </a:p>
          <a:p>
            <a:r>
              <a:rPr lang="en-US" altLang="en-US"/>
              <a:t>What did the indemnity clause state?</a:t>
            </a:r>
          </a:p>
          <a:p>
            <a:pPr lvl="1"/>
            <a:r>
              <a:rPr lang="en-US" altLang="en-US"/>
              <a:t>What does </a:t>
            </a:r>
            <a:r>
              <a:rPr lang="ja-JP" altLang="en-US"/>
              <a:t>“</a:t>
            </a:r>
            <a:r>
              <a:rPr lang="en-US" altLang="ja-JP"/>
              <a:t>A indemnifies B mean</a:t>
            </a:r>
            <a:r>
              <a:rPr lang="ja-JP" altLang="en-US"/>
              <a:t>”</a:t>
            </a:r>
            <a:r>
              <a:rPr lang="en-US" altLang="ja-JP"/>
              <a:t>?</a:t>
            </a:r>
          </a:p>
          <a:p>
            <a:pPr lvl="2"/>
            <a:r>
              <a:rPr lang="en-US" altLang="en-US"/>
              <a:t> Third party indemnity: A compensates B when A damages C, and C sues B</a:t>
            </a:r>
          </a:p>
          <a:p>
            <a:pPr lvl="2"/>
            <a:r>
              <a:rPr lang="en-US" altLang="en-US">
                <a:solidFill>
                  <a:srgbClr val="C00000"/>
                </a:solidFill>
              </a:rPr>
              <a:t> Or A compensates B when A damages B?</a:t>
            </a:r>
          </a:p>
        </p:txBody>
      </p:sp>
      <p:sp>
        <p:nvSpPr>
          <p:cNvPr id="53252" name="Slide Number Placeholder 3">
            <a:extLst>
              <a:ext uri="{FF2B5EF4-FFF2-40B4-BE49-F238E27FC236}">
                <a16:creationId xmlns:a16="http://schemas.microsoft.com/office/drawing/2014/main" id="{28DE1BDB-1334-E6DD-1AD6-7B894ED67F85}"/>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2724132D-9B8F-564F-8937-69DB89BBCC62}" type="slidenum">
              <a:rPr lang="en-US" altLang="en-US" sz="1200">
                <a:latin typeface="Verdana" panose="020B0604030504040204" pitchFamily="34" charset="0"/>
              </a:rPr>
              <a:pPr algn="r" eaLnBrk="1" hangingPunct="1">
                <a:spcBef>
                  <a:spcPct val="0"/>
                </a:spcBef>
                <a:buFontTx/>
                <a:buNone/>
              </a:pPr>
              <a:t>21</a:t>
            </a:fld>
            <a:endParaRPr lang="en-US" altLang="en-US" sz="1200">
              <a:latin typeface="Verdana" panose="020B060403050404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8">
            <a:extLst>
              <a:ext uri="{FF2B5EF4-FFF2-40B4-BE49-F238E27FC236}">
                <a16:creationId xmlns:a16="http://schemas.microsoft.com/office/drawing/2014/main" id="{EA44DFFE-4D61-1A09-BD9F-0B0BBEBCDFA8}"/>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F6EC36A9-B345-834B-B8AF-CEC6A7FF8BAD}" type="slidenum">
              <a:rPr lang="en-US" altLang="en-US" sz="1200" smtClean="0">
                <a:latin typeface="Verdana" panose="020B0604030504040204" pitchFamily="34" charset="0"/>
              </a:rPr>
              <a:pPr>
                <a:spcBef>
                  <a:spcPct val="0"/>
                </a:spcBef>
                <a:buFontTx/>
                <a:buNone/>
              </a:pPr>
              <a:t>22</a:t>
            </a:fld>
            <a:endParaRPr lang="en-US" altLang="en-US" sz="1200">
              <a:latin typeface="Verdana" panose="020B0604030504040204" pitchFamily="34" charset="0"/>
            </a:endParaRPr>
          </a:p>
        </p:txBody>
      </p:sp>
      <p:sp>
        <p:nvSpPr>
          <p:cNvPr id="55298" name="Title 1">
            <a:extLst>
              <a:ext uri="{FF2B5EF4-FFF2-40B4-BE49-F238E27FC236}">
                <a16:creationId xmlns:a16="http://schemas.microsoft.com/office/drawing/2014/main" id="{E491999C-31D5-14CD-1713-F9792BD64C51}"/>
              </a:ext>
            </a:extLst>
          </p:cNvPr>
          <p:cNvSpPr>
            <a:spLocks noGrp="1" noChangeArrowheads="1"/>
          </p:cNvSpPr>
          <p:nvPr>
            <p:ph type="title" idx="4294967295"/>
          </p:nvPr>
        </p:nvSpPr>
        <p:spPr>
          <a:xfrm>
            <a:off x="914400" y="0"/>
            <a:ext cx="8001000" cy="1216025"/>
          </a:xfrm>
        </p:spPr>
        <p:txBody>
          <a:bodyPr/>
          <a:lstStyle/>
          <a:p>
            <a:r>
              <a:rPr lang="en-US" altLang="en-US">
                <a:solidFill>
                  <a:schemeClr val="tx1"/>
                </a:solidFill>
              </a:rPr>
              <a:t>Pacific Gas</a:t>
            </a:r>
          </a:p>
        </p:txBody>
      </p:sp>
      <p:sp>
        <p:nvSpPr>
          <p:cNvPr id="55299" name="Content Placeholder 2">
            <a:extLst>
              <a:ext uri="{FF2B5EF4-FFF2-40B4-BE49-F238E27FC236}">
                <a16:creationId xmlns:a16="http://schemas.microsoft.com/office/drawing/2014/main" id="{72CBC7CB-05E0-5AFC-6E71-2273BE72B0B1}"/>
              </a:ext>
            </a:extLst>
          </p:cNvPr>
          <p:cNvSpPr>
            <a:spLocks noGrp="1" noChangeArrowheads="1"/>
          </p:cNvSpPr>
          <p:nvPr>
            <p:ph idx="4294967295"/>
          </p:nvPr>
        </p:nvSpPr>
        <p:spPr>
          <a:xfrm>
            <a:off x="533400" y="1600200"/>
            <a:ext cx="8001000" cy="4267200"/>
          </a:xfrm>
        </p:spPr>
        <p:txBody>
          <a:bodyPr/>
          <a:lstStyle/>
          <a:p>
            <a:endParaRPr lang="en-US" altLang="en-US"/>
          </a:p>
          <a:p>
            <a:r>
              <a:rPr lang="en-US" altLang="en-US"/>
              <a:t>What did the indemnity clause state?</a:t>
            </a:r>
          </a:p>
          <a:p>
            <a:pPr lvl="1"/>
            <a:r>
              <a:rPr lang="en-US" altLang="en-US"/>
              <a:t>What does </a:t>
            </a:r>
            <a:r>
              <a:rPr lang="ja-JP" altLang="en-US"/>
              <a:t>“</a:t>
            </a:r>
            <a:r>
              <a:rPr lang="en-US" altLang="ja-JP"/>
              <a:t>A indemnifies B mean</a:t>
            </a:r>
            <a:r>
              <a:rPr lang="ja-JP" altLang="en-US"/>
              <a:t>”</a:t>
            </a:r>
            <a:r>
              <a:rPr lang="en-US" altLang="ja-JP"/>
              <a:t>?</a:t>
            </a:r>
          </a:p>
          <a:p>
            <a:pPr lvl="2"/>
            <a:r>
              <a:rPr lang="en-US" altLang="en-US"/>
              <a:t> A compensates B for claims asserted by C against B</a:t>
            </a:r>
          </a:p>
          <a:p>
            <a:pPr lvl="2"/>
            <a:r>
              <a:rPr lang="en-US" altLang="en-US"/>
              <a:t> Qu. A compensates B for losses caused by A.</a:t>
            </a:r>
          </a:p>
          <a:p>
            <a:r>
              <a:rPr lang="en-US" altLang="en-US">
                <a:solidFill>
                  <a:srgbClr val="C00000"/>
                </a:solidFill>
              </a:rPr>
              <a:t>What did the trial court hold?</a:t>
            </a:r>
          </a:p>
        </p:txBody>
      </p:sp>
      <p:sp>
        <p:nvSpPr>
          <p:cNvPr id="55300" name="Slide Number Placeholder 3">
            <a:extLst>
              <a:ext uri="{FF2B5EF4-FFF2-40B4-BE49-F238E27FC236}">
                <a16:creationId xmlns:a16="http://schemas.microsoft.com/office/drawing/2014/main" id="{C2571EE3-A27D-3FDC-BF3D-DC361C8F4F0F}"/>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D5B676CC-7B70-A844-BFC0-810D0DC8C039}" type="slidenum">
              <a:rPr lang="en-US" altLang="en-US" sz="1200">
                <a:latin typeface="Verdana" panose="020B0604030504040204" pitchFamily="34" charset="0"/>
              </a:rPr>
              <a:pPr algn="r" eaLnBrk="1" hangingPunct="1">
                <a:spcBef>
                  <a:spcPct val="0"/>
                </a:spcBef>
                <a:buFontTx/>
                <a:buNone/>
              </a:pPr>
              <a:t>22</a:t>
            </a:fld>
            <a:endParaRPr lang="en-US" altLang="en-US" sz="1200">
              <a:latin typeface="Verdana" panose="020B060403050404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8">
            <a:extLst>
              <a:ext uri="{FF2B5EF4-FFF2-40B4-BE49-F238E27FC236}">
                <a16:creationId xmlns:a16="http://schemas.microsoft.com/office/drawing/2014/main" id="{6F58337B-50C3-13D2-1131-E7CABCFC15E5}"/>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35C1702B-D4A0-F442-92B6-69FBD918E55F}" type="slidenum">
              <a:rPr lang="en-US" altLang="en-US" sz="1200" smtClean="0">
                <a:latin typeface="Verdana" panose="020B0604030504040204" pitchFamily="34" charset="0"/>
              </a:rPr>
              <a:pPr>
                <a:spcBef>
                  <a:spcPct val="0"/>
                </a:spcBef>
                <a:buFontTx/>
                <a:buNone/>
              </a:pPr>
              <a:t>23</a:t>
            </a:fld>
            <a:endParaRPr lang="en-US" altLang="en-US" sz="1200">
              <a:latin typeface="Verdana" panose="020B0604030504040204" pitchFamily="34" charset="0"/>
            </a:endParaRPr>
          </a:p>
        </p:txBody>
      </p:sp>
      <p:sp>
        <p:nvSpPr>
          <p:cNvPr id="57346" name="Title 1">
            <a:extLst>
              <a:ext uri="{FF2B5EF4-FFF2-40B4-BE49-F238E27FC236}">
                <a16:creationId xmlns:a16="http://schemas.microsoft.com/office/drawing/2014/main" id="{ED4AD27D-A78B-9AE8-2744-24F98A7D18D2}"/>
              </a:ext>
            </a:extLst>
          </p:cNvPr>
          <p:cNvSpPr>
            <a:spLocks noGrp="1" noChangeArrowheads="1"/>
          </p:cNvSpPr>
          <p:nvPr>
            <p:ph type="title" idx="4294967295"/>
          </p:nvPr>
        </p:nvSpPr>
        <p:spPr>
          <a:xfrm>
            <a:off x="685800" y="0"/>
            <a:ext cx="8001000" cy="1216025"/>
          </a:xfrm>
        </p:spPr>
        <p:txBody>
          <a:bodyPr/>
          <a:lstStyle/>
          <a:p>
            <a:r>
              <a:rPr lang="en-US" altLang="en-US">
                <a:solidFill>
                  <a:schemeClr val="tx1"/>
                </a:solidFill>
              </a:rPr>
              <a:t>Pacific Gas</a:t>
            </a:r>
          </a:p>
        </p:txBody>
      </p:sp>
      <p:sp>
        <p:nvSpPr>
          <p:cNvPr id="57347" name="Content Placeholder 2">
            <a:extLst>
              <a:ext uri="{FF2B5EF4-FFF2-40B4-BE49-F238E27FC236}">
                <a16:creationId xmlns:a16="http://schemas.microsoft.com/office/drawing/2014/main" id="{F46F6537-D9F9-6D6F-C077-13F0492D153E}"/>
              </a:ext>
            </a:extLst>
          </p:cNvPr>
          <p:cNvSpPr>
            <a:spLocks noGrp="1" noChangeArrowheads="1"/>
          </p:cNvSpPr>
          <p:nvPr>
            <p:ph idx="4294967295"/>
          </p:nvPr>
        </p:nvSpPr>
        <p:spPr>
          <a:xfrm>
            <a:off x="0" y="1752600"/>
            <a:ext cx="8001000" cy="4267200"/>
          </a:xfrm>
        </p:spPr>
        <p:txBody>
          <a:bodyPr/>
          <a:lstStyle/>
          <a:p>
            <a:endParaRPr lang="en-US" altLang="en-US"/>
          </a:p>
          <a:p>
            <a:r>
              <a:rPr lang="en-US" altLang="en-US"/>
              <a:t>What did the indemnity clause state?</a:t>
            </a:r>
          </a:p>
          <a:p>
            <a:pPr lvl="1"/>
            <a:r>
              <a:rPr lang="en-US" altLang="en-US"/>
              <a:t>What does </a:t>
            </a:r>
            <a:r>
              <a:rPr lang="ja-JP" altLang="en-US"/>
              <a:t>“</a:t>
            </a:r>
            <a:r>
              <a:rPr lang="en-US" altLang="ja-JP"/>
              <a:t>A indemnifies B mean</a:t>
            </a:r>
            <a:r>
              <a:rPr lang="ja-JP" altLang="en-US"/>
              <a:t>”</a:t>
            </a:r>
            <a:r>
              <a:rPr lang="en-US" altLang="ja-JP"/>
              <a:t>?</a:t>
            </a:r>
          </a:p>
          <a:p>
            <a:pPr lvl="2"/>
            <a:r>
              <a:rPr lang="en-US" altLang="en-US"/>
              <a:t> A compensates B for claims asserted by C against B</a:t>
            </a:r>
          </a:p>
          <a:p>
            <a:pPr lvl="2"/>
            <a:r>
              <a:rPr lang="en-US" altLang="en-US"/>
              <a:t> Qu. A compensates B for losses caused by A</a:t>
            </a:r>
          </a:p>
          <a:p>
            <a:pPr lvl="2"/>
            <a:r>
              <a:rPr lang="en-US" altLang="en-US">
                <a:solidFill>
                  <a:schemeClr val="accent2"/>
                </a:solidFill>
              </a:rPr>
              <a:t> </a:t>
            </a:r>
            <a:r>
              <a:rPr lang="en-US" altLang="en-US">
                <a:solidFill>
                  <a:srgbClr val="C00000"/>
                </a:solidFill>
              </a:rPr>
              <a:t>Just how would you expect damage to arise </a:t>
            </a:r>
            <a:r>
              <a:rPr lang="ja-JP" altLang="en-US">
                <a:solidFill>
                  <a:srgbClr val="C00000"/>
                </a:solidFill>
              </a:rPr>
              <a:t>“</a:t>
            </a:r>
            <a:r>
              <a:rPr lang="en-US" altLang="ja-JP">
                <a:solidFill>
                  <a:srgbClr val="C00000"/>
                </a:solidFill>
              </a:rPr>
              <a:t>in any way connected with the performance of this contract</a:t>
            </a:r>
            <a:r>
              <a:rPr lang="ja-JP" altLang="en-US">
                <a:solidFill>
                  <a:srgbClr val="C00000"/>
                </a:solidFill>
              </a:rPr>
              <a:t>”</a:t>
            </a:r>
            <a:r>
              <a:rPr lang="en-US" altLang="ja-JP">
                <a:solidFill>
                  <a:srgbClr val="C00000"/>
                </a:solidFill>
              </a:rPr>
              <a:t>?</a:t>
            </a:r>
            <a:endParaRPr lang="en-US" altLang="en-US">
              <a:solidFill>
                <a:srgbClr val="C00000"/>
              </a:solidFill>
            </a:endParaRPr>
          </a:p>
        </p:txBody>
      </p:sp>
      <p:sp>
        <p:nvSpPr>
          <p:cNvPr id="57348" name="Slide Number Placeholder 3">
            <a:extLst>
              <a:ext uri="{FF2B5EF4-FFF2-40B4-BE49-F238E27FC236}">
                <a16:creationId xmlns:a16="http://schemas.microsoft.com/office/drawing/2014/main" id="{82667A88-A793-6510-88A6-C30C7C5601DE}"/>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33FE7472-06C0-3942-9889-18ABC3293295}" type="slidenum">
              <a:rPr lang="en-US" altLang="en-US" sz="1200">
                <a:latin typeface="Verdana" panose="020B0604030504040204" pitchFamily="34" charset="0"/>
              </a:rPr>
              <a:pPr algn="r" eaLnBrk="1" hangingPunct="1">
                <a:spcBef>
                  <a:spcPct val="0"/>
                </a:spcBef>
                <a:buFontTx/>
                <a:buNone/>
              </a:pPr>
              <a:t>23</a:t>
            </a:fld>
            <a:endParaRPr lang="en-US" altLang="en-US" sz="1200">
              <a:latin typeface="Verdana" panose="020B060403050404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8">
            <a:extLst>
              <a:ext uri="{FF2B5EF4-FFF2-40B4-BE49-F238E27FC236}">
                <a16:creationId xmlns:a16="http://schemas.microsoft.com/office/drawing/2014/main" id="{EDBEE464-360A-D471-8054-7861B80BDB37}"/>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9393C4EA-28D0-724E-B1E8-ED9B1027F75B}" type="slidenum">
              <a:rPr lang="en-US" altLang="en-US" sz="1200" smtClean="0">
                <a:latin typeface="Verdana" panose="020B0604030504040204" pitchFamily="34" charset="0"/>
              </a:rPr>
              <a:pPr>
                <a:spcBef>
                  <a:spcPct val="0"/>
                </a:spcBef>
                <a:buFontTx/>
                <a:buNone/>
              </a:pPr>
              <a:t>24</a:t>
            </a:fld>
            <a:endParaRPr lang="en-US" altLang="en-US" sz="1200">
              <a:latin typeface="Verdana" panose="020B0604030504040204" pitchFamily="34" charset="0"/>
            </a:endParaRPr>
          </a:p>
        </p:txBody>
      </p:sp>
      <p:sp>
        <p:nvSpPr>
          <p:cNvPr id="59394" name="Title 1">
            <a:extLst>
              <a:ext uri="{FF2B5EF4-FFF2-40B4-BE49-F238E27FC236}">
                <a16:creationId xmlns:a16="http://schemas.microsoft.com/office/drawing/2014/main" id="{D9033748-CE33-6785-0842-4924CA638B86}"/>
              </a:ext>
            </a:extLst>
          </p:cNvPr>
          <p:cNvSpPr>
            <a:spLocks noGrp="1" noChangeArrowheads="1"/>
          </p:cNvSpPr>
          <p:nvPr>
            <p:ph type="title" idx="4294967295"/>
          </p:nvPr>
        </p:nvSpPr>
        <p:spPr>
          <a:xfrm>
            <a:off x="685800" y="122238"/>
            <a:ext cx="8001000" cy="1216025"/>
          </a:xfrm>
        </p:spPr>
        <p:txBody>
          <a:bodyPr/>
          <a:lstStyle/>
          <a:p>
            <a:r>
              <a:rPr lang="en-US" altLang="en-US">
                <a:solidFill>
                  <a:schemeClr val="tx1"/>
                </a:solidFill>
              </a:rPr>
              <a:t>Pacific Gas</a:t>
            </a:r>
          </a:p>
        </p:txBody>
      </p:sp>
      <p:sp>
        <p:nvSpPr>
          <p:cNvPr id="59395" name="Content Placeholder 2">
            <a:extLst>
              <a:ext uri="{FF2B5EF4-FFF2-40B4-BE49-F238E27FC236}">
                <a16:creationId xmlns:a16="http://schemas.microsoft.com/office/drawing/2014/main" id="{B091D60A-84E8-0E6A-794B-1C393AEFB969}"/>
              </a:ext>
            </a:extLst>
          </p:cNvPr>
          <p:cNvSpPr>
            <a:spLocks noGrp="1" noChangeArrowheads="1"/>
          </p:cNvSpPr>
          <p:nvPr>
            <p:ph idx="4294967295"/>
          </p:nvPr>
        </p:nvSpPr>
        <p:spPr>
          <a:xfrm>
            <a:off x="674688" y="1676400"/>
            <a:ext cx="8001000" cy="4267200"/>
          </a:xfrm>
        </p:spPr>
        <p:txBody>
          <a:bodyPr/>
          <a:lstStyle/>
          <a:p>
            <a:endParaRPr lang="en-US" altLang="en-US"/>
          </a:p>
          <a:p>
            <a:r>
              <a:rPr lang="en-US" altLang="en-US"/>
              <a:t>What did the indemnity clause state?</a:t>
            </a:r>
          </a:p>
          <a:p>
            <a:pPr lvl="1"/>
            <a:r>
              <a:rPr lang="en-US" altLang="en-US"/>
              <a:t>What does </a:t>
            </a:r>
            <a:r>
              <a:rPr lang="ja-JP" altLang="en-US"/>
              <a:t>“</a:t>
            </a:r>
            <a:r>
              <a:rPr lang="en-US" altLang="ja-JP"/>
              <a:t>A indemnifies B mean</a:t>
            </a:r>
            <a:r>
              <a:rPr lang="ja-JP" altLang="en-US"/>
              <a:t>”</a:t>
            </a:r>
            <a:r>
              <a:rPr lang="en-US" altLang="ja-JP"/>
              <a:t>?</a:t>
            </a:r>
          </a:p>
          <a:p>
            <a:pPr lvl="2"/>
            <a:r>
              <a:rPr lang="en-US" altLang="en-US"/>
              <a:t> A compensates B for claims asserted by C against B</a:t>
            </a:r>
          </a:p>
          <a:p>
            <a:pPr lvl="2"/>
            <a:r>
              <a:rPr lang="en-US" altLang="en-US"/>
              <a:t> Qu. A compensates B for losses caused by A.</a:t>
            </a:r>
          </a:p>
          <a:p>
            <a:r>
              <a:rPr lang="en-US" altLang="en-US">
                <a:solidFill>
                  <a:srgbClr val="C00000"/>
                </a:solidFill>
              </a:rPr>
              <a:t>And Traynor? </a:t>
            </a:r>
          </a:p>
          <a:p>
            <a:pPr lvl="1"/>
            <a:r>
              <a:rPr lang="en-US" altLang="en-US"/>
              <a:t>You can see this coming, can</a:t>
            </a:r>
            <a:r>
              <a:rPr lang="ja-JP" altLang="en-US"/>
              <a:t>’</a:t>
            </a:r>
            <a:r>
              <a:rPr lang="en-US" altLang="ja-JP"/>
              <a:t>t you?</a:t>
            </a:r>
            <a:endParaRPr lang="en-US" altLang="en-US"/>
          </a:p>
        </p:txBody>
      </p:sp>
      <p:sp>
        <p:nvSpPr>
          <p:cNvPr id="59396" name="Slide Number Placeholder 3">
            <a:extLst>
              <a:ext uri="{FF2B5EF4-FFF2-40B4-BE49-F238E27FC236}">
                <a16:creationId xmlns:a16="http://schemas.microsoft.com/office/drawing/2014/main" id="{B89B37EF-0B5A-9F91-DE3B-09B605F275CC}"/>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10415FAF-6D83-0349-A4E5-09EC2349AEB1}" type="slidenum">
              <a:rPr lang="en-US" altLang="en-US" sz="1200">
                <a:latin typeface="Verdana" panose="020B0604030504040204" pitchFamily="34" charset="0"/>
              </a:rPr>
              <a:pPr algn="r" eaLnBrk="1" hangingPunct="1">
                <a:spcBef>
                  <a:spcPct val="0"/>
                </a:spcBef>
                <a:buFontTx/>
                <a:buNone/>
              </a:pPr>
              <a:t>24</a:t>
            </a:fld>
            <a:endParaRPr lang="en-US" altLang="en-US" sz="1200">
              <a:latin typeface="Verdana" panose="020B0604030504040204"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8">
            <a:extLst>
              <a:ext uri="{FF2B5EF4-FFF2-40B4-BE49-F238E27FC236}">
                <a16:creationId xmlns:a16="http://schemas.microsoft.com/office/drawing/2014/main" id="{A2EEC3F7-636A-F8D9-BA6F-313F353138FC}"/>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8F62ABBA-39A9-744B-8626-BC8AED04DA9C}" type="slidenum">
              <a:rPr lang="en-US" altLang="en-US" sz="1200" smtClean="0">
                <a:latin typeface="Verdana" panose="020B0604030504040204" pitchFamily="34" charset="0"/>
              </a:rPr>
              <a:pPr>
                <a:spcBef>
                  <a:spcPct val="0"/>
                </a:spcBef>
                <a:buFontTx/>
                <a:buNone/>
              </a:pPr>
              <a:t>25</a:t>
            </a:fld>
            <a:endParaRPr lang="en-US" altLang="en-US" sz="1200">
              <a:latin typeface="Verdana" panose="020B0604030504040204" pitchFamily="34" charset="0"/>
            </a:endParaRPr>
          </a:p>
        </p:txBody>
      </p:sp>
      <p:sp>
        <p:nvSpPr>
          <p:cNvPr id="61442" name="Title 1">
            <a:extLst>
              <a:ext uri="{FF2B5EF4-FFF2-40B4-BE49-F238E27FC236}">
                <a16:creationId xmlns:a16="http://schemas.microsoft.com/office/drawing/2014/main" id="{41C8C824-9034-6480-4DEE-A5B60B9B64CE}"/>
              </a:ext>
            </a:extLst>
          </p:cNvPr>
          <p:cNvSpPr>
            <a:spLocks noGrp="1" noChangeArrowheads="1"/>
          </p:cNvSpPr>
          <p:nvPr>
            <p:ph type="title" idx="4294967295"/>
          </p:nvPr>
        </p:nvSpPr>
        <p:spPr>
          <a:xfrm>
            <a:off x="685800" y="-68263"/>
            <a:ext cx="8001000" cy="1216026"/>
          </a:xfrm>
        </p:spPr>
        <p:txBody>
          <a:bodyPr/>
          <a:lstStyle/>
          <a:p>
            <a:r>
              <a:rPr lang="en-US" altLang="en-US">
                <a:solidFill>
                  <a:schemeClr val="tx1"/>
                </a:solidFill>
              </a:rPr>
              <a:t>Pacific Gas</a:t>
            </a:r>
          </a:p>
        </p:txBody>
      </p:sp>
      <p:sp>
        <p:nvSpPr>
          <p:cNvPr id="61443" name="Content Placeholder 2">
            <a:extLst>
              <a:ext uri="{FF2B5EF4-FFF2-40B4-BE49-F238E27FC236}">
                <a16:creationId xmlns:a16="http://schemas.microsoft.com/office/drawing/2014/main" id="{5E561D76-78C2-4960-7F5D-F149BAE6F035}"/>
              </a:ext>
            </a:extLst>
          </p:cNvPr>
          <p:cNvSpPr>
            <a:spLocks noGrp="1" noChangeArrowheads="1"/>
          </p:cNvSpPr>
          <p:nvPr>
            <p:ph idx="4294967295"/>
          </p:nvPr>
        </p:nvSpPr>
        <p:spPr>
          <a:xfrm>
            <a:off x="533400" y="1600200"/>
            <a:ext cx="8001000" cy="4267200"/>
          </a:xfrm>
        </p:spPr>
        <p:txBody>
          <a:bodyPr/>
          <a:lstStyle/>
          <a:p>
            <a:pPr>
              <a:buFont typeface="Wingdings" pitchFamily="2" charset="2"/>
              <a:buNone/>
            </a:pPr>
            <a:endParaRPr lang="en-US" altLang="en-US"/>
          </a:p>
          <a:p>
            <a:r>
              <a:rPr lang="en-US" altLang="en-US">
                <a:solidFill>
                  <a:srgbClr val="CC0000"/>
                </a:solidFill>
              </a:rPr>
              <a:t>Traynor rejects textualism</a:t>
            </a:r>
          </a:p>
          <a:p>
            <a:pPr lvl="1"/>
            <a:r>
              <a:rPr lang="en-US" altLang="en-US"/>
              <a:t>Primitive faith in “magic words”</a:t>
            </a:r>
          </a:p>
        </p:txBody>
      </p:sp>
      <p:sp>
        <p:nvSpPr>
          <p:cNvPr id="61444" name="Slide Number Placeholder 3">
            <a:extLst>
              <a:ext uri="{FF2B5EF4-FFF2-40B4-BE49-F238E27FC236}">
                <a16:creationId xmlns:a16="http://schemas.microsoft.com/office/drawing/2014/main" id="{D6024C30-C83C-06B3-64E2-4252FE28EA97}"/>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9DB0994B-24D5-924A-8881-C4B66983DDF5}" type="slidenum">
              <a:rPr lang="en-US" altLang="en-US" sz="1200">
                <a:latin typeface="Verdana" panose="020B0604030504040204" pitchFamily="34" charset="0"/>
              </a:rPr>
              <a:pPr algn="r" eaLnBrk="1" hangingPunct="1">
                <a:spcBef>
                  <a:spcPct val="0"/>
                </a:spcBef>
                <a:buFontTx/>
                <a:buNone/>
              </a:pPr>
              <a:t>25</a:t>
            </a:fld>
            <a:endParaRPr lang="en-US" altLang="en-US" sz="1200">
              <a:latin typeface="Verdana" panose="020B0604030504040204"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8">
            <a:extLst>
              <a:ext uri="{FF2B5EF4-FFF2-40B4-BE49-F238E27FC236}">
                <a16:creationId xmlns:a16="http://schemas.microsoft.com/office/drawing/2014/main" id="{0D616A55-D44F-FDFF-13DD-8A32DF8AD492}"/>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06F1766F-2A6F-964E-97BA-C51AB8B516AA}" type="slidenum">
              <a:rPr lang="en-US" altLang="en-US" sz="1200" smtClean="0">
                <a:latin typeface="Verdana" panose="020B0604030504040204" pitchFamily="34" charset="0"/>
              </a:rPr>
              <a:pPr>
                <a:spcBef>
                  <a:spcPct val="0"/>
                </a:spcBef>
                <a:buFontTx/>
                <a:buNone/>
              </a:pPr>
              <a:t>26</a:t>
            </a:fld>
            <a:endParaRPr lang="en-US" altLang="en-US" sz="1200">
              <a:latin typeface="Verdana" panose="020B0604030504040204" pitchFamily="34" charset="0"/>
            </a:endParaRPr>
          </a:p>
        </p:txBody>
      </p:sp>
      <p:sp>
        <p:nvSpPr>
          <p:cNvPr id="63490" name="Title 1">
            <a:extLst>
              <a:ext uri="{FF2B5EF4-FFF2-40B4-BE49-F238E27FC236}">
                <a16:creationId xmlns:a16="http://schemas.microsoft.com/office/drawing/2014/main" id="{BFE24361-5BB5-8450-7B90-121E5138EC7F}"/>
              </a:ext>
            </a:extLst>
          </p:cNvPr>
          <p:cNvSpPr>
            <a:spLocks noGrp="1" noChangeArrowheads="1"/>
          </p:cNvSpPr>
          <p:nvPr>
            <p:ph type="title" idx="4294967295"/>
          </p:nvPr>
        </p:nvSpPr>
        <p:spPr>
          <a:xfrm>
            <a:off x="914400" y="0"/>
            <a:ext cx="8001000" cy="1216025"/>
          </a:xfrm>
        </p:spPr>
        <p:txBody>
          <a:bodyPr/>
          <a:lstStyle/>
          <a:p>
            <a:r>
              <a:rPr lang="en-US" altLang="en-US">
                <a:solidFill>
                  <a:schemeClr val="tx1"/>
                </a:solidFill>
              </a:rPr>
              <a:t>Pacific Gas: Footnote 2</a:t>
            </a:r>
          </a:p>
        </p:txBody>
      </p:sp>
      <p:sp>
        <p:nvSpPr>
          <p:cNvPr id="63491" name="Content Placeholder 2">
            <a:extLst>
              <a:ext uri="{FF2B5EF4-FFF2-40B4-BE49-F238E27FC236}">
                <a16:creationId xmlns:a16="http://schemas.microsoft.com/office/drawing/2014/main" id="{72732969-C92D-C44F-6D1B-4C410204868F}"/>
              </a:ext>
            </a:extLst>
          </p:cNvPr>
          <p:cNvSpPr>
            <a:spLocks noGrp="1" noChangeArrowheads="1"/>
          </p:cNvSpPr>
          <p:nvPr>
            <p:ph idx="4294967295"/>
          </p:nvPr>
        </p:nvSpPr>
        <p:spPr>
          <a:xfrm>
            <a:off x="533400" y="1447800"/>
            <a:ext cx="8001000" cy="4267200"/>
          </a:xfrm>
        </p:spPr>
        <p:txBody>
          <a:bodyPr/>
          <a:lstStyle/>
          <a:p>
            <a:pPr>
              <a:buFont typeface="Wingdings" pitchFamily="2" charset="2"/>
              <a:buNone/>
            </a:pPr>
            <a:endParaRPr lang="en-US" altLang="en-US"/>
          </a:p>
          <a:p>
            <a:r>
              <a:rPr lang="en-US" altLang="en-US" sz="2000"/>
              <a:t>"The elaborate system of taboo and verbal prohibitions in primitive groups; the ancient Egyptian myth of Khern, the apotheosis of the words, and of </a:t>
            </a:r>
            <a:r>
              <a:rPr lang="en-US" altLang="en-US" sz="2000">
                <a:solidFill>
                  <a:srgbClr val="B90000"/>
                </a:solidFill>
              </a:rPr>
              <a:t>Thoth, the Scribe of Truth, the Giver of Words </a:t>
            </a:r>
            <a:r>
              <a:rPr lang="en-US" altLang="en-US" sz="2000"/>
              <a:t>and </a:t>
            </a:r>
            <a:r>
              <a:rPr lang="en-US" altLang="en-US" sz="2000">
                <a:solidFill>
                  <a:srgbClr val="B90000"/>
                </a:solidFill>
              </a:rPr>
              <a:t>Script, the Master of Incantations</a:t>
            </a:r>
            <a:r>
              <a:rPr lang="en-US" altLang="en-US" sz="2000"/>
              <a:t>; the avoidance of the name of God in Brahmanism, Judaism and Islam; </a:t>
            </a:r>
            <a:r>
              <a:rPr lang="en-US" altLang="en-US" sz="2000">
                <a:solidFill>
                  <a:srgbClr val="B90000"/>
                </a:solidFill>
              </a:rPr>
              <a:t>totemistic and protective names in mediaeval Turkish and Finno-Ugrian </a:t>
            </a:r>
            <a:r>
              <a:rPr lang="en-US" altLang="en-US" sz="2000"/>
              <a:t>languages; the misplaced verbal scruples of the 'Precieuses'; the </a:t>
            </a:r>
            <a:r>
              <a:rPr lang="en-US" altLang="en-US" sz="2000">
                <a:solidFill>
                  <a:srgbClr val="B90000"/>
                </a:solidFill>
              </a:rPr>
              <a:t>Swedish peasant custom of curing sick cattle smitten by witchcraft, by making them swallow a page torn out of the psalter and put in dough</a:t>
            </a:r>
            <a:r>
              <a:rPr lang="en-US" altLang="en-US" sz="2000"/>
              <a:t>. ...' from Ullman, The Principles of Semantics (1963 ed.) 43. (See also Ogden and Richards, The Meaning of Meaning (rev. ed. 1956) pp. 24- 47.)</a:t>
            </a:r>
          </a:p>
          <a:p>
            <a:pPr lvl="1"/>
            <a:endParaRPr lang="en-US" altLang="en-US" sz="2000"/>
          </a:p>
        </p:txBody>
      </p:sp>
      <p:sp>
        <p:nvSpPr>
          <p:cNvPr id="63492" name="Slide Number Placeholder 3">
            <a:extLst>
              <a:ext uri="{FF2B5EF4-FFF2-40B4-BE49-F238E27FC236}">
                <a16:creationId xmlns:a16="http://schemas.microsoft.com/office/drawing/2014/main" id="{F7463C7E-584F-E467-2722-8C1FFF63A382}"/>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3750C14A-D6B9-D54C-B505-B4A24180610F}" type="slidenum">
              <a:rPr lang="en-US" altLang="en-US" sz="1200">
                <a:latin typeface="Verdana" panose="020B0604030504040204" pitchFamily="34" charset="0"/>
              </a:rPr>
              <a:pPr algn="r" eaLnBrk="1" hangingPunct="1">
                <a:spcBef>
                  <a:spcPct val="0"/>
                </a:spcBef>
                <a:buFontTx/>
                <a:buNone/>
              </a:pPr>
              <a:t>26</a:t>
            </a:fld>
            <a:endParaRPr lang="en-US" altLang="en-US" sz="1200">
              <a:latin typeface="Verdana" panose="020B060403050404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8">
            <a:extLst>
              <a:ext uri="{FF2B5EF4-FFF2-40B4-BE49-F238E27FC236}">
                <a16:creationId xmlns:a16="http://schemas.microsoft.com/office/drawing/2014/main" id="{A88DE347-B0EF-8A6C-1F08-45F2EECED87F}"/>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9F8EFB9F-55A1-E149-ADA5-3620A9A8D93E}" type="slidenum">
              <a:rPr lang="en-US" altLang="en-US" sz="1200" smtClean="0">
                <a:latin typeface="Verdana" panose="020B0604030504040204" pitchFamily="34" charset="0"/>
              </a:rPr>
              <a:pPr>
                <a:spcBef>
                  <a:spcPct val="0"/>
                </a:spcBef>
                <a:buFontTx/>
                <a:buNone/>
              </a:pPr>
              <a:t>27</a:t>
            </a:fld>
            <a:endParaRPr lang="en-US" altLang="en-US" sz="1200">
              <a:latin typeface="Verdana" panose="020B0604030504040204" pitchFamily="34" charset="0"/>
            </a:endParaRPr>
          </a:p>
        </p:txBody>
      </p:sp>
      <p:sp>
        <p:nvSpPr>
          <p:cNvPr id="65538" name="Title 1">
            <a:extLst>
              <a:ext uri="{FF2B5EF4-FFF2-40B4-BE49-F238E27FC236}">
                <a16:creationId xmlns:a16="http://schemas.microsoft.com/office/drawing/2014/main" id="{8B59DBBD-3B9C-EFA0-7B47-170EF9D4C468}"/>
              </a:ext>
            </a:extLst>
          </p:cNvPr>
          <p:cNvSpPr>
            <a:spLocks noGrp="1" noChangeArrowheads="1"/>
          </p:cNvSpPr>
          <p:nvPr>
            <p:ph type="title" idx="4294967295"/>
          </p:nvPr>
        </p:nvSpPr>
        <p:spPr>
          <a:xfrm>
            <a:off x="685800" y="3175"/>
            <a:ext cx="8001000" cy="1216025"/>
          </a:xfrm>
        </p:spPr>
        <p:txBody>
          <a:bodyPr/>
          <a:lstStyle/>
          <a:p>
            <a:r>
              <a:rPr lang="en-US" altLang="en-US">
                <a:solidFill>
                  <a:srgbClr val="C00000"/>
                </a:solidFill>
              </a:rPr>
              <a:t>Thoth Rules!</a:t>
            </a:r>
          </a:p>
        </p:txBody>
      </p:sp>
      <p:sp>
        <p:nvSpPr>
          <p:cNvPr id="65539" name="Slide Number Placeholder 3">
            <a:extLst>
              <a:ext uri="{FF2B5EF4-FFF2-40B4-BE49-F238E27FC236}">
                <a16:creationId xmlns:a16="http://schemas.microsoft.com/office/drawing/2014/main" id="{B688BA69-E8E5-C3BB-A5F0-DDEFC784E829}"/>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EC7252F6-32D2-A746-A397-C83699EC5C7D}" type="slidenum">
              <a:rPr lang="en-US" altLang="en-US" sz="1200">
                <a:latin typeface="Verdana" panose="020B0604030504040204" pitchFamily="34" charset="0"/>
              </a:rPr>
              <a:pPr algn="r" eaLnBrk="1" hangingPunct="1">
                <a:spcBef>
                  <a:spcPct val="0"/>
                </a:spcBef>
                <a:buFontTx/>
                <a:buNone/>
              </a:pPr>
              <a:t>27</a:t>
            </a:fld>
            <a:endParaRPr lang="en-US" altLang="en-US" sz="1200">
              <a:latin typeface="Verdana" panose="020B0604030504040204" pitchFamily="34" charset="0"/>
            </a:endParaRPr>
          </a:p>
        </p:txBody>
      </p:sp>
      <p:pic>
        <p:nvPicPr>
          <p:cNvPr id="65540" name="Picture 2">
            <a:extLst>
              <a:ext uri="{FF2B5EF4-FFF2-40B4-BE49-F238E27FC236}">
                <a16:creationId xmlns:a16="http://schemas.microsoft.com/office/drawing/2014/main" id="{D786B2FC-7F56-F721-E2F3-46EC6C7F7B3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1219200"/>
            <a:ext cx="3238500"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F9DE4BC9-48AE-212B-B93F-BEA604F3C58A}"/>
              </a:ext>
            </a:extLst>
          </p:cNvPr>
          <p:cNvSpPr txBox="1"/>
          <p:nvPr/>
        </p:nvSpPr>
        <p:spPr>
          <a:xfrm>
            <a:off x="7086600" y="1828800"/>
            <a:ext cx="1833563" cy="2678113"/>
          </a:xfrm>
          <a:prstGeom prst="rect">
            <a:avLst/>
          </a:prstGeom>
          <a:solidFill>
            <a:schemeClr val="bg1">
              <a:lumMod val="85000"/>
            </a:schemeClr>
          </a:solidFill>
          <a:ln>
            <a:solidFill>
              <a:srgbClr val="800000"/>
            </a:solidFill>
          </a:ln>
        </p:spPr>
        <p:txBody>
          <a:bodyPr>
            <a:spAutoFit/>
          </a:bodyPr>
          <a:lstStyle/>
          <a:p>
            <a:pPr>
              <a:defRPr/>
            </a:pPr>
            <a:r>
              <a:rPr lang="en-US" sz="2800" dirty="0">
                <a:solidFill>
                  <a:srgbClr val="C00000"/>
                </a:solidFill>
                <a:latin typeface="Verdana" charset="0"/>
                <a:ea typeface="MS PGothic" charset="0"/>
                <a:cs typeface="MS PGothic" charset="0"/>
              </a:rPr>
              <a:t>The Scribe of Truth and Giver of Words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8">
            <a:extLst>
              <a:ext uri="{FF2B5EF4-FFF2-40B4-BE49-F238E27FC236}">
                <a16:creationId xmlns:a16="http://schemas.microsoft.com/office/drawing/2014/main" id="{CF79BD01-745E-F9E0-BDA4-748774DCDD89}"/>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B430495C-6689-A442-81F0-FB87DA010D63}" type="slidenum">
              <a:rPr lang="en-US" altLang="en-US" sz="1200" smtClean="0">
                <a:latin typeface="Verdana" panose="020B0604030504040204" pitchFamily="34" charset="0"/>
              </a:rPr>
              <a:pPr>
                <a:spcBef>
                  <a:spcPct val="0"/>
                </a:spcBef>
                <a:buFontTx/>
                <a:buNone/>
              </a:pPr>
              <a:t>28</a:t>
            </a:fld>
            <a:endParaRPr lang="en-US" altLang="en-US" sz="1200">
              <a:latin typeface="Verdana" panose="020B0604030504040204" pitchFamily="34" charset="0"/>
            </a:endParaRPr>
          </a:p>
        </p:txBody>
      </p:sp>
      <p:sp>
        <p:nvSpPr>
          <p:cNvPr id="67586" name="Title 1">
            <a:extLst>
              <a:ext uri="{FF2B5EF4-FFF2-40B4-BE49-F238E27FC236}">
                <a16:creationId xmlns:a16="http://schemas.microsoft.com/office/drawing/2014/main" id="{47309856-F17E-675B-5623-CF68A0745976}"/>
              </a:ext>
            </a:extLst>
          </p:cNvPr>
          <p:cNvSpPr>
            <a:spLocks noGrp="1" noChangeArrowheads="1"/>
          </p:cNvSpPr>
          <p:nvPr>
            <p:ph type="title" idx="4294967295"/>
          </p:nvPr>
        </p:nvSpPr>
        <p:spPr>
          <a:xfrm>
            <a:off x="838200" y="11113"/>
            <a:ext cx="8001000" cy="1216025"/>
          </a:xfrm>
        </p:spPr>
        <p:txBody>
          <a:bodyPr/>
          <a:lstStyle/>
          <a:p>
            <a:r>
              <a:rPr lang="en-US" altLang="en-US">
                <a:solidFill>
                  <a:schemeClr val="tx1"/>
                </a:solidFill>
              </a:rPr>
              <a:t>Pacific Gas</a:t>
            </a:r>
          </a:p>
        </p:txBody>
      </p:sp>
      <p:sp>
        <p:nvSpPr>
          <p:cNvPr id="67587" name="Content Placeholder 2">
            <a:extLst>
              <a:ext uri="{FF2B5EF4-FFF2-40B4-BE49-F238E27FC236}">
                <a16:creationId xmlns:a16="http://schemas.microsoft.com/office/drawing/2014/main" id="{2C7B4DFA-10A0-A8A7-621F-52E5045963F6}"/>
              </a:ext>
            </a:extLst>
          </p:cNvPr>
          <p:cNvSpPr>
            <a:spLocks noGrp="1" noChangeArrowheads="1"/>
          </p:cNvSpPr>
          <p:nvPr>
            <p:ph idx="4294967295"/>
          </p:nvPr>
        </p:nvSpPr>
        <p:spPr>
          <a:xfrm>
            <a:off x="685800" y="1752600"/>
            <a:ext cx="8001000" cy="4267200"/>
          </a:xfrm>
        </p:spPr>
        <p:txBody>
          <a:bodyPr/>
          <a:lstStyle/>
          <a:p>
            <a:pPr>
              <a:buFont typeface="Wingdings" pitchFamily="2" charset="2"/>
              <a:buNone/>
            </a:pPr>
            <a:endParaRPr lang="en-US" altLang="en-US"/>
          </a:p>
          <a:p>
            <a:r>
              <a:rPr lang="en-US" altLang="en-US"/>
              <a:t>Traynor rejects textualism</a:t>
            </a:r>
          </a:p>
          <a:p>
            <a:pPr lvl="1"/>
            <a:r>
              <a:rPr lang="en-US" altLang="en-US"/>
              <a:t>Primitive faith in “magic words”</a:t>
            </a:r>
          </a:p>
          <a:p>
            <a:r>
              <a:rPr lang="en-US" altLang="en-US">
                <a:solidFill>
                  <a:srgbClr val="C00000"/>
                </a:solidFill>
              </a:rPr>
              <a:t>Can one draft one</a:t>
            </a:r>
            <a:r>
              <a:rPr lang="ja-JP" altLang="en-US">
                <a:solidFill>
                  <a:srgbClr val="C00000"/>
                </a:solidFill>
              </a:rPr>
              <a:t>’</a:t>
            </a:r>
            <a:r>
              <a:rPr lang="en-US" altLang="ja-JP">
                <a:solidFill>
                  <a:srgbClr val="C00000"/>
                </a:solidFill>
              </a:rPr>
              <a:t>s way around this? </a:t>
            </a:r>
            <a:endParaRPr lang="en-US" altLang="en-US">
              <a:solidFill>
                <a:srgbClr val="C00000"/>
              </a:solidFill>
            </a:endParaRPr>
          </a:p>
        </p:txBody>
      </p:sp>
      <p:sp>
        <p:nvSpPr>
          <p:cNvPr id="67588" name="Slide Number Placeholder 3">
            <a:extLst>
              <a:ext uri="{FF2B5EF4-FFF2-40B4-BE49-F238E27FC236}">
                <a16:creationId xmlns:a16="http://schemas.microsoft.com/office/drawing/2014/main" id="{BA43E1ED-1E84-1D9B-C8AB-E4D7A77817EE}"/>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BEA3A65A-06B5-BB48-A11F-1D8738516515}" type="slidenum">
              <a:rPr lang="en-US" altLang="en-US" sz="1200">
                <a:latin typeface="Verdana" panose="020B0604030504040204" pitchFamily="34" charset="0"/>
              </a:rPr>
              <a:pPr algn="r" eaLnBrk="1" hangingPunct="1">
                <a:spcBef>
                  <a:spcPct val="0"/>
                </a:spcBef>
                <a:buFontTx/>
                <a:buNone/>
              </a:pPr>
              <a:t>28</a:t>
            </a:fld>
            <a:endParaRPr lang="en-US" altLang="en-US" sz="1200">
              <a:latin typeface="Verdana" panose="020B0604030504040204"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8">
            <a:extLst>
              <a:ext uri="{FF2B5EF4-FFF2-40B4-BE49-F238E27FC236}">
                <a16:creationId xmlns:a16="http://schemas.microsoft.com/office/drawing/2014/main" id="{CBA6ABFE-CBA6-9AD2-F802-F1B7865A40E5}"/>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39ADB484-395F-CA4A-B97E-12245E652D94}" type="slidenum">
              <a:rPr lang="en-US" altLang="en-US" sz="1200" smtClean="0">
                <a:latin typeface="Verdana" panose="020B0604030504040204" pitchFamily="34" charset="0"/>
              </a:rPr>
              <a:pPr>
                <a:spcBef>
                  <a:spcPct val="0"/>
                </a:spcBef>
                <a:buFontTx/>
                <a:buNone/>
              </a:pPr>
              <a:t>29</a:t>
            </a:fld>
            <a:endParaRPr lang="en-US" altLang="en-US" sz="1200">
              <a:latin typeface="Verdana" panose="020B0604030504040204" pitchFamily="34" charset="0"/>
            </a:endParaRPr>
          </a:p>
        </p:txBody>
      </p:sp>
      <p:sp>
        <p:nvSpPr>
          <p:cNvPr id="69634" name="Title 1">
            <a:extLst>
              <a:ext uri="{FF2B5EF4-FFF2-40B4-BE49-F238E27FC236}">
                <a16:creationId xmlns:a16="http://schemas.microsoft.com/office/drawing/2014/main" id="{DC24D592-091A-ECFF-3D2E-C9FFFB308867}"/>
              </a:ext>
            </a:extLst>
          </p:cNvPr>
          <p:cNvSpPr>
            <a:spLocks noGrp="1" noChangeArrowheads="1"/>
          </p:cNvSpPr>
          <p:nvPr>
            <p:ph type="title" idx="4294967295"/>
          </p:nvPr>
        </p:nvSpPr>
        <p:spPr>
          <a:xfrm>
            <a:off x="838200" y="33338"/>
            <a:ext cx="8001000" cy="1216025"/>
          </a:xfrm>
        </p:spPr>
        <p:txBody>
          <a:bodyPr/>
          <a:lstStyle/>
          <a:p>
            <a:r>
              <a:rPr lang="en-US" altLang="en-US">
                <a:solidFill>
                  <a:schemeClr val="tx1"/>
                </a:solidFill>
              </a:rPr>
              <a:t>Pacific Gas</a:t>
            </a:r>
          </a:p>
        </p:txBody>
      </p:sp>
      <p:sp>
        <p:nvSpPr>
          <p:cNvPr id="69635" name="Content Placeholder 2">
            <a:extLst>
              <a:ext uri="{FF2B5EF4-FFF2-40B4-BE49-F238E27FC236}">
                <a16:creationId xmlns:a16="http://schemas.microsoft.com/office/drawing/2014/main" id="{A2A5767A-0882-E175-6A85-3E53D870684F}"/>
              </a:ext>
            </a:extLst>
          </p:cNvPr>
          <p:cNvSpPr>
            <a:spLocks noGrp="1" noChangeArrowheads="1"/>
          </p:cNvSpPr>
          <p:nvPr>
            <p:ph idx="4294967295"/>
          </p:nvPr>
        </p:nvSpPr>
        <p:spPr>
          <a:xfrm>
            <a:off x="500063" y="1752600"/>
            <a:ext cx="8001000" cy="4267200"/>
          </a:xfrm>
        </p:spPr>
        <p:txBody>
          <a:bodyPr/>
          <a:lstStyle/>
          <a:p>
            <a:pPr>
              <a:buFont typeface="Wingdings" pitchFamily="2" charset="2"/>
              <a:buNone/>
            </a:pPr>
            <a:endParaRPr lang="en-US" altLang="en-US"/>
          </a:p>
          <a:p>
            <a:r>
              <a:rPr lang="en-US" altLang="en-US"/>
              <a:t>Can one draft one</a:t>
            </a:r>
            <a:r>
              <a:rPr lang="ja-JP" altLang="en-US"/>
              <a:t>’</a:t>
            </a:r>
            <a:r>
              <a:rPr lang="en-US" altLang="ja-JP"/>
              <a:t>s way around this?</a:t>
            </a:r>
          </a:p>
          <a:p>
            <a:pPr lvl="1"/>
            <a:r>
              <a:rPr lang="en-US" altLang="ja-JP" sz="2400">
                <a:solidFill>
                  <a:srgbClr val="C00000"/>
                </a:solidFill>
              </a:rPr>
              <a:t>“rational interpretation requires at least a preliminary consideration of all credible evidence offered to prove the intention of the parties”</a:t>
            </a:r>
            <a:endParaRPr lang="en-US" altLang="en-US" sz="2400">
              <a:solidFill>
                <a:srgbClr val="C00000"/>
              </a:solidFill>
            </a:endParaRPr>
          </a:p>
        </p:txBody>
      </p:sp>
      <p:sp>
        <p:nvSpPr>
          <p:cNvPr id="69636" name="Slide Number Placeholder 3">
            <a:extLst>
              <a:ext uri="{FF2B5EF4-FFF2-40B4-BE49-F238E27FC236}">
                <a16:creationId xmlns:a16="http://schemas.microsoft.com/office/drawing/2014/main" id="{94FF49A9-E32B-0B11-A71E-52AD62D83FE8}"/>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2C406B82-0237-4A4F-94E2-0A275E88AF3B}" type="slidenum">
              <a:rPr lang="en-US" altLang="en-US" sz="1200">
                <a:latin typeface="Verdana" panose="020B0604030504040204" pitchFamily="34" charset="0"/>
              </a:rPr>
              <a:pPr algn="r" eaLnBrk="1" hangingPunct="1">
                <a:spcBef>
                  <a:spcPct val="0"/>
                </a:spcBef>
                <a:buFontTx/>
                <a:buNone/>
              </a:pPr>
              <a:t>29</a:t>
            </a:fld>
            <a:endParaRPr lang="en-US" altLang="en-US" sz="1200">
              <a:latin typeface="Verdana" panose="020B060403050404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A4410-4FA2-BB0C-DD04-4581DB39DBA1}"/>
              </a:ext>
            </a:extLst>
          </p:cNvPr>
          <p:cNvSpPr>
            <a:spLocks noGrp="1"/>
          </p:cNvSpPr>
          <p:nvPr>
            <p:ph type="title"/>
          </p:nvPr>
        </p:nvSpPr>
        <p:spPr/>
        <p:txBody>
          <a:bodyPr/>
          <a:lstStyle/>
          <a:p>
            <a:pPr>
              <a:defRPr/>
            </a:pPr>
            <a:r>
              <a:rPr lang="en-US" dirty="0">
                <a:solidFill>
                  <a:srgbClr val="C00000"/>
                </a:solidFill>
                <a:ea typeface="+mj-ea"/>
                <a:cs typeface="+mj-cs"/>
              </a:rPr>
              <a:t>Interpretation at Contract Law</a:t>
            </a:r>
          </a:p>
        </p:txBody>
      </p:sp>
      <p:sp>
        <p:nvSpPr>
          <p:cNvPr id="28674" name="Content Placeholder 2">
            <a:extLst>
              <a:ext uri="{FF2B5EF4-FFF2-40B4-BE49-F238E27FC236}">
                <a16:creationId xmlns:a16="http://schemas.microsoft.com/office/drawing/2014/main" id="{F32BCE34-CC32-8D05-7750-70CC2743B250}"/>
              </a:ext>
            </a:extLst>
          </p:cNvPr>
          <p:cNvSpPr>
            <a:spLocks noGrp="1" noChangeArrowheads="1"/>
          </p:cNvSpPr>
          <p:nvPr>
            <p:ph idx="1"/>
          </p:nvPr>
        </p:nvSpPr>
        <p:spPr/>
        <p:txBody>
          <a:bodyPr/>
          <a:lstStyle/>
          <a:p>
            <a:pPr>
              <a:defRPr/>
            </a:pPr>
            <a:r>
              <a:rPr lang="en-US" altLang="en-US" dirty="0">
                <a:solidFill>
                  <a:srgbClr val="B90000"/>
                </a:solidFill>
              </a:rPr>
              <a:t>Objective: Textualism</a:t>
            </a:r>
          </a:p>
          <a:p>
            <a:pPr lvl="1">
              <a:defRPr/>
            </a:pPr>
            <a:r>
              <a:rPr lang="en-US" altLang="en-US" dirty="0">
                <a:solidFill>
                  <a:srgbClr val="000000"/>
                </a:solidFill>
              </a:rPr>
              <a:t>Don’t look outside the words of the contract: “Plain Meaning”</a:t>
            </a:r>
          </a:p>
          <a:p>
            <a:pPr marL="0" indent="0">
              <a:buFontTx/>
              <a:buNone/>
              <a:defRPr/>
            </a:pPr>
            <a:endParaRPr lang="en-US" altLang="en-US" dirty="0">
              <a:solidFill>
                <a:srgbClr val="B90000"/>
              </a:solidFill>
            </a:endParaRPr>
          </a:p>
          <a:p>
            <a:pPr>
              <a:defRPr/>
            </a:pPr>
            <a:r>
              <a:rPr lang="en-US" altLang="en-US" dirty="0">
                <a:solidFill>
                  <a:srgbClr val="B90000"/>
                </a:solidFill>
              </a:rPr>
              <a:t>Subjective: Contextualism</a:t>
            </a:r>
          </a:p>
          <a:p>
            <a:pPr lvl="1">
              <a:defRPr/>
            </a:pPr>
            <a:r>
              <a:rPr lang="en-US" altLang="en-US" dirty="0">
                <a:solidFill>
                  <a:srgbClr val="000000"/>
                </a:solidFill>
              </a:rPr>
              <a:t>Find out what the parties might have meant by looking at all background evidence</a:t>
            </a:r>
          </a:p>
          <a:p>
            <a:pPr>
              <a:buFont typeface="Wingdings" pitchFamily="2" charset="2"/>
              <a:buNone/>
              <a:defRPr/>
            </a:pPr>
            <a:endParaRPr lang="en-US" altLang="en-US" dirty="0"/>
          </a:p>
          <a:p>
            <a:pPr lvl="1">
              <a:defRPr/>
            </a:pPr>
            <a:endParaRPr lang="en-US" altLang="en-US" dirty="0">
              <a:solidFill>
                <a:srgbClr val="000000"/>
              </a:solidFill>
            </a:endParaRPr>
          </a:p>
        </p:txBody>
      </p:sp>
      <p:sp>
        <p:nvSpPr>
          <p:cNvPr id="18435" name="Slide Number Placeholder 3">
            <a:extLst>
              <a:ext uri="{FF2B5EF4-FFF2-40B4-BE49-F238E27FC236}">
                <a16:creationId xmlns:a16="http://schemas.microsoft.com/office/drawing/2014/main" id="{9529D1A9-D762-29B9-6DF0-370E344F89D7}"/>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F23D6F3E-B75D-4E40-8693-C99B4CC4D98E}" type="slidenum">
              <a:rPr lang="en-US" altLang="en-US" sz="1200" smtClean="0">
                <a:latin typeface="Verdana" panose="020B0604030504040204" pitchFamily="34" charset="0"/>
              </a:rPr>
              <a:pPr>
                <a:spcBef>
                  <a:spcPct val="0"/>
                </a:spcBef>
                <a:buFontTx/>
                <a:buNone/>
              </a:pPr>
              <a:t>3</a:t>
            </a:fld>
            <a:endParaRPr lang="en-US" altLang="en-US" sz="1200">
              <a:latin typeface="Verdana" panose="020B060403050404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8">
            <a:extLst>
              <a:ext uri="{FF2B5EF4-FFF2-40B4-BE49-F238E27FC236}">
                <a16:creationId xmlns:a16="http://schemas.microsoft.com/office/drawing/2014/main" id="{0D33229C-F55D-51D5-DF87-EB1D8E4A6E42}"/>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1FF656E1-757B-5648-B500-450717347014}" type="slidenum">
              <a:rPr lang="en-US" altLang="en-US" sz="1200" smtClean="0">
                <a:latin typeface="Verdana" panose="020B0604030504040204" pitchFamily="34" charset="0"/>
              </a:rPr>
              <a:pPr>
                <a:spcBef>
                  <a:spcPct val="0"/>
                </a:spcBef>
                <a:buFontTx/>
                <a:buNone/>
              </a:pPr>
              <a:t>30</a:t>
            </a:fld>
            <a:endParaRPr lang="en-US" altLang="en-US" sz="1200">
              <a:latin typeface="Verdana" panose="020B0604030504040204" pitchFamily="34" charset="0"/>
            </a:endParaRPr>
          </a:p>
        </p:txBody>
      </p:sp>
      <p:sp>
        <p:nvSpPr>
          <p:cNvPr id="71682" name="Title 1">
            <a:extLst>
              <a:ext uri="{FF2B5EF4-FFF2-40B4-BE49-F238E27FC236}">
                <a16:creationId xmlns:a16="http://schemas.microsoft.com/office/drawing/2014/main" id="{3EB16997-11DD-F884-0D3C-AD8AD4A7B988}"/>
              </a:ext>
            </a:extLst>
          </p:cNvPr>
          <p:cNvSpPr>
            <a:spLocks noGrp="1" noChangeArrowheads="1"/>
          </p:cNvSpPr>
          <p:nvPr>
            <p:ph type="title" idx="4294967295"/>
          </p:nvPr>
        </p:nvSpPr>
        <p:spPr>
          <a:xfrm>
            <a:off x="566738" y="228600"/>
            <a:ext cx="8001000" cy="1216025"/>
          </a:xfrm>
        </p:spPr>
        <p:txBody>
          <a:bodyPr/>
          <a:lstStyle/>
          <a:p>
            <a:r>
              <a:rPr lang="en-US" altLang="en-US"/>
              <a:t>Why the parties might want to opt out of contextualism</a:t>
            </a:r>
          </a:p>
        </p:txBody>
      </p:sp>
      <p:sp>
        <p:nvSpPr>
          <p:cNvPr id="71683" name="Content Placeholder 2">
            <a:extLst>
              <a:ext uri="{FF2B5EF4-FFF2-40B4-BE49-F238E27FC236}">
                <a16:creationId xmlns:a16="http://schemas.microsoft.com/office/drawing/2014/main" id="{BBC24181-3EA0-98A6-07CF-A4E7D78B9123}"/>
              </a:ext>
            </a:extLst>
          </p:cNvPr>
          <p:cNvSpPr>
            <a:spLocks noGrp="1" noChangeArrowheads="1"/>
          </p:cNvSpPr>
          <p:nvPr>
            <p:ph idx="4294967295"/>
          </p:nvPr>
        </p:nvSpPr>
        <p:spPr>
          <a:xfrm>
            <a:off x="566738" y="1600200"/>
            <a:ext cx="8001000" cy="4267200"/>
          </a:xfrm>
        </p:spPr>
        <p:txBody>
          <a:bodyPr/>
          <a:lstStyle/>
          <a:p>
            <a:pPr>
              <a:buFont typeface="Wingdings" pitchFamily="2" charset="2"/>
              <a:buNone/>
              <a:defRPr/>
            </a:pPr>
            <a:endParaRPr lang="en-US" altLang="en-US" dirty="0"/>
          </a:p>
          <a:p>
            <a:pPr>
              <a:defRPr/>
            </a:pPr>
            <a:r>
              <a:rPr lang="en-US" altLang="en-US" sz="2400" dirty="0"/>
              <a:t>Textualism vs Contextualism: which one increases the possibility of litigation and the cost of contracting?</a:t>
            </a:r>
          </a:p>
          <a:p>
            <a:pPr marL="0" indent="0">
              <a:buFontTx/>
              <a:buNone/>
              <a:defRPr/>
            </a:pPr>
            <a:endParaRPr lang="en-US" altLang="en-US" sz="2400" dirty="0"/>
          </a:p>
        </p:txBody>
      </p:sp>
      <p:sp>
        <p:nvSpPr>
          <p:cNvPr id="71684" name="Slide Number Placeholder 3">
            <a:extLst>
              <a:ext uri="{FF2B5EF4-FFF2-40B4-BE49-F238E27FC236}">
                <a16:creationId xmlns:a16="http://schemas.microsoft.com/office/drawing/2014/main" id="{D9FF505A-0793-A1A4-6A5B-4CE058EB1DC3}"/>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0E1EC421-C1B3-574D-9B39-38C9E4E5F181}" type="slidenum">
              <a:rPr lang="en-US" altLang="en-US" sz="1200">
                <a:latin typeface="Verdana" panose="020B0604030504040204" pitchFamily="34" charset="0"/>
              </a:rPr>
              <a:pPr algn="r" eaLnBrk="1" hangingPunct="1">
                <a:spcBef>
                  <a:spcPct val="0"/>
                </a:spcBef>
                <a:buFontTx/>
                <a:buNone/>
              </a:pPr>
              <a:t>30</a:t>
            </a:fld>
            <a:endParaRPr lang="en-US" altLang="en-US" sz="1200">
              <a:latin typeface="Verdana" panose="020B0604030504040204"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8">
            <a:extLst>
              <a:ext uri="{FF2B5EF4-FFF2-40B4-BE49-F238E27FC236}">
                <a16:creationId xmlns:a16="http://schemas.microsoft.com/office/drawing/2014/main" id="{BCD0873D-0DCC-C826-C97F-1980F9780691}"/>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06C2FA6C-5DA0-3D4C-9A19-CED275044F48}" type="slidenum">
              <a:rPr lang="en-US" altLang="en-US" sz="1200" smtClean="0">
                <a:latin typeface="Verdana" panose="020B0604030504040204" pitchFamily="34" charset="0"/>
              </a:rPr>
              <a:pPr>
                <a:spcBef>
                  <a:spcPct val="0"/>
                </a:spcBef>
                <a:buFontTx/>
                <a:buNone/>
              </a:pPr>
              <a:t>31</a:t>
            </a:fld>
            <a:endParaRPr lang="en-US" altLang="en-US" sz="1200">
              <a:latin typeface="Verdana" panose="020B0604030504040204" pitchFamily="34" charset="0"/>
            </a:endParaRPr>
          </a:p>
        </p:txBody>
      </p:sp>
      <p:sp>
        <p:nvSpPr>
          <p:cNvPr id="73730" name="Title 1">
            <a:extLst>
              <a:ext uri="{FF2B5EF4-FFF2-40B4-BE49-F238E27FC236}">
                <a16:creationId xmlns:a16="http://schemas.microsoft.com/office/drawing/2014/main" id="{90B84183-D273-9916-DC7C-9B30C9BBD9AF}"/>
              </a:ext>
            </a:extLst>
          </p:cNvPr>
          <p:cNvSpPr>
            <a:spLocks noGrp="1" noChangeArrowheads="1"/>
          </p:cNvSpPr>
          <p:nvPr>
            <p:ph type="title" idx="4294967295"/>
          </p:nvPr>
        </p:nvSpPr>
        <p:spPr>
          <a:xfrm>
            <a:off x="566738" y="228600"/>
            <a:ext cx="8001000" cy="1216025"/>
          </a:xfrm>
        </p:spPr>
        <p:txBody>
          <a:bodyPr/>
          <a:lstStyle/>
          <a:p>
            <a:r>
              <a:rPr lang="en-US" altLang="en-US"/>
              <a:t>Can the parties opt out of contextualism?</a:t>
            </a:r>
          </a:p>
        </p:txBody>
      </p:sp>
      <p:sp>
        <p:nvSpPr>
          <p:cNvPr id="73731" name="Content Placeholder 2">
            <a:extLst>
              <a:ext uri="{FF2B5EF4-FFF2-40B4-BE49-F238E27FC236}">
                <a16:creationId xmlns:a16="http://schemas.microsoft.com/office/drawing/2014/main" id="{44C95682-1014-76D1-259E-B59D4C955009}"/>
              </a:ext>
            </a:extLst>
          </p:cNvPr>
          <p:cNvSpPr>
            <a:spLocks noGrp="1" noChangeArrowheads="1"/>
          </p:cNvSpPr>
          <p:nvPr>
            <p:ph idx="4294967295"/>
          </p:nvPr>
        </p:nvSpPr>
        <p:spPr>
          <a:xfrm>
            <a:off x="566738" y="1600200"/>
            <a:ext cx="8001000" cy="4267200"/>
          </a:xfrm>
        </p:spPr>
        <p:txBody>
          <a:bodyPr/>
          <a:lstStyle/>
          <a:p>
            <a:pPr>
              <a:buFont typeface="Wingdings" pitchFamily="2" charset="2"/>
              <a:buNone/>
            </a:pPr>
            <a:endParaRPr lang="en-US" altLang="en-US"/>
          </a:p>
          <a:p>
            <a:r>
              <a:rPr lang="en-US" altLang="en-US" sz="2400"/>
              <a:t>Recall that if the parties seek to opt out through a merger clause, both will have agreed to this.</a:t>
            </a:r>
          </a:p>
          <a:p>
            <a:r>
              <a:rPr lang="en-US" altLang="en-US" sz="2400"/>
              <a:t>Recall also that either party might seek to introduce parol evidence, and that both the denial of an oral representation and its assertion may be false</a:t>
            </a:r>
          </a:p>
          <a:p>
            <a:endParaRPr lang="en-US" altLang="en-US" sz="2400"/>
          </a:p>
        </p:txBody>
      </p:sp>
      <p:sp>
        <p:nvSpPr>
          <p:cNvPr id="73732" name="Slide Number Placeholder 3">
            <a:extLst>
              <a:ext uri="{FF2B5EF4-FFF2-40B4-BE49-F238E27FC236}">
                <a16:creationId xmlns:a16="http://schemas.microsoft.com/office/drawing/2014/main" id="{EB707FD3-F8E2-08E8-A35B-991CB6AD8FCA}"/>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5F9E4AC2-F3E4-BC4F-B7F1-3A0F864D5BDF}" type="slidenum">
              <a:rPr lang="en-US" altLang="en-US" sz="1200">
                <a:latin typeface="Verdana" panose="020B0604030504040204" pitchFamily="34" charset="0"/>
              </a:rPr>
              <a:pPr algn="r" eaLnBrk="1" hangingPunct="1">
                <a:spcBef>
                  <a:spcPct val="0"/>
                </a:spcBef>
                <a:buFontTx/>
                <a:buNone/>
              </a:pPr>
              <a:t>31</a:t>
            </a:fld>
            <a:endParaRPr lang="en-US" altLang="en-US" sz="1200">
              <a:latin typeface="Verdana" panose="020B0604030504040204"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9FFB397E-6036-C4C1-9A0C-E7D960DC8C0D}"/>
              </a:ext>
            </a:extLst>
          </p:cNvPr>
          <p:cNvSpPr>
            <a:spLocks noGrp="1"/>
          </p:cNvSpPr>
          <p:nvPr>
            <p:ph type="ftr" sz="quarter" idx="10"/>
          </p:nvPr>
        </p:nvSpPr>
        <p:spPr/>
        <p:txBody>
          <a:bodyPr/>
          <a:lstStyle/>
          <a:p>
            <a:pPr>
              <a:defRPr/>
            </a:pPr>
            <a:r>
              <a:rPr lang="en-US"/>
              <a:t> </a:t>
            </a:r>
          </a:p>
        </p:txBody>
      </p:sp>
      <p:sp>
        <p:nvSpPr>
          <p:cNvPr id="75778" name="Slide Number Placeholder 2">
            <a:extLst>
              <a:ext uri="{FF2B5EF4-FFF2-40B4-BE49-F238E27FC236}">
                <a16:creationId xmlns:a16="http://schemas.microsoft.com/office/drawing/2014/main" id="{0EC226F2-2CE0-DE3D-7777-3FC8B14E9ABB}"/>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BAADAEF1-3CA2-D549-A08E-7CD8B27F0CDB}" type="slidenum">
              <a:rPr lang="en-US" altLang="en-US" sz="1200" smtClean="0">
                <a:latin typeface="Verdana" panose="020B0604030504040204" pitchFamily="34" charset="0"/>
              </a:rPr>
              <a:pPr>
                <a:spcBef>
                  <a:spcPct val="0"/>
                </a:spcBef>
                <a:buFontTx/>
                <a:buNone/>
              </a:pPr>
              <a:t>32</a:t>
            </a:fld>
            <a:endParaRPr lang="en-US" altLang="en-US" sz="1200">
              <a:latin typeface="Verdana" panose="020B0604030504040204" pitchFamily="34" charset="0"/>
            </a:endParaRPr>
          </a:p>
        </p:txBody>
      </p:sp>
      <p:pic>
        <p:nvPicPr>
          <p:cNvPr id="75779" name="Picture 2" descr="House.M.D-Everybody-lies-02 | Kay Kim | Flickr">
            <a:extLst>
              <a:ext uri="{FF2B5EF4-FFF2-40B4-BE49-F238E27FC236}">
                <a16:creationId xmlns:a16="http://schemas.microsoft.com/office/drawing/2014/main" id="{307050DF-C19F-AEE7-905F-7486F64826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575" y="1143000"/>
            <a:ext cx="7704138"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a:extLst>
              <a:ext uri="{FF2B5EF4-FFF2-40B4-BE49-F238E27FC236}">
                <a16:creationId xmlns:a16="http://schemas.microsoft.com/office/drawing/2014/main" id="{CB721EEC-ABB5-5059-F74C-E04602B7D388}"/>
              </a:ext>
            </a:extLst>
          </p:cNvPr>
          <p:cNvSpPr>
            <a:spLocks noGrp="1" noChangeArrowheads="1"/>
          </p:cNvSpPr>
          <p:nvPr>
            <p:ph type="title"/>
          </p:nvPr>
        </p:nvSpPr>
        <p:spPr/>
        <p:txBody>
          <a:bodyPr/>
          <a:lstStyle/>
          <a:p>
            <a:r>
              <a:rPr lang="en-US" altLang="en-US" sz="3400"/>
              <a:t>Alex Kozinski and New Textualism</a:t>
            </a:r>
          </a:p>
        </p:txBody>
      </p:sp>
      <p:sp>
        <p:nvSpPr>
          <p:cNvPr id="76802" name="Rectangle 3">
            <a:extLst>
              <a:ext uri="{FF2B5EF4-FFF2-40B4-BE49-F238E27FC236}">
                <a16:creationId xmlns:a16="http://schemas.microsoft.com/office/drawing/2014/main" id="{C9CA35CD-6801-23D0-1962-6EC0613EF40A}"/>
              </a:ext>
            </a:extLst>
          </p:cNvPr>
          <p:cNvSpPr>
            <a:spLocks noGrp="1" noChangeArrowheads="1"/>
          </p:cNvSpPr>
          <p:nvPr>
            <p:ph idx="1"/>
          </p:nvPr>
        </p:nvSpPr>
        <p:spPr/>
        <p:txBody>
          <a:bodyPr/>
          <a:lstStyle/>
          <a:p>
            <a:pPr>
              <a:buFont typeface="Wingdings" pitchFamily="2" charset="2"/>
              <a:buNone/>
            </a:pPr>
            <a:endParaRPr lang="en-US" altLang="en-US"/>
          </a:p>
        </p:txBody>
      </p:sp>
      <p:sp>
        <p:nvSpPr>
          <p:cNvPr id="76803" name="Rectangle 8">
            <a:extLst>
              <a:ext uri="{FF2B5EF4-FFF2-40B4-BE49-F238E27FC236}">
                <a16:creationId xmlns:a16="http://schemas.microsoft.com/office/drawing/2014/main" id="{E98355E7-7B37-02F6-C28B-DF176A3E3F41}"/>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CFFD065E-6B76-F943-91CA-FF3BFFF83459}" type="slidenum">
              <a:rPr lang="en-US" altLang="en-US" sz="1200" smtClean="0">
                <a:latin typeface="Verdana" panose="020B0604030504040204" pitchFamily="34" charset="0"/>
              </a:rPr>
              <a:pPr>
                <a:spcBef>
                  <a:spcPct val="0"/>
                </a:spcBef>
                <a:buFontTx/>
                <a:buNone/>
              </a:pPr>
              <a:t>33</a:t>
            </a:fld>
            <a:endParaRPr lang="en-US" altLang="en-US" sz="1200">
              <a:latin typeface="Verdana" panose="020B0604030504040204" pitchFamily="34" charset="0"/>
            </a:endParaRPr>
          </a:p>
        </p:txBody>
      </p:sp>
      <p:pic>
        <p:nvPicPr>
          <p:cNvPr id="76804" name="Picture 4" descr="kozinski">
            <a:extLst>
              <a:ext uri="{FF2B5EF4-FFF2-40B4-BE49-F238E27FC236}">
                <a16:creationId xmlns:a16="http://schemas.microsoft.com/office/drawing/2014/main" id="{9BF738FA-6F5C-277C-F430-4E6614A7161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1828800"/>
            <a:ext cx="37719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itle 1">
            <a:extLst>
              <a:ext uri="{FF2B5EF4-FFF2-40B4-BE49-F238E27FC236}">
                <a16:creationId xmlns:a16="http://schemas.microsoft.com/office/drawing/2014/main" id="{BC1481CF-B6F5-2E2A-A408-788EA89CE48F}"/>
              </a:ext>
            </a:extLst>
          </p:cNvPr>
          <p:cNvSpPr>
            <a:spLocks noGrp="1" noChangeArrowheads="1"/>
          </p:cNvSpPr>
          <p:nvPr>
            <p:ph type="title"/>
          </p:nvPr>
        </p:nvSpPr>
        <p:spPr/>
        <p:txBody>
          <a:bodyPr/>
          <a:lstStyle/>
          <a:p>
            <a:r>
              <a:rPr lang="en-US" altLang="en-US">
                <a:solidFill>
                  <a:srgbClr val="C00000"/>
                </a:solidFill>
              </a:rPr>
              <a:t>Trident Center at 577</a:t>
            </a:r>
            <a:br>
              <a:rPr lang="en-US" altLang="en-US">
                <a:solidFill>
                  <a:srgbClr val="C00000"/>
                </a:solidFill>
              </a:rPr>
            </a:br>
            <a:r>
              <a:rPr lang="en-US" altLang="en-US" sz="2800">
                <a:solidFill>
                  <a:schemeClr val="tx1"/>
                </a:solidFill>
              </a:rPr>
              <a:t>The Trident Center, West LA</a:t>
            </a:r>
          </a:p>
        </p:txBody>
      </p:sp>
      <p:pic>
        <p:nvPicPr>
          <p:cNvPr id="78850" name="Content Placeholder 4">
            <a:extLst>
              <a:ext uri="{FF2B5EF4-FFF2-40B4-BE49-F238E27FC236}">
                <a16:creationId xmlns:a16="http://schemas.microsoft.com/office/drawing/2014/main" id="{4705B556-CA20-5F1D-3850-3D977B0C5A15}"/>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555750" y="1658938"/>
            <a:ext cx="6032500" cy="4406900"/>
          </a:xfrm>
        </p:spPr>
      </p:pic>
      <p:sp>
        <p:nvSpPr>
          <p:cNvPr id="78851" name="Rectangle 8">
            <a:extLst>
              <a:ext uri="{FF2B5EF4-FFF2-40B4-BE49-F238E27FC236}">
                <a16:creationId xmlns:a16="http://schemas.microsoft.com/office/drawing/2014/main" id="{B18A82A1-59DC-9E6B-9514-5E7590AF0C33}"/>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28046978-B183-0C43-8007-4489BA2F2A8E}" type="slidenum">
              <a:rPr lang="en-US" altLang="en-US" sz="1200" smtClean="0">
                <a:latin typeface="Verdana" panose="020B0604030504040204" pitchFamily="34" charset="0"/>
              </a:rPr>
              <a:pPr>
                <a:spcBef>
                  <a:spcPct val="0"/>
                </a:spcBef>
                <a:buFontTx/>
                <a:buNone/>
              </a:pPr>
              <a:t>34</a:t>
            </a:fld>
            <a:endParaRPr lang="en-US" altLang="en-US" sz="1200">
              <a:latin typeface="Verdana" panose="020B0604030504040204" pitchFamily="34" charset="0"/>
            </a:endParaRPr>
          </a:p>
        </p:txBody>
      </p:sp>
      <p:sp>
        <p:nvSpPr>
          <p:cNvPr id="78852" name="Slide Number Placeholder 3">
            <a:extLst>
              <a:ext uri="{FF2B5EF4-FFF2-40B4-BE49-F238E27FC236}">
                <a16:creationId xmlns:a16="http://schemas.microsoft.com/office/drawing/2014/main" id="{9FC8C62A-3804-4B2D-7943-EA6F6574478C}"/>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C95B6AF1-12C7-1040-BDAE-B3A4E2AEEF91}" type="slidenum">
              <a:rPr lang="en-US" altLang="en-US" sz="1200">
                <a:latin typeface="Verdana" panose="020B0604030504040204" pitchFamily="34" charset="0"/>
              </a:rPr>
              <a:pPr algn="r" eaLnBrk="1" hangingPunct="1">
                <a:spcBef>
                  <a:spcPct val="0"/>
                </a:spcBef>
                <a:buFontTx/>
                <a:buNone/>
              </a:pPr>
              <a:t>34</a:t>
            </a:fld>
            <a:endParaRPr lang="en-US" altLang="en-US" sz="1200">
              <a:latin typeface="Verdana" panose="020B0604030504040204"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Title 1">
            <a:extLst>
              <a:ext uri="{FF2B5EF4-FFF2-40B4-BE49-F238E27FC236}">
                <a16:creationId xmlns:a16="http://schemas.microsoft.com/office/drawing/2014/main" id="{870A2D92-34DA-C7B6-BC01-8A067E1E610C}"/>
              </a:ext>
            </a:extLst>
          </p:cNvPr>
          <p:cNvSpPr>
            <a:spLocks noGrp="1" noChangeArrowheads="1"/>
          </p:cNvSpPr>
          <p:nvPr>
            <p:ph type="title"/>
          </p:nvPr>
        </p:nvSpPr>
        <p:spPr/>
        <p:txBody>
          <a:bodyPr/>
          <a:lstStyle/>
          <a:p>
            <a:r>
              <a:rPr lang="en-US" altLang="en-US"/>
              <a:t>Trident Center</a:t>
            </a:r>
          </a:p>
        </p:txBody>
      </p:sp>
      <p:sp>
        <p:nvSpPr>
          <p:cNvPr id="80898" name="Content Placeholder 2">
            <a:extLst>
              <a:ext uri="{FF2B5EF4-FFF2-40B4-BE49-F238E27FC236}">
                <a16:creationId xmlns:a16="http://schemas.microsoft.com/office/drawing/2014/main" id="{8FDF279E-9C7F-81FF-EF97-A4A2CFD16877}"/>
              </a:ext>
            </a:extLst>
          </p:cNvPr>
          <p:cNvSpPr>
            <a:spLocks noGrp="1" noChangeArrowheads="1"/>
          </p:cNvSpPr>
          <p:nvPr>
            <p:ph idx="1"/>
          </p:nvPr>
        </p:nvSpPr>
        <p:spPr/>
        <p:txBody>
          <a:bodyPr/>
          <a:lstStyle/>
          <a:p>
            <a:endParaRPr lang="en-US" altLang="en-US"/>
          </a:p>
          <a:p>
            <a:r>
              <a:rPr lang="ja-JP" altLang="en-US"/>
              <a:t>“</a:t>
            </a:r>
            <a:r>
              <a:rPr lang="en-US" altLang="ja-JP"/>
              <a:t>Maker shall not have the right to prepay the principal amount hereof in whole or in part” for the first 12 years.</a:t>
            </a:r>
            <a:endParaRPr lang="en-US" altLang="en-US"/>
          </a:p>
        </p:txBody>
      </p:sp>
      <p:sp>
        <p:nvSpPr>
          <p:cNvPr id="80899" name="Rectangle 8">
            <a:extLst>
              <a:ext uri="{FF2B5EF4-FFF2-40B4-BE49-F238E27FC236}">
                <a16:creationId xmlns:a16="http://schemas.microsoft.com/office/drawing/2014/main" id="{621705B9-F658-D352-B83E-A2E8B1ACF1FE}"/>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EAF7B443-31DF-A54D-8D50-BCEB168DAAAD}" type="slidenum">
              <a:rPr lang="en-US" altLang="en-US" sz="1200" smtClean="0">
                <a:latin typeface="Verdana" panose="020B0604030504040204" pitchFamily="34" charset="0"/>
              </a:rPr>
              <a:pPr>
                <a:spcBef>
                  <a:spcPct val="0"/>
                </a:spcBef>
                <a:buFontTx/>
                <a:buNone/>
              </a:pPr>
              <a:t>35</a:t>
            </a:fld>
            <a:endParaRPr lang="en-US" altLang="en-US" sz="1200">
              <a:latin typeface="Verdana" panose="020B0604030504040204" pitchFamily="34" charset="0"/>
            </a:endParaRPr>
          </a:p>
        </p:txBody>
      </p:sp>
      <p:sp>
        <p:nvSpPr>
          <p:cNvPr id="80900" name="Slide Number Placeholder 3">
            <a:extLst>
              <a:ext uri="{FF2B5EF4-FFF2-40B4-BE49-F238E27FC236}">
                <a16:creationId xmlns:a16="http://schemas.microsoft.com/office/drawing/2014/main" id="{7F6D8146-6C37-D5F2-F999-A56ABD4AA2BF}"/>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270D53EC-DA7B-254C-AA0D-A47513A9E2A7}" type="slidenum">
              <a:rPr lang="en-US" altLang="en-US" sz="1200">
                <a:latin typeface="Verdana" panose="020B0604030504040204" pitchFamily="34" charset="0"/>
              </a:rPr>
              <a:pPr algn="r" eaLnBrk="1" hangingPunct="1">
                <a:spcBef>
                  <a:spcPct val="0"/>
                </a:spcBef>
                <a:buFontTx/>
                <a:buNone/>
              </a:pPr>
              <a:t>35</a:t>
            </a:fld>
            <a:endParaRPr lang="en-US" altLang="en-US" sz="1200">
              <a:latin typeface="Verdana" panose="020B0604030504040204"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8">
            <a:extLst>
              <a:ext uri="{FF2B5EF4-FFF2-40B4-BE49-F238E27FC236}">
                <a16:creationId xmlns:a16="http://schemas.microsoft.com/office/drawing/2014/main" id="{046F0FA5-4D9A-FCB9-95F5-BC3AD616AB25}"/>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AAF626B8-C68A-364B-9D81-1E93B89AC605}" type="slidenum">
              <a:rPr lang="en-US" altLang="en-US" sz="1200" smtClean="0">
                <a:latin typeface="Verdana" panose="020B0604030504040204" pitchFamily="34" charset="0"/>
              </a:rPr>
              <a:pPr>
                <a:spcBef>
                  <a:spcPct val="0"/>
                </a:spcBef>
                <a:buFontTx/>
                <a:buNone/>
              </a:pPr>
              <a:t>36</a:t>
            </a:fld>
            <a:endParaRPr lang="en-US" altLang="en-US" sz="1200">
              <a:latin typeface="Verdana" panose="020B0604030504040204" pitchFamily="34" charset="0"/>
            </a:endParaRPr>
          </a:p>
        </p:txBody>
      </p:sp>
      <p:sp>
        <p:nvSpPr>
          <p:cNvPr id="82946" name="Title 1">
            <a:extLst>
              <a:ext uri="{FF2B5EF4-FFF2-40B4-BE49-F238E27FC236}">
                <a16:creationId xmlns:a16="http://schemas.microsoft.com/office/drawing/2014/main" id="{CB7476B3-9A44-AD32-2E03-8765BE8CA4E3}"/>
              </a:ext>
            </a:extLst>
          </p:cNvPr>
          <p:cNvSpPr>
            <a:spLocks noGrp="1" noChangeArrowheads="1"/>
          </p:cNvSpPr>
          <p:nvPr>
            <p:ph type="title" idx="4294967295"/>
          </p:nvPr>
        </p:nvSpPr>
        <p:spPr>
          <a:xfrm>
            <a:off x="762000" y="0"/>
            <a:ext cx="8001000" cy="1216025"/>
          </a:xfrm>
        </p:spPr>
        <p:txBody>
          <a:bodyPr/>
          <a:lstStyle/>
          <a:p>
            <a:r>
              <a:rPr lang="en-US" altLang="en-US">
                <a:solidFill>
                  <a:schemeClr val="tx1"/>
                </a:solidFill>
              </a:rPr>
              <a:t>Trident Center</a:t>
            </a:r>
          </a:p>
        </p:txBody>
      </p:sp>
      <p:sp>
        <p:nvSpPr>
          <p:cNvPr id="82947" name="Content Placeholder 2">
            <a:extLst>
              <a:ext uri="{FF2B5EF4-FFF2-40B4-BE49-F238E27FC236}">
                <a16:creationId xmlns:a16="http://schemas.microsoft.com/office/drawing/2014/main" id="{505D8D89-B661-5AAC-6FAB-F7403195718B}"/>
              </a:ext>
            </a:extLst>
          </p:cNvPr>
          <p:cNvSpPr>
            <a:spLocks noGrp="1" noChangeArrowheads="1"/>
          </p:cNvSpPr>
          <p:nvPr>
            <p:ph idx="4294967295"/>
          </p:nvPr>
        </p:nvSpPr>
        <p:spPr>
          <a:xfrm>
            <a:off x="571500" y="1676400"/>
            <a:ext cx="8001000" cy="4267200"/>
          </a:xfrm>
        </p:spPr>
        <p:txBody>
          <a:bodyPr/>
          <a:lstStyle/>
          <a:p>
            <a:endParaRPr lang="en-US" altLang="en-US"/>
          </a:p>
          <a:p>
            <a:r>
              <a:rPr lang="ja-JP" altLang="en-US"/>
              <a:t>“</a:t>
            </a:r>
            <a:r>
              <a:rPr lang="en-US" altLang="ja-JP"/>
              <a:t>Maker shall not have the right to prepay the principal amount hereof in whole or in part” for the first 12 years </a:t>
            </a:r>
          </a:p>
          <a:p>
            <a:r>
              <a:rPr lang="en-US" altLang="en-US">
                <a:solidFill>
                  <a:srgbClr val="C00000"/>
                </a:solidFill>
              </a:rPr>
              <a:t>So: Does maker have the right to prepay after four years?</a:t>
            </a:r>
          </a:p>
        </p:txBody>
      </p:sp>
      <p:sp>
        <p:nvSpPr>
          <p:cNvPr id="82948" name="Slide Number Placeholder 3">
            <a:extLst>
              <a:ext uri="{FF2B5EF4-FFF2-40B4-BE49-F238E27FC236}">
                <a16:creationId xmlns:a16="http://schemas.microsoft.com/office/drawing/2014/main" id="{8FDD8C28-CFD2-1027-AB0B-74D113B30439}"/>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63A3C6C7-9F24-6B46-88B6-B09ED6B63FD4}" type="slidenum">
              <a:rPr lang="en-US" altLang="en-US" sz="1200">
                <a:latin typeface="Verdana" panose="020B0604030504040204" pitchFamily="34" charset="0"/>
              </a:rPr>
              <a:pPr algn="r" eaLnBrk="1" hangingPunct="1">
                <a:spcBef>
                  <a:spcPct val="0"/>
                </a:spcBef>
                <a:buFontTx/>
                <a:buNone/>
              </a:pPr>
              <a:t>36</a:t>
            </a:fld>
            <a:endParaRPr lang="en-US" altLang="en-US" sz="1200">
              <a:latin typeface="Verdana" panose="020B0604030504040204"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8">
            <a:extLst>
              <a:ext uri="{FF2B5EF4-FFF2-40B4-BE49-F238E27FC236}">
                <a16:creationId xmlns:a16="http://schemas.microsoft.com/office/drawing/2014/main" id="{15793759-3C0D-999E-FA58-7B8DF37B7832}"/>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D0F2C693-F10F-9F4C-80C2-5A8AE11CFEA3}" type="slidenum">
              <a:rPr lang="en-US" altLang="en-US" sz="1200" smtClean="0">
                <a:latin typeface="Verdana" panose="020B0604030504040204" pitchFamily="34" charset="0"/>
              </a:rPr>
              <a:pPr>
                <a:spcBef>
                  <a:spcPct val="0"/>
                </a:spcBef>
                <a:buFontTx/>
                <a:buNone/>
              </a:pPr>
              <a:t>37</a:t>
            </a:fld>
            <a:endParaRPr lang="en-US" altLang="en-US" sz="1200">
              <a:latin typeface="Verdana" panose="020B0604030504040204" pitchFamily="34" charset="0"/>
            </a:endParaRPr>
          </a:p>
        </p:txBody>
      </p:sp>
      <p:sp>
        <p:nvSpPr>
          <p:cNvPr id="46083" name="Title 1">
            <a:extLst>
              <a:ext uri="{FF2B5EF4-FFF2-40B4-BE49-F238E27FC236}">
                <a16:creationId xmlns:a16="http://schemas.microsoft.com/office/drawing/2014/main" id="{4F338656-E322-EA7C-A9FB-D0F039334B72}"/>
              </a:ext>
            </a:extLst>
          </p:cNvPr>
          <p:cNvSpPr>
            <a:spLocks noGrp="1"/>
          </p:cNvSpPr>
          <p:nvPr>
            <p:ph type="title" idx="4294967295"/>
          </p:nvPr>
        </p:nvSpPr>
        <p:spPr>
          <a:xfrm>
            <a:off x="381000" y="22225"/>
            <a:ext cx="8569325" cy="1295400"/>
          </a:xfrm>
        </p:spPr>
        <p:txBody>
          <a:bodyPr/>
          <a:lstStyle/>
          <a:p>
            <a:pPr>
              <a:defRPr/>
            </a:pPr>
            <a:r>
              <a:rPr lang="en-US" dirty="0">
                <a:solidFill>
                  <a:srgbClr val="C00000"/>
                </a:solidFill>
                <a:ea typeface="+mj-ea"/>
                <a:cs typeface="+mj-cs"/>
              </a:rPr>
              <a:t>What happened to interest rates</a:t>
            </a:r>
          </a:p>
        </p:txBody>
      </p:sp>
      <p:pic>
        <p:nvPicPr>
          <p:cNvPr id="84995" name="Content Placeholder 6">
            <a:extLst>
              <a:ext uri="{FF2B5EF4-FFF2-40B4-BE49-F238E27FC236}">
                <a16:creationId xmlns:a16="http://schemas.microsoft.com/office/drawing/2014/main" id="{42B4AD4B-37B7-85E1-14C5-2B7CDCCF9F18}"/>
              </a:ext>
            </a:extLst>
          </p:cNvPr>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1752600" y="1655763"/>
            <a:ext cx="6369050" cy="4745037"/>
          </a:xfrm>
        </p:spPr>
      </p:pic>
      <p:sp>
        <p:nvSpPr>
          <p:cNvPr id="84996" name="Slide Number Placeholder 3">
            <a:extLst>
              <a:ext uri="{FF2B5EF4-FFF2-40B4-BE49-F238E27FC236}">
                <a16:creationId xmlns:a16="http://schemas.microsoft.com/office/drawing/2014/main" id="{5A78AC5F-921D-093E-A626-D89678040365}"/>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010C88BC-703C-6845-8668-02FBED8E5245}" type="slidenum">
              <a:rPr lang="en-US" altLang="en-US" sz="1200">
                <a:latin typeface="Verdana" panose="020B0604030504040204" pitchFamily="34" charset="0"/>
              </a:rPr>
              <a:pPr algn="r" eaLnBrk="1" hangingPunct="1">
                <a:spcBef>
                  <a:spcPct val="0"/>
                </a:spcBef>
                <a:buFontTx/>
                <a:buNone/>
              </a:pPr>
              <a:t>37</a:t>
            </a:fld>
            <a:endParaRPr lang="en-US" altLang="en-US" sz="1200">
              <a:latin typeface="Verdana" panose="020B0604030504040204"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8">
            <a:extLst>
              <a:ext uri="{FF2B5EF4-FFF2-40B4-BE49-F238E27FC236}">
                <a16:creationId xmlns:a16="http://schemas.microsoft.com/office/drawing/2014/main" id="{28EBC99E-F736-198F-BF2C-F9757D0B4F7D}"/>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9F8C80B1-0344-CF45-A6EF-DFCEBE60CFEF}" type="slidenum">
              <a:rPr lang="en-US" altLang="en-US" sz="1200" smtClean="0">
                <a:latin typeface="Verdana" panose="020B0604030504040204" pitchFamily="34" charset="0"/>
              </a:rPr>
              <a:pPr>
                <a:spcBef>
                  <a:spcPct val="0"/>
                </a:spcBef>
                <a:buFontTx/>
                <a:buNone/>
              </a:pPr>
              <a:t>38</a:t>
            </a:fld>
            <a:endParaRPr lang="en-US" altLang="en-US" sz="1200">
              <a:latin typeface="Verdana" panose="020B0604030504040204" pitchFamily="34" charset="0"/>
            </a:endParaRPr>
          </a:p>
        </p:txBody>
      </p:sp>
      <p:sp>
        <p:nvSpPr>
          <p:cNvPr id="87042" name="Title 1">
            <a:extLst>
              <a:ext uri="{FF2B5EF4-FFF2-40B4-BE49-F238E27FC236}">
                <a16:creationId xmlns:a16="http://schemas.microsoft.com/office/drawing/2014/main" id="{FB2326E0-5338-ED9E-F3E4-0D99A85267FA}"/>
              </a:ext>
            </a:extLst>
          </p:cNvPr>
          <p:cNvSpPr>
            <a:spLocks noGrp="1" noChangeArrowheads="1"/>
          </p:cNvSpPr>
          <p:nvPr>
            <p:ph type="title" idx="4294967295"/>
          </p:nvPr>
        </p:nvSpPr>
        <p:spPr>
          <a:xfrm>
            <a:off x="500063" y="0"/>
            <a:ext cx="8001000" cy="1216025"/>
          </a:xfrm>
        </p:spPr>
        <p:txBody>
          <a:bodyPr/>
          <a:lstStyle/>
          <a:p>
            <a:r>
              <a:rPr lang="en-US" altLang="en-US">
                <a:solidFill>
                  <a:schemeClr val="tx1"/>
                </a:solidFill>
              </a:rPr>
              <a:t>Trident Center</a:t>
            </a:r>
          </a:p>
        </p:txBody>
      </p:sp>
      <p:sp>
        <p:nvSpPr>
          <p:cNvPr id="87043" name="Content Placeholder 2">
            <a:extLst>
              <a:ext uri="{FF2B5EF4-FFF2-40B4-BE49-F238E27FC236}">
                <a16:creationId xmlns:a16="http://schemas.microsoft.com/office/drawing/2014/main" id="{EC786A98-66C1-CFAF-6991-6E64CD12F395}"/>
              </a:ext>
            </a:extLst>
          </p:cNvPr>
          <p:cNvSpPr>
            <a:spLocks noGrp="1" noChangeArrowheads="1"/>
          </p:cNvSpPr>
          <p:nvPr>
            <p:ph idx="4294967295"/>
          </p:nvPr>
        </p:nvSpPr>
        <p:spPr>
          <a:xfrm>
            <a:off x="685800" y="1674813"/>
            <a:ext cx="8001000" cy="4267200"/>
          </a:xfrm>
        </p:spPr>
        <p:txBody>
          <a:bodyPr/>
          <a:lstStyle/>
          <a:p>
            <a:endParaRPr lang="en-US" altLang="en-US"/>
          </a:p>
          <a:p>
            <a:r>
              <a:rPr lang="en-US" altLang="en-US" sz="2800">
                <a:solidFill>
                  <a:srgbClr val="B90000"/>
                </a:solidFill>
              </a:rPr>
              <a:t>In the event of prepayment resulting from a default the prepayment fee will be 10 percent.</a:t>
            </a:r>
          </a:p>
          <a:p>
            <a:pPr lvl="1"/>
            <a:r>
              <a:rPr lang="en-US" altLang="en-US">
                <a:solidFill>
                  <a:srgbClr val="000000"/>
                </a:solidFill>
              </a:rPr>
              <a:t>But whose option?</a:t>
            </a:r>
          </a:p>
        </p:txBody>
      </p:sp>
      <p:sp>
        <p:nvSpPr>
          <p:cNvPr id="87044" name="Slide Number Placeholder 3">
            <a:extLst>
              <a:ext uri="{FF2B5EF4-FFF2-40B4-BE49-F238E27FC236}">
                <a16:creationId xmlns:a16="http://schemas.microsoft.com/office/drawing/2014/main" id="{E4091F18-2C63-10D3-B417-017AA755846E}"/>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3AEF3E4F-5F94-894A-B8EE-AC46E87FCB2B}" type="slidenum">
              <a:rPr lang="en-US" altLang="en-US" sz="1200">
                <a:latin typeface="Verdana" panose="020B0604030504040204" pitchFamily="34" charset="0"/>
              </a:rPr>
              <a:pPr algn="r" eaLnBrk="1" hangingPunct="1">
                <a:spcBef>
                  <a:spcPct val="0"/>
                </a:spcBef>
                <a:buFontTx/>
                <a:buNone/>
              </a:pPr>
              <a:t>38</a:t>
            </a:fld>
            <a:endParaRPr lang="en-US" altLang="en-US" sz="1200">
              <a:latin typeface="Verdana" panose="020B0604030504040204"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8">
            <a:extLst>
              <a:ext uri="{FF2B5EF4-FFF2-40B4-BE49-F238E27FC236}">
                <a16:creationId xmlns:a16="http://schemas.microsoft.com/office/drawing/2014/main" id="{590A25D5-151A-F1EE-EE95-3D6C9B103C29}"/>
              </a:ext>
            </a:extLst>
          </p:cNvPr>
          <p:cNvSpPr txBox="1">
            <a:spLocks noGrp="1" noChangeArrowheads="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A1EA75B3-1457-6A4F-A124-84E5E455009F}" type="slidenum">
              <a:rPr lang="en-US" altLang="en-US" sz="1200">
                <a:latin typeface="Verdana" panose="020B0604030504040204" pitchFamily="34" charset="0"/>
              </a:rPr>
              <a:pPr algn="r" eaLnBrk="1" hangingPunct="1">
                <a:spcBef>
                  <a:spcPct val="0"/>
                </a:spcBef>
                <a:buFontTx/>
                <a:buNone/>
              </a:pPr>
              <a:t>39</a:t>
            </a:fld>
            <a:endParaRPr lang="en-US" altLang="en-US" sz="1200">
              <a:latin typeface="Verdana" panose="020B0604030504040204" pitchFamily="34" charset="0"/>
            </a:endParaRPr>
          </a:p>
        </p:txBody>
      </p:sp>
      <p:sp>
        <p:nvSpPr>
          <p:cNvPr id="89090" name="Title 1">
            <a:extLst>
              <a:ext uri="{FF2B5EF4-FFF2-40B4-BE49-F238E27FC236}">
                <a16:creationId xmlns:a16="http://schemas.microsoft.com/office/drawing/2014/main" id="{59FCF174-1D9D-195E-48F5-36320B5BC8E4}"/>
              </a:ext>
            </a:extLst>
          </p:cNvPr>
          <p:cNvSpPr>
            <a:spLocks noGrp="1" noChangeArrowheads="1"/>
          </p:cNvSpPr>
          <p:nvPr>
            <p:ph type="title" idx="4294967295"/>
          </p:nvPr>
        </p:nvSpPr>
        <p:spPr>
          <a:xfrm>
            <a:off x="457200" y="304800"/>
            <a:ext cx="8001000" cy="1216025"/>
          </a:xfrm>
        </p:spPr>
        <p:txBody>
          <a:bodyPr/>
          <a:lstStyle/>
          <a:p>
            <a:r>
              <a:rPr lang="en-US" altLang="en-US">
                <a:solidFill>
                  <a:schemeClr val="tx1"/>
                </a:solidFill>
              </a:rPr>
              <a:t>Trident Center</a:t>
            </a:r>
          </a:p>
        </p:txBody>
      </p:sp>
      <p:sp>
        <p:nvSpPr>
          <p:cNvPr id="89091" name="Content Placeholder 2">
            <a:extLst>
              <a:ext uri="{FF2B5EF4-FFF2-40B4-BE49-F238E27FC236}">
                <a16:creationId xmlns:a16="http://schemas.microsoft.com/office/drawing/2014/main" id="{E3961AC0-60E3-6590-E577-38AC7322E495}"/>
              </a:ext>
            </a:extLst>
          </p:cNvPr>
          <p:cNvSpPr>
            <a:spLocks noGrp="1" noChangeArrowheads="1"/>
          </p:cNvSpPr>
          <p:nvPr>
            <p:ph idx="4294967295"/>
          </p:nvPr>
        </p:nvSpPr>
        <p:spPr>
          <a:xfrm>
            <a:off x="762000" y="1676400"/>
            <a:ext cx="8001000" cy="4267200"/>
          </a:xfrm>
        </p:spPr>
        <p:txBody>
          <a:bodyPr/>
          <a:lstStyle/>
          <a:p>
            <a:endParaRPr lang="en-US" altLang="en-US" sz="2800"/>
          </a:p>
          <a:p>
            <a:r>
              <a:rPr lang="en-US" altLang="en-US" sz="2800">
                <a:solidFill>
                  <a:srgbClr val="C00000"/>
                </a:solidFill>
              </a:rPr>
              <a:t>Was this between sophisticated parties?</a:t>
            </a:r>
          </a:p>
        </p:txBody>
      </p:sp>
      <p:sp>
        <p:nvSpPr>
          <p:cNvPr id="89092" name="Slide Number Placeholder 3">
            <a:extLst>
              <a:ext uri="{FF2B5EF4-FFF2-40B4-BE49-F238E27FC236}">
                <a16:creationId xmlns:a16="http://schemas.microsoft.com/office/drawing/2014/main" id="{24AFD7A9-2C24-71CE-4B59-113F5A642B75}"/>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EF1E6144-55F1-D846-98FB-1165264E2FCA}" type="slidenum">
              <a:rPr lang="en-US" altLang="en-US" sz="1200">
                <a:latin typeface="Verdana" panose="020B0604030504040204" pitchFamily="34" charset="0"/>
              </a:rPr>
              <a:pPr algn="r" eaLnBrk="1" hangingPunct="1">
                <a:spcBef>
                  <a:spcPct val="0"/>
                </a:spcBef>
                <a:buFontTx/>
                <a:buNone/>
              </a:pPr>
              <a:t>39</a:t>
            </a:fld>
            <a:endParaRPr lang="en-US" altLang="en-US" sz="1200">
              <a:latin typeface="Verdana" panose="020B060403050404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a:extLst>
              <a:ext uri="{FF2B5EF4-FFF2-40B4-BE49-F238E27FC236}">
                <a16:creationId xmlns:a16="http://schemas.microsoft.com/office/drawing/2014/main" id="{3B3F9DB3-3779-FFD8-8757-B0A4E03253FE}"/>
              </a:ext>
            </a:extLst>
          </p:cNvPr>
          <p:cNvSpPr>
            <a:spLocks noGrp="1" noChangeArrowheads="1"/>
          </p:cNvSpPr>
          <p:nvPr>
            <p:ph type="title"/>
          </p:nvPr>
        </p:nvSpPr>
        <p:spPr/>
        <p:txBody>
          <a:bodyPr/>
          <a:lstStyle/>
          <a:p>
            <a:r>
              <a:rPr lang="en-US" altLang="en-US"/>
              <a:t>Terms and Interpretation</a:t>
            </a:r>
          </a:p>
        </p:txBody>
      </p:sp>
      <p:graphicFrame>
        <p:nvGraphicFramePr>
          <p:cNvPr id="5" name="Content Placeholder 4">
            <a:extLst>
              <a:ext uri="{FF2B5EF4-FFF2-40B4-BE49-F238E27FC236}">
                <a16:creationId xmlns:a16="http://schemas.microsoft.com/office/drawing/2014/main" id="{2789AC16-BC9D-2362-07B9-FBA32D85A1B9}"/>
              </a:ext>
            </a:extLst>
          </p:cNvPr>
          <p:cNvGraphicFramePr>
            <a:graphicFrameLocks noGrp="1"/>
          </p:cNvGraphicFramePr>
          <p:nvPr>
            <p:ph idx="1"/>
          </p:nvPr>
        </p:nvGraphicFramePr>
        <p:xfrm>
          <a:off x="609600" y="2209800"/>
          <a:ext cx="8034338" cy="2652713"/>
        </p:xfrm>
        <a:graphic>
          <a:graphicData uri="http://schemas.openxmlformats.org/drawingml/2006/table">
            <a:tbl>
              <a:tblPr firstRow="1" bandRow="1">
                <a:tableStyleId>{5C22544A-7EE6-4342-B048-85BDC9FD1C3A}</a:tableStyleId>
              </a:tblPr>
              <a:tblGrid>
                <a:gridCol w="2678113">
                  <a:extLst>
                    <a:ext uri="{9D8B030D-6E8A-4147-A177-3AD203B41FA5}">
                      <a16:colId xmlns:a16="http://schemas.microsoft.com/office/drawing/2014/main" val="20000"/>
                    </a:ext>
                  </a:extLst>
                </a:gridCol>
                <a:gridCol w="2678113">
                  <a:extLst>
                    <a:ext uri="{9D8B030D-6E8A-4147-A177-3AD203B41FA5}">
                      <a16:colId xmlns:a16="http://schemas.microsoft.com/office/drawing/2014/main" val="20001"/>
                    </a:ext>
                  </a:extLst>
                </a:gridCol>
                <a:gridCol w="2678113">
                  <a:extLst>
                    <a:ext uri="{9D8B030D-6E8A-4147-A177-3AD203B41FA5}">
                      <a16:colId xmlns:a16="http://schemas.microsoft.com/office/drawing/2014/main" val="20002"/>
                    </a:ext>
                  </a:extLst>
                </a:gridCol>
              </a:tblGrid>
              <a:tr h="457355">
                <a:tc>
                  <a:txBody>
                    <a:bodyPr/>
                    <a:lstStyle/>
                    <a:p>
                      <a:endParaRPr lang="en-US" sz="2400" dirty="0"/>
                    </a:p>
                  </a:txBody>
                  <a:tcPr marT="45743" marB="45743"/>
                </a:tc>
                <a:tc>
                  <a:txBody>
                    <a:bodyPr/>
                    <a:lstStyle/>
                    <a:p>
                      <a:r>
                        <a:rPr lang="en-US" sz="2400" dirty="0">
                          <a:solidFill>
                            <a:schemeClr val="tx2"/>
                          </a:solidFill>
                        </a:rPr>
                        <a:t>Writing only</a:t>
                      </a:r>
                    </a:p>
                  </a:txBody>
                  <a:tcPr marT="45743" marB="45743"/>
                </a:tc>
                <a:tc>
                  <a:txBody>
                    <a:bodyPr/>
                    <a:lstStyle/>
                    <a:p>
                      <a:r>
                        <a:rPr lang="en-US" sz="2400" dirty="0">
                          <a:solidFill>
                            <a:schemeClr val="tx2"/>
                          </a:solidFill>
                        </a:rPr>
                        <a:t>Oral Evidence</a:t>
                      </a:r>
                    </a:p>
                  </a:txBody>
                  <a:tcPr marT="45743" marB="45743"/>
                </a:tc>
                <a:extLst>
                  <a:ext uri="{0D108BD9-81ED-4DB2-BD59-A6C34878D82A}">
                    <a16:rowId xmlns:a16="http://schemas.microsoft.com/office/drawing/2014/main" val="10000"/>
                  </a:ext>
                </a:extLst>
              </a:tr>
              <a:tr h="1554963">
                <a:tc>
                  <a:txBody>
                    <a:bodyPr/>
                    <a:lstStyle/>
                    <a:p>
                      <a:r>
                        <a:rPr lang="en-US" sz="2400" dirty="0">
                          <a:solidFill>
                            <a:schemeClr val="tx1"/>
                          </a:solidFill>
                        </a:rPr>
                        <a:t>Terms</a:t>
                      </a:r>
                    </a:p>
                  </a:txBody>
                  <a:tcPr marT="45743" marB="45743"/>
                </a:tc>
                <a:tc>
                  <a:txBody>
                    <a:bodyPr/>
                    <a:lstStyle/>
                    <a:p>
                      <a:r>
                        <a:rPr lang="en-US" sz="2400" dirty="0" err="1">
                          <a:solidFill>
                            <a:schemeClr val="tx1"/>
                          </a:solidFill>
                        </a:rPr>
                        <a:t>Parol</a:t>
                      </a:r>
                      <a:r>
                        <a:rPr lang="en-US" sz="2400" dirty="0">
                          <a:solidFill>
                            <a:schemeClr val="tx1"/>
                          </a:solidFill>
                        </a:rPr>
                        <a:t> Evidence Rule: Burke in Masterson</a:t>
                      </a:r>
                    </a:p>
                  </a:txBody>
                  <a:tcPr marT="45743" marB="45743"/>
                </a:tc>
                <a:tc>
                  <a:txBody>
                    <a:bodyPr/>
                    <a:lstStyle/>
                    <a:p>
                      <a:r>
                        <a:rPr lang="en-US" sz="2400" dirty="0" err="1">
                          <a:solidFill>
                            <a:schemeClr val="tx1"/>
                          </a:solidFill>
                        </a:rPr>
                        <a:t>Unintegrated</a:t>
                      </a:r>
                      <a:r>
                        <a:rPr lang="en-US" sz="2400" dirty="0">
                          <a:solidFill>
                            <a:schemeClr val="tx1"/>
                          </a:solidFill>
                        </a:rPr>
                        <a:t> Agreements: </a:t>
                      </a:r>
                      <a:r>
                        <a:rPr lang="en-US" sz="2400" dirty="0" err="1">
                          <a:solidFill>
                            <a:schemeClr val="tx1"/>
                          </a:solidFill>
                        </a:rPr>
                        <a:t>Traynor</a:t>
                      </a:r>
                      <a:r>
                        <a:rPr lang="en-US" sz="2400" dirty="0">
                          <a:solidFill>
                            <a:schemeClr val="tx1"/>
                          </a:solidFill>
                        </a:rPr>
                        <a:t> in Masterson</a:t>
                      </a:r>
                    </a:p>
                  </a:txBody>
                  <a:tcPr marT="45743" marB="45743"/>
                </a:tc>
                <a:extLst>
                  <a:ext uri="{0D108BD9-81ED-4DB2-BD59-A6C34878D82A}">
                    <a16:rowId xmlns:a16="http://schemas.microsoft.com/office/drawing/2014/main" val="10001"/>
                  </a:ext>
                </a:extLst>
              </a:tr>
              <a:tr h="640395">
                <a:tc>
                  <a:txBody>
                    <a:bodyPr/>
                    <a:lstStyle/>
                    <a:p>
                      <a:r>
                        <a:rPr lang="en-US" sz="2400" dirty="0">
                          <a:solidFill>
                            <a:srgbClr val="C00000"/>
                          </a:solidFill>
                        </a:rPr>
                        <a:t>Interpretation</a:t>
                      </a:r>
                    </a:p>
                  </a:txBody>
                  <a:tcPr marT="45743" marB="45743"/>
                </a:tc>
                <a:tc>
                  <a:txBody>
                    <a:bodyPr/>
                    <a:lstStyle/>
                    <a:p>
                      <a:r>
                        <a:rPr lang="en-US" sz="2400" dirty="0" err="1">
                          <a:solidFill>
                            <a:srgbClr val="C00000"/>
                          </a:solidFill>
                        </a:rPr>
                        <a:t>Textualism</a:t>
                      </a:r>
                      <a:endParaRPr lang="en-US" sz="2400" dirty="0">
                        <a:solidFill>
                          <a:srgbClr val="C00000"/>
                        </a:solidFill>
                      </a:endParaRPr>
                    </a:p>
                  </a:txBody>
                  <a:tcPr marT="45743" marB="45743"/>
                </a:tc>
                <a:tc>
                  <a:txBody>
                    <a:bodyPr/>
                    <a:lstStyle/>
                    <a:p>
                      <a:r>
                        <a:rPr lang="en-US" sz="2400" dirty="0" err="1">
                          <a:solidFill>
                            <a:srgbClr val="C00000"/>
                          </a:solidFill>
                        </a:rPr>
                        <a:t>Contextualism</a:t>
                      </a:r>
                      <a:endParaRPr lang="en-US" sz="2400" dirty="0">
                        <a:solidFill>
                          <a:srgbClr val="C00000"/>
                        </a:solidFill>
                      </a:endParaRPr>
                    </a:p>
                  </a:txBody>
                  <a:tcPr marT="45743" marB="45743"/>
                </a:tc>
                <a:extLst>
                  <a:ext uri="{0D108BD9-81ED-4DB2-BD59-A6C34878D82A}">
                    <a16:rowId xmlns:a16="http://schemas.microsoft.com/office/drawing/2014/main" val="10002"/>
                  </a:ext>
                </a:extLst>
              </a:tr>
            </a:tbl>
          </a:graphicData>
        </a:graphic>
      </p:graphicFrame>
      <p:sp>
        <p:nvSpPr>
          <p:cNvPr id="19476" name="Slide Number Placeholder 3">
            <a:extLst>
              <a:ext uri="{FF2B5EF4-FFF2-40B4-BE49-F238E27FC236}">
                <a16:creationId xmlns:a16="http://schemas.microsoft.com/office/drawing/2014/main" id="{A460E65A-3CAA-25AB-6A31-E03847FB2781}"/>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61E71FB3-20E7-254A-BEB6-F244A25A42EF}" type="slidenum">
              <a:rPr lang="en-US" altLang="en-US" sz="1200" smtClean="0">
                <a:latin typeface="Verdana" panose="020B0604030504040204" pitchFamily="34" charset="0"/>
              </a:rPr>
              <a:pPr>
                <a:spcBef>
                  <a:spcPct val="0"/>
                </a:spcBef>
                <a:buFontTx/>
                <a:buNone/>
              </a:pPr>
              <a:t>4</a:t>
            </a:fld>
            <a:endParaRPr lang="en-US" altLang="en-US" sz="1200">
              <a:latin typeface="Verdana" panose="020B0604030504040204"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8">
            <a:extLst>
              <a:ext uri="{FF2B5EF4-FFF2-40B4-BE49-F238E27FC236}">
                <a16:creationId xmlns:a16="http://schemas.microsoft.com/office/drawing/2014/main" id="{EEC19B9A-18FB-2863-4713-D727CA39F963}"/>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ACB13217-937B-DF46-B0C7-CE65E2510A5F}" type="slidenum">
              <a:rPr lang="en-US" altLang="en-US" sz="1200" smtClean="0">
                <a:latin typeface="Verdana" panose="020B0604030504040204" pitchFamily="34" charset="0"/>
              </a:rPr>
              <a:pPr>
                <a:spcBef>
                  <a:spcPct val="0"/>
                </a:spcBef>
                <a:buFontTx/>
                <a:buNone/>
              </a:pPr>
              <a:t>40</a:t>
            </a:fld>
            <a:endParaRPr lang="en-US" altLang="en-US" sz="1200">
              <a:latin typeface="Verdana" panose="020B0604030504040204" pitchFamily="34" charset="0"/>
            </a:endParaRPr>
          </a:p>
        </p:txBody>
      </p:sp>
      <p:sp>
        <p:nvSpPr>
          <p:cNvPr id="91138" name="Title 1">
            <a:extLst>
              <a:ext uri="{FF2B5EF4-FFF2-40B4-BE49-F238E27FC236}">
                <a16:creationId xmlns:a16="http://schemas.microsoft.com/office/drawing/2014/main" id="{E3F82E3A-7AA2-5112-CBCE-3750EEDECFD8}"/>
              </a:ext>
            </a:extLst>
          </p:cNvPr>
          <p:cNvSpPr>
            <a:spLocks noGrp="1" noChangeArrowheads="1"/>
          </p:cNvSpPr>
          <p:nvPr>
            <p:ph type="title" idx="4294967295"/>
          </p:nvPr>
        </p:nvSpPr>
        <p:spPr>
          <a:xfrm>
            <a:off x="571500" y="304800"/>
            <a:ext cx="8001000" cy="1216025"/>
          </a:xfrm>
        </p:spPr>
        <p:txBody>
          <a:bodyPr/>
          <a:lstStyle/>
          <a:p>
            <a:r>
              <a:rPr lang="en-US" altLang="en-US"/>
              <a:t>Mitchell Silberberg &amp; Knupp web site</a:t>
            </a:r>
          </a:p>
        </p:txBody>
      </p:sp>
      <p:sp>
        <p:nvSpPr>
          <p:cNvPr id="91139" name="Content Placeholder 2">
            <a:extLst>
              <a:ext uri="{FF2B5EF4-FFF2-40B4-BE49-F238E27FC236}">
                <a16:creationId xmlns:a16="http://schemas.microsoft.com/office/drawing/2014/main" id="{FFD5639A-4A8C-FA76-2131-CC5E6464CBF2}"/>
              </a:ext>
            </a:extLst>
          </p:cNvPr>
          <p:cNvSpPr>
            <a:spLocks noGrp="1" noChangeArrowheads="1"/>
          </p:cNvSpPr>
          <p:nvPr>
            <p:ph idx="4294967295"/>
          </p:nvPr>
        </p:nvSpPr>
        <p:spPr>
          <a:xfrm>
            <a:off x="571500" y="1600200"/>
            <a:ext cx="8001000" cy="4267200"/>
          </a:xfrm>
        </p:spPr>
        <p:txBody>
          <a:bodyPr/>
          <a:lstStyle/>
          <a:p>
            <a:endParaRPr lang="en-US" altLang="en-US" sz="2800"/>
          </a:p>
          <a:p>
            <a:pPr>
              <a:buFont typeface="Wingdings" pitchFamily="2" charset="2"/>
              <a:buNone/>
            </a:pPr>
            <a:r>
              <a:rPr lang="en-US" altLang="en-US" sz="2400" b="1"/>
              <a:t>	</a:t>
            </a:r>
            <a:r>
              <a:rPr lang="en-US" altLang="en-US" sz="2400" b="1">
                <a:solidFill>
                  <a:srgbClr val="C00000"/>
                </a:solidFill>
              </a:rPr>
              <a:t>CORE SERVICES: </a:t>
            </a:r>
            <a:r>
              <a:rPr lang="en-US" altLang="en-US" sz="2400"/>
              <a:t>Commercial Properties </a:t>
            </a:r>
            <a:r>
              <a:rPr lang="en-US" altLang="en-US" sz="2400">
                <a:solidFill>
                  <a:srgbClr val="C00000"/>
                </a:solidFill>
              </a:rPr>
              <a:t>Represent purchasers and sellers of commercial </a:t>
            </a:r>
            <a:r>
              <a:rPr lang="en-US" altLang="en-US" sz="2400">
                <a:solidFill>
                  <a:schemeClr val="accent2"/>
                </a:solidFill>
              </a:rPr>
              <a:t>property</a:t>
            </a:r>
            <a:r>
              <a:rPr lang="en-US" altLang="en-US" sz="2400"/>
              <a:t> as well as owners, developers, investors and contractors </a:t>
            </a:r>
            <a:r>
              <a:rPr lang="en-US" altLang="en-US" sz="2400">
                <a:solidFill>
                  <a:schemeClr val="accent2"/>
                </a:solidFill>
              </a:rPr>
              <a:t>in planning, </a:t>
            </a:r>
            <a:r>
              <a:rPr lang="en-US" altLang="en-US" sz="2400"/>
              <a:t>zoning, entitling</a:t>
            </a:r>
            <a:r>
              <a:rPr lang="en-US" altLang="en-US" sz="2400">
                <a:solidFill>
                  <a:schemeClr val="accent2"/>
                </a:solidFill>
              </a:rPr>
              <a:t>, </a:t>
            </a:r>
            <a:r>
              <a:rPr lang="en-US" altLang="en-US" sz="2400">
                <a:solidFill>
                  <a:srgbClr val="C00000"/>
                </a:solidFill>
              </a:rPr>
              <a:t>financing, development</a:t>
            </a:r>
            <a:r>
              <a:rPr lang="en-US" altLang="en-US" sz="2400"/>
              <a:t>, construction</a:t>
            </a:r>
            <a:r>
              <a:rPr lang="en-US" altLang="en-US" sz="2400">
                <a:solidFill>
                  <a:srgbClr val="C00000"/>
                </a:solidFill>
              </a:rPr>
              <a:t> of commercial</a:t>
            </a:r>
            <a:r>
              <a:rPr lang="en-US" altLang="en-US" sz="2400"/>
              <a:t>, industrial, retail, residential and hotel projects.</a:t>
            </a:r>
          </a:p>
        </p:txBody>
      </p:sp>
      <p:sp>
        <p:nvSpPr>
          <p:cNvPr id="91140" name="Slide Number Placeholder 3">
            <a:extLst>
              <a:ext uri="{FF2B5EF4-FFF2-40B4-BE49-F238E27FC236}">
                <a16:creationId xmlns:a16="http://schemas.microsoft.com/office/drawing/2014/main" id="{DD64D4CE-D059-D2C4-6834-51E3DBB6ADD8}"/>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076BE6C6-E3FC-8740-A590-D11437C30611}" type="slidenum">
              <a:rPr lang="en-US" altLang="en-US" sz="1200">
                <a:latin typeface="Verdana" panose="020B0604030504040204" pitchFamily="34" charset="0"/>
              </a:rPr>
              <a:pPr algn="r" eaLnBrk="1" hangingPunct="1">
                <a:spcBef>
                  <a:spcPct val="0"/>
                </a:spcBef>
                <a:buFontTx/>
                <a:buNone/>
              </a:pPr>
              <a:t>40</a:t>
            </a:fld>
            <a:endParaRPr lang="en-US" altLang="en-US" sz="1200">
              <a:latin typeface="Verdana" panose="020B0604030504040204"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8">
            <a:extLst>
              <a:ext uri="{FF2B5EF4-FFF2-40B4-BE49-F238E27FC236}">
                <a16:creationId xmlns:a16="http://schemas.microsoft.com/office/drawing/2014/main" id="{C207B716-F4D6-F810-75D6-8ED17B34BC7C}"/>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BA85A07C-959A-6247-BE40-4BC0E1793BDD}" type="slidenum">
              <a:rPr lang="en-US" altLang="en-US" sz="1200" smtClean="0">
                <a:latin typeface="Verdana" panose="020B0604030504040204" pitchFamily="34" charset="0"/>
              </a:rPr>
              <a:pPr>
                <a:spcBef>
                  <a:spcPct val="0"/>
                </a:spcBef>
                <a:buFontTx/>
                <a:buNone/>
              </a:pPr>
              <a:t>41</a:t>
            </a:fld>
            <a:endParaRPr lang="en-US" altLang="en-US" sz="1200">
              <a:latin typeface="Verdana" panose="020B0604030504040204" pitchFamily="34" charset="0"/>
            </a:endParaRPr>
          </a:p>
        </p:txBody>
      </p:sp>
      <p:sp>
        <p:nvSpPr>
          <p:cNvPr id="91138" name="Title 1">
            <a:extLst>
              <a:ext uri="{FF2B5EF4-FFF2-40B4-BE49-F238E27FC236}">
                <a16:creationId xmlns:a16="http://schemas.microsoft.com/office/drawing/2014/main" id="{3AD64151-24E3-2DA6-874D-2C8E131705D6}"/>
              </a:ext>
            </a:extLst>
          </p:cNvPr>
          <p:cNvSpPr>
            <a:spLocks noGrp="1" noChangeArrowheads="1"/>
          </p:cNvSpPr>
          <p:nvPr>
            <p:ph type="title" idx="4294967295"/>
          </p:nvPr>
        </p:nvSpPr>
        <p:spPr>
          <a:xfrm>
            <a:off x="533400" y="346075"/>
            <a:ext cx="8001000" cy="1216025"/>
          </a:xfrm>
        </p:spPr>
        <p:txBody>
          <a:bodyPr/>
          <a:lstStyle/>
          <a:p>
            <a:pPr>
              <a:defRPr/>
            </a:pPr>
            <a:r>
              <a:rPr lang="en-US" dirty="0">
                <a:ea typeface="+mn-ea"/>
                <a:cs typeface="+mn-cs"/>
              </a:rPr>
              <a:t>Manat Phelps Law Firm</a:t>
            </a:r>
          </a:p>
        </p:txBody>
      </p:sp>
      <p:sp>
        <p:nvSpPr>
          <p:cNvPr id="46084" name="Content Placeholder 2">
            <a:extLst>
              <a:ext uri="{FF2B5EF4-FFF2-40B4-BE49-F238E27FC236}">
                <a16:creationId xmlns:a16="http://schemas.microsoft.com/office/drawing/2014/main" id="{6F13F4E6-43AA-0DA2-9F11-FA13A5C28F25}"/>
              </a:ext>
            </a:extLst>
          </p:cNvPr>
          <p:cNvSpPr>
            <a:spLocks noGrp="1"/>
          </p:cNvSpPr>
          <p:nvPr>
            <p:ph idx="4294967295"/>
          </p:nvPr>
        </p:nvSpPr>
        <p:spPr>
          <a:xfrm>
            <a:off x="522288" y="1785938"/>
            <a:ext cx="8001000" cy="4267200"/>
          </a:xfrm>
        </p:spPr>
        <p:txBody>
          <a:bodyPr/>
          <a:lstStyle/>
          <a:p>
            <a:pPr>
              <a:defRPr/>
            </a:pPr>
            <a:endParaRPr lang="en-US" sz="2800" dirty="0">
              <a:ea typeface="+mn-ea"/>
              <a:cs typeface="+mn-cs"/>
            </a:endParaRPr>
          </a:p>
          <a:p>
            <a:pPr lvl="1">
              <a:defRPr/>
            </a:pPr>
            <a:r>
              <a:rPr lang="en-US" sz="2400" dirty="0">
                <a:ea typeface="ＭＳ Ｐゴシック" charset="0"/>
              </a:rPr>
              <a:t>Manatt's attorneys have a broad background in all areas of real estate, land use and hospitality. Our professionals are </a:t>
            </a:r>
            <a:r>
              <a:rPr lang="en-US" sz="2400" dirty="0">
                <a:solidFill>
                  <a:srgbClr val="C00000"/>
                </a:solidFill>
                <a:ea typeface="ＭＳ Ｐゴシック" charset="0"/>
              </a:rPr>
              <a:t>among the premier real estate and development advisors in the nation</a:t>
            </a:r>
          </a:p>
        </p:txBody>
      </p:sp>
      <p:sp>
        <p:nvSpPr>
          <p:cNvPr id="93188" name="Slide Number Placeholder 3">
            <a:extLst>
              <a:ext uri="{FF2B5EF4-FFF2-40B4-BE49-F238E27FC236}">
                <a16:creationId xmlns:a16="http://schemas.microsoft.com/office/drawing/2014/main" id="{079BB198-3D87-8927-8AFD-E955E367F67A}"/>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3615E969-1E04-0E4B-93A6-3B22C610DD73}" type="slidenum">
              <a:rPr lang="en-US" altLang="en-US" sz="1200">
                <a:latin typeface="Verdana" panose="020B0604030504040204" pitchFamily="34" charset="0"/>
              </a:rPr>
              <a:pPr algn="r" eaLnBrk="1" hangingPunct="1">
                <a:spcBef>
                  <a:spcPct val="0"/>
                </a:spcBef>
                <a:buFontTx/>
                <a:buNone/>
              </a:pPr>
              <a:t>41</a:t>
            </a:fld>
            <a:endParaRPr lang="en-US" altLang="en-US" sz="1200">
              <a:latin typeface="Verdana" panose="020B0604030504040204"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8">
            <a:extLst>
              <a:ext uri="{FF2B5EF4-FFF2-40B4-BE49-F238E27FC236}">
                <a16:creationId xmlns:a16="http://schemas.microsoft.com/office/drawing/2014/main" id="{020B9EF0-047D-752B-2B24-3221E7FA983D}"/>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587C9F1C-172D-6F47-BDE6-64B68126DDA3}" type="slidenum">
              <a:rPr lang="en-US" altLang="en-US" sz="1200" smtClean="0">
                <a:latin typeface="Verdana" panose="020B0604030504040204" pitchFamily="34" charset="0"/>
              </a:rPr>
              <a:pPr>
                <a:spcBef>
                  <a:spcPct val="0"/>
                </a:spcBef>
                <a:buFontTx/>
                <a:buNone/>
              </a:pPr>
              <a:t>42</a:t>
            </a:fld>
            <a:endParaRPr lang="en-US" altLang="en-US" sz="1200">
              <a:latin typeface="Verdana" panose="020B0604030504040204" pitchFamily="34" charset="0"/>
            </a:endParaRPr>
          </a:p>
        </p:txBody>
      </p:sp>
      <p:sp>
        <p:nvSpPr>
          <p:cNvPr id="95234" name="Title 1">
            <a:extLst>
              <a:ext uri="{FF2B5EF4-FFF2-40B4-BE49-F238E27FC236}">
                <a16:creationId xmlns:a16="http://schemas.microsoft.com/office/drawing/2014/main" id="{A33AC096-605B-7467-3453-E75159355795}"/>
              </a:ext>
            </a:extLst>
          </p:cNvPr>
          <p:cNvSpPr>
            <a:spLocks noGrp="1" noChangeArrowheads="1"/>
          </p:cNvSpPr>
          <p:nvPr>
            <p:ph type="title" idx="4294967295"/>
          </p:nvPr>
        </p:nvSpPr>
        <p:spPr>
          <a:xfrm>
            <a:off x="685800" y="304800"/>
            <a:ext cx="8001000" cy="1216025"/>
          </a:xfrm>
        </p:spPr>
        <p:txBody>
          <a:bodyPr/>
          <a:lstStyle/>
          <a:p>
            <a:r>
              <a:rPr lang="en-US" altLang="en-US"/>
              <a:t>Trident Center</a:t>
            </a:r>
          </a:p>
        </p:txBody>
      </p:sp>
      <p:sp>
        <p:nvSpPr>
          <p:cNvPr id="95235" name="Content Placeholder 2">
            <a:extLst>
              <a:ext uri="{FF2B5EF4-FFF2-40B4-BE49-F238E27FC236}">
                <a16:creationId xmlns:a16="http://schemas.microsoft.com/office/drawing/2014/main" id="{8815AB55-D9ED-B6A9-1B4B-FEB8B3024553}"/>
              </a:ext>
            </a:extLst>
          </p:cNvPr>
          <p:cNvSpPr>
            <a:spLocks noGrp="1" noChangeArrowheads="1"/>
          </p:cNvSpPr>
          <p:nvPr>
            <p:ph idx="4294967295"/>
          </p:nvPr>
        </p:nvSpPr>
        <p:spPr>
          <a:xfrm>
            <a:off x="533400" y="1711325"/>
            <a:ext cx="8001000" cy="4267200"/>
          </a:xfrm>
        </p:spPr>
        <p:txBody>
          <a:bodyPr/>
          <a:lstStyle/>
          <a:p>
            <a:pPr>
              <a:buFont typeface="Wingdings" pitchFamily="2" charset="2"/>
              <a:buChar char="o"/>
            </a:pPr>
            <a:endParaRPr lang="en-US" altLang="en-US" sz="2800"/>
          </a:p>
          <a:p>
            <a:pPr>
              <a:buFont typeface="Wingdings" pitchFamily="2" charset="2"/>
              <a:buChar char="o"/>
            </a:pPr>
            <a:r>
              <a:rPr lang="en-US" altLang="en-US" sz="2800"/>
              <a:t>Was this between sophisticated parties</a:t>
            </a:r>
          </a:p>
          <a:p>
            <a:pPr lvl="1">
              <a:buFont typeface="Wingdings" pitchFamily="2" charset="2"/>
              <a:buChar char="n"/>
            </a:pPr>
            <a:r>
              <a:rPr lang="en-US" altLang="en-US" sz="2400">
                <a:solidFill>
                  <a:srgbClr val="C00000"/>
                </a:solidFill>
              </a:rPr>
              <a:t>Were they really much less so in Pacific Gas? Hunt Foods?</a:t>
            </a:r>
          </a:p>
        </p:txBody>
      </p:sp>
      <p:sp>
        <p:nvSpPr>
          <p:cNvPr id="95236" name="Slide Number Placeholder 3">
            <a:extLst>
              <a:ext uri="{FF2B5EF4-FFF2-40B4-BE49-F238E27FC236}">
                <a16:creationId xmlns:a16="http://schemas.microsoft.com/office/drawing/2014/main" id="{C90B0006-2B43-04CA-6309-C9519D7E267D}"/>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CD139DF4-4D54-9743-94D0-2EE5F4A5D21D}" type="slidenum">
              <a:rPr lang="en-US" altLang="en-US" sz="1200">
                <a:latin typeface="Verdana" panose="020B0604030504040204" pitchFamily="34" charset="0"/>
              </a:rPr>
              <a:pPr algn="r" eaLnBrk="1" hangingPunct="1">
                <a:spcBef>
                  <a:spcPct val="0"/>
                </a:spcBef>
                <a:buFontTx/>
                <a:buNone/>
              </a:pPr>
              <a:t>42</a:t>
            </a:fld>
            <a:endParaRPr lang="en-US" altLang="en-US" sz="1200">
              <a:latin typeface="Verdana" panose="020B0604030504040204"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2">
            <a:extLst>
              <a:ext uri="{FF2B5EF4-FFF2-40B4-BE49-F238E27FC236}">
                <a16:creationId xmlns:a16="http://schemas.microsoft.com/office/drawing/2014/main" id="{5A499E8E-CE4B-298B-2733-60863EFABE72}"/>
              </a:ext>
            </a:extLst>
          </p:cNvPr>
          <p:cNvSpPr>
            <a:spLocks noGrp="1" noChangeArrowheads="1"/>
          </p:cNvSpPr>
          <p:nvPr>
            <p:ph type="title"/>
          </p:nvPr>
        </p:nvSpPr>
        <p:spPr/>
        <p:txBody>
          <a:bodyPr/>
          <a:lstStyle/>
          <a:p>
            <a:r>
              <a:rPr lang="en-US" altLang="en-US">
                <a:solidFill>
                  <a:srgbClr val="C00000"/>
                </a:solidFill>
              </a:rPr>
              <a:t>When does it make least sense to admit oral evidence?</a:t>
            </a:r>
          </a:p>
        </p:txBody>
      </p:sp>
      <p:sp>
        <p:nvSpPr>
          <p:cNvPr id="97282" name="Rectangle 3">
            <a:extLst>
              <a:ext uri="{FF2B5EF4-FFF2-40B4-BE49-F238E27FC236}">
                <a16:creationId xmlns:a16="http://schemas.microsoft.com/office/drawing/2014/main" id="{C1238993-4784-1F44-B1C1-11E4CFDCB11B}"/>
              </a:ext>
            </a:extLst>
          </p:cNvPr>
          <p:cNvSpPr>
            <a:spLocks noGrp="1" noChangeArrowheads="1"/>
          </p:cNvSpPr>
          <p:nvPr>
            <p:ph idx="1"/>
          </p:nvPr>
        </p:nvSpPr>
        <p:spPr/>
        <p:txBody>
          <a:bodyPr/>
          <a:lstStyle/>
          <a:p>
            <a:endParaRPr lang="en-US" altLang="en-US"/>
          </a:p>
          <a:p>
            <a:pPr>
              <a:buFont typeface="Wingdings" pitchFamily="2" charset="2"/>
              <a:buNone/>
            </a:pPr>
            <a:endParaRPr lang="en-US" altLang="en-US"/>
          </a:p>
          <a:p>
            <a:endParaRPr lang="en-US" altLang="en-US"/>
          </a:p>
        </p:txBody>
      </p:sp>
      <p:sp>
        <p:nvSpPr>
          <p:cNvPr id="97283" name="Rectangle 8">
            <a:extLst>
              <a:ext uri="{FF2B5EF4-FFF2-40B4-BE49-F238E27FC236}">
                <a16:creationId xmlns:a16="http://schemas.microsoft.com/office/drawing/2014/main" id="{CF8D30B8-8051-46C3-DB2F-2D48257875EF}"/>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719D78EF-C972-CF4E-BCE3-94AAAAD1094C}" type="slidenum">
              <a:rPr lang="en-US" altLang="en-US" sz="1200" smtClean="0">
                <a:latin typeface="Verdana" panose="020B0604030504040204" pitchFamily="34" charset="0"/>
              </a:rPr>
              <a:pPr>
                <a:spcBef>
                  <a:spcPct val="0"/>
                </a:spcBef>
                <a:buFontTx/>
                <a:buNone/>
              </a:pPr>
              <a:t>43</a:t>
            </a:fld>
            <a:endParaRPr lang="en-US" altLang="en-US" sz="1200">
              <a:latin typeface="Verdana" panose="020B0604030504040204"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2">
            <a:extLst>
              <a:ext uri="{FF2B5EF4-FFF2-40B4-BE49-F238E27FC236}">
                <a16:creationId xmlns:a16="http://schemas.microsoft.com/office/drawing/2014/main" id="{F54CDFFA-8CC1-AD92-E0B0-264FA79F0CB1}"/>
              </a:ext>
            </a:extLst>
          </p:cNvPr>
          <p:cNvSpPr>
            <a:spLocks noGrp="1" noChangeArrowheads="1"/>
          </p:cNvSpPr>
          <p:nvPr>
            <p:ph type="title"/>
          </p:nvPr>
        </p:nvSpPr>
        <p:spPr/>
        <p:txBody>
          <a:bodyPr/>
          <a:lstStyle/>
          <a:p>
            <a:r>
              <a:rPr lang="en-US" altLang="en-US">
                <a:solidFill>
                  <a:schemeClr val="tx1"/>
                </a:solidFill>
              </a:rPr>
              <a:t>When does it make least sense to admit oral evidence?</a:t>
            </a:r>
          </a:p>
        </p:txBody>
      </p:sp>
      <p:sp>
        <p:nvSpPr>
          <p:cNvPr id="99330" name="Rectangle 3">
            <a:extLst>
              <a:ext uri="{FF2B5EF4-FFF2-40B4-BE49-F238E27FC236}">
                <a16:creationId xmlns:a16="http://schemas.microsoft.com/office/drawing/2014/main" id="{4F67FC1F-35D9-3D09-42E1-BD3C890AD4B2}"/>
              </a:ext>
            </a:extLst>
          </p:cNvPr>
          <p:cNvSpPr>
            <a:spLocks noGrp="1" noChangeArrowheads="1"/>
          </p:cNvSpPr>
          <p:nvPr>
            <p:ph idx="1"/>
          </p:nvPr>
        </p:nvSpPr>
        <p:spPr/>
        <p:txBody>
          <a:bodyPr/>
          <a:lstStyle/>
          <a:p>
            <a:endParaRPr lang="en-US" altLang="en-US"/>
          </a:p>
          <a:p>
            <a:r>
              <a:rPr lang="en-US" altLang="en-US">
                <a:solidFill>
                  <a:srgbClr val="B90000"/>
                </a:solidFill>
              </a:rPr>
              <a:t>Idiosyncratic bargains and the court’s</a:t>
            </a:r>
            <a:r>
              <a:rPr lang="en-US" altLang="ja-JP">
                <a:solidFill>
                  <a:srgbClr val="B90000"/>
                </a:solidFill>
              </a:rPr>
              <a:t> information problem</a:t>
            </a:r>
          </a:p>
          <a:p>
            <a:pPr lvl="1"/>
            <a:r>
              <a:rPr lang="en-US" altLang="ja-JP"/>
              <a:t>Hunt Foods and the shop-around option?</a:t>
            </a:r>
          </a:p>
          <a:p>
            <a:pPr lvl="1"/>
            <a:endParaRPr lang="en-US" altLang="ja-JP"/>
          </a:p>
          <a:p>
            <a:endParaRPr lang="en-US" altLang="en-US"/>
          </a:p>
        </p:txBody>
      </p:sp>
      <p:sp>
        <p:nvSpPr>
          <p:cNvPr id="99331" name="Rectangle 8">
            <a:extLst>
              <a:ext uri="{FF2B5EF4-FFF2-40B4-BE49-F238E27FC236}">
                <a16:creationId xmlns:a16="http://schemas.microsoft.com/office/drawing/2014/main" id="{690408CC-3C51-46D8-8172-15DCB1E3BE83}"/>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0E8B8207-62C2-0E46-9329-B86705E7196C}" type="slidenum">
              <a:rPr lang="en-US" altLang="en-US" sz="1200" smtClean="0">
                <a:latin typeface="Verdana" panose="020B0604030504040204" pitchFamily="34" charset="0"/>
              </a:rPr>
              <a:pPr>
                <a:spcBef>
                  <a:spcPct val="0"/>
                </a:spcBef>
                <a:buFontTx/>
                <a:buNone/>
              </a:pPr>
              <a:t>44</a:t>
            </a:fld>
            <a:endParaRPr lang="en-US" altLang="en-US" sz="1200">
              <a:latin typeface="Verdana" panose="020B0604030504040204"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2">
            <a:extLst>
              <a:ext uri="{FF2B5EF4-FFF2-40B4-BE49-F238E27FC236}">
                <a16:creationId xmlns:a16="http://schemas.microsoft.com/office/drawing/2014/main" id="{CF8EE1E1-78EF-1FAE-33E0-08C4086D2883}"/>
              </a:ext>
            </a:extLst>
          </p:cNvPr>
          <p:cNvSpPr>
            <a:spLocks noGrp="1" noChangeArrowheads="1"/>
          </p:cNvSpPr>
          <p:nvPr>
            <p:ph type="title"/>
          </p:nvPr>
        </p:nvSpPr>
        <p:spPr/>
        <p:txBody>
          <a:bodyPr/>
          <a:lstStyle/>
          <a:p>
            <a:r>
              <a:rPr lang="en-US" altLang="en-US">
                <a:solidFill>
                  <a:schemeClr val="tx1"/>
                </a:solidFill>
              </a:rPr>
              <a:t>When does it make least sense to admit oral evidence?</a:t>
            </a:r>
          </a:p>
        </p:txBody>
      </p:sp>
      <p:sp>
        <p:nvSpPr>
          <p:cNvPr id="101378" name="Rectangle 3">
            <a:extLst>
              <a:ext uri="{FF2B5EF4-FFF2-40B4-BE49-F238E27FC236}">
                <a16:creationId xmlns:a16="http://schemas.microsoft.com/office/drawing/2014/main" id="{15BEA2D5-8606-155D-9CA5-D534C6F70269}"/>
              </a:ext>
            </a:extLst>
          </p:cNvPr>
          <p:cNvSpPr>
            <a:spLocks noGrp="1" noChangeArrowheads="1"/>
          </p:cNvSpPr>
          <p:nvPr>
            <p:ph idx="1"/>
          </p:nvPr>
        </p:nvSpPr>
        <p:spPr/>
        <p:txBody>
          <a:bodyPr/>
          <a:lstStyle/>
          <a:p>
            <a:endParaRPr lang="en-US" altLang="en-US"/>
          </a:p>
          <a:p>
            <a:r>
              <a:rPr lang="en-US" altLang="en-US"/>
              <a:t>Idiosyncratic bargains </a:t>
            </a:r>
          </a:p>
          <a:p>
            <a:r>
              <a:rPr lang="en-US" altLang="en-US">
                <a:solidFill>
                  <a:srgbClr val="B90000"/>
                </a:solidFill>
              </a:rPr>
              <a:t>The alleged oral terms would be harsh and unusual</a:t>
            </a:r>
          </a:p>
          <a:p>
            <a:pPr lvl="1"/>
            <a:r>
              <a:rPr lang="en-US" altLang="en-US"/>
              <a:t>cancellation rights in Snyder at 565?</a:t>
            </a:r>
          </a:p>
          <a:p>
            <a:endParaRPr lang="en-US" altLang="en-US"/>
          </a:p>
        </p:txBody>
      </p:sp>
      <p:sp>
        <p:nvSpPr>
          <p:cNvPr id="101379" name="Rectangle 8">
            <a:extLst>
              <a:ext uri="{FF2B5EF4-FFF2-40B4-BE49-F238E27FC236}">
                <a16:creationId xmlns:a16="http://schemas.microsoft.com/office/drawing/2014/main" id="{E1C5E58C-EE3A-66A1-585B-9F3FB2CB84CB}"/>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D56F9A20-C6B7-9945-8DD9-DB41114CB600}" type="slidenum">
              <a:rPr lang="en-US" altLang="en-US" sz="1200" smtClean="0">
                <a:latin typeface="Verdana" panose="020B0604030504040204" pitchFamily="34" charset="0"/>
              </a:rPr>
              <a:pPr>
                <a:spcBef>
                  <a:spcPct val="0"/>
                </a:spcBef>
                <a:buFontTx/>
                <a:buNone/>
              </a:pPr>
              <a:t>45</a:t>
            </a:fld>
            <a:endParaRPr lang="en-US" altLang="en-US" sz="1200">
              <a:latin typeface="Verdana" panose="020B0604030504040204"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2">
            <a:extLst>
              <a:ext uri="{FF2B5EF4-FFF2-40B4-BE49-F238E27FC236}">
                <a16:creationId xmlns:a16="http://schemas.microsoft.com/office/drawing/2014/main" id="{A3054C3F-E04F-5494-8E44-E4C7CA54462B}"/>
              </a:ext>
            </a:extLst>
          </p:cNvPr>
          <p:cNvSpPr>
            <a:spLocks noGrp="1" noChangeArrowheads="1"/>
          </p:cNvSpPr>
          <p:nvPr>
            <p:ph type="title"/>
          </p:nvPr>
        </p:nvSpPr>
        <p:spPr/>
        <p:txBody>
          <a:bodyPr/>
          <a:lstStyle/>
          <a:p>
            <a:r>
              <a:rPr lang="en-US" altLang="en-US">
                <a:solidFill>
                  <a:schemeClr val="tx1"/>
                </a:solidFill>
              </a:rPr>
              <a:t>When does it make least sense to admit oral evidence?</a:t>
            </a:r>
          </a:p>
        </p:txBody>
      </p:sp>
      <p:sp>
        <p:nvSpPr>
          <p:cNvPr id="103426" name="Rectangle 3">
            <a:extLst>
              <a:ext uri="{FF2B5EF4-FFF2-40B4-BE49-F238E27FC236}">
                <a16:creationId xmlns:a16="http://schemas.microsoft.com/office/drawing/2014/main" id="{B1857786-5F1C-4FC6-75D2-BFD9421AC272}"/>
              </a:ext>
            </a:extLst>
          </p:cNvPr>
          <p:cNvSpPr>
            <a:spLocks noGrp="1" noChangeArrowheads="1"/>
          </p:cNvSpPr>
          <p:nvPr>
            <p:ph idx="1"/>
          </p:nvPr>
        </p:nvSpPr>
        <p:spPr/>
        <p:txBody>
          <a:bodyPr/>
          <a:lstStyle/>
          <a:p>
            <a:endParaRPr lang="en-US" altLang="en-US"/>
          </a:p>
          <a:p>
            <a:r>
              <a:rPr lang="en-US" altLang="en-US"/>
              <a:t>Idiosyncratic bargains</a:t>
            </a:r>
          </a:p>
          <a:p>
            <a:r>
              <a:rPr lang="en-US" altLang="en-US"/>
              <a:t>Harsh terms </a:t>
            </a:r>
          </a:p>
          <a:p>
            <a:r>
              <a:rPr lang="en-US" altLang="en-US">
                <a:solidFill>
                  <a:srgbClr val="B90000"/>
                </a:solidFill>
              </a:rPr>
              <a:t>Sophisticated parties</a:t>
            </a:r>
          </a:p>
          <a:p>
            <a:pPr lvl="1"/>
            <a:r>
              <a:rPr lang="en-US" altLang="en-US"/>
              <a:t>Trident Center?</a:t>
            </a:r>
          </a:p>
          <a:p>
            <a:endParaRPr lang="en-US" altLang="en-US"/>
          </a:p>
        </p:txBody>
      </p:sp>
      <p:sp>
        <p:nvSpPr>
          <p:cNvPr id="103427" name="Rectangle 8">
            <a:extLst>
              <a:ext uri="{FF2B5EF4-FFF2-40B4-BE49-F238E27FC236}">
                <a16:creationId xmlns:a16="http://schemas.microsoft.com/office/drawing/2014/main" id="{F9950D83-43F1-DC3D-9AA1-FE99F32B9ABC}"/>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9EC72034-4076-BA44-99B6-B3435B3D9F0D}" type="slidenum">
              <a:rPr lang="en-US" altLang="en-US" sz="1200" smtClean="0">
                <a:latin typeface="Verdana" panose="020B0604030504040204" pitchFamily="34" charset="0"/>
              </a:rPr>
              <a:pPr>
                <a:spcBef>
                  <a:spcPct val="0"/>
                </a:spcBef>
                <a:buFontTx/>
                <a:buNone/>
              </a:pPr>
              <a:t>46</a:t>
            </a:fld>
            <a:endParaRPr lang="en-US" altLang="en-US" sz="1200">
              <a:latin typeface="Verdana" panose="020B0604030504040204"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2">
            <a:extLst>
              <a:ext uri="{FF2B5EF4-FFF2-40B4-BE49-F238E27FC236}">
                <a16:creationId xmlns:a16="http://schemas.microsoft.com/office/drawing/2014/main" id="{86513132-059A-E9E6-C37B-0DDFF3CC9F9F}"/>
              </a:ext>
            </a:extLst>
          </p:cNvPr>
          <p:cNvSpPr>
            <a:spLocks noGrp="1" noChangeArrowheads="1"/>
          </p:cNvSpPr>
          <p:nvPr>
            <p:ph type="title"/>
          </p:nvPr>
        </p:nvSpPr>
        <p:spPr/>
        <p:txBody>
          <a:bodyPr/>
          <a:lstStyle/>
          <a:p>
            <a:r>
              <a:rPr lang="en-US" altLang="en-US">
                <a:solidFill>
                  <a:schemeClr val="tx1"/>
                </a:solidFill>
              </a:rPr>
              <a:t>When does it make least sense to admit oral evidence?</a:t>
            </a:r>
          </a:p>
        </p:txBody>
      </p:sp>
      <p:sp>
        <p:nvSpPr>
          <p:cNvPr id="105474" name="Rectangle 3">
            <a:extLst>
              <a:ext uri="{FF2B5EF4-FFF2-40B4-BE49-F238E27FC236}">
                <a16:creationId xmlns:a16="http://schemas.microsoft.com/office/drawing/2014/main" id="{FC7F00C2-1692-6EF6-E74D-1DED5A6A89B7}"/>
              </a:ext>
            </a:extLst>
          </p:cNvPr>
          <p:cNvSpPr>
            <a:spLocks noGrp="1" noChangeArrowheads="1"/>
          </p:cNvSpPr>
          <p:nvPr>
            <p:ph idx="1"/>
          </p:nvPr>
        </p:nvSpPr>
        <p:spPr/>
        <p:txBody>
          <a:bodyPr/>
          <a:lstStyle/>
          <a:p>
            <a:endParaRPr lang="en-US" altLang="en-US"/>
          </a:p>
          <a:p>
            <a:r>
              <a:rPr lang="en-US" altLang="en-US"/>
              <a:t>Idiosyncratic bargains </a:t>
            </a:r>
          </a:p>
          <a:p>
            <a:r>
              <a:rPr lang="en-US" altLang="en-US"/>
              <a:t>Harsh terms </a:t>
            </a:r>
          </a:p>
          <a:p>
            <a:r>
              <a:rPr lang="en-US" altLang="en-US"/>
              <a:t>Sophisticated parties</a:t>
            </a:r>
          </a:p>
          <a:p>
            <a:r>
              <a:rPr lang="en-US" altLang="en-US">
                <a:solidFill>
                  <a:srgbClr val="CC0000"/>
                </a:solidFill>
              </a:rPr>
              <a:t>Non-standard terms</a:t>
            </a:r>
          </a:p>
          <a:p>
            <a:pPr lvl="1"/>
            <a:r>
              <a:rPr lang="en-US" altLang="en-US"/>
              <a:t>Pacific Gas?</a:t>
            </a:r>
          </a:p>
          <a:p>
            <a:endParaRPr lang="en-US" altLang="en-US"/>
          </a:p>
        </p:txBody>
      </p:sp>
      <p:sp>
        <p:nvSpPr>
          <p:cNvPr id="105475" name="Rectangle 8">
            <a:extLst>
              <a:ext uri="{FF2B5EF4-FFF2-40B4-BE49-F238E27FC236}">
                <a16:creationId xmlns:a16="http://schemas.microsoft.com/office/drawing/2014/main" id="{92F759DE-A9EB-BD8B-125D-03C206EDB4CF}"/>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FF1E7E0D-C888-C149-9AD6-E2A7DCA64CC9}" type="slidenum">
              <a:rPr lang="en-US" altLang="en-US" sz="1200" smtClean="0">
                <a:latin typeface="Verdana" panose="020B0604030504040204" pitchFamily="34" charset="0"/>
              </a:rPr>
              <a:pPr>
                <a:spcBef>
                  <a:spcPct val="0"/>
                </a:spcBef>
                <a:buFontTx/>
                <a:buNone/>
              </a:pPr>
              <a:t>47</a:t>
            </a:fld>
            <a:endParaRPr lang="en-US" altLang="en-US" sz="1200">
              <a:latin typeface="Verdana" panose="020B0604030504040204" pitchFamily="34"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2">
            <a:extLst>
              <a:ext uri="{FF2B5EF4-FFF2-40B4-BE49-F238E27FC236}">
                <a16:creationId xmlns:a16="http://schemas.microsoft.com/office/drawing/2014/main" id="{7B5AFDC2-445A-DBA0-4A46-94E6D0DC3C9A}"/>
              </a:ext>
            </a:extLst>
          </p:cNvPr>
          <p:cNvSpPr>
            <a:spLocks noGrp="1" noChangeArrowheads="1"/>
          </p:cNvSpPr>
          <p:nvPr>
            <p:ph type="title"/>
          </p:nvPr>
        </p:nvSpPr>
        <p:spPr/>
        <p:txBody>
          <a:bodyPr/>
          <a:lstStyle/>
          <a:p>
            <a:r>
              <a:rPr lang="en-US" altLang="en-US">
                <a:solidFill>
                  <a:schemeClr val="tx1"/>
                </a:solidFill>
              </a:rPr>
              <a:t>When does it make least sense to admit oral evidence?</a:t>
            </a:r>
          </a:p>
        </p:txBody>
      </p:sp>
      <p:sp>
        <p:nvSpPr>
          <p:cNvPr id="107522" name="Rectangle 3">
            <a:extLst>
              <a:ext uri="{FF2B5EF4-FFF2-40B4-BE49-F238E27FC236}">
                <a16:creationId xmlns:a16="http://schemas.microsoft.com/office/drawing/2014/main" id="{12CB6B86-A5A5-E109-1100-7A4794EE2824}"/>
              </a:ext>
            </a:extLst>
          </p:cNvPr>
          <p:cNvSpPr>
            <a:spLocks noGrp="1" noChangeArrowheads="1"/>
          </p:cNvSpPr>
          <p:nvPr>
            <p:ph idx="1"/>
          </p:nvPr>
        </p:nvSpPr>
        <p:spPr/>
        <p:txBody>
          <a:bodyPr/>
          <a:lstStyle/>
          <a:p>
            <a:endParaRPr lang="en-US" altLang="en-US"/>
          </a:p>
          <a:p>
            <a:r>
              <a:rPr lang="en-US" altLang="en-US"/>
              <a:t>Idiosyncratic bargains </a:t>
            </a:r>
          </a:p>
          <a:p>
            <a:r>
              <a:rPr lang="en-US" altLang="en-US"/>
              <a:t>Harsh terms </a:t>
            </a:r>
          </a:p>
          <a:p>
            <a:r>
              <a:rPr lang="en-US" altLang="en-US"/>
              <a:t>Sophisticated parties</a:t>
            </a:r>
          </a:p>
          <a:p>
            <a:r>
              <a:rPr lang="en-US" altLang="en-US"/>
              <a:t>Non-standard terms</a:t>
            </a:r>
          </a:p>
          <a:p>
            <a:r>
              <a:rPr lang="en-US" altLang="en-US">
                <a:solidFill>
                  <a:srgbClr val="B90000"/>
                </a:solidFill>
              </a:rPr>
              <a:t>Merger clauses </a:t>
            </a:r>
          </a:p>
          <a:p>
            <a:pPr lvl="1"/>
            <a:r>
              <a:rPr lang="en-US" altLang="en-US"/>
              <a:t>UAW?</a:t>
            </a:r>
          </a:p>
          <a:p>
            <a:endParaRPr lang="en-US" altLang="en-US"/>
          </a:p>
        </p:txBody>
      </p:sp>
      <p:sp>
        <p:nvSpPr>
          <p:cNvPr id="107523" name="Rectangle 8">
            <a:extLst>
              <a:ext uri="{FF2B5EF4-FFF2-40B4-BE49-F238E27FC236}">
                <a16:creationId xmlns:a16="http://schemas.microsoft.com/office/drawing/2014/main" id="{8C83DDF4-AF9E-BA5D-9CD9-A2E2BE66C67B}"/>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4FF401B8-FA6A-724C-AE84-F9C67377783E}" type="slidenum">
              <a:rPr lang="en-US" altLang="en-US" sz="1200" smtClean="0">
                <a:latin typeface="Verdana" panose="020B0604030504040204" pitchFamily="34" charset="0"/>
              </a:rPr>
              <a:pPr>
                <a:spcBef>
                  <a:spcPct val="0"/>
                </a:spcBef>
                <a:buFontTx/>
                <a:buNone/>
              </a:pPr>
              <a:t>48</a:t>
            </a:fld>
            <a:endParaRPr lang="en-US" altLang="en-US" sz="1200">
              <a:latin typeface="Verdana" panose="020B0604030504040204"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2">
            <a:extLst>
              <a:ext uri="{FF2B5EF4-FFF2-40B4-BE49-F238E27FC236}">
                <a16:creationId xmlns:a16="http://schemas.microsoft.com/office/drawing/2014/main" id="{C81ECA34-C362-E893-1F5A-991AFB5B753E}"/>
              </a:ext>
            </a:extLst>
          </p:cNvPr>
          <p:cNvSpPr>
            <a:spLocks noGrp="1" noChangeArrowheads="1"/>
          </p:cNvSpPr>
          <p:nvPr>
            <p:ph type="title"/>
          </p:nvPr>
        </p:nvSpPr>
        <p:spPr/>
        <p:txBody>
          <a:bodyPr/>
          <a:lstStyle/>
          <a:p>
            <a:r>
              <a:rPr lang="en-US" altLang="en-US">
                <a:solidFill>
                  <a:srgbClr val="C00000"/>
                </a:solidFill>
              </a:rPr>
              <a:t>When does it make </a:t>
            </a:r>
            <a:r>
              <a:rPr lang="en-US" altLang="en-US" b="1">
                <a:solidFill>
                  <a:srgbClr val="C00000"/>
                </a:solidFill>
              </a:rPr>
              <a:t>Most</a:t>
            </a:r>
            <a:r>
              <a:rPr lang="en-US" altLang="en-US">
                <a:solidFill>
                  <a:srgbClr val="C00000"/>
                </a:solidFill>
              </a:rPr>
              <a:t> sense to admit oral evidence?</a:t>
            </a:r>
          </a:p>
        </p:txBody>
      </p:sp>
      <p:sp>
        <p:nvSpPr>
          <p:cNvPr id="109570" name="Rectangle 3">
            <a:extLst>
              <a:ext uri="{FF2B5EF4-FFF2-40B4-BE49-F238E27FC236}">
                <a16:creationId xmlns:a16="http://schemas.microsoft.com/office/drawing/2014/main" id="{33EA3A1C-8DDF-43D8-3D65-BEA1AACDF350}"/>
              </a:ext>
            </a:extLst>
          </p:cNvPr>
          <p:cNvSpPr>
            <a:spLocks noGrp="1" noChangeArrowheads="1"/>
          </p:cNvSpPr>
          <p:nvPr>
            <p:ph idx="1"/>
          </p:nvPr>
        </p:nvSpPr>
        <p:spPr/>
        <p:txBody>
          <a:bodyPr/>
          <a:lstStyle/>
          <a:p>
            <a:endParaRPr lang="en-US" altLang="en-US"/>
          </a:p>
          <a:p>
            <a:pPr>
              <a:buFont typeface="Wingdings" pitchFamily="2" charset="2"/>
              <a:buNone/>
            </a:pPr>
            <a:endParaRPr lang="en-US" altLang="en-US"/>
          </a:p>
          <a:p>
            <a:endParaRPr lang="en-US" altLang="en-US"/>
          </a:p>
        </p:txBody>
      </p:sp>
      <p:sp>
        <p:nvSpPr>
          <p:cNvPr id="109571" name="Rectangle 8">
            <a:extLst>
              <a:ext uri="{FF2B5EF4-FFF2-40B4-BE49-F238E27FC236}">
                <a16:creationId xmlns:a16="http://schemas.microsoft.com/office/drawing/2014/main" id="{8509289C-A006-1861-F4A7-F5CA40FD7A70}"/>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8C2C69CC-E8F8-5841-8001-54931484433B}" type="slidenum">
              <a:rPr lang="en-US" altLang="en-US" sz="1200" smtClean="0">
                <a:latin typeface="Verdana" panose="020B0604030504040204" pitchFamily="34" charset="0"/>
              </a:rPr>
              <a:pPr>
                <a:spcBef>
                  <a:spcPct val="0"/>
                </a:spcBef>
                <a:buFontTx/>
                <a:buNone/>
              </a:pPr>
              <a:t>49</a:t>
            </a:fld>
            <a:endParaRPr lang="en-US" altLang="en-US" sz="1200">
              <a:latin typeface="Verdana" panose="020B060403050404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a:extLst>
              <a:ext uri="{FF2B5EF4-FFF2-40B4-BE49-F238E27FC236}">
                <a16:creationId xmlns:a16="http://schemas.microsoft.com/office/drawing/2014/main" id="{94E48082-FEF1-DAA8-D055-3ECB274F9723}"/>
              </a:ext>
            </a:extLst>
          </p:cNvPr>
          <p:cNvSpPr>
            <a:spLocks noGrp="1" noChangeArrowheads="1"/>
          </p:cNvSpPr>
          <p:nvPr>
            <p:ph type="title"/>
          </p:nvPr>
        </p:nvSpPr>
        <p:spPr/>
        <p:txBody>
          <a:bodyPr/>
          <a:lstStyle/>
          <a:p>
            <a:r>
              <a:rPr lang="en-US" altLang="en-US">
                <a:solidFill>
                  <a:schemeClr val="tx1"/>
                </a:solidFill>
              </a:rPr>
              <a:t>Textualism in New York</a:t>
            </a:r>
          </a:p>
        </p:txBody>
      </p:sp>
      <p:sp>
        <p:nvSpPr>
          <p:cNvPr id="20482" name="Content Placeholder 2">
            <a:extLst>
              <a:ext uri="{FF2B5EF4-FFF2-40B4-BE49-F238E27FC236}">
                <a16:creationId xmlns:a16="http://schemas.microsoft.com/office/drawing/2014/main" id="{986C78DB-1DC1-6B7A-500C-A392642EF4E1}"/>
              </a:ext>
            </a:extLst>
          </p:cNvPr>
          <p:cNvSpPr>
            <a:spLocks noGrp="1" noChangeArrowheads="1"/>
          </p:cNvSpPr>
          <p:nvPr>
            <p:ph idx="1"/>
          </p:nvPr>
        </p:nvSpPr>
        <p:spPr/>
        <p:txBody>
          <a:bodyPr/>
          <a:lstStyle/>
          <a:p>
            <a:endParaRPr lang="en-US" altLang="en-US"/>
          </a:p>
          <a:p>
            <a:r>
              <a:rPr lang="en-US" altLang="en-US">
                <a:solidFill>
                  <a:srgbClr val="CC0000"/>
                </a:solidFill>
              </a:rPr>
              <a:t>WWW v. Giancontieri at 569</a:t>
            </a:r>
          </a:p>
          <a:p>
            <a:pPr lvl="1"/>
            <a:r>
              <a:rPr lang="en-US" altLang="en-US"/>
              <a:t>What did clause 31 provide?</a:t>
            </a:r>
          </a:p>
          <a:p>
            <a:pPr>
              <a:buFont typeface="Wingdings" pitchFamily="2" charset="2"/>
              <a:buNone/>
            </a:pPr>
            <a:endParaRPr lang="en-US" altLang="en-US"/>
          </a:p>
          <a:p>
            <a:endParaRPr lang="en-US" altLang="en-US">
              <a:solidFill>
                <a:schemeClr val="accent2"/>
              </a:solidFill>
            </a:endParaRPr>
          </a:p>
          <a:p>
            <a:pPr lvl="1"/>
            <a:endParaRPr lang="en-US" altLang="en-US"/>
          </a:p>
        </p:txBody>
      </p:sp>
      <p:sp>
        <p:nvSpPr>
          <p:cNvPr id="20483" name="Rectangle 8">
            <a:extLst>
              <a:ext uri="{FF2B5EF4-FFF2-40B4-BE49-F238E27FC236}">
                <a16:creationId xmlns:a16="http://schemas.microsoft.com/office/drawing/2014/main" id="{6D4F501B-ACF2-686F-F9E4-0A49503713B8}"/>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E3B01D6C-F225-1740-8470-31441460484E}" type="slidenum">
              <a:rPr lang="en-US" altLang="en-US" sz="1200" smtClean="0">
                <a:latin typeface="Verdana" panose="020B0604030504040204" pitchFamily="34" charset="0"/>
              </a:rPr>
              <a:pPr>
                <a:spcBef>
                  <a:spcPct val="0"/>
                </a:spcBef>
                <a:buFontTx/>
                <a:buNone/>
              </a:pPr>
              <a:t>5</a:t>
            </a:fld>
            <a:endParaRPr lang="en-US" altLang="en-US" sz="1200">
              <a:latin typeface="Verdana" panose="020B0604030504040204" pitchFamily="34" charset="0"/>
            </a:endParaRPr>
          </a:p>
        </p:txBody>
      </p:sp>
      <p:sp>
        <p:nvSpPr>
          <p:cNvPr id="20484" name="Slide Number Placeholder 3">
            <a:extLst>
              <a:ext uri="{FF2B5EF4-FFF2-40B4-BE49-F238E27FC236}">
                <a16:creationId xmlns:a16="http://schemas.microsoft.com/office/drawing/2014/main" id="{F04F7D3F-17B4-3890-FFC9-A4359E8B595F}"/>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2BF87A76-2843-944A-9AC5-A7D275CC5C6A}" type="slidenum">
              <a:rPr lang="en-US" altLang="en-US" sz="1200">
                <a:latin typeface="Verdana" panose="020B0604030504040204" pitchFamily="34" charset="0"/>
              </a:rPr>
              <a:pPr algn="r" eaLnBrk="1" hangingPunct="1">
                <a:spcBef>
                  <a:spcPct val="0"/>
                </a:spcBef>
                <a:buFontTx/>
                <a:buNone/>
              </a:pPr>
              <a:t>5</a:t>
            </a:fld>
            <a:endParaRPr lang="en-US" altLang="en-US" sz="1200">
              <a:latin typeface="Verdana" panose="020B0604030504040204" pitchFamily="34"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2">
            <a:extLst>
              <a:ext uri="{FF2B5EF4-FFF2-40B4-BE49-F238E27FC236}">
                <a16:creationId xmlns:a16="http://schemas.microsoft.com/office/drawing/2014/main" id="{A614988C-2367-B2E3-EFE9-BA07AAD6DC86}"/>
              </a:ext>
            </a:extLst>
          </p:cNvPr>
          <p:cNvSpPr>
            <a:spLocks noGrp="1" noChangeArrowheads="1"/>
          </p:cNvSpPr>
          <p:nvPr>
            <p:ph type="title"/>
          </p:nvPr>
        </p:nvSpPr>
        <p:spPr/>
        <p:txBody>
          <a:bodyPr/>
          <a:lstStyle/>
          <a:p>
            <a:r>
              <a:rPr lang="en-US" altLang="en-US">
                <a:solidFill>
                  <a:schemeClr val="tx1"/>
                </a:solidFill>
              </a:rPr>
              <a:t>When does it make most sense to admit oral evidence?</a:t>
            </a:r>
          </a:p>
        </p:txBody>
      </p:sp>
      <p:sp>
        <p:nvSpPr>
          <p:cNvPr id="51204" name="Rectangle 3">
            <a:extLst>
              <a:ext uri="{FF2B5EF4-FFF2-40B4-BE49-F238E27FC236}">
                <a16:creationId xmlns:a16="http://schemas.microsoft.com/office/drawing/2014/main" id="{3198E334-643C-5735-4425-3B6C7778E059}"/>
              </a:ext>
            </a:extLst>
          </p:cNvPr>
          <p:cNvSpPr>
            <a:spLocks noGrp="1" noChangeArrowheads="1"/>
          </p:cNvSpPr>
          <p:nvPr>
            <p:ph idx="1"/>
          </p:nvPr>
        </p:nvSpPr>
        <p:spPr/>
        <p:txBody>
          <a:bodyPr/>
          <a:lstStyle/>
          <a:p>
            <a:pPr>
              <a:defRPr/>
            </a:pPr>
            <a:endParaRPr lang="en-US" dirty="0">
              <a:ea typeface="+mn-ea"/>
              <a:cs typeface="+mn-cs"/>
            </a:endParaRPr>
          </a:p>
          <a:p>
            <a:pPr>
              <a:defRPr/>
            </a:pPr>
            <a:r>
              <a:rPr lang="en-US" dirty="0">
                <a:solidFill>
                  <a:srgbClr val="C00000"/>
                </a:solidFill>
                <a:ea typeface="+mn-ea"/>
                <a:cs typeface="+mn-cs"/>
              </a:rPr>
              <a:t>The transaction costs of inclusion?</a:t>
            </a:r>
          </a:p>
          <a:p>
            <a:pPr lvl="1">
              <a:defRPr/>
            </a:pPr>
            <a:r>
              <a:rPr lang="en-US" dirty="0">
                <a:ea typeface="ＭＳ Ｐゴシック" charset="0"/>
              </a:rPr>
              <a:t>When these are high, courts might be more likely to admit </a:t>
            </a:r>
            <a:r>
              <a:rPr lang="en-US" dirty="0" err="1">
                <a:ea typeface="ＭＳ Ｐゴシック" charset="0"/>
              </a:rPr>
              <a:t>parol</a:t>
            </a:r>
            <a:r>
              <a:rPr lang="en-US" dirty="0">
                <a:ea typeface="ＭＳ Ｐゴシック" charset="0"/>
              </a:rPr>
              <a:t> evidence</a:t>
            </a:r>
          </a:p>
          <a:p>
            <a:pPr>
              <a:buFont typeface="Wingdings" pitchFamily="2" charset="2"/>
              <a:buNone/>
              <a:defRPr/>
            </a:pPr>
            <a:endParaRPr lang="en-US" dirty="0">
              <a:ea typeface="+mn-ea"/>
              <a:cs typeface="+mn-cs"/>
            </a:endParaRPr>
          </a:p>
          <a:p>
            <a:pPr>
              <a:defRPr/>
            </a:pPr>
            <a:endParaRPr lang="en-US" dirty="0">
              <a:ea typeface="+mn-ea"/>
              <a:cs typeface="+mn-cs"/>
            </a:endParaRPr>
          </a:p>
        </p:txBody>
      </p:sp>
      <p:sp>
        <p:nvSpPr>
          <p:cNvPr id="111619" name="Rectangle 8">
            <a:extLst>
              <a:ext uri="{FF2B5EF4-FFF2-40B4-BE49-F238E27FC236}">
                <a16:creationId xmlns:a16="http://schemas.microsoft.com/office/drawing/2014/main" id="{856D0BFA-F088-C827-8FEA-D2C751F58B0D}"/>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16CAB0DF-D151-7B43-8E7A-DEFA839BD412}" type="slidenum">
              <a:rPr lang="en-US" altLang="en-US" sz="1200" smtClean="0">
                <a:latin typeface="Verdana" panose="020B0604030504040204" pitchFamily="34" charset="0"/>
              </a:rPr>
              <a:pPr>
                <a:spcBef>
                  <a:spcPct val="0"/>
                </a:spcBef>
                <a:buFontTx/>
                <a:buNone/>
              </a:pPr>
              <a:t>50</a:t>
            </a:fld>
            <a:endParaRPr lang="en-US" altLang="en-US" sz="1200">
              <a:latin typeface="Verdana" panose="020B0604030504040204" pitchFamily="34"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2">
            <a:extLst>
              <a:ext uri="{FF2B5EF4-FFF2-40B4-BE49-F238E27FC236}">
                <a16:creationId xmlns:a16="http://schemas.microsoft.com/office/drawing/2014/main" id="{0B814133-3D9C-E9FE-D16F-3F794D57AEC3}"/>
              </a:ext>
            </a:extLst>
          </p:cNvPr>
          <p:cNvSpPr>
            <a:spLocks noGrp="1" noChangeArrowheads="1"/>
          </p:cNvSpPr>
          <p:nvPr>
            <p:ph type="title"/>
          </p:nvPr>
        </p:nvSpPr>
        <p:spPr/>
        <p:txBody>
          <a:bodyPr/>
          <a:lstStyle/>
          <a:p>
            <a:r>
              <a:rPr lang="en-US" altLang="en-US">
                <a:solidFill>
                  <a:schemeClr val="tx1"/>
                </a:solidFill>
              </a:rPr>
              <a:t>When does it make most sense to admit oral evidence?</a:t>
            </a:r>
          </a:p>
        </p:txBody>
      </p:sp>
      <p:sp>
        <p:nvSpPr>
          <p:cNvPr id="51204" name="Rectangle 3">
            <a:extLst>
              <a:ext uri="{FF2B5EF4-FFF2-40B4-BE49-F238E27FC236}">
                <a16:creationId xmlns:a16="http://schemas.microsoft.com/office/drawing/2014/main" id="{1A3EC91C-7DAA-4F1E-78DF-2046512384CF}"/>
              </a:ext>
            </a:extLst>
          </p:cNvPr>
          <p:cNvSpPr>
            <a:spLocks noGrp="1" noChangeArrowheads="1"/>
          </p:cNvSpPr>
          <p:nvPr>
            <p:ph idx="1"/>
          </p:nvPr>
        </p:nvSpPr>
        <p:spPr/>
        <p:txBody>
          <a:bodyPr/>
          <a:lstStyle/>
          <a:p>
            <a:pPr>
              <a:defRPr/>
            </a:pPr>
            <a:endParaRPr lang="en-US" dirty="0">
              <a:ea typeface="+mn-ea"/>
              <a:cs typeface="+mn-cs"/>
            </a:endParaRPr>
          </a:p>
          <a:p>
            <a:pPr>
              <a:defRPr/>
            </a:pPr>
            <a:r>
              <a:rPr lang="en-US" dirty="0">
                <a:ea typeface="+mn-ea"/>
                <a:cs typeface="+mn-cs"/>
              </a:rPr>
              <a:t>The transaction costs of inclusion?</a:t>
            </a:r>
          </a:p>
          <a:p>
            <a:pPr>
              <a:defRPr/>
            </a:pPr>
            <a:r>
              <a:rPr lang="en-US" dirty="0">
                <a:solidFill>
                  <a:srgbClr val="C00000"/>
                </a:solidFill>
                <a:ea typeface="+mn-ea"/>
                <a:cs typeface="+mn-cs"/>
              </a:rPr>
              <a:t>Unsophisticated parties</a:t>
            </a:r>
          </a:p>
          <a:p>
            <a:pPr>
              <a:defRPr/>
            </a:pPr>
            <a:endParaRPr lang="en-US" dirty="0">
              <a:ea typeface="+mn-ea"/>
              <a:cs typeface="+mn-cs"/>
            </a:endParaRPr>
          </a:p>
        </p:txBody>
      </p:sp>
      <p:sp>
        <p:nvSpPr>
          <p:cNvPr id="113667" name="Rectangle 8">
            <a:extLst>
              <a:ext uri="{FF2B5EF4-FFF2-40B4-BE49-F238E27FC236}">
                <a16:creationId xmlns:a16="http://schemas.microsoft.com/office/drawing/2014/main" id="{2E07B39F-9384-BF77-EEFB-BC6E3964BFBB}"/>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95F6751C-29BF-9C40-B8E4-487B88303210}" type="slidenum">
              <a:rPr lang="en-US" altLang="en-US" sz="1200" smtClean="0">
                <a:latin typeface="Verdana" panose="020B0604030504040204" pitchFamily="34" charset="0"/>
              </a:rPr>
              <a:pPr>
                <a:spcBef>
                  <a:spcPct val="0"/>
                </a:spcBef>
                <a:buFontTx/>
                <a:buNone/>
              </a:pPr>
              <a:t>51</a:t>
            </a:fld>
            <a:endParaRPr lang="en-US" altLang="en-US" sz="1200">
              <a:latin typeface="Verdana" panose="020B0604030504040204" pitchFamily="34"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2">
            <a:extLst>
              <a:ext uri="{FF2B5EF4-FFF2-40B4-BE49-F238E27FC236}">
                <a16:creationId xmlns:a16="http://schemas.microsoft.com/office/drawing/2014/main" id="{0560A4EA-9D62-76CD-9CFD-46B9F1080604}"/>
              </a:ext>
            </a:extLst>
          </p:cNvPr>
          <p:cNvSpPr>
            <a:spLocks noGrp="1" noChangeArrowheads="1"/>
          </p:cNvSpPr>
          <p:nvPr>
            <p:ph type="title"/>
          </p:nvPr>
        </p:nvSpPr>
        <p:spPr>
          <a:xfrm>
            <a:off x="574675" y="304800"/>
            <a:ext cx="8569325" cy="1219200"/>
          </a:xfrm>
        </p:spPr>
        <p:txBody>
          <a:bodyPr/>
          <a:lstStyle/>
          <a:p>
            <a:pPr eaLnBrk="1" hangingPunct="1"/>
            <a:r>
              <a:rPr lang="en-US" altLang="en-US"/>
              <a:t>George Mason School of Law</a:t>
            </a:r>
          </a:p>
        </p:txBody>
      </p:sp>
      <p:sp>
        <p:nvSpPr>
          <p:cNvPr id="115714" name="Rectangle 3">
            <a:extLst>
              <a:ext uri="{FF2B5EF4-FFF2-40B4-BE49-F238E27FC236}">
                <a16:creationId xmlns:a16="http://schemas.microsoft.com/office/drawing/2014/main" id="{2454709F-57DE-1274-4892-8AEED7621D77}"/>
              </a:ext>
            </a:extLst>
          </p:cNvPr>
          <p:cNvSpPr>
            <a:spLocks noGrp="1" noChangeArrowheads="1"/>
          </p:cNvSpPr>
          <p:nvPr>
            <p:ph idx="1"/>
          </p:nvPr>
        </p:nvSpPr>
        <p:spPr/>
        <p:txBody>
          <a:bodyPr/>
          <a:lstStyle/>
          <a:p>
            <a:pPr eaLnBrk="1" hangingPunct="1">
              <a:lnSpc>
                <a:spcPct val="90000"/>
              </a:lnSpc>
            </a:pPr>
            <a:endParaRPr lang="en-US" altLang="en-US"/>
          </a:p>
          <a:p>
            <a:pPr algn="ctr" eaLnBrk="1" hangingPunct="1">
              <a:lnSpc>
                <a:spcPct val="90000"/>
              </a:lnSpc>
              <a:buFont typeface="Wingdings" pitchFamily="2" charset="2"/>
              <a:buNone/>
            </a:pPr>
            <a:r>
              <a:rPr lang="en-US" altLang="en-US" sz="3600">
                <a:solidFill>
                  <a:srgbClr val="990000"/>
                </a:solidFill>
              </a:rPr>
              <a:t>Contracts II</a:t>
            </a:r>
          </a:p>
          <a:p>
            <a:pPr algn="ctr" eaLnBrk="1" hangingPunct="1">
              <a:lnSpc>
                <a:spcPct val="90000"/>
              </a:lnSpc>
              <a:buFont typeface="Wingdings" pitchFamily="2" charset="2"/>
              <a:buNone/>
            </a:pPr>
            <a:endParaRPr lang="en-US" altLang="en-US" sz="3600">
              <a:solidFill>
                <a:srgbClr val="990000"/>
              </a:solidFill>
            </a:endParaRPr>
          </a:p>
          <a:p>
            <a:pPr algn="ctr" eaLnBrk="1" hangingPunct="1">
              <a:lnSpc>
                <a:spcPct val="90000"/>
              </a:lnSpc>
              <a:buFont typeface="Wingdings" pitchFamily="2" charset="2"/>
              <a:buNone/>
            </a:pPr>
            <a:r>
              <a:rPr lang="en-US" altLang="en-US" sz="3600"/>
              <a:t>H.	Interpretation </a:t>
            </a:r>
          </a:p>
          <a:p>
            <a:pPr algn="ctr" eaLnBrk="1" hangingPunct="1">
              <a:lnSpc>
                <a:spcPct val="90000"/>
              </a:lnSpc>
              <a:buFont typeface="Wingdings" pitchFamily="2" charset="2"/>
              <a:buNone/>
            </a:pPr>
            <a:endParaRPr lang="en-US" altLang="en-US" sz="1800"/>
          </a:p>
          <a:p>
            <a:pPr algn="ctr" eaLnBrk="1" hangingPunct="1">
              <a:lnSpc>
                <a:spcPct val="90000"/>
              </a:lnSpc>
              <a:buFont typeface="Wingdings" pitchFamily="2" charset="2"/>
              <a:buNone/>
            </a:pPr>
            <a:r>
              <a:rPr lang="en-US" altLang="en-US" sz="2400"/>
              <a:t>Not to be shared </a:t>
            </a:r>
          </a:p>
          <a:p>
            <a:pPr algn="ctr" eaLnBrk="1" hangingPunct="1">
              <a:lnSpc>
                <a:spcPct val="90000"/>
              </a:lnSpc>
              <a:buFont typeface="Wingdings" pitchFamily="2" charset="2"/>
              <a:buNone/>
            </a:pPr>
            <a:endParaRPr lang="en-US" altLang="en-US" sz="2400"/>
          </a:p>
          <a:p>
            <a:pPr algn="ctr" eaLnBrk="1" hangingPunct="1">
              <a:lnSpc>
                <a:spcPct val="90000"/>
              </a:lnSpc>
              <a:buFont typeface="Wingdings" pitchFamily="2" charset="2"/>
              <a:buNone/>
            </a:pPr>
            <a:r>
              <a:rPr lang="en-US" altLang="en-US" sz="2400"/>
              <a:t>© F.H. Buckley</a:t>
            </a:r>
          </a:p>
          <a:p>
            <a:pPr algn="ctr" eaLnBrk="1" hangingPunct="1">
              <a:lnSpc>
                <a:spcPct val="90000"/>
              </a:lnSpc>
              <a:buFont typeface="Wingdings" pitchFamily="2" charset="2"/>
              <a:buNone/>
            </a:pPr>
            <a:r>
              <a:rPr lang="en-US" altLang="en-US">
                <a:hlinkClick r:id="rId3"/>
              </a:rPr>
              <a:t>fbuckley@gmu.edu</a:t>
            </a:r>
            <a:endParaRPr lang="en-US" altLang="en-US"/>
          </a:p>
          <a:p>
            <a:pPr algn="ctr" eaLnBrk="1" hangingPunct="1">
              <a:lnSpc>
                <a:spcPct val="90000"/>
              </a:lnSpc>
              <a:buFont typeface="Wingdings" pitchFamily="2" charset="2"/>
              <a:buNone/>
            </a:pPr>
            <a:endParaRPr lang="en-US" altLang="en-US"/>
          </a:p>
        </p:txBody>
      </p:sp>
      <p:sp>
        <p:nvSpPr>
          <p:cNvPr id="115715" name="Rectangle 8">
            <a:extLst>
              <a:ext uri="{FF2B5EF4-FFF2-40B4-BE49-F238E27FC236}">
                <a16:creationId xmlns:a16="http://schemas.microsoft.com/office/drawing/2014/main" id="{C8B8A15A-B360-FFEF-C1A3-FC41F7271E83}"/>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884DCE6D-0E5C-874A-A345-018B49480AB7}" type="slidenum">
              <a:rPr lang="en-US" altLang="en-US" sz="1200" smtClean="0">
                <a:latin typeface="Verdana" panose="020B0604030504040204" pitchFamily="34" charset="0"/>
              </a:rPr>
              <a:pPr>
                <a:spcBef>
                  <a:spcPct val="0"/>
                </a:spcBef>
                <a:buFontTx/>
                <a:buNone/>
              </a:pPr>
              <a:t>52</a:t>
            </a:fld>
            <a:endParaRPr lang="en-US" altLang="en-US" sz="1200">
              <a:latin typeface="Verdana" panose="020B0604030504040204" pitchFamily="34" charset="0"/>
            </a:endParaRPr>
          </a:p>
        </p:txBody>
      </p:sp>
      <p:sp>
        <p:nvSpPr>
          <p:cNvPr id="115716" name="Slide Number Placeholder 5">
            <a:extLst>
              <a:ext uri="{FF2B5EF4-FFF2-40B4-BE49-F238E27FC236}">
                <a16:creationId xmlns:a16="http://schemas.microsoft.com/office/drawing/2014/main" id="{8C247C3C-58B3-D14E-CF8F-DF526B5127B5}"/>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4BEB81E3-DC7C-4946-B384-C8CA35BFCFA4}" type="slidenum">
              <a:rPr lang="en-US" altLang="en-US" sz="1200">
                <a:latin typeface="Verdana" panose="020B0604030504040204" pitchFamily="34" charset="0"/>
              </a:rPr>
              <a:pPr algn="r" eaLnBrk="1" hangingPunct="1">
                <a:spcBef>
                  <a:spcPct val="0"/>
                </a:spcBef>
                <a:buFontTx/>
                <a:buNone/>
              </a:pPr>
              <a:t>52</a:t>
            </a:fld>
            <a:endParaRPr lang="en-US" altLang="en-US" sz="1200">
              <a:latin typeface="Verdana" panose="020B0604030504040204" pitchFamily="34"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Title 1">
            <a:extLst>
              <a:ext uri="{FF2B5EF4-FFF2-40B4-BE49-F238E27FC236}">
                <a16:creationId xmlns:a16="http://schemas.microsoft.com/office/drawing/2014/main" id="{52EDB183-EFE2-C07C-D2F0-E3C939C37D81}"/>
              </a:ext>
            </a:extLst>
          </p:cNvPr>
          <p:cNvSpPr>
            <a:spLocks noGrp="1" noChangeArrowheads="1"/>
          </p:cNvSpPr>
          <p:nvPr>
            <p:ph type="title"/>
          </p:nvPr>
        </p:nvSpPr>
        <p:spPr/>
        <p:txBody>
          <a:bodyPr/>
          <a:lstStyle/>
          <a:p>
            <a:r>
              <a:rPr lang="en-US" altLang="en-US"/>
              <a:t>Terms and Interpretation</a:t>
            </a:r>
          </a:p>
        </p:txBody>
      </p:sp>
      <p:sp>
        <p:nvSpPr>
          <p:cNvPr id="117762" name="Content Placeholder 2">
            <a:extLst>
              <a:ext uri="{FF2B5EF4-FFF2-40B4-BE49-F238E27FC236}">
                <a16:creationId xmlns:a16="http://schemas.microsoft.com/office/drawing/2014/main" id="{A4B51C50-0F58-FF5D-A680-4EB803F87F78}"/>
              </a:ext>
            </a:extLst>
          </p:cNvPr>
          <p:cNvSpPr>
            <a:spLocks noGrp="1" noChangeArrowheads="1"/>
          </p:cNvSpPr>
          <p:nvPr>
            <p:ph idx="1"/>
          </p:nvPr>
        </p:nvSpPr>
        <p:spPr/>
        <p:txBody>
          <a:bodyPr/>
          <a:lstStyle/>
          <a:p>
            <a:r>
              <a:rPr lang="en-US" altLang="en-US" dirty="0"/>
              <a:t>Liberalism in Masterson (text) and Pacific Gas (Interpretation)</a:t>
            </a:r>
          </a:p>
          <a:p>
            <a:endParaRPr lang="en-US" altLang="en-US" dirty="0"/>
          </a:p>
          <a:p>
            <a:r>
              <a:rPr lang="en-US" altLang="en-US" dirty="0"/>
              <a:t>Conservative reaction in Snyder (text) and Trident Center (interpretation)</a:t>
            </a:r>
          </a:p>
        </p:txBody>
      </p:sp>
      <p:sp>
        <p:nvSpPr>
          <p:cNvPr id="4" name="Footer Placeholder 3">
            <a:extLst>
              <a:ext uri="{FF2B5EF4-FFF2-40B4-BE49-F238E27FC236}">
                <a16:creationId xmlns:a16="http://schemas.microsoft.com/office/drawing/2014/main" id="{9DDF3F20-06B6-45F6-ACF6-2951F457D11F}"/>
              </a:ext>
            </a:extLst>
          </p:cNvPr>
          <p:cNvSpPr>
            <a:spLocks noGrp="1"/>
          </p:cNvSpPr>
          <p:nvPr>
            <p:ph type="ftr" sz="quarter" idx="10"/>
          </p:nvPr>
        </p:nvSpPr>
        <p:spPr/>
        <p:txBody>
          <a:bodyPr/>
          <a:lstStyle/>
          <a:p>
            <a:pPr>
              <a:defRPr/>
            </a:pPr>
            <a:r>
              <a:rPr lang="en-US"/>
              <a:t> </a:t>
            </a:r>
          </a:p>
        </p:txBody>
      </p:sp>
      <p:sp>
        <p:nvSpPr>
          <p:cNvPr id="117764" name="Slide Number Placeholder 4">
            <a:extLst>
              <a:ext uri="{FF2B5EF4-FFF2-40B4-BE49-F238E27FC236}">
                <a16:creationId xmlns:a16="http://schemas.microsoft.com/office/drawing/2014/main" id="{538F4241-EB10-F4E2-E400-4CBFD72BAB43}"/>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0510BFB8-C645-E74E-B327-388FB5BEE724}" type="slidenum">
              <a:rPr lang="en-US" altLang="en-US" sz="1200" smtClean="0">
                <a:latin typeface="Verdana" panose="020B0604030504040204" pitchFamily="34" charset="0"/>
              </a:rPr>
              <a:pPr>
                <a:spcBef>
                  <a:spcPct val="0"/>
                </a:spcBef>
                <a:buFontTx/>
                <a:buNone/>
              </a:pPr>
              <a:t>53</a:t>
            </a:fld>
            <a:endParaRPr lang="en-US" altLang="en-US" sz="1200">
              <a:latin typeface="Verdana" panose="020B0604030504040204" pitchFamily="34"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Title 1">
            <a:extLst>
              <a:ext uri="{FF2B5EF4-FFF2-40B4-BE49-F238E27FC236}">
                <a16:creationId xmlns:a16="http://schemas.microsoft.com/office/drawing/2014/main" id="{3DA6D297-572E-B4CB-5CFB-DCFDC0BCD8A0}"/>
              </a:ext>
            </a:extLst>
          </p:cNvPr>
          <p:cNvSpPr>
            <a:spLocks noGrp="1" noChangeArrowheads="1"/>
          </p:cNvSpPr>
          <p:nvPr>
            <p:ph type="title"/>
          </p:nvPr>
        </p:nvSpPr>
        <p:spPr/>
        <p:txBody>
          <a:bodyPr/>
          <a:lstStyle/>
          <a:p>
            <a:r>
              <a:rPr lang="en-US" altLang="en-US" sz="3400">
                <a:solidFill>
                  <a:srgbClr val="C00000"/>
                </a:solidFill>
              </a:rPr>
              <a:t>Now: Canons of interpretation</a:t>
            </a:r>
          </a:p>
        </p:txBody>
      </p:sp>
      <p:sp>
        <p:nvSpPr>
          <p:cNvPr id="119810" name="Content Placeholder 2">
            <a:extLst>
              <a:ext uri="{FF2B5EF4-FFF2-40B4-BE49-F238E27FC236}">
                <a16:creationId xmlns:a16="http://schemas.microsoft.com/office/drawing/2014/main" id="{17F2CFE0-6805-FC97-4C80-A61BB4739810}"/>
              </a:ext>
            </a:extLst>
          </p:cNvPr>
          <p:cNvSpPr>
            <a:spLocks noGrp="1" noChangeArrowheads="1"/>
          </p:cNvSpPr>
          <p:nvPr>
            <p:ph idx="1"/>
          </p:nvPr>
        </p:nvSpPr>
        <p:spPr/>
        <p:txBody>
          <a:bodyPr/>
          <a:lstStyle/>
          <a:p>
            <a:endParaRPr lang="en-US" altLang="en-US"/>
          </a:p>
          <a:p>
            <a:r>
              <a:rPr lang="en-US" altLang="en-US"/>
              <a:t>The pecking order</a:t>
            </a:r>
          </a:p>
          <a:p>
            <a:pPr lvl="1"/>
            <a:r>
              <a:rPr lang="en-US" altLang="en-US"/>
              <a:t>Express Terms</a:t>
            </a:r>
          </a:p>
          <a:p>
            <a:pPr lvl="1"/>
            <a:r>
              <a:rPr lang="en-US" altLang="en-US"/>
              <a:t>Course of performance</a:t>
            </a:r>
          </a:p>
          <a:p>
            <a:pPr lvl="1"/>
            <a:r>
              <a:rPr lang="en-US" altLang="en-US">
                <a:solidFill>
                  <a:schemeClr val="tx2"/>
                </a:solidFill>
              </a:rPr>
              <a:t>Course of dealing</a:t>
            </a:r>
          </a:p>
          <a:p>
            <a:pPr lvl="1"/>
            <a:r>
              <a:rPr lang="en-US" altLang="en-US">
                <a:solidFill>
                  <a:schemeClr val="tx2"/>
                </a:solidFill>
              </a:rPr>
              <a:t>Trade Usage</a:t>
            </a:r>
          </a:p>
        </p:txBody>
      </p:sp>
      <p:sp>
        <p:nvSpPr>
          <p:cNvPr id="119811" name="Rectangle 8">
            <a:extLst>
              <a:ext uri="{FF2B5EF4-FFF2-40B4-BE49-F238E27FC236}">
                <a16:creationId xmlns:a16="http://schemas.microsoft.com/office/drawing/2014/main" id="{D0D528E6-5EAC-CCAF-3346-16AF9BB30F8E}"/>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BD52A497-C2AA-024F-900D-169ACCC7B955}" type="slidenum">
              <a:rPr lang="en-US" altLang="en-US" sz="1200" smtClean="0">
                <a:latin typeface="Verdana" panose="020B0604030504040204" pitchFamily="34" charset="0"/>
              </a:rPr>
              <a:pPr>
                <a:spcBef>
                  <a:spcPct val="0"/>
                </a:spcBef>
                <a:buFontTx/>
                <a:buNone/>
              </a:pPr>
              <a:t>54</a:t>
            </a:fld>
            <a:endParaRPr lang="en-US" altLang="en-US" sz="1200">
              <a:latin typeface="Verdana" panose="020B0604030504040204" pitchFamily="34" charset="0"/>
            </a:endParaRPr>
          </a:p>
        </p:txBody>
      </p:sp>
      <p:sp>
        <p:nvSpPr>
          <p:cNvPr id="119812" name="Slide Number Placeholder 3">
            <a:extLst>
              <a:ext uri="{FF2B5EF4-FFF2-40B4-BE49-F238E27FC236}">
                <a16:creationId xmlns:a16="http://schemas.microsoft.com/office/drawing/2014/main" id="{F0DC393B-E9C3-C89C-6DE7-B42CA30AA01F}"/>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B1B782AE-4843-1F4E-B7FA-D77AAFD304EB}" type="slidenum">
              <a:rPr lang="en-US" altLang="en-US" sz="1200">
                <a:latin typeface="Verdana" panose="020B0604030504040204" pitchFamily="34" charset="0"/>
              </a:rPr>
              <a:pPr algn="r" eaLnBrk="1" hangingPunct="1">
                <a:spcBef>
                  <a:spcPct val="0"/>
                </a:spcBef>
                <a:buFontTx/>
                <a:buNone/>
              </a:pPr>
              <a:t>54</a:t>
            </a:fld>
            <a:endParaRPr lang="en-US" altLang="en-US" sz="1200">
              <a:latin typeface="Verdana" panose="020B0604030504040204" pitchFamily="34"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Title 1">
            <a:extLst>
              <a:ext uri="{FF2B5EF4-FFF2-40B4-BE49-F238E27FC236}">
                <a16:creationId xmlns:a16="http://schemas.microsoft.com/office/drawing/2014/main" id="{A4ACEE6A-F652-0CBF-4CC6-6BB0346989B8}"/>
              </a:ext>
            </a:extLst>
          </p:cNvPr>
          <p:cNvSpPr>
            <a:spLocks noGrp="1" noChangeArrowheads="1"/>
          </p:cNvSpPr>
          <p:nvPr>
            <p:ph type="title"/>
          </p:nvPr>
        </p:nvSpPr>
        <p:spPr/>
        <p:txBody>
          <a:bodyPr/>
          <a:lstStyle/>
          <a:p>
            <a:r>
              <a:rPr lang="en-US" altLang="en-US" sz="3400">
                <a:solidFill>
                  <a:schemeClr val="tx1"/>
                </a:solidFill>
              </a:rPr>
              <a:t>Express Terms</a:t>
            </a:r>
          </a:p>
        </p:txBody>
      </p:sp>
      <p:sp>
        <p:nvSpPr>
          <p:cNvPr id="121858" name="Content Placeholder 2">
            <a:extLst>
              <a:ext uri="{FF2B5EF4-FFF2-40B4-BE49-F238E27FC236}">
                <a16:creationId xmlns:a16="http://schemas.microsoft.com/office/drawing/2014/main" id="{C38AC06E-252D-680F-3895-E38A82E5301D}"/>
              </a:ext>
            </a:extLst>
          </p:cNvPr>
          <p:cNvSpPr>
            <a:spLocks noGrp="1" noChangeArrowheads="1"/>
          </p:cNvSpPr>
          <p:nvPr>
            <p:ph idx="1"/>
          </p:nvPr>
        </p:nvSpPr>
        <p:spPr/>
        <p:txBody>
          <a:bodyPr/>
          <a:lstStyle/>
          <a:p>
            <a:endParaRPr lang="en-US" altLang="en-US"/>
          </a:p>
          <a:p>
            <a:r>
              <a:rPr lang="en-US" altLang="en-US"/>
              <a:t>Restatement § 203(d)</a:t>
            </a:r>
          </a:p>
          <a:p>
            <a:pPr lvl="1"/>
            <a:r>
              <a:rPr lang="en-US" altLang="en-US">
                <a:solidFill>
                  <a:srgbClr val="CC0000"/>
                </a:solidFill>
              </a:rPr>
              <a:t>Give greater weight to specifically negotiated over standard terms</a:t>
            </a:r>
          </a:p>
        </p:txBody>
      </p:sp>
      <p:sp>
        <p:nvSpPr>
          <p:cNvPr id="121859" name="Rectangle 8">
            <a:extLst>
              <a:ext uri="{FF2B5EF4-FFF2-40B4-BE49-F238E27FC236}">
                <a16:creationId xmlns:a16="http://schemas.microsoft.com/office/drawing/2014/main" id="{A9B480F4-812A-C30D-8564-8B2A6FF8D618}"/>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6952010E-E6DD-DB41-A9F9-012710238A1D}" type="slidenum">
              <a:rPr lang="en-US" altLang="en-US" sz="1200" smtClean="0">
                <a:latin typeface="Verdana" panose="020B0604030504040204" pitchFamily="34" charset="0"/>
              </a:rPr>
              <a:pPr>
                <a:spcBef>
                  <a:spcPct val="0"/>
                </a:spcBef>
                <a:buFontTx/>
                <a:buNone/>
              </a:pPr>
              <a:t>55</a:t>
            </a:fld>
            <a:endParaRPr lang="en-US" altLang="en-US" sz="1200">
              <a:latin typeface="Verdana" panose="020B0604030504040204" pitchFamily="34" charset="0"/>
            </a:endParaRPr>
          </a:p>
        </p:txBody>
      </p:sp>
      <p:sp>
        <p:nvSpPr>
          <p:cNvPr id="121860" name="Slide Number Placeholder 3">
            <a:extLst>
              <a:ext uri="{FF2B5EF4-FFF2-40B4-BE49-F238E27FC236}">
                <a16:creationId xmlns:a16="http://schemas.microsoft.com/office/drawing/2014/main" id="{17419C1C-0905-4F49-32AE-600E50A5C970}"/>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F8B82CD0-07F2-494C-85EC-DCD948025832}" type="slidenum">
              <a:rPr lang="en-US" altLang="en-US" sz="1200">
                <a:latin typeface="Verdana" panose="020B0604030504040204" pitchFamily="34" charset="0"/>
              </a:rPr>
              <a:pPr algn="r" eaLnBrk="1" hangingPunct="1">
                <a:spcBef>
                  <a:spcPct val="0"/>
                </a:spcBef>
                <a:buFontTx/>
                <a:buNone/>
              </a:pPr>
              <a:t>55</a:t>
            </a:fld>
            <a:endParaRPr lang="en-US" altLang="en-US" sz="1200">
              <a:latin typeface="Verdana" panose="020B0604030504040204" pitchFamily="34"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Title 1">
            <a:extLst>
              <a:ext uri="{FF2B5EF4-FFF2-40B4-BE49-F238E27FC236}">
                <a16:creationId xmlns:a16="http://schemas.microsoft.com/office/drawing/2014/main" id="{61179FF0-FB02-9232-A087-280EFD06142D}"/>
              </a:ext>
            </a:extLst>
          </p:cNvPr>
          <p:cNvSpPr>
            <a:spLocks noGrp="1" noChangeArrowheads="1"/>
          </p:cNvSpPr>
          <p:nvPr>
            <p:ph type="title"/>
          </p:nvPr>
        </p:nvSpPr>
        <p:spPr/>
        <p:txBody>
          <a:bodyPr/>
          <a:lstStyle/>
          <a:p>
            <a:r>
              <a:rPr lang="en-US" altLang="en-US" sz="3400"/>
              <a:t>Express Terms</a:t>
            </a:r>
          </a:p>
        </p:txBody>
      </p:sp>
      <p:sp>
        <p:nvSpPr>
          <p:cNvPr id="123906" name="Content Placeholder 2">
            <a:extLst>
              <a:ext uri="{FF2B5EF4-FFF2-40B4-BE49-F238E27FC236}">
                <a16:creationId xmlns:a16="http://schemas.microsoft.com/office/drawing/2014/main" id="{11A969A1-C259-815C-B3DE-976AD7BD3D97}"/>
              </a:ext>
            </a:extLst>
          </p:cNvPr>
          <p:cNvSpPr>
            <a:spLocks noGrp="1" noChangeArrowheads="1"/>
          </p:cNvSpPr>
          <p:nvPr>
            <p:ph idx="1"/>
          </p:nvPr>
        </p:nvSpPr>
        <p:spPr/>
        <p:txBody>
          <a:bodyPr/>
          <a:lstStyle/>
          <a:p>
            <a:endParaRPr lang="en-US" altLang="en-US"/>
          </a:p>
          <a:p>
            <a:r>
              <a:rPr lang="en-US" altLang="en-US">
                <a:solidFill>
                  <a:srgbClr val="000000"/>
                </a:solidFill>
              </a:rPr>
              <a:t>Restatement § 203(c)</a:t>
            </a:r>
          </a:p>
          <a:p>
            <a:pPr lvl="1"/>
            <a:r>
              <a:rPr lang="en-US" altLang="en-US"/>
              <a:t>Prefer specific terms over general terms</a:t>
            </a:r>
          </a:p>
          <a:p>
            <a:pPr lvl="2"/>
            <a:r>
              <a:rPr lang="en-US" altLang="en-US">
                <a:solidFill>
                  <a:srgbClr val="C00000"/>
                </a:solidFill>
              </a:rPr>
              <a:t>Inclusio unius est exclusio alterius</a:t>
            </a:r>
          </a:p>
          <a:p>
            <a:pPr lvl="3"/>
            <a:r>
              <a:rPr lang="en-US" altLang="en-US">
                <a:solidFill>
                  <a:srgbClr val="000000"/>
                </a:solidFill>
              </a:rPr>
              <a:t>I have bargained for tuna, salmon, pike “and other fish”</a:t>
            </a:r>
          </a:p>
        </p:txBody>
      </p:sp>
      <p:sp>
        <p:nvSpPr>
          <p:cNvPr id="123907" name="Rectangle 8">
            <a:extLst>
              <a:ext uri="{FF2B5EF4-FFF2-40B4-BE49-F238E27FC236}">
                <a16:creationId xmlns:a16="http://schemas.microsoft.com/office/drawing/2014/main" id="{109E0782-FC50-CA5C-55E2-A7F94AB14471}"/>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A01693A3-A927-DA44-BEAF-64EE29B73463}" type="slidenum">
              <a:rPr lang="en-US" altLang="en-US" sz="1200" smtClean="0">
                <a:latin typeface="Verdana" panose="020B0604030504040204" pitchFamily="34" charset="0"/>
              </a:rPr>
              <a:pPr>
                <a:spcBef>
                  <a:spcPct val="0"/>
                </a:spcBef>
                <a:buFontTx/>
                <a:buNone/>
              </a:pPr>
              <a:t>56</a:t>
            </a:fld>
            <a:endParaRPr lang="en-US" altLang="en-US" sz="1200">
              <a:latin typeface="Verdana" panose="020B0604030504040204" pitchFamily="34" charset="0"/>
            </a:endParaRPr>
          </a:p>
        </p:txBody>
      </p:sp>
      <p:sp>
        <p:nvSpPr>
          <p:cNvPr id="123908" name="Slide Number Placeholder 3">
            <a:extLst>
              <a:ext uri="{FF2B5EF4-FFF2-40B4-BE49-F238E27FC236}">
                <a16:creationId xmlns:a16="http://schemas.microsoft.com/office/drawing/2014/main" id="{B25F4491-D3DC-8DC7-B79A-159F5C44D3CE}"/>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93F19813-FC53-C54F-B3FE-44D225E51489}" type="slidenum">
              <a:rPr lang="en-US" altLang="en-US" sz="1200">
                <a:latin typeface="Verdana" panose="020B0604030504040204" pitchFamily="34" charset="0"/>
              </a:rPr>
              <a:pPr algn="r" eaLnBrk="1" hangingPunct="1">
                <a:spcBef>
                  <a:spcPct val="0"/>
                </a:spcBef>
                <a:buFontTx/>
                <a:buNone/>
              </a:pPr>
              <a:t>56</a:t>
            </a:fld>
            <a:endParaRPr lang="en-US" altLang="en-US" sz="1200">
              <a:latin typeface="Verdana" panose="020B0604030504040204" pitchFamily="34"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29" name="Title 1">
            <a:extLst>
              <a:ext uri="{FF2B5EF4-FFF2-40B4-BE49-F238E27FC236}">
                <a16:creationId xmlns:a16="http://schemas.microsoft.com/office/drawing/2014/main" id="{BE1CA0A7-0FD0-C22A-0CF1-5D0C8C6B5F58}"/>
              </a:ext>
            </a:extLst>
          </p:cNvPr>
          <p:cNvSpPr>
            <a:spLocks noGrp="1" noChangeArrowheads="1"/>
          </p:cNvSpPr>
          <p:nvPr>
            <p:ph type="title"/>
          </p:nvPr>
        </p:nvSpPr>
        <p:spPr/>
        <p:txBody>
          <a:bodyPr/>
          <a:lstStyle/>
          <a:p>
            <a:r>
              <a:rPr lang="en-US" altLang="en-US" sz="3400"/>
              <a:t>Express Terms</a:t>
            </a:r>
          </a:p>
        </p:txBody>
      </p:sp>
      <p:sp>
        <p:nvSpPr>
          <p:cNvPr id="201730" name="Content Placeholder 2">
            <a:extLst>
              <a:ext uri="{FF2B5EF4-FFF2-40B4-BE49-F238E27FC236}">
                <a16:creationId xmlns:a16="http://schemas.microsoft.com/office/drawing/2014/main" id="{23B8951C-FDA0-F63F-F248-A76C15146DD7}"/>
              </a:ext>
            </a:extLst>
          </p:cNvPr>
          <p:cNvSpPr>
            <a:spLocks noGrp="1" noChangeArrowheads="1"/>
          </p:cNvSpPr>
          <p:nvPr>
            <p:ph idx="1"/>
          </p:nvPr>
        </p:nvSpPr>
        <p:spPr/>
        <p:txBody>
          <a:bodyPr/>
          <a:lstStyle/>
          <a:p>
            <a:endParaRPr lang="en-US" altLang="en-US"/>
          </a:p>
          <a:p>
            <a:r>
              <a:rPr lang="en-US" altLang="en-US">
                <a:solidFill>
                  <a:srgbClr val="000000"/>
                </a:solidFill>
              </a:rPr>
              <a:t>Restatement § 203(c)</a:t>
            </a:r>
          </a:p>
          <a:p>
            <a:pPr lvl="1"/>
            <a:r>
              <a:rPr lang="en-US" altLang="en-US"/>
              <a:t>Prefer specific terms over general terms</a:t>
            </a:r>
          </a:p>
          <a:p>
            <a:pPr lvl="2"/>
            <a:r>
              <a:rPr lang="en-US" altLang="en-US"/>
              <a:t>Inclusio unius est exclusio alterius</a:t>
            </a:r>
          </a:p>
          <a:p>
            <a:pPr lvl="3"/>
            <a:r>
              <a:rPr lang="en-US" altLang="en-US">
                <a:solidFill>
                  <a:srgbClr val="000000"/>
                </a:solidFill>
              </a:rPr>
              <a:t>I have bargained for tuna, salmon, pike “and other fish”</a:t>
            </a:r>
          </a:p>
          <a:p>
            <a:pPr lvl="3"/>
            <a:r>
              <a:rPr lang="en-US" altLang="en-US">
                <a:solidFill>
                  <a:srgbClr val="C00000"/>
                </a:solidFill>
              </a:rPr>
              <a:t>Does this include whales?</a:t>
            </a:r>
          </a:p>
        </p:txBody>
      </p:sp>
      <p:sp>
        <p:nvSpPr>
          <p:cNvPr id="201731" name="Rectangle 8">
            <a:extLst>
              <a:ext uri="{FF2B5EF4-FFF2-40B4-BE49-F238E27FC236}">
                <a16:creationId xmlns:a16="http://schemas.microsoft.com/office/drawing/2014/main" id="{B89E7560-D32D-53E9-3B98-3753BE8F0AA2}"/>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412F1AF4-60AA-BB4D-8B0F-92E1B95D36C9}" type="slidenum">
              <a:rPr lang="en-US" altLang="en-US" sz="1200" smtClean="0">
                <a:latin typeface="Verdana" panose="020B0604030504040204" pitchFamily="34" charset="0"/>
              </a:rPr>
              <a:pPr>
                <a:spcBef>
                  <a:spcPct val="0"/>
                </a:spcBef>
                <a:buFontTx/>
                <a:buNone/>
              </a:pPr>
              <a:t>57</a:t>
            </a:fld>
            <a:endParaRPr lang="en-US" altLang="en-US" sz="1200">
              <a:latin typeface="Verdana" panose="020B0604030504040204" pitchFamily="34" charset="0"/>
            </a:endParaRPr>
          </a:p>
        </p:txBody>
      </p:sp>
      <p:sp>
        <p:nvSpPr>
          <p:cNvPr id="201732" name="Slide Number Placeholder 3">
            <a:extLst>
              <a:ext uri="{FF2B5EF4-FFF2-40B4-BE49-F238E27FC236}">
                <a16:creationId xmlns:a16="http://schemas.microsoft.com/office/drawing/2014/main" id="{42F18D93-6A76-1D02-D86C-5A44C17C71A3}"/>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E8B74DCB-D63B-8043-B961-27BE0307D993}" type="slidenum">
              <a:rPr lang="en-US" altLang="en-US" sz="1200">
                <a:latin typeface="Verdana" panose="020B0604030504040204" pitchFamily="34" charset="0"/>
              </a:rPr>
              <a:pPr algn="r" eaLnBrk="1" hangingPunct="1">
                <a:spcBef>
                  <a:spcPct val="0"/>
                </a:spcBef>
                <a:buFontTx/>
                <a:buNone/>
              </a:pPr>
              <a:t>57</a:t>
            </a:fld>
            <a:endParaRPr lang="en-US" altLang="en-US" sz="1200">
              <a:latin typeface="Verdana" panose="020B0604030504040204" pitchFamily="34"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Title 1">
            <a:extLst>
              <a:ext uri="{FF2B5EF4-FFF2-40B4-BE49-F238E27FC236}">
                <a16:creationId xmlns:a16="http://schemas.microsoft.com/office/drawing/2014/main" id="{BDCAF2EB-3FB9-EE5F-5235-F918350BDB04}"/>
              </a:ext>
            </a:extLst>
          </p:cNvPr>
          <p:cNvSpPr>
            <a:spLocks noGrp="1" noChangeArrowheads="1"/>
          </p:cNvSpPr>
          <p:nvPr>
            <p:ph type="title"/>
          </p:nvPr>
        </p:nvSpPr>
        <p:spPr/>
        <p:txBody>
          <a:bodyPr/>
          <a:lstStyle/>
          <a:p>
            <a:r>
              <a:rPr lang="en-US" altLang="en-US" sz="3400"/>
              <a:t>Express Terms</a:t>
            </a:r>
          </a:p>
        </p:txBody>
      </p:sp>
      <p:sp>
        <p:nvSpPr>
          <p:cNvPr id="125954" name="Content Placeholder 2">
            <a:extLst>
              <a:ext uri="{FF2B5EF4-FFF2-40B4-BE49-F238E27FC236}">
                <a16:creationId xmlns:a16="http://schemas.microsoft.com/office/drawing/2014/main" id="{7E757511-6BC6-25BF-5B42-7F612C531FC1}"/>
              </a:ext>
            </a:extLst>
          </p:cNvPr>
          <p:cNvSpPr>
            <a:spLocks noGrp="1" noChangeArrowheads="1"/>
          </p:cNvSpPr>
          <p:nvPr>
            <p:ph idx="1"/>
          </p:nvPr>
        </p:nvSpPr>
        <p:spPr/>
        <p:txBody>
          <a:bodyPr/>
          <a:lstStyle/>
          <a:p>
            <a:endParaRPr lang="en-US" altLang="en-US"/>
          </a:p>
          <a:p>
            <a:r>
              <a:rPr lang="en-US" altLang="en-US">
                <a:solidFill>
                  <a:srgbClr val="000000"/>
                </a:solidFill>
              </a:rPr>
              <a:t>Restatement § 203(c)</a:t>
            </a:r>
          </a:p>
          <a:p>
            <a:pPr lvl="1"/>
            <a:r>
              <a:rPr lang="en-US" altLang="en-US"/>
              <a:t>Prefer specific terms over general terms</a:t>
            </a:r>
          </a:p>
          <a:p>
            <a:pPr lvl="2"/>
            <a:r>
              <a:rPr lang="en-US" altLang="en-US"/>
              <a:t>Inclusio unius est exclusio alterius</a:t>
            </a:r>
          </a:p>
          <a:p>
            <a:pPr lvl="3"/>
            <a:r>
              <a:rPr lang="en-US" altLang="en-US">
                <a:solidFill>
                  <a:srgbClr val="000000"/>
                </a:solidFill>
              </a:rPr>
              <a:t>I have bargained for tuna, salmon, pike “and other fish”</a:t>
            </a:r>
          </a:p>
          <a:p>
            <a:pPr lvl="3"/>
            <a:r>
              <a:rPr lang="en-US" altLang="en-US"/>
              <a:t>Does this include whales?</a:t>
            </a:r>
          </a:p>
          <a:p>
            <a:pPr lvl="3"/>
            <a:r>
              <a:rPr lang="en-US" altLang="en-US">
                <a:solidFill>
                  <a:srgbClr val="C00000"/>
                </a:solidFill>
              </a:rPr>
              <a:t>What if I add “without limiting the generality of the foregoing”</a:t>
            </a:r>
          </a:p>
        </p:txBody>
      </p:sp>
      <p:sp>
        <p:nvSpPr>
          <p:cNvPr id="125955" name="Rectangle 8">
            <a:extLst>
              <a:ext uri="{FF2B5EF4-FFF2-40B4-BE49-F238E27FC236}">
                <a16:creationId xmlns:a16="http://schemas.microsoft.com/office/drawing/2014/main" id="{9340801C-CB39-F610-DB57-8A22A3E13D0C}"/>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0166335F-294D-304E-9D38-EC8BB1D29BF5}" type="slidenum">
              <a:rPr lang="en-US" altLang="en-US" sz="1200" smtClean="0">
                <a:latin typeface="Verdana" panose="020B0604030504040204" pitchFamily="34" charset="0"/>
              </a:rPr>
              <a:pPr>
                <a:spcBef>
                  <a:spcPct val="0"/>
                </a:spcBef>
                <a:buFontTx/>
                <a:buNone/>
              </a:pPr>
              <a:t>58</a:t>
            </a:fld>
            <a:endParaRPr lang="en-US" altLang="en-US" sz="1200">
              <a:latin typeface="Verdana" panose="020B0604030504040204" pitchFamily="34" charset="0"/>
            </a:endParaRPr>
          </a:p>
        </p:txBody>
      </p:sp>
      <p:sp>
        <p:nvSpPr>
          <p:cNvPr id="125956" name="Slide Number Placeholder 3">
            <a:extLst>
              <a:ext uri="{FF2B5EF4-FFF2-40B4-BE49-F238E27FC236}">
                <a16:creationId xmlns:a16="http://schemas.microsoft.com/office/drawing/2014/main" id="{3583B373-7DD1-F7F5-3728-654263ED3378}"/>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D791DBD4-8EA0-F049-9931-D96CDEF69806}" type="slidenum">
              <a:rPr lang="en-US" altLang="en-US" sz="1200">
                <a:latin typeface="Verdana" panose="020B0604030504040204" pitchFamily="34" charset="0"/>
              </a:rPr>
              <a:pPr algn="r" eaLnBrk="1" hangingPunct="1">
                <a:spcBef>
                  <a:spcPct val="0"/>
                </a:spcBef>
                <a:buFontTx/>
                <a:buNone/>
              </a:pPr>
              <a:t>58</a:t>
            </a:fld>
            <a:endParaRPr lang="en-US" altLang="en-US" sz="1200">
              <a:latin typeface="Verdana" panose="020B0604030504040204" pitchFamily="34"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Title 1">
            <a:extLst>
              <a:ext uri="{FF2B5EF4-FFF2-40B4-BE49-F238E27FC236}">
                <a16:creationId xmlns:a16="http://schemas.microsoft.com/office/drawing/2014/main" id="{86995457-6802-4FE6-EA51-A27301542D90}"/>
              </a:ext>
            </a:extLst>
          </p:cNvPr>
          <p:cNvSpPr>
            <a:spLocks noGrp="1" noChangeArrowheads="1"/>
          </p:cNvSpPr>
          <p:nvPr>
            <p:ph type="title"/>
          </p:nvPr>
        </p:nvSpPr>
        <p:spPr>
          <a:xfrm>
            <a:off x="0" y="304800"/>
            <a:ext cx="9144000" cy="1143000"/>
          </a:xfrm>
        </p:spPr>
        <p:txBody>
          <a:bodyPr/>
          <a:lstStyle/>
          <a:p>
            <a:r>
              <a:rPr lang="en-US" altLang="en-US" sz="3400"/>
              <a:t>Canons of interpretation</a:t>
            </a:r>
          </a:p>
        </p:txBody>
      </p:sp>
      <p:sp>
        <p:nvSpPr>
          <p:cNvPr id="128002" name="Content Placeholder 2">
            <a:extLst>
              <a:ext uri="{FF2B5EF4-FFF2-40B4-BE49-F238E27FC236}">
                <a16:creationId xmlns:a16="http://schemas.microsoft.com/office/drawing/2014/main" id="{CE6AEC0D-4DA1-BDBA-9F44-D69897184598}"/>
              </a:ext>
            </a:extLst>
          </p:cNvPr>
          <p:cNvSpPr>
            <a:spLocks noGrp="1" noChangeArrowheads="1"/>
          </p:cNvSpPr>
          <p:nvPr>
            <p:ph idx="1"/>
          </p:nvPr>
        </p:nvSpPr>
        <p:spPr/>
        <p:txBody>
          <a:bodyPr/>
          <a:lstStyle/>
          <a:p>
            <a:endParaRPr lang="en-US" altLang="en-US"/>
          </a:p>
          <a:p>
            <a:r>
              <a:rPr lang="en-US" altLang="en-US"/>
              <a:t>Restatement § 203(b)</a:t>
            </a:r>
          </a:p>
          <a:p>
            <a:pPr lvl="1"/>
            <a:r>
              <a:rPr lang="en-US" altLang="en-US"/>
              <a:t>Express terms &gt; course of performance, course of dealing, trade usage</a:t>
            </a:r>
          </a:p>
          <a:p>
            <a:pPr lvl="1"/>
            <a:r>
              <a:rPr lang="en-US" altLang="en-US"/>
              <a:t>Course of performance &gt; course of dealing, trade usage </a:t>
            </a:r>
          </a:p>
          <a:p>
            <a:pPr lvl="1"/>
            <a:r>
              <a:rPr lang="en-US" altLang="en-US"/>
              <a:t>Course of dealing &gt; trade usage</a:t>
            </a:r>
          </a:p>
        </p:txBody>
      </p:sp>
      <p:sp>
        <p:nvSpPr>
          <p:cNvPr id="128003" name="Rectangle 8">
            <a:extLst>
              <a:ext uri="{FF2B5EF4-FFF2-40B4-BE49-F238E27FC236}">
                <a16:creationId xmlns:a16="http://schemas.microsoft.com/office/drawing/2014/main" id="{15FBA183-48EB-05A3-3715-954D986BA997}"/>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1224B3F0-0732-444F-B808-23CFB0005B0B}" type="slidenum">
              <a:rPr lang="en-US" altLang="en-US" sz="1200" smtClean="0">
                <a:latin typeface="Verdana" panose="020B0604030504040204" pitchFamily="34" charset="0"/>
              </a:rPr>
              <a:pPr>
                <a:spcBef>
                  <a:spcPct val="0"/>
                </a:spcBef>
                <a:buFontTx/>
                <a:buNone/>
              </a:pPr>
              <a:t>59</a:t>
            </a:fld>
            <a:endParaRPr lang="en-US" altLang="en-US" sz="1200">
              <a:latin typeface="Verdana" panose="020B0604030504040204" pitchFamily="34" charset="0"/>
            </a:endParaRPr>
          </a:p>
        </p:txBody>
      </p:sp>
      <p:sp>
        <p:nvSpPr>
          <p:cNvPr id="128004" name="Slide Number Placeholder 3">
            <a:extLst>
              <a:ext uri="{FF2B5EF4-FFF2-40B4-BE49-F238E27FC236}">
                <a16:creationId xmlns:a16="http://schemas.microsoft.com/office/drawing/2014/main" id="{337DEEC2-9758-C1D2-6463-5EAB9F0F91F0}"/>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8ADF51D1-7C04-164B-BD78-6C5DE8CAD035}" type="slidenum">
              <a:rPr lang="en-US" altLang="en-US" sz="1200">
                <a:latin typeface="Verdana" panose="020B0604030504040204" pitchFamily="34" charset="0"/>
              </a:rPr>
              <a:pPr algn="r" eaLnBrk="1" hangingPunct="1">
                <a:spcBef>
                  <a:spcPct val="0"/>
                </a:spcBef>
                <a:buFontTx/>
                <a:buNone/>
              </a:pPr>
              <a:t>59</a:t>
            </a:fld>
            <a:endParaRPr lang="en-US" altLang="en-US" sz="1200">
              <a:latin typeface="Verdana" panose="020B060403050404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a:extLst>
              <a:ext uri="{FF2B5EF4-FFF2-40B4-BE49-F238E27FC236}">
                <a16:creationId xmlns:a16="http://schemas.microsoft.com/office/drawing/2014/main" id="{7A34AD19-7EAE-8A6B-5C7E-748F328A1A13}"/>
              </a:ext>
            </a:extLst>
          </p:cNvPr>
          <p:cNvSpPr>
            <a:spLocks noGrp="1" noChangeArrowheads="1"/>
          </p:cNvSpPr>
          <p:nvPr>
            <p:ph type="title"/>
          </p:nvPr>
        </p:nvSpPr>
        <p:spPr/>
        <p:txBody>
          <a:bodyPr/>
          <a:lstStyle/>
          <a:p>
            <a:r>
              <a:rPr lang="en-US" altLang="en-US">
                <a:solidFill>
                  <a:schemeClr val="tx1"/>
                </a:solidFill>
              </a:rPr>
              <a:t>Textualism in New York</a:t>
            </a:r>
          </a:p>
        </p:txBody>
      </p:sp>
      <p:sp>
        <p:nvSpPr>
          <p:cNvPr id="22530" name="Content Placeholder 2">
            <a:extLst>
              <a:ext uri="{FF2B5EF4-FFF2-40B4-BE49-F238E27FC236}">
                <a16:creationId xmlns:a16="http://schemas.microsoft.com/office/drawing/2014/main" id="{5471AD0D-8F48-7070-6B77-F2697B041BC7}"/>
              </a:ext>
            </a:extLst>
          </p:cNvPr>
          <p:cNvSpPr>
            <a:spLocks noGrp="1" noChangeArrowheads="1"/>
          </p:cNvSpPr>
          <p:nvPr>
            <p:ph idx="1"/>
          </p:nvPr>
        </p:nvSpPr>
        <p:spPr/>
        <p:txBody>
          <a:bodyPr/>
          <a:lstStyle/>
          <a:p>
            <a:endParaRPr lang="en-US" altLang="en-US"/>
          </a:p>
          <a:p>
            <a:r>
              <a:rPr lang="en-US" altLang="en-US"/>
              <a:t>WWW v. Giancontieri at 569</a:t>
            </a:r>
          </a:p>
          <a:p>
            <a:pPr lvl="1"/>
            <a:r>
              <a:rPr lang="en-US" altLang="en-US"/>
              <a:t>What was the reason for clause 31?</a:t>
            </a:r>
          </a:p>
          <a:p>
            <a:pPr lvl="2"/>
            <a:r>
              <a:rPr lang="en-US" altLang="en-US">
                <a:solidFill>
                  <a:srgbClr val="C00000"/>
                </a:solidFill>
              </a:rPr>
              <a:t>Why might the buyer want to exercise the cancellation right?</a:t>
            </a:r>
          </a:p>
          <a:p>
            <a:pPr>
              <a:buFont typeface="Wingdings" pitchFamily="2" charset="2"/>
              <a:buNone/>
            </a:pPr>
            <a:endParaRPr lang="en-US" altLang="en-US"/>
          </a:p>
          <a:p>
            <a:endParaRPr lang="en-US" altLang="en-US">
              <a:solidFill>
                <a:schemeClr val="accent2"/>
              </a:solidFill>
            </a:endParaRPr>
          </a:p>
          <a:p>
            <a:pPr lvl="1"/>
            <a:endParaRPr lang="en-US" altLang="en-US"/>
          </a:p>
        </p:txBody>
      </p:sp>
      <p:sp>
        <p:nvSpPr>
          <p:cNvPr id="22531" name="Rectangle 8">
            <a:extLst>
              <a:ext uri="{FF2B5EF4-FFF2-40B4-BE49-F238E27FC236}">
                <a16:creationId xmlns:a16="http://schemas.microsoft.com/office/drawing/2014/main" id="{4D87B327-024E-F4C7-F726-1BAFE2DFBF4B}"/>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2D557BA2-C1F9-6244-A2E5-112CE297FF2F}" type="slidenum">
              <a:rPr lang="en-US" altLang="en-US" sz="1200" smtClean="0">
                <a:latin typeface="Verdana" panose="020B0604030504040204" pitchFamily="34" charset="0"/>
              </a:rPr>
              <a:pPr>
                <a:spcBef>
                  <a:spcPct val="0"/>
                </a:spcBef>
                <a:buFontTx/>
                <a:buNone/>
              </a:pPr>
              <a:t>6</a:t>
            </a:fld>
            <a:endParaRPr lang="en-US" altLang="en-US" sz="1200">
              <a:latin typeface="Verdana" panose="020B0604030504040204" pitchFamily="34" charset="0"/>
            </a:endParaRPr>
          </a:p>
        </p:txBody>
      </p:sp>
      <p:sp>
        <p:nvSpPr>
          <p:cNvPr id="22532" name="Slide Number Placeholder 3">
            <a:extLst>
              <a:ext uri="{FF2B5EF4-FFF2-40B4-BE49-F238E27FC236}">
                <a16:creationId xmlns:a16="http://schemas.microsoft.com/office/drawing/2014/main" id="{C7CC941B-E829-10C2-457E-94845B07E390}"/>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90866EC2-F6E6-2249-9F72-2EC82EC72BD9}" type="slidenum">
              <a:rPr lang="en-US" altLang="en-US" sz="1200">
                <a:latin typeface="Verdana" panose="020B0604030504040204" pitchFamily="34" charset="0"/>
              </a:rPr>
              <a:pPr algn="r" eaLnBrk="1" hangingPunct="1">
                <a:spcBef>
                  <a:spcPct val="0"/>
                </a:spcBef>
                <a:buFontTx/>
                <a:buNone/>
              </a:pPr>
              <a:t>6</a:t>
            </a:fld>
            <a:endParaRPr lang="en-US" altLang="en-US" sz="1200">
              <a:latin typeface="Verdana" panose="020B0604030504040204" pitchFamily="34"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8">
            <a:extLst>
              <a:ext uri="{FF2B5EF4-FFF2-40B4-BE49-F238E27FC236}">
                <a16:creationId xmlns:a16="http://schemas.microsoft.com/office/drawing/2014/main" id="{16BE92E1-BEA2-9033-F8EC-7D066E96DD74}"/>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8F39AAB4-03AB-5741-8022-A2DCEDFEB6E2}" type="slidenum">
              <a:rPr lang="en-US" altLang="en-US" sz="1200" smtClean="0">
                <a:latin typeface="Verdana" panose="020B0604030504040204" pitchFamily="34" charset="0"/>
              </a:rPr>
              <a:pPr>
                <a:spcBef>
                  <a:spcPct val="0"/>
                </a:spcBef>
                <a:buFontTx/>
                <a:buNone/>
              </a:pPr>
              <a:t>60</a:t>
            </a:fld>
            <a:endParaRPr lang="en-US" altLang="en-US" sz="1200">
              <a:latin typeface="Verdana" panose="020B0604030504040204" pitchFamily="34" charset="0"/>
            </a:endParaRPr>
          </a:p>
        </p:txBody>
      </p:sp>
      <p:sp>
        <p:nvSpPr>
          <p:cNvPr id="130050" name="Title 1">
            <a:extLst>
              <a:ext uri="{FF2B5EF4-FFF2-40B4-BE49-F238E27FC236}">
                <a16:creationId xmlns:a16="http://schemas.microsoft.com/office/drawing/2014/main" id="{425A2F38-D4D1-DAB2-2098-924A5DBE6BEC}"/>
              </a:ext>
            </a:extLst>
          </p:cNvPr>
          <p:cNvSpPr>
            <a:spLocks noGrp="1" noChangeArrowheads="1"/>
          </p:cNvSpPr>
          <p:nvPr>
            <p:ph type="title" idx="4294967295"/>
          </p:nvPr>
        </p:nvSpPr>
        <p:spPr>
          <a:xfrm>
            <a:off x="685800" y="304800"/>
            <a:ext cx="8001000" cy="1216025"/>
          </a:xfrm>
        </p:spPr>
        <p:txBody>
          <a:bodyPr/>
          <a:lstStyle/>
          <a:p>
            <a:r>
              <a:rPr lang="en-US" altLang="en-US" sz="3400"/>
              <a:t>Course of dealing</a:t>
            </a:r>
          </a:p>
        </p:txBody>
      </p:sp>
      <p:sp>
        <p:nvSpPr>
          <p:cNvPr id="130051" name="Content Placeholder 2">
            <a:extLst>
              <a:ext uri="{FF2B5EF4-FFF2-40B4-BE49-F238E27FC236}">
                <a16:creationId xmlns:a16="http://schemas.microsoft.com/office/drawing/2014/main" id="{F1D3D031-1F01-2BA0-04B8-998CF2713E2A}"/>
              </a:ext>
            </a:extLst>
          </p:cNvPr>
          <p:cNvSpPr>
            <a:spLocks noGrp="1" noChangeArrowheads="1"/>
          </p:cNvSpPr>
          <p:nvPr>
            <p:ph idx="4294967295"/>
          </p:nvPr>
        </p:nvSpPr>
        <p:spPr>
          <a:xfrm>
            <a:off x="0" y="1752600"/>
            <a:ext cx="8001000" cy="4267200"/>
          </a:xfrm>
        </p:spPr>
        <p:txBody>
          <a:bodyPr/>
          <a:lstStyle/>
          <a:p>
            <a:r>
              <a:rPr lang="en-US" altLang="en-US"/>
              <a:t>Restatement § 203(b)</a:t>
            </a:r>
          </a:p>
          <a:p>
            <a:pPr lvl="1"/>
            <a:r>
              <a:rPr lang="en-US" altLang="en-US"/>
              <a:t>Express terms &gt; course of performance, course of dealing, trade usage</a:t>
            </a:r>
          </a:p>
          <a:p>
            <a:pPr lvl="1"/>
            <a:r>
              <a:rPr lang="en-US" altLang="en-US"/>
              <a:t>Course of performance &gt; course of dealing, trade usage </a:t>
            </a:r>
          </a:p>
          <a:p>
            <a:pPr lvl="1"/>
            <a:r>
              <a:rPr lang="en-US" altLang="en-US"/>
              <a:t>Course of dealing &gt; trade usage</a:t>
            </a:r>
          </a:p>
          <a:p>
            <a:endParaRPr lang="en-US" altLang="en-US"/>
          </a:p>
          <a:p>
            <a:r>
              <a:rPr lang="en-US" altLang="en-US">
                <a:solidFill>
                  <a:srgbClr val="C00000"/>
                </a:solidFill>
              </a:rPr>
              <a:t>Snyder p. 565: what was the course of dealing?</a:t>
            </a:r>
          </a:p>
        </p:txBody>
      </p:sp>
      <p:sp>
        <p:nvSpPr>
          <p:cNvPr id="130052" name="Slide Number Placeholder 3">
            <a:extLst>
              <a:ext uri="{FF2B5EF4-FFF2-40B4-BE49-F238E27FC236}">
                <a16:creationId xmlns:a16="http://schemas.microsoft.com/office/drawing/2014/main" id="{6D6660AA-E2C3-9FB1-FBBC-41013460C06F}"/>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03AA2015-85CD-BD47-89A6-019746C666BB}" type="slidenum">
              <a:rPr lang="en-US" altLang="en-US" sz="1200">
                <a:latin typeface="Verdana" panose="020B0604030504040204" pitchFamily="34" charset="0"/>
              </a:rPr>
              <a:pPr algn="r" eaLnBrk="1" hangingPunct="1">
                <a:spcBef>
                  <a:spcPct val="0"/>
                </a:spcBef>
                <a:buFontTx/>
                <a:buNone/>
              </a:pPr>
              <a:t>60</a:t>
            </a:fld>
            <a:endParaRPr lang="en-US" altLang="en-US" sz="1200">
              <a:latin typeface="Verdana" panose="020B0604030504040204" pitchFamily="34"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Rectangle 8">
            <a:extLst>
              <a:ext uri="{FF2B5EF4-FFF2-40B4-BE49-F238E27FC236}">
                <a16:creationId xmlns:a16="http://schemas.microsoft.com/office/drawing/2014/main" id="{D37A6C60-4A4E-EA0A-6331-CAC9EF8B638E}"/>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9B15723C-A802-0046-8D45-4F2EB96CDA9A}" type="slidenum">
              <a:rPr lang="en-US" altLang="en-US" sz="1200" smtClean="0">
                <a:latin typeface="Verdana" panose="020B0604030504040204" pitchFamily="34" charset="0"/>
              </a:rPr>
              <a:pPr>
                <a:spcBef>
                  <a:spcPct val="0"/>
                </a:spcBef>
                <a:buFontTx/>
                <a:buNone/>
              </a:pPr>
              <a:t>61</a:t>
            </a:fld>
            <a:endParaRPr lang="en-US" altLang="en-US" sz="1200">
              <a:latin typeface="Verdana" panose="020B0604030504040204" pitchFamily="34" charset="0"/>
            </a:endParaRPr>
          </a:p>
        </p:txBody>
      </p:sp>
      <p:sp>
        <p:nvSpPr>
          <p:cNvPr id="132098" name="Title 1">
            <a:extLst>
              <a:ext uri="{FF2B5EF4-FFF2-40B4-BE49-F238E27FC236}">
                <a16:creationId xmlns:a16="http://schemas.microsoft.com/office/drawing/2014/main" id="{49C6D643-307D-4CD1-93C7-C7A9998DE711}"/>
              </a:ext>
            </a:extLst>
          </p:cNvPr>
          <p:cNvSpPr>
            <a:spLocks noGrp="1" noChangeArrowheads="1"/>
          </p:cNvSpPr>
          <p:nvPr>
            <p:ph type="title" idx="4294967295"/>
          </p:nvPr>
        </p:nvSpPr>
        <p:spPr>
          <a:xfrm>
            <a:off x="571500" y="306388"/>
            <a:ext cx="8001000" cy="1216025"/>
          </a:xfrm>
        </p:spPr>
        <p:txBody>
          <a:bodyPr/>
          <a:lstStyle/>
          <a:p>
            <a:r>
              <a:rPr lang="en-US" altLang="en-US" sz="3400">
                <a:solidFill>
                  <a:srgbClr val="C00000"/>
                </a:solidFill>
              </a:rPr>
              <a:t>Trade customs</a:t>
            </a:r>
          </a:p>
        </p:txBody>
      </p:sp>
      <p:sp>
        <p:nvSpPr>
          <p:cNvPr id="132099" name="Content Placeholder 2">
            <a:extLst>
              <a:ext uri="{FF2B5EF4-FFF2-40B4-BE49-F238E27FC236}">
                <a16:creationId xmlns:a16="http://schemas.microsoft.com/office/drawing/2014/main" id="{46679507-452C-C35C-E113-5520CA9AB8AB}"/>
              </a:ext>
            </a:extLst>
          </p:cNvPr>
          <p:cNvSpPr>
            <a:spLocks noGrp="1" noChangeArrowheads="1"/>
          </p:cNvSpPr>
          <p:nvPr>
            <p:ph idx="4294967295"/>
          </p:nvPr>
        </p:nvSpPr>
        <p:spPr>
          <a:xfrm>
            <a:off x="685800" y="1555750"/>
            <a:ext cx="8001000" cy="4267200"/>
          </a:xfrm>
        </p:spPr>
        <p:txBody>
          <a:bodyPr/>
          <a:lstStyle/>
          <a:p>
            <a:r>
              <a:rPr lang="en-US" altLang="en-US"/>
              <a:t>Frigalment p. 585</a:t>
            </a:r>
          </a:p>
          <a:p>
            <a:pPr lvl="1"/>
            <a:r>
              <a:rPr lang="en-US" altLang="en-US"/>
              <a:t>What were the express terms?</a:t>
            </a:r>
          </a:p>
        </p:txBody>
      </p:sp>
      <p:sp>
        <p:nvSpPr>
          <p:cNvPr id="132100" name="Slide Number Placeholder 3">
            <a:extLst>
              <a:ext uri="{FF2B5EF4-FFF2-40B4-BE49-F238E27FC236}">
                <a16:creationId xmlns:a16="http://schemas.microsoft.com/office/drawing/2014/main" id="{46F5B3F6-6292-C08C-3DA8-064AE38A65E7}"/>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442A3629-36FF-174D-A787-0CD84BF32023}" type="slidenum">
              <a:rPr lang="en-US" altLang="en-US" sz="1200">
                <a:latin typeface="Verdana" panose="020B0604030504040204" pitchFamily="34" charset="0"/>
              </a:rPr>
              <a:pPr algn="r" eaLnBrk="1" hangingPunct="1">
                <a:spcBef>
                  <a:spcPct val="0"/>
                </a:spcBef>
                <a:buFontTx/>
                <a:buNone/>
              </a:pPr>
              <a:t>61</a:t>
            </a:fld>
            <a:endParaRPr lang="en-US" altLang="en-US" sz="1200">
              <a:latin typeface="Verdana" panose="020B0604030504040204" pitchFamily="34" charset="0"/>
            </a:endParaRPr>
          </a:p>
        </p:txBody>
      </p:sp>
      <p:pic>
        <p:nvPicPr>
          <p:cNvPr id="132101" name="Picture 5" descr="images">
            <a:extLst>
              <a:ext uri="{FF2B5EF4-FFF2-40B4-BE49-F238E27FC236}">
                <a16:creationId xmlns:a16="http://schemas.microsoft.com/office/drawing/2014/main" id="{E111D518-9922-24C4-DA35-4C437CC0A4A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86575" y="2574925"/>
            <a:ext cx="2257425" cy="428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Rectangle 8">
            <a:extLst>
              <a:ext uri="{FF2B5EF4-FFF2-40B4-BE49-F238E27FC236}">
                <a16:creationId xmlns:a16="http://schemas.microsoft.com/office/drawing/2014/main" id="{9ED6BA46-1F03-957C-FDE5-271540DEA748}"/>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4062F9FA-FF39-A848-8A7E-46B180ECF2D6}" type="slidenum">
              <a:rPr lang="en-US" altLang="en-US" sz="1200" smtClean="0">
                <a:latin typeface="Verdana" panose="020B0604030504040204" pitchFamily="34" charset="0"/>
              </a:rPr>
              <a:pPr>
                <a:spcBef>
                  <a:spcPct val="0"/>
                </a:spcBef>
                <a:buFontTx/>
                <a:buNone/>
              </a:pPr>
              <a:t>62</a:t>
            </a:fld>
            <a:endParaRPr lang="en-US" altLang="en-US" sz="1200">
              <a:latin typeface="Verdana" panose="020B0604030504040204" pitchFamily="34" charset="0"/>
            </a:endParaRPr>
          </a:p>
        </p:txBody>
      </p:sp>
      <p:sp>
        <p:nvSpPr>
          <p:cNvPr id="134146" name="Title 1">
            <a:extLst>
              <a:ext uri="{FF2B5EF4-FFF2-40B4-BE49-F238E27FC236}">
                <a16:creationId xmlns:a16="http://schemas.microsoft.com/office/drawing/2014/main" id="{90DFF008-380A-C726-57C6-B92BEBCD220B}"/>
              </a:ext>
            </a:extLst>
          </p:cNvPr>
          <p:cNvSpPr>
            <a:spLocks noGrp="1" noChangeArrowheads="1"/>
          </p:cNvSpPr>
          <p:nvPr>
            <p:ph type="title" idx="4294967295"/>
          </p:nvPr>
        </p:nvSpPr>
        <p:spPr>
          <a:xfrm>
            <a:off x="571500" y="339725"/>
            <a:ext cx="8001000" cy="1216025"/>
          </a:xfrm>
        </p:spPr>
        <p:txBody>
          <a:bodyPr/>
          <a:lstStyle/>
          <a:p>
            <a:r>
              <a:rPr lang="en-US" altLang="en-US" sz="3400">
                <a:solidFill>
                  <a:schemeClr val="tx1"/>
                </a:solidFill>
              </a:rPr>
              <a:t>Trade customs</a:t>
            </a:r>
          </a:p>
        </p:txBody>
      </p:sp>
      <p:sp>
        <p:nvSpPr>
          <p:cNvPr id="134147" name="Content Placeholder 2">
            <a:extLst>
              <a:ext uri="{FF2B5EF4-FFF2-40B4-BE49-F238E27FC236}">
                <a16:creationId xmlns:a16="http://schemas.microsoft.com/office/drawing/2014/main" id="{D58F4F49-6252-90CC-3B0D-3EAAECE3D68E}"/>
              </a:ext>
            </a:extLst>
          </p:cNvPr>
          <p:cNvSpPr>
            <a:spLocks noGrp="1" noChangeArrowheads="1"/>
          </p:cNvSpPr>
          <p:nvPr>
            <p:ph idx="4294967295"/>
          </p:nvPr>
        </p:nvSpPr>
        <p:spPr>
          <a:xfrm>
            <a:off x="604838" y="1577975"/>
            <a:ext cx="8001000" cy="4267200"/>
          </a:xfrm>
        </p:spPr>
        <p:txBody>
          <a:bodyPr/>
          <a:lstStyle/>
          <a:p>
            <a:r>
              <a:rPr lang="en-US" altLang="en-US"/>
              <a:t>Frigalment p. 585</a:t>
            </a:r>
          </a:p>
          <a:p>
            <a:pPr lvl="1"/>
            <a:r>
              <a:rPr lang="en-US" altLang="en-US"/>
              <a:t>What were the express terms?</a:t>
            </a:r>
          </a:p>
          <a:p>
            <a:pPr lvl="1"/>
            <a:r>
              <a:rPr lang="en-US" altLang="en-US">
                <a:solidFill>
                  <a:srgbClr val="C00000"/>
                </a:solidFill>
              </a:rPr>
              <a:t>“fresh frozen chicken, Grade A”</a:t>
            </a:r>
          </a:p>
          <a:p>
            <a:pPr lvl="2"/>
            <a:r>
              <a:rPr lang="en-US" altLang="en-US">
                <a:solidFill>
                  <a:srgbClr val="000000"/>
                </a:solidFill>
              </a:rPr>
              <a:t>Which might have meant?</a:t>
            </a:r>
          </a:p>
        </p:txBody>
      </p:sp>
      <p:sp>
        <p:nvSpPr>
          <p:cNvPr id="134148" name="Slide Number Placeholder 3">
            <a:extLst>
              <a:ext uri="{FF2B5EF4-FFF2-40B4-BE49-F238E27FC236}">
                <a16:creationId xmlns:a16="http://schemas.microsoft.com/office/drawing/2014/main" id="{4D7DE932-B530-02E6-5397-504B3C8C1779}"/>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C10A102B-D1EA-7F49-ADCA-4066325C7D10}" type="slidenum">
              <a:rPr lang="en-US" altLang="en-US" sz="1200">
                <a:latin typeface="Verdana" panose="020B0604030504040204" pitchFamily="34" charset="0"/>
              </a:rPr>
              <a:pPr algn="r" eaLnBrk="1" hangingPunct="1">
                <a:spcBef>
                  <a:spcPct val="0"/>
                </a:spcBef>
                <a:buFontTx/>
                <a:buNone/>
              </a:pPr>
              <a:t>62</a:t>
            </a:fld>
            <a:endParaRPr lang="en-US" altLang="en-US" sz="1200">
              <a:latin typeface="Verdana" panose="020B0604030504040204" pitchFamily="34" charset="0"/>
            </a:endParaRPr>
          </a:p>
        </p:txBody>
      </p:sp>
      <p:pic>
        <p:nvPicPr>
          <p:cNvPr id="134149" name="Picture 5" descr="images">
            <a:extLst>
              <a:ext uri="{FF2B5EF4-FFF2-40B4-BE49-F238E27FC236}">
                <a16:creationId xmlns:a16="http://schemas.microsoft.com/office/drawing/2014/main" id="{B524DD96-33E1-1D05-FE6C-65D23500D8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86575" y="2574925"/>
            <a:ext cx="2257425" cy="428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Rectangle 8">
            <a:extLst>
              <a:ext uri="{FF2B5EF4-FFF2-40B4-BE49-F238E27FC236}">
                <a16:creationId xmlns:a16="http://schemas.microsoft.com/office/drawing/2014/main" id="{29562EFD-12A1-406F-C4E9-D0AB1B30F90E}"/>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52EE968A-3908-9446-92F4-E307361F2106}" type="slidenum">
              <a:rPr lang="en-US" altLang="en-US" sz="1200" smtClean="0">
                <a:latin typeface="Verdana" panose="020B0604030504040204" pitchFamily="34" charset="0"/>
              </a:rPr>
              <a:pPr>
                <a:spcBef>
                  <a:spcPct val="0"/>
                </a:spcBef>
                <a:buFontTx/>
                <a:buNone/>
              </a:pPr>
              <a:t>63</a:t>
            </a:fld>
            <a:endParaRPr lang="en-US" altLang="en-US" sz="1200">
              <a:latin typeface="Verdana" panose="020B0604030504040204" pitchFamily="34" charset="0"/>
            </a:endParaRPr>
          </a:p>
        </p:txBody>
      </p:sp>
      <p:sp>
        <p:nvSpPr>
          <p:cNvPr id="136194" name="Title 1">
            <a:extLst>
              <a:ext uri="{FF2B5EF4-FFF2-40B4-BE49-F238E27FC236}">
                <a16:creationId xmlns:a16="http://schemas.microsoft.com/office/drawing/2014/main" id="{A6A6D551-80E5-2487-3E02-AE05C8534FC4}"/>
              </a:ext>
            </a:extLst>
          </p:cNvPr>
          <p:cNvSpPr>
            <a:spLocks noGrp="1" noChangeArrowheads="1"/>
          </p:cNvSpPr>
          <p:nvPr>
            <p:ph type="title" idx="4294967295"/>
          </p:nvPr>
        </p:nvSpPr>
        <p:spPr>
          <a:xfrm>
            <a:off x="571500" y="306388"/>
            <a:ext cx="8001000" cy="1216025"/>
          </a:xfrm>
        </p:spPr>
        <p:txBody>
          <a:bodyPr/>
          <a:lstStyle/>
          <a:p>
            <a:r>
              <a:rPr lang="en-US" altLang="en-US" sz="3400">
                <a:solidFill>
                  <a:schemeClr val="tx1"/>
                </a:solidFill>
              </a:rPr>
              <a:t>Trade customs</a:t>
            </a:r>
          </a:p>
        </p:txBody>
      </p:sp>
      <p:sp>
        <p:nvSpPr>
          <p:cNvPr id="136195" name="Content Placeholder 2">
            <a:extLst>
              <a:ext uri="{FF2B5EF4-FFF2-40B4-BE49-F238E27FC236}">
                <a16:creationId xmlns:a16="http://schemas.microsoft.com/office/drawing/2014/main" id="{F8E9328C-1C33-E93D-88D3-81CD44A7FAE8}"/>
              </a:ext>
            </a:extLst>
          </p:cNvPr>
          <p:cNvSpPr>
            <a:spLocks noGrp="1" noChangeArrowheads="1"/>
          </p:cNvSpPr>
          <p:nvPr>
            <p:ph idx="4294967295"/>
          </p:nvPr>
        </p:nvSpPr>
        <p:spPr>
          <a:xfrm>
            <a:off x="0" y="1752600"/>
            <a:ext cx="8001000" cy="4267200"/>
          </a:xfrm>
        </p:spPr>
        <p:txBody>
          <a:bodyPr/>
          <a:lstStyle/>
          <a:p>
            <a:r>
              <a:rPr lang="en-US" altLang="en-US"/>
              <a:t>Frigalment p. 585</a:t>
            </a:r>
          </a:p>
          <a:p>
            <a:pPr lvl="1"/>
            <a:r>
              <a:rPr lang="en-US" altLang="en-US">
                <a:solidFill>
                  <a:srgbClr val="000000"/>
                </a:solidFill>
              </a:rPr>
              <a:t>What were the express terms?</a:t>
            </a:r>
          </a:p>
          <a:p>
            <a:pPr lvl="1"/>
            <a:r>
              <a:rPr lang="en-US" altLang="en-US">
                <a:solidFill>
                  <a:srgbClr val="000000"/>
                </a:solidFill>
              </a:rPr>
              <a:t>“fresh frozen chicken, Grade A”</a:t>
            </a:r>
          </a:p>
          <a:p>
            <a:pPr lvl="2"/>
            <a:r>
              <a:rPr lang="en-US" altLang="en-US">
                <a:solidFill>
                  <a:srgbClr val="000000"/>
                </a:solidFill>
              </a:rPr>
              <a:t>Which might have meant?</a:t>
            </a:r>
          </a:p>
          <a:p>
            <a:pPr lvl="2"/>
            <a:r>
              <a:rPr lang="en-US" altLang="en-US">
                <a:solidFill>
                  <a:srgbClr val="C00000"/>
                </a:solidFill>
              </a:rPr>
              <a:t>“fowl” or stewing chicken, or</a:t>
            </a:r>
          </a:p>
          <a:p>
            <a:pPr lvl="2"/>
            <a:r>
              <a:rPr lang="en-US" altLang="en-US">
                <a:solidFill>
                  <a:srgbClr val="C00000"/>
                </a:solidFill>
              </a:rPr>
              <a:t>“Broiler chicken”</a:t>
            </a:r>
          </a:p>
        </p:txBody>
      </p:sp>
      <p:sp>
        <p:nvSpPr>
          <p:cNvPr id="136196" name="Slide Number Placeholder 3">
            <a:extLst>
              <a:ext uri="{FF2B5EF4-FFF2-40B4-BE49-F238E27FC236}">
                <a16:creationId xmlns:a16="http://schemas.microsoft.com/office/drawing/2014/main" id="{C2B4DFE3-1F35-BD85-C457-E638DC825451}"/>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A137B3D8-8E11-F540-92EE-99FDA58F69FE}" type="slidenum">
              <a:rPr lang="en-US" altLang="en-US" sz="1200">
                <a:latin typeface="Verdana" panose="020B0604030504040204" pitchFamily="34" charset="0"/>
              </a:rPr>
              <a:pPr algn="r" eaLnBrk="1" hangingPunct="1">
                <a:spcBef>
                  <a:spcPct val="0"/>
                </a:spcBef>
                <a:buFontTx/>
                <a:buNone/>
              </a:pPr>
              <a:t>63</a:t>
            </a:fld>
            <a:endParaRPr lang="en-US" altLang="en-US" sz="1200">
              <a:latin typeface="Verdana" panose="020B0604030504040204" pitchFamily="34" charset="0"/>
            </a:endParaRPr>
          </a:p>
        </p:txBody>
      </p:sp>
      <p:pic>
        <p:nvPicPr>
          <p:cNvPr id="136197" name="Picture 5" descr="images">
            <a:extLst>
              <a:ext uri="{FF2B5EF4-FFF2-40B4-BE49-F238E27FC236}">
                <a16:creationId xmlns:a16="http://schemas.microsoft.com/office/drawing/2014/main" id="{BBC0E1A1-A851-55D9-4090-38C9A98787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86575" y="2574925"/>
            <a:ext cx="2257425" cy="428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Rectangle 8">
            <a:extLst>
              <a:ext uri="{FF2B5EF4-FFF2-40B4-BE49-F238E27FC236}">
                <a16:creationId xmlns:a16="http://schemas.microsoft.com/office/drawing/2014/main" id="{2ECA7EB0-90C1-D22F-C14E-F4505A9472CC}"/>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E224780C-4AF3-6544-BDE1-0A801D09287F}" type="slidenum">
              <a:rPr lang="en-US" altLang="en-US" sz="1200" smtClean="0">
                <a:latin typeface="Verdana" panose="020B0604030504040204" pitchFamily="34" charset="0"/>
              </a:rPr>
              <a:pPr>
                <a:spcBef>
                  <a:spcPct val="0"/>
                </a:spcBef>
                <a:buFontTx/>
                <a:buNone/>
              </a:pPr>
              <a:t>64</a:t>
            </a:fld>
            <a:endParaRPr lang="en-US" altLang="en-US" sz="1200">
              <a:latin typeface="Verdana" panose="020B0604030504040204" pitchFamily="34" charset="0"/>
            </a:endParaRPr>
          </a:p>
        </p:txBody>
      </p:sp>
      <p:sp>
        <p:nvSpPr>
          <p:cNvPr id="138242" name="Title 1">
            <a:extLst>
              <a:ext uri="{FF2B5EF4-FFF2-40B4-BE49-F238E27FC236}">
                <a16:creationId xmlns:a16="http://schemas.microsoft.com/office/drawing/2014/main" id="{1DEABA24-F2F7-E096-6010-2E9EAC50EC7F}"/>
              </a:ext>
            </a:extLst>
          </p:cNvPr>
          <p:cNvSpPr>
            <a:spLocks noGrp="1" noChangeArrowheads="1"/>
          </p:cNvSpPr>
          <p:nvPr>
            <p:ph type="title" idx="4294967295"/>
          </p:nvPr>
        </p:nvSpPr>
        <p:spPr>
          <a:xfrm>
            <a:off x="571500" y="317500"/>
            <a:ext cx="8001000" cy="1216025"/>
          </a:xfrm>
        </p:spPr>
        <p:txBody>
          <a:bodyPr/>
          <a:lstStyle/>
          <a:p>
            <a:r>
              <a:rPr lang="en-US" altLang="en-US" sz="3400">
                <a:solidFill>
                  <a:schemeClr val="tx1"/>
                </a:solidFill>
              </a:rPr>
              <a:t>Trade customs</a:t>
            </a:r>
          </a:p>
        </p:txBody>
      </p:sp>
      <p:sp>
        <p:nvSpPr>
          <p:cNvPr id="138243" name="Content Placeholder 2">
            <a:extLst>
              <a:ext uri="{FF2B5EF4-FFF2-40B4-BE49-F238E27FC236}">
                <a16:creationId xmlns:a16="http://schemas.microsoft.com/office/drawing/2014/main" id="{B81A2919-C763-FD8E-E324-94C948909402}"/>
              </a:ext>
            </a:extLst>
          </p:cNvPr>
          <p:cNvSpPr>
            <a:spLocks noGrp="1" noChangeArrowheads="1"/>
          </p:cNvSpPr>
          <p:nvPr>
            <p:ph idx="4294967295"/>
          </p:nvPr>
        </p:nvSpPr>
        <p:spPr>
          <a:xfrm>
            <a:off x="571500" y="1600200"/>
            <a:ext cx="8001000" cy="4267200"/>
          </a:xfrm>
        </p:spPr>
        <p:txBody>
          <a:bodyPr/>
          <a:lstStyle/>
          <a:p>
            <a:r>
              <a:rPr lang="en-US" altLang="en-US">
                <a:solidFill>
                  <a:srgbClr val="000000"/>
                </a:solidFill>
              </a:rPr>
              <a:t>Frigalment p. 585</a:t>
            </a:r>
          </a:p>
          <a:p>
            <a:pPr lvl="1"/>
            <a:r>
              <a:rPr lang="en-US" altLang="en-US">
                <a:solidFill>
                  <a:srgbClr val="C00000"/>
                </a:solidFill>
              </a:rPr>
              <a:t>What was the trade usage?</a:t>
            </a:r>
          </a:p>
        </p:txBody>
      </p:sp>
      <p:sp>
        <p:nvSpPr>
          <p:cNvPr id="138244" name="Slide Number Placeholder 3">
            <a:extLst>
              <a:ext uri="{FF2B5EF4-FFF2-40B4-BE49-F238E27FC236}">
                <a16:creationId xmlns:a16="http://schemas.microsoft.com/office/drawing/2014/main" id="{402B0A46-0E36-51D4-7C08-A1D5A8320825}"/>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CFA01534-C8D9-D54B-AA8F-74C212F61DE3}" type="slidenum">
              <a:rPr lang="en-US" altLang="en-US" sz="1200">
                <a:latin typeface="Verdana" panose="020B0604030504040204" pitchFamily="34" charset="0"/>
              </a:rPr>
              <a:pPr algn="r" eaLnBrk="1" hangingPunct="1">
                <a:spcBef>
                  <a:spcPct val="0"/>
                </a:spcBef>
                <a:buFontTx/>
                <a:buNone/>
              </a:pPr>
              <a:t>64</a:t>
            </a:fld>
            <a:endParaRPr lang="en-US" altLang="en-US" sz="1200">
              <a:latin typeface="Verdana" panose="020B0604030504040204" pitchFamily="34" charset="0"/>
            </a:endParaRPr>
          </a:p>
        </p:txBody>
      </p:sp>
      <p:pic>
        <p:nvPicPr>
          <p:cNvPr id="138245" name="Picture 5" descr="images">
            <a:extLst>
              <a:ext uri="{FF2B5EF4-FFF2-40B4-BE49-F238E27FC236}">
                <a16:creationId xmlns:a16="http://schemas.microsoft.com/office/drawing/2014/main" id="{E76BAB75-684D-FA30-1385-1A618245352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86575" y="2552700"/>
            <a:ext cx="2257425" cy="428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Rectangle 8">
            <a:extLst>
              <a:ext uri="{FF2B5EF4-FFF2-40B4-BE49-F238E27FC236}">
                <a16:creationId xmlns:a16="http://schemas.microsoft.com/office/drawing/2014/main" id="{AE47C5B6-866F-4B54-E4A3-CAE4889A0ED9}"/>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56C9FE3C-FA20-FE45-9E9D-E60AB8642906}" type="slidenum">
              <a:rPr lang="en-US" altLang="en-US" sz="1200" smtClean="0">
                <a:latin typeface="Verdana" panose="020B0604030504040204" pitchFamily="34" charset="0"/>
              </a:rPr>
              <a:pPr>
                <a:spcBef>
                  <a:spcPct val="0"/>
                </a:spcBef>
                <a:buFontTx/>
                <a:buNone/>
              </a:pPr>
              <a:t>65</a:t>
            </a:fld>
            <a:endParaRPr lang="en-US" altLang="en-US" sz="1200">
              <a:latin typeface="Verdana" panose="020B0604030504040204" pitchFamily="34" charset="0"/>
            </a:endParaRPr>
          </a:p>
        </p:txBody>
      </p:sp>
      <p:sp>
        <p:nvSpPr>
          <p:cNvPr id="140290" name="Title 1">
            <a:extLst>
              <a:ext uri="{FF2B5EF4-FFF2-40B4-BE49-F238E27FC236}">
                <a16:creationId xmlns:a16="http://schemas.microsoft.com/office/drawing/2014/main" id="{2C6112B3-0839-F58A-91E3-594186461B97}"/>
              </a:ext>
            </a:extLst>
          </p:cNvPr>
          <p:cNvSpPr>
            <a:spLocks noGrp="1" noChangeArrowheads="1"/>
          </p:cNvSpPr>
          <p:nvPr>
            <p:ph type="title" idx="4294967295"/>
          </p:nvPr>
        </p:nvSpPr>
        <p:spPr>
          <a:xfrm>
            <a:off x="571500" y="33338"/>
            <a:ext cx="8001000" cy="1216025"/>
          </a:xfrm>
        </p:spPr>
        <p:txBody>
          <a:bodyPr/>
          <a:lstStyle/>
          <a:p>
            <a:r>
              <a:rPr lang="en-US" altLang="en-US" sz="3400">
                <a:solidFill>
                  <a:schemeClr val="tx1"/>
                </a:solidFill>
              </a:rPr>
              <a:t>Trade customs</a:t>
            </a:r>
          </a:p>
        </p:txBody>
      </p:sp>
      <p:sp>
        <p:nvSpPr>
          <p:cNvPr id="140291" name="Content Placeholder 2">
            <a:extLst>
              <a:ext uri="{FF2B5EF4-FFF2-40B4-BE49-F238E27FC236}">
                <a16:creationId xmlns:a16="http://schemas.microsoft.com/office/drawing/2014/main" id="{B7274564-FF3F-DD40-6728-27C76B97487D}"/>
              </a:ext>
            </a:extLst>
          </p:cNvPr>
          <p:cNvSpPr>
            <a:spLocks noGrp="1" noChangeArrowheads="1"/>
          </p:cNvSpPr>
          <p:nvPr>
            <p:ph idx="4294967295"/>
          </p:nvPr>
        </p:nvSpPr>
        <p:spPr>
          <a:xfrm>
            <a:off x="533400" y="1620838"/>
            <a:ext cx="8001000" cy="4267200"/>
          </a:xfrm>
        </p:spPr>
        <p:txBody>
          <a:bodyPr/>
          <a:lstStyle/>
          <a:p>
            <a:r>
              <a:rPr lang="en-US" altLang="en-US"/>
              <a:t>Frigalment p. 585</a:t>
            </a:r>
          </a:p>
          <a:p>
            <a:pPr lvl="1"/>
            <a:r>
              <a:rPr lang="en-US" altLang="en-US"/>
              <a:t>What was the trade usage?</a:t>
            </a:r>
          </a:p>
          <a:p>
            <a:pPr lvl="2"/>
            <a:r>
              <a:rPr lang="en-US" altLang="en-US">
                <a:solidFill>
                  <a:srgbClr val="C00000"/>
                </a:solidFill>
              </a:rPr>
              <a:t>Higher grade broiler chicken</a:t>
            </a:r>
          </a:p>
        </p:txBody>
      </p:sp>
      <p:sp>
        <p:nvSpPr>
          <p:cNvPr id="140292" name="Slide Number Placeholder 3">
            <a:extLst>
              <a:ext uri="{FF2B5EF4-FFF2-40B4-BE49-F238E27FC236}">
                <a16:creationId xmlns:a16="http://schemas.microsoft.com/office/drawing/2014/main" id="{8065EDC9-BB22-0734-9393-93915299FB18}"/>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0A54F416-3751-8846-B80D-26E44BF211C9}" type="slidenum">
              <a:rPr lang="en-US" altLang="en-US" sz="1200">
                <a:latin typeface="Verdana" panose="020B0604030504040204" pitchFamily="34" charset="0"/>
              </a:rPr>
              <a:pPr algn="r" eaLnBrk="1" hangingPunct="1">
                <a:spcBef>
                  <a:spcPct val="0"/>
                </a:spcBef>
                <a:buFontTx/>
                <a:buNone/>
              </a:pPr>
              <a:t>65</a:t>
            </a:fld>
            <a:endParaRPr lang="en-US" altLang="en-US" sz="1200">
              <a:latin typeface="Verdana" panose="020B0604030504040204" pitchFamily="34" charset="0"/>
            </a:endParaRPr>
          </a:p>
        </p:txBody>
      </p:sp>
      <p:pic>
        <p:nvPicPr>
          <p:cNvPr id="140293" name="Picture 5" descr="images">
            <a:extLst>
              <a:ext uri="{FF2B5EF4-FFF2-40B4-BE49-F238E27FC236}">
                <a16:creationId xmlns:a16="http://schemas.microsoft.com/office/drawing/2014/main" id="{8EBBE54E-D44D-8D43-50B6-A965B5B4D6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64350" y="2586038"/>
            <a:ext cx="2257425" cy="428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7" name="Rectangle 8">
            <a:extLst>
              <a:ext uri="{FF2B5EF4-FFF2-40B4-BE49-F238E27FC236}">
                <a16:creationId xmlns:a16="http://schemas.microsoft.com/office/drawing/2014/main" id="{FF5B5938-BD09-C2E8-8AA5-32B62B3013B6}"/>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6694F498-7F6E-1D4B-9E22-411511B53823}" type="slidenum">
              <a:rPr lang="en-US" altLang="en-US" sz="1200" smtClean="0">
                <a:latin typeface="Verdana" panose="020B0604030504040204" pitchFamily="34" charset="0"/>
              </a:rPr>
              <a:pPr>
                <a:spcBef>
                  <a:spcPct val="0"/>
                </a:spcBef>
                <a:buFontTx/>
                <a:buNone/>
              </a:pPr>
              <a:t>66</a:t>
            </a:fld>
            <a:endParaRPr lang="en-US" altLang="en-US" sz="1200">
              <a:latin typeface="Verdana" panose="020B0604030504040204" pitchFamily="34" charset="0"/>
            </a:endParaRPr>
          </a:p>
        </p:txBody>
      </p:sp>
      <p:sp>
        <p:nvSpPr>
          <p:cNvPr id="142338" name="Title 1">
            <a:extLst>
              <a:ext uri="{FF2B5EF4-FFF2-40B4-BE49-F238E27FC236}">
                <a16:creationId xmlns:a16="http://schemas.microsoft.com/office/drawing/2014/main" id="{8F59061B-3A3C-D917-E0CC-FE79B16E3385}"/>
              </a:ext>
            </a:extLst>
          </p:cNvPr>
          <p:cNvSpPr>
            <a:spLocks noGrp="1" noChangeArrowheads="1"/>
          </p:cNvSpPr>
          <p:nvPr>
            <p:ph type="title" idx="4294967295"/>
          </p:nvPr>
        </p:nvSpPr>
        <p:spPr>
          <a:xfrm>
            <a:off x="381000" y="0"/>
            <a:ext cx="8305800" cy="1219200"/>
          </a:xfrm>
        </p:spPr>
        <p:txBody>
          <a:bodyPr/>
          <a:lstStyle/>
          <a:p>
            <a:r>
              <a:rPr lang="en-US" altLang="en-US" sz="3400">
                <a:solidFill>
                  <a:schemeClr val="tx1"/>
                </a:solidFill>
              </a:rPr>
              <a:t>Trade customs</a:t>
            </a:r>
          </a:p>
        </p:txBody>
      </p:sp>
      <p:sp>
        <p:nvSpPr>
          <p:cNvPr id="142339" name="Content Placeholder 2">
            <a:extLst>
              <a:ext uri="{FF2B5EF4-FFF2-40B4-BE49-F238E27FC236}">
                <a16:creationId xmlns:a16="http://schemas.microsoft.com/office/drawing/2014/main" id="{07522C0B-506E-3309-C04C-B2230E57771D}"/>
              </a:ext>
            </a:extLst>
          </p:cNvPr>
          <p:cNvSpPr>
            <a:spLocks noGrp="1" noChangeArrowheads="1"/>
          </p:cNvSpPr>
          <p:nvPr>
            <p:ph idx="4294967295"/>
          </p:nvPr>
        </p:nvSpPr>
        <p:spPr>
          <a:xfrm>
            <a:off x="685800" y="1566863"/>
            <a:ext cx="8001000" cy="4267200"/>
          </a:xfrm>
        </p:spPr>
        <p:txBody>
          <a:bodyPr/>
          <a:lstStyle/>
          <a:p>
            <a:pPr>
              <a:buFont typeface="Wingdings" pitchFamily="2" charset="2"/>
              <a:buChar char="o"/>
            </a:pPr>
            <a:r>
              <a:rPr lang="en-US" altLang="en-US">
                <a:solidFill>
                  <a:srgbClr val="C00000"/>
                </a:solidFill>
              </a:rPr>
              <a:t> Why was the trade usage rejected?</a:t>
            </a:r>
          </a:p>
        </p:txBody>
      </p:sp>
      <p:sp>
        <p:nvSpPr>
          <p:cNvPr id="142340" name="Slide Number Placeholder 3">
            <a:extLst>
              <a:ext uri="{FF2B5EF4-FFF2-40B4-BE49-F238E27FC236}">
                <a16:creationId xmlns:a16="http://schemas.microsoft.com/office/drawing/2014/main" id="{09522F53-91B2-4A4B-09B9-77C8501BCE15}"/>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FA5CCAA7-385A-C944-8F9C-0A4AFBD18BD5}" type="slidenum">
              <a:rPr lang="en-US" altLang="en-US" sz="1200">
                <a:latin typeface="Verdana" panose="020B0604030504040204" pitchFamily="34" charset="0"/>
              </a:rPr>
              <a:pPr algn="r" eaLnBrk="1" hangingPunct="1">
                <a:spcBef>
                  <a:spcPct val="0"/>
                </a:spcBef>
                <a:buFontTx/>
                <a:buNone/>
              </a:pPr>
              <a:t>66</a:t>
            </a:fld>
            <a:endParaRPr lang="en-US" altLang="en-US" sz="1200">
              <a:latin typeface="Verdana" panose="020B0604030504040204" pitchFamily="34" charset="0"/>
            </a:endParaRPr>
          </a:p>
        </p:txBody>
      </p:sp>
      <p:pic>
        <p:nvPicPr>
          <p:cNvPr id="142341" name="Picture 5" descr="images">
            <a:extLst>
              <a:ext uri="{FF2B5EF4-FFF2-40B4-BE49-F238E27FC236}">
                <a16:creationId xmlns:a16="http://schemas.microsoft.com/office/drawing/2014/main" id="{8A914143-4449-79F1-9659-8FBD809BE0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86575" y="2597150"/>
            <a:ext cx="2257425" cy="428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Rectangle 8">
            <a:extLst>
              <a:ext uri="{FF2B5EF4-FFF2-40B4-BE49-F238E27FC236}">
                <a16:creationId xmlns:a16="http://schemas.microsoft.com/office/drawing/2014/main" id="{63951564-A973-A3E9-B522-D55736859A67}"/>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21C5DE41-470D-D04F-B842-74322C2E963E}" type="slidenum">
              <a:rPr lang="en-US" altLang="en-US" sz="1200" smtClean="0">
                <a:latin typeface="Verdana" panose="020B0604030504040204" pitchFamily="34" charset="0"/>
              </a:rPr>
              <a:pPr>
                <a:spcBef>
                  <a:spcPct val="0"/>
                </a:spcBef>
                <a:buFontTx/>
                <a:buNone/>
              </a:pPr>
              <a:t>67</a:t>
            </a:fld>
            <a:endParaRPr lang="en-US" altLang="en-US" sz="1200">
              <a:latin typeface="Verdana" panose="020B0604030504040204" pitchFamily="34" charset="0"/>
            </a:endParaRPr>
          </a:p>
        </p:txBody>
      </p:sp>
      <p:sp>
        <p:nvSpPr>
          <p:cNvPr id="144386" name="Title 1">
            <a:extLst>
              <a:ext uri="{FF2B5EF4-FFF2-40B4-BE49-F238E27FC236}">
                <a16:creationId xmlns:a16="http://schemas.microsoft.com/office/drawing/2014/main" id="{7EF67680-7B4E-62C7-C985-8C767C073B20}"/>
              </a:ext>
            </a:extLst>
          </p:cNvPr>
          <p:cNvSpPr>
            <a:spLocks noGrp="1" noChangeArrowheads="1"/>
          </p:cNvSpPr>
          <p:nvPr>
            <p:ph type="title" idx="4294967295"/>
          </p:nvPr>
        </p:nvSpPr>
        <p:spPr>
          <a:xfrm>
            <a:off x="571500" y="339725"/>
            <a:ext cx="8001000" cy="1216025"/>
          </a:xfrm>
        </p:spPr>
        <p:txBody>
          <a:bodyPr/>
          <a:lstStyle/>
          <a:p>
            <a:r>
              <a:rPr lang="en-US" altLang="en-US" sz="3400">
                <a:solidFill>
                  <a:schemeClr val="tx1"/>
                </a:solidFill>
              </a:rPr>
              <a:t>Trade customs</a:t>
            </a:r>
          </a:p>
        </p:txBody>
      </p:sp>
      <p:sp>
        <p:nvSpPr>
          <p:cNvPr id="144387" name="Content Placeholder 2">
            <a:extLst>
              <a:ext uri="{FF2B5EF4-FFF2-40B4-BE49-F238E27FC236}">
                <a16:creationId xmlns:a16="http://schemas.microsoft.com/office/drawing/2014/main" id="{B07DCC57-5ED6-306A-AC1B-4602A0E9A863}"/>
              </a:ext>
            </a:extLst>
          </p:cNvPr>
          <p:cNvSpPr>
            <a:spLocks noGrp="1" noChangeArrowheads="1"/>
          </p:cNvSpPr>
          <p:nvPr>
            <p:ph idx="4294967295"/>
          </p:nvPr>
        </p:nvSpPr>
        <p:spPr>
          <a:xfrm>
            <a:off x="500063" y="1624013"/>
            <a:ext cx="8001000" cy="4267200"/>
          </a:xfrm>
        </p:spPr>
        <p:txBody>
          <a:bodyPr/>
          <a:lstStyle/>
          <a:p>
            <a:pPr>
              <a:buFont typeface="Wingdings" pitchFamily="2" charset="2"/>
              <a:buChar char="o"/>
            </a:pPr>
            <a:r>
              <a:rPr lang="en-US" altLang="en-US">
                <a:solidFill>
                  <a:schemeClr val="tx2"/>
                </a:solidFill>
              </a:rPr>
              <a:t>Why was the trade usage rejected?</a:t>
            </a:r>
          </a:p>
          <a:p>
            <a:pPr lvl="1">
              <a:buFont typeface="Wingdings" pitchFamily="2" charset="2"/>
              <a:buChar char="n"/>
            </a:pPr>
            <a:r>
              <a:rPr lang="en-US" altLang="en-US">
                <a:solidFill>
                  <a:srgbClr val="C00000"/>
                </a:solidFill>
              </a:rPr>
              <a:t>Seller was new to the trade</a:t>
            </a:r>
          </a:p>
        </p:txBody>
      </p:sp>
      <p:sp>
        <p:nvSpPr>
          <p:cNvPr id="144388" name="Slide Number Placeholder 3">
            <a:extLst>
              <a:ext uri="{FF2B5EF4-FFF2-40B4-BE49-F238E27FC236}">
                <a16:creationId xmlns:a16="http://schemas.microsoft.com/office/drawing/2014/main" id="{9E239791-F62B-AB0C-AC7D-CBFD5F5565DD}"/>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AAA6A7A8-0E6A-0847-B495-69BF8AD4AD31}" type="slidenum">
              <a:rPr lang="en-US" altLang="en-US" sz="1200">
                <a:latin typeface="Verdana" panose="020B0604030504040204" pitchFamily="34" charset="0"/>
              </a:rPr>
              <a:pPr algn="r" eaLnBrk="1" hangingPunct="1">
                <a:spcBef>
                  <a:spcPct val="0"/>
                </a:spcBef>
                <a:buFontTx/>
                <a:buNone/>
              </a:pPr>
              <a:t>67</a:t>
            </a:fld>
            <a:endParaRPr lang="en-US" altLang="en-US" sz="1200">
              <a:latin typeface="Verdana" panose="020B0604030504040204" pitchFamily="34" charset="0"/>
            </a:endParaRPr>
          </a:p>
        </p:txBody>
      </p:sp>
      <p:pic>
        <p:nvPicPr>
          <p:cNvPr id="144389" name="Picture 5" descr="images">
            <a:extLst>
              <a:ext uri="{FF2B5EF4-FFF2-40B4-BE49-F238E27FC236}">
                <a16:creationId xmlns:a16="http://schemas.microsoft.com/office/drawing/2014/main" id="{1F25B8E1-51B9-0949-4F6C-121FAE13F6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86575" y="2574925"/>
            <a:ext cx="2257425" cy="428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Rectangle 8">
            <a:extLst>
              <a:ext uri="{FF2B5EF4-FFF2-40B4-BE49-F238E27FC236}">
                <a16:creationId xmlns:a16="http://schemas.microsoft.com/office/drawing/2014/main" id="{AEA3227C-9F41-57B6-B6BF-FA68A7E2D2FB}"/>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1DB27D57-2503-4048-ABA8-F4A8F27A250F}" type="slidenum">
              <a:rPr lang="en-US" altLang="en-US" sz="1200" smtClean="0">
                <a:latin typeface="Verdana" panose="020B0604030504040204" pitchFamily="34" charset="0"/>
              </a:rPr>
              <a:pPr>
                <a:spcBef>
                  <a:spcPct val="0"/>
                </a:spcBef>
                <a:buFontTx/>
                <a:buNone/>
              </a:pPr>
              <a:t>68</a:t>
            </a:fld>
            <a:endParaRPr lang="en-US" altLang="en-US" sz="1200">
              <a:latin typeface="Verdana" panose="020B0604030504040204" pitchFamily="34" charset="0"/>
            </a:endParaRPr>
          </a:p>
        </p:txBody>
      </p:sp>
      <p:sp>
        <p:nvSpPr>
          <p:cNvPr id="146434" name="Title 1">
            <a:extLst>
              <a:ext uri="{FF2B5EF4-FFF2-40B4-BE49-F238E27FC236}">
                <a16:creationId xmlns:a16="http://schemas.microsoft.com/office/drawing/2014/main" id="{669BF973-3B3F-0EE8-B4B3-617536F0CA75}"/>
              </a:ext>
            </a:extLst>
          </p:cNvPr>
          <p:cNvSpPr>
            <a:spLocks noGrp="1" noChangeArrowheads="1"/>
          </p:cNvSpPr>
          <p:nvPr>
            <p:ph type="title" idx="4294967295"/>
          </p:nvPr>
        </p:nvSpPr>
        <p:spPr>
          <a:xfrm>
            <a:off x="511175" y="119063"/>
            <a:ext cx="8001000" cy="1216025"/>
          </a:xfrm>
        </p:spPr>
        <p:txBody>
          <a:bodyPr/>
          <a:lstStyle/>
          <a:p>
            <a:r>
              <a:rPr lang="en-US" altLang="en-US" sz="3400">
                <a:solidFill>
                  <a:schemeClr val="tx1"/>
                </a:solidFill>
              </a:rPr>
              <a:t>Trade customs</a:t>
            </a:r>
          </a:p>
        </p:txBody>
      </p:sp>
      <p:sp>
        <p:nvSpPr>
          <p:cNvPr id="146435" name="Content Placeholder 2">
            <a:extLst>
              <a:ext uri="{FF2B5EF4-FFF2-40B4-BE49-F238E27FC236}">
                <a16:creationId xmlns:a16="http://schemas.microsoft.com/office/drawing/2014/main" id="{A2D31C5A-F5E3-C76E-F6E7-742CE45ACEEE}"/>
              </a:ext>
            </a:extLst>
          </p:cNvPr>
          <p:cNvSpPr>
            <a:spLocks noGrp="1" noChangeArrowheads="1"/>
          </p:cNvSpPr>
          <p:nvPr>
            <p:ph idx="4294967295"/>
          </p:nvPr>
        </p:nvSpPr>
        <p:spPr>
          <a:xfrm>
            <a:off x="533400" y="1752600"/>
            <a:ext cx="8001000" cy="4267200"/>
          </a:xfrm>
        </p:spPr>
        <p:txBody>
          <a:bodyPr/>
          <a:lstStyle/>
          <a:p>
            <a:pPr>
              <a:buFont typeface="Wingdings" pitchFamily="2" charset="2"/>
              <a:buChar char="o"/>
            </a:pPr>
            <a:r>
              <a:rPr lang="en-US" altLang="en-US"/>
              <a:t>Frigalment p. 585</a:t>
            </a:r>
          </a:p>
          <a:p>
            <a:pPr lvl="1">
              <a:buFont typeface="Wingdings" pitchFamily="2" charset="2"/>
              <a:buChar char="n"/>
            </a:pPr>
            <a:r>
              <a:rPr lang="en-US" altLang="en-US">
                <a:solidFill>
                  <a:srgbClr val="C00000"/>
                </a:solidFill>
              </a:rPr>
              <a:t>Who was best able to fix this?</a:t>
            </a:r>
          </a:p>
        </p:txBody>
      </p:sp>
      <p:sp>
        <p:nvSpPr>
          <p:cNvPr id="146436" name="Slide Number Placeholder 3">
            <a:extLst>
              <a:ext uri="{FF2B5EF4-FFF2-40B4-BE49-F238E27FC236}">
                <a16:creationId xmlns:a16="http://schemas.microsoft.com/office/drawing/2014/main" id="{28FD4E76-2AE2-A247-74B1-FDD1266F20FF}"/>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C4404079-14F5-C344-AAB2-971FC66C475C}" type="slidenum">
              <a:rPr lang="en-US" altLang="en-US" sz="1200">
                <a:latin typeface="Verdana" panose="020B0604030504040204" pitchFamily="34" charset="0"/>
              </a:rPr>
              <a:pPr algn="r" eaLnBrk="1" hangingPunct="1">
                <a:spcBef>
                  <a:spcPct val="0"/>
                </a:spcBef>
                <a:buFontTx/>
                <a:buNone/>
              </a:pPr>
              <a:t>68</a:t>
            </a:fld>
            <a:endParaRPr lang="en-US" altLang="en-US" sz="1200">
              <a:latin typeface="Verdana" panose="020B0604030504040204" pitchFamily="34" charset="0"/>
            </a:endParaRPr>
          </a:p>
        </p:txBody>
      </p:sp>
      <p:pic>
        <p:nvPicPr>
          <p:cNvPr id="146437" name="Picture 5" descr="images">
            <a:extLst>
              <a:ext uri="{FF2B5EF4-FFF2-40B4-BE49-F238E27FC236}">
                <a16:creationId xmlns:a16="http://schemas.microsoft.com/office/drawing/2014/main" id="{5748FFAF-8E3C-15F3-23F0-524043C887D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3238" y="2586038"/>
            <a:ext cx="2257425" cy="428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Rectangle 8">
            <a:extLst>
              <a:ext uri="{FF2B5EF4-FFF2-40B4-BE49-F238E27FC236}">
                <a16:creationId xmlns:a16="http://schemas.microsoft.com/office/drawing/2014/main" id="{5C9CACCD-5AE2-3B14-D7CD-2551ABC309CD}"/>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246C674A-3260-8C45-94BC-CA11AB3B54BC}" type="slidenum">
              <a:rPr lang="en-US" altLang="en-US" sz="1200" smtClean="0">
                <a:latin typeface="Verdana" panose="020B0604030504040204" pitchFamily="34" charset="0"/>
              </a:rPr>
              <a:pPr>
                <a:spcBef>
                  <a:spcPct val="0"/>
                </a:spcBef>
                <a:buFontTx/>
                <a:buNone/>
              </a:pPr>
              <a:t>69</a:t>
            </a:fld>
            <a:endParaRPr lang="en-US" altLang="en-US" sz="1200">
              <a:latin typeface="Verdana" panose="020B0604030504040204" pitchFamily="34" charset="0"/>
            </a:endParaRPr>
          </a:p>
        </p:txBody>
      </p:sp>
      <p:sp>
        <p:nvSpPr>
          <p:cNvPr id="148482" name="Title 1">
            <a:extLst>
              <a:ext uri="{FF2B5EF4-FFF2-40B4-BE49-F238E27FC236}">
                <a16:creationId xmlns:a16="http://schemas.microsoft.com/office/drawing/2014/main" id="{5ED68A82-6B4A-D4CB-623D-FE9FDD799C2D}"/>
              </a:ext>
            </a:extLst>
          </p:cNvPr>
          <p:cNvSpPr>
            <a:spLocks noGrp="1" noChangeArrowheads="1"/>
          </p:cNvSpPr>
          <p:nvPr>
            <p:ph type="title" idx="4294967295"/>
          </p:nvPr>
        </p:nvSpPr>
        <p:spPr>
          <a:xfrm>
            <a:off x="762000" y="306388"/>
            <a:ext cx="8001000" cy="1216025"/>
          </a:xfrm>
        </p:spPr>
        <p:txBody>
          <a:bodyPr/>
          <a:lstStyle/>
          <a:p>
            <a:r>
              <a:rPr lang="en-US" altLang="en-US" sz="3400">
                <a:solidFill>
                  <a:srgbClr val="B90000"/>
                </a:solidFill>
              </a:rPr>
              <a:t>Sunshine Biscuits at 606</a:t>
            </a:r>
          </a:p>
        </p:txBody>
      </p:sp>
      <p:sp>
        <p:nvSpPr>
          <p:cNvPr id="148483" name="Content Placeholder 2">
            <a:extLst>
              <a:ext uri="{FF2B5EF4-FFF2-40B4-BE49-F238E27FC236}">
                <a16:creationId xmlns:a16="http://schemas.microsoft.com/office/drawing/2014/main" id="{861F75D4-D5C6-3656-41E5-A764C9AB5CD6}"/>
              </a:ext>
            </a:extLst>
          </p:cNvPr>
          <p:cNvSpPr>
            <a:spLocks noGrp="1" noChangeArrowheads="1"/>
          </p:cNvSpPr>
          <p:nvPr>
            <p:ph idx="4294967295"/>
          </p:nvPr>
        </p:nvSpPr>
        <p:spPr>
          <a:xfrm>
            <a:off x="0" y="1752600"/>
            <a:ext cx="8001000" cy="4267200"/>
          </a:xfrm>
        </p:spPr>
        <p:txBody>
          <a:bodyPr/>
          <a:lstStyle/>
          <a:p>
            <a:endParaRPr lang="en-US" altLang="en-US"/>
          </a:p>
          <a:p>
            <a:r>
              <a:rPr lang="en-US" altLang="en-US"/>
              <a:t>Why a different result?</a:t>
            </a:r>
          </a:p>
        </p:txBody>
      </p:sp>
      <p:sp>
        <p:nvSpPr>
          <p:cNvPr id="148484" name="Slide Number Placeholder 3">
            <a:extLst>
              <a:ext uri="{FF2B5EF4-FFF2-40B4-BE49-F238E27FC236}">
                <a16:creationId xmlns:a16="http://schemas.microsoft.com/office/drawing/2014/main" id="{6A8839DB-D56D-4650-8D10-25F799015938}"/>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C9A53FEF-70AE-E74B-AE07-CB0AE7F05C9F}" type="slidenum">
              <a:rPr lang="en-US" altLang="en-US" sz="1200">
                <a:latin typeface="Verdana" panose="020B0604030504040204" pitchFamily="34" charset="0"/>
              </a:rPr>
              <a:pPr algn="r" eaLnBrk="1" hangingPunct="1">
                <a:spcBef>
                  <a:spcPct val="0"/>
                </a:spcBef>
                <a:buFontTx/>
                <a:buNone/>
              </a:pPr>
              <a:t>69</a:t>
            </a:fld>
            <a:endParaRPr lang="en-US" altLang="en-US" sz="1200">
              <a:latin typeface="Verdana" panose="020B0604030504040204" pitchFamily="34" charset="0"/>
            </a:endParaRPr>
          </a:p>
        </p:txBody>
      </p:sp>
      <p:pic>
        <p:nvPicPr>
          <p:cNvPr id="148485" name="Picture 2">
            <a:extLst>
              <a:ext uri="{FF2B5EF4-FFF2-40B4-BE49-F238E27FC236}">
                <a16:creationId xmlns:a16="http://schemas.microsoft.com/office/drawing/2014/main" id="{8F69B7AE-E831-24AD-6E01-0EDB3443E30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3200400"/>
            <a:ext cx="7034213"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a:extLst>
              <a:ext uri="{FF2B5EF4-FFF2-40B4-BE49-F238E27FC236}">
                <a16:creationId xmlns:a16="http://schemas.microsoft.com/office/drawing/2014/main" id="{49DFE9A8-1CF3-E1C7-4B72-C7F403867DB3}"/>
              </a:ext>
            </a:extLst>
          </p:cNvPr>
          <p:cNvSpPr>
            <a:spLocks noGrp="1" noChangeArrowheads="1"/>
          </p:cNvSpPr>
          <p:nvPr>
            <p:ph type="title"/>
          </p:nvPr>
        </p:nvSpPr>
        <p:spPr/>
        <p:txBody>
          <a:bodyPr/>
          <a:lstStyle/>
          <a:p>
            <a:r>
              <a:rPr lang="en-US" altLang="en-US">
                <a:solidFill>
                  <a:schemeClr val="tx1"/>
                </a:solidFill>
              </a:rPr>
              <a:t>Textualism in New York</a:t>
            </a:r>
          </a:p>
        </p:txBody>
      </p:sp>
      <p:sp>
        <p:nvSpPr>
          <p:cNvPr id="24578" name="Content Placeholder 2">
            <a:extLst>
              <a:ext uri="{FF2B5EF4-FFF2-40B4-BE49-F238E27FC236}">
                <a16:creationId xmlns:a16="http://schemas.microsoft.com/office/drawing/2014/main" id="{6E317AA7-6798-DE31-F64F-88A8D6F30B91}"/>
              </a:ext>
            </a:extLst>
          </p:cNvPr>
          <p:cNvSpPr>
            <a:spLocks noGrp="1" noChangeArrowheads="1"/>
          </p:cNvSpPr>
          <p:nvPr>
            <p:ph idx="1"/>
          </p:nvPr>
        </p:nvSpPr>
        <p:spPr/>
        <p:txBody>
          <a:bodyPr/>
          <a:lstStyle/>
          <a:p>
            <a:endParaRPr lang="en-US" altLang="en-US"/>
          </a:p>
          <a:p>
            <a:r>
              <a:rPr lang="en-US" altLang="en-US"/>
              <a:t>WWW v. Giancontieri at 569</a:t>
            </a:r>
          </a:p>
          <a:p>
            <a:pPr lvl="1"/>
            <a:r>
              <a:rPr lang="en-US" altLang="en-US"/>
              <a:t>What was the reason for clause 31?</a:t>
            </a:r>
          </a:p>
          <a:p>
            <a:pPr lvl="2"/>
            <a:r>
              <a:rPr lang="en-US" altLang="en-US">
                <a:solidFill>
                  <a:srgbClr val="C00000"/>
                </a:solidFill>
              </a:rPr>
              <a:t>Why might the </a:t>
            </a:r>
            <a:r>
              <a:rPr lang="en-US" altLang="en-US" b="1">
                <a:solidFill>
                  <a:srgbClr val="C00000"/>
                </a:solidFill>
              </a:rPr>
              <a:t>seller</a:t>
            </a:r>
            <a:r>
              <a:rPr lang="en-US" altLang="en-US">
                <a:solidFill>
                  <a:srgbClr val="C00000"/>
                </a:solidFill>
              </a:rPr>
              <a:t> want to exercise the cancellation right?</a:t>
            </a:r>
          </a:p>
          <a:p>
            <a:pPr>
              <a:buFont typeface="Wingdings" pitchFamily="2" charset="2"/>
              <a:buNone/>
            </a:pPr>
            <a:endParaRPr lang="en-US" altLang="en-US"/>
          </a:p>
          <a:p>
            <a:endParaRPr lang="en-US" altLang="en-US">
              <a:solidFill>
                <a:schemeClr val="accent2"/>
              </a:solidFill>
            </a:endParaRPr>
          </a:p>
          <a:p>
            <a:pPr lvl="1"/>
            <a:endParaRPr lang="en-US" altLang="en-US"/>
          </a:p>
        </p:txBody>
      </p:sp>
      <p:sp>
        <p:nvSpPr>
          <p:cNvPr id="24579" name="Rectangle 8">
            <a:extLst>
              <a:ext uri="{FF2B5EF4-FFF2-40B4-BE49-F238E27FC236}">
                <a16:creationId xmlns:a16="http://schemas.microsoft.com/office/drawing/2014/main" id="{ED72315A-6739-C16E-3B30-92AC465F6374}"/>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9B15D083-0F51-6C4C-9661-8F8EE0358EF0}" type="slidenum">
              <a:rPr lang="en-US" altLang="en-US" sz="1200" smtClean="0">
                <a:latin typeface="Verdana" panose="020B0604030504040204" pitchFamily="34" charset="0"/>
              </a:rPr>
              <a:pPr>
                <a:spcBef>
                  <a:spcPct val="0"/>
                </a:spcBef>
                <a:buFontTx/>
                <a:buNone/>
              </a:pPr>
              <a:t>7</a:t>
            </a:fld>
            <a:endParaRPr lang="en-US" altLang="en-US" sz="1200">
              <a:latin typeface="Verdana" panose="020B0604030504040204" pitchFamily="34" charset="0"/>
            </a:endParaRPr>
          </a:p>
        </p:txBody>
      </p:sp>
      <p:sp>
        <p:nvSpPr>
          <p:cNvPr id="24580" name="Slide Number Placeholder 3">
            <a:extLst>
              <a:ext uri="{FF2B5EF4-FFF2-40B4-BE49-F238E27FC236}">
                <a16:creationId xmlns:a16="http://schemas.microsoft.com/office/drawing/2014/main" id="{71EEB1FD-48D1-1C11-F7B6-E235C7A15199}"/>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3BA53F0C-3631-774D-8B6C-DBDC17DF9D5C}" type="slidenum">
              <a:rPr lang="en-US" altLang="en-US" sz="1200">
                <a:latin typeface="Verdana" panose="020B0604030504040204" pitchFamily="34" charset="0"/>
              </a:rPr>
              <a:pPr algn="r" eaLnBrk="1" hangingPunct="1">
                <a:spcBef>
                  <a:spcPct val="0"/>
                </a:spcBef>
                <a:buFontTx/>
                <a:buNone/>
              </a:pPr>
              <a:t>7</a:t>
            </a:fld>
            <a:endParaRPr lang="en-US" altLang="en-US" sz="1200">
              <a:latin typeface="Verdana" panose="020B0604030504040204" pitchFamily="34" charset="0"/>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Rectangle 8">
            <a:extLst>
              <a:ext uri="{FF2B5EF4-FFF2-40B4-BE49-F238E27FC236}">
                <a16:creationId xmlns:a16="http://schemas.microsoft.com/office/drawing/2014/main" id="{6F966042-8EEA-6E25-E09C-8D2799D8E3DF}"/>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4C2853DB-0BAF-FB4B-ABD3-3CE0DF7D17F0}" type="slidenum">
              <a:rPr lang="en-US" altLang="en-US" sz="1200" smtClean="0">
                <a:latin typeface="Verdana" panose="020B0604030504040204" pitchFamily="34" charset="0"/>
              </a:rPr>
              <a:pPr>
                <a:spcBef>
                  <a:spcPct val="0"/>
                </a:spcBef>
                <a:buFontTx/>
                <a:buNone/>
              </a:pPr>
              <a:t>70</a:t>
            </a:fld>
            <a:endParaRPr lang="en-US" altLang="en-US" sz="1200">
              <a:latin typeface="Verdana" panose="020B0604030504040204" pitchFamily="34" charset="0"/>
            </a:endParaRPr>
          </a:p>
        </p:txBody>
      </p:sp>
      <p:sp>
        <p:nvSpPr>
          <p:cNvPr id="150530" name="Title 1">
            <a:extLst>
              <a:ext uri="{FF2B5EF4-FFF2-40B4-BE49-F238E27FC236}">
                <a16:creationId xmlns:a16="http://schemas.microsoft.com/office/drawing/2014/main" id="{E83DD1BB-B3B2-9D9F-AE05-60EF2C610255}"/>
              </a:ext>
            </a:extLst>
          </p:cNvPr>
          <p:cNvSpPr>
            <a:spLocks noGrp="1" noChangeArrowheads="1"/>
          </p:cNvSpPr>
          <p:nvPr>
            <p:ph type="title" idx="4294967295"/>
          </p:nvPr>
        </p:nvSpPr>
        <p:spPr>
          <a:xfrm>
            <a:off x="571500" y="304800"/>
            <a:ext cx="8001000" cy="1216025"/>
          </a:xfrm>
        </p:spPr>
        <p:txBody>
          <a:bodyPr/>
          <a:lstStyle/>
          <a:p>
            <a:r>
              <a:rPr lang="en-US" altLang="en-US" sz="3400">
                <a:solidFill>
                  <a:schemeClr val="tx1"/>
                </a:solidFill>
              </a:rPr>
              <a:t>Sunshine Biscuits at 606</a:t>
            </a:r>
          </a:p>
        </p:txBody>
      </p:sp>
      <p:sp>
        <p:nvSpPr>
          <p:cNvPr id="150531" name="Content Placeholder 2">
            <a:extLst>
              <a:ext uri="{FF2B5EF4-FFF2-40B4-BE49-F238E27FC236}">
                <a16:creationId xmlns:a16="http://schemas.microsoft.com/office/drawing/2014/main" id="{BFFF0B5E-6332-DD5F-611B-2F9EEFCB4F2B}"/>
              </a:ext>
            </a:extLst>
          </p:cNvPr>
          <p:cNvSpPr>
            <a:spLocks noGrp="1" noChangeArrowheads="1"/>
          </p:cNvSpPr>
          <p:nvPr>
            <p:ph idx="4294967295"/>
          </p:nvPr>
        </p:nvSpPr>
        <p:spPr>
          <a:xfrm>
            <a:off x="685800" y="1600200"/>
            <a:ext cx="8001000" cy="4267200"/>
          </a:xfrm>
        </p:spPr>
        <p:txBody>
          <a:bodyPr/>
          <a:lstStyle/>
          <a:p>
            <a:endParaRPr lang="en-US" altLang="en-US"/>
          </a:p>
          <a:p>
            <a:r>
              <a:rPr lang="en-US" altLang="en-US">
                <a:solidFill>
                  <a:srgbClr val="C00000"/>
                </a:solidFill>
              </a:rPr>
              <a:t>Why a trade custom about estimates of crops?</a:t>
            </a:r>
          </a:p>
        </p:txBody>
      </p:sp>
      <p:sp>
        <p:nvSpPr>
          <p:cNvPr id="150532" name="Slide Number Placeholder 3">
            <a:extLst>
              <a:ext uri="{FF2B5EF4-FFF2-40B4-BE49-F238E27FC236}">
                <a16:creationId xmlns:a16="http://schemas.microsoft.com/office/drawing/2014/main" id="{7CB487E0-0D43-2FA0-EABA-4CE0DAD4B1D6}"/>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9754D634-6CF9-3945-8D79-754EB35135B1}" type="slidenum">
              <a:rPr lang="en-US" altLang="en-US" sz="1200">
                <a:latin typeface="Verdana" panose="020B0604030504040204" pitchFamily="34" charset="0"/>
              </a:rPr>
              <a:pPr algn="r" eaLnBrk="1" hangingPunct="1">
                <a:spcBef>
                  <a:spcPct val="0"/>
                </a:spcBef>
                <a:buFontTx/>
                <a:buNone/>
              </a:pPr>
              <a:t>70</a:t>
            </a:fld>
            <a:endParaRPr lang="en-US" altLang="en-US" sz="1200">
              <a:latin typeface="Verdana" panose="020B0604030504040204" pitchFamily="34"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Rectangle 8">
            <a:extLst>
              <a:ext uri="{FF2B5EF4-FFF2-40B4-BE49-F238E27FC236}">
                <a16:creationId xmlns:a16="http://schemas.microsoft.com/office/drawing/2014/main" id="{1A0428A5-5679-1EC4-D689-400FB64E002F}"/>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F22C822A-2A08-4944-80DA-8FF27E23C420}" type="slidenum">
              <a:rPr lang="en-US" altLang="en-US" sz="1200" smtClean="0">
                <a:latin typeface="Verdana" panose="020B0604030504040204" pitchFamily="34" charset="0"/>
              </a:rPr>
              <a:pPr>
                <a:spcBef>
                  <a:spcPct val="0"/>
                </a:spcBef>
                <a:buFontTx/>
                <a:buNone/>
              </a:pPr>
              <a:t>71</a:t>
            </a:fld>
            <a:endParaRPr lang="en-US" altLang="en-US" sz="1200">
              <a:latin typeface="Verdana" panose="020B0604030504040204" pitchFamily="34" charset="0"/>
            </a:endParaRPr>
          </a:p>
        </p:txBody>
      </p:sp>
      <p:sp>
        <p:nvSpPr>
          <p:cNvPr id="152578" name="Title 1">
            <a:extLst>
              <a:ext uri="{FF2B5EF4-FFF2-40B4-BE49-F238E27FC236}">
                <a16:creationId xmlns:a16="http://schemas.microsoft.com/office/drawing/2014/main" id="{94B97587-5EBA-22AC-0210-447246860265}"/>
              </a:ext>
            </a:extLst>
          </p:cNvPr>
          <p:cNvSpPr>
            <a:spLocks noGrp="1" noChangeArrowheads="1"/>
          </p:cNvSpPr>
          <p:nvPr>
            <p:ph type="title" idx="4294967295"/>
          </p:nvPr>
        </p:nvSpPr>
        <p:spPr>
          <a:xfrm>
            <a:off x="838200" y="304800"/>
            <a:ext cx="8001000" cy="1216025"/>
          </a:xfrm>
        </p:spPr>
        <p:txBody>
          <a:bodyPr/>
          <a:lstStyle/>
          <a:p>
            <a:r>
              <a:rPr lang="en-US" altLang="en-US" sz="3400">
                <a:solidFill>
                  <a:schemeClr val="tx1"/>
                </a:solidFill>
              </a:rPr>
              <a:t>Sunshine Biscuits at 606</a:t>
            </a:r>
          </a:p>
        </p:txBody>
      </p:sp>
      <p:sp>
        <p:nvSpPr>
          <p:cNvPr id="152579" name="Content Placeholder 2">
            <a:extLst>
              <a:ext uri="{FF2B5EF4-FFF2-40B4-BE49-F238E27FC236}">
                <a16:creationId xmlns:a16="http://schemas.microsoft.com/office/drawing/2014/main" id="{FFB66B5E-2E96-206D-BD48-26A15E20033A}"/>
              </a:ext>
            </a:extLst>
          </p:cNvPr>
          <p:cNvSpPr>
            <a:spLocks noGrp="1" noChangeArrowheads="1"/>
          </p:cNvSpPr>
          <p:nvPr>
            <p:ph idx="4294967295"/>
          </p:nvPr>
        </p:nvSpPr>
        <p:spPr>
          <a:xfrm>
            <a:off x="571500" y="1676400"/>
            <a:ext cx="8001000" cy="4267200"/>
          </a:xfrm>
        </p:spPr>
        <p:txBody>
          <a:bodyPr/>
          <a:lstStyle/>
          <a:p>
            <a:endParaRPr lang="en-US" altLang="en-US">
              <a:solidFill>
                <a:schemeClr val="accent2"/>
              </a:solidFill>
            </a:endParaRPr>
          </a:p>
          <a:p>
            <a:r>
              <a:rPr lang="en-US" altLang="en-US">
                <a:solidFill>
                  <a:srgbClr val="C00000"/>
                </a:solidFill>
              </a:rPr>
              <a:t>What happened to the potato crop?</a:t>
            </a:r>
          </a:p>
          <a:p>
            <a:endParaRPr lang="en-US" altLang="en-US">
              <a:solidFill>
                <a:srgbClr val="C00000"/>
              </a:solidFill>
            </a:endParaRPr>
          </a:p>
          <a:p>
            <a:r>
              <a:rPr lang="en-US" altLang="en-US">
                <a:solidFill>
                  <a:srgbClr val="C00000"/>
                </a:solidFill>
              </a:rPr>
              <a:t>And why do you think the seller wanted out?</a:t>
            </a:r>
          </a:p>
          <a:p>
            <a:endParaRPr lang="en-US" altLang="en-US"/>
          </a:p>
        </p:txBody>
      </p:sp>
      <p:sp>
        <p:nvSpPr>
          <p:cNvPr id="152580" name="Slide Number Placeholder 3">
            <a:extLst>
              <a:ext uri="{FF2B5EF4-FFF2-40B4-BE49-F238E27FC236}">
                <a16:creationId xmlns:a16="http://schemas.microsoft.com/office/drawing/2014/main" id="{3109B941-B326-A13B-06CC-D9AD493775E4}"/>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3BF985AD-C63A-AE43-BD6A-DCD291069B9A}" type="slidenum">
              <a:rPr lang="en-US" altLang="en-US" sz="1200">
                <a:latin typeface="Verdana" panose="020B0604030504040204" pitchFamily="34" charset="0"/>
              </a:rPr>
              <a:pPr algn="r" eaLnBrk="1" hangingPunct="1">
                <a:spcBef>
                  <a:spcPct val="0"/>
                </a:spcBef>
                <a:buFontTx/>
                <a:buNone/>
              </a:pPr>
              <a:t>71</a:t>
            </a:fld>
            <a:endParaRPr lang="en-US" altLang="en-US" sz="1200">
              <a:latin typeface="Verdana" panose="020B0604030504040204" pitchFamily="34"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Title 1">
            <a:extLst>
              <a:ext uri="{FF2B5EF4-FFF2-40B4-BE49-F238E27FC236}">
                <a16:creationId xmlns:a16="http://schemas.microsoft.com/office/drawing/2014/main" id="{FE25C847-2B59-F95C-8E19-9191D5EAC76F}"/>
              </a:ext>
            </a:extLst>
          </p:cNvPr>
          <p:cNvSpPr>
            <a:spLocks noGrp="1" noChangeArrowheads="1"/>
          </p:cNvSpPr>
          <p:nvPr>
            <p:ph type="title"/>
          </p:nvPr>
        </p:nvSpPr>
        <p:spPr/>
        <p:txBody>
          <a:bodyPr/>
          <a:lstStyle/>
          <a:p>
            <a:r>
              <a:rPr lang="en-US" altLang="en-US" sz="3400"/>
              <a:t>Canons of interpretation</a:t>
            </a:r>
          </a:p>
        </p:txBody>
      </p:sp>
      <p:sp>
        <p:nvSpPr>
          <p:cNvPr id="154626" name="Content Placeholder 2">
            <a:extLst>
              <a:ext uri="{FF2B5EF4-FFF2-40B4-BE49-F238E27FC236}">
                <a16:creationId xmlns:a16="http://schemas.microsoft.com/office/drawing/2014/main" id="{2DC070B8-13DD-528F-05B0-79F43FDF6CAE}"/>
              </a:ext>
            </a:extLst>
          </p:cNvPr>
          <p:cNvSpPr>
            <a:spLocks noGrp="1" noChangeArrowheads="1"/>
          </p:cNvSpPr>
          <p:nvPr>
            <p:ph idx="1"/>
          </p:nvPr>
        </p:nvSpPr>
        <p:spPr/>
        <p:txBody>
          <a:bodyPr/>
          <a:lstStyle/>
          <a:p>
            <a:endParaRPr lang="en-US" altLang="en-US"/>
          </a:p>
          <a:p>
            <a:r>
              <a:rPr lang="en-US" altLang="en-US"/>
              <a:t>UCC 2-208(2)</a:t>
            </a:r>
          </a:p>
          <a:p>
            <a:pPr lvl="1"/>
            <a:r>
              <a:rPr lang="en-US" altLang="en-US">
                <a:solidFill>
                  <a:srgbClr val="B90000"/>
                </a:solidFill>
              </a:rPr>
              <a:t>Express terms &gt; course of performance, course of dealing, trade usage</a:t>
            </a:r>
          </a:p>
          <a:p>
            <a:pPr lvl="1"/>
            <a:r>
              <a:rPr lang="en-US" altLang="en-US">
                <a:solidFill>
                  <a:srgbClr val="B90000"/>
                </a:solidFill>
              </a:rPr>
              <a:t>Course of performance &gt; course of dealing, trade usage </a:t>
            </a:r>
          </a:p>
          <a:p>
            <a:pPr lvl="1"/>
            <a:r>
              <a:rPr lang="en-US" altLang="en-US">
                <a:solidFill>
                  <a:srgbClr val="B90000"/>
                </a:solidFill>
              </a:rPr>
              <a:t>Course of dealing &gt; trade usage</a:t>
            </a:r>
          </a:p>
        </p:txBody>
      </p:sp>
      <p:sp>
        <p:nvSpPr>
          <p:cNvPr id="154627" name="Rectangle 8">
            <a:extLst>
              <a:ext uri="{FF2B5EF4-FFF2-40B4-BE49-F238E27FC236}">
                <a16:creationId xmlns:a16="http://schemas.microsoft.com/office/drawing/2014/main" id="{C5131A8A-037C-0061-FE46-9E188D452164}"/>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12FF3EEC-422B-6945-BC2C-E6336B370FB5}" type="slidenum">
              <a:rPr lang="en-US" altLang="en-US" sz="1200" smtClean="0">
                <a:latin typeface="Verdana" panose="020B0604030504040204" pitchFamily="34" charset="0"/>
              </a:rPr>
              <a:pPr>
                <a:spcBef>
                  <a:spcPct val="0"/>
                </a:spcBef>
                <a:buFontTx/>
                <a:buNone/>
              </a:pPr>
              <a:t>72</a:t>
            </a:fld>
            <a:endParaRPr lang="en-US" altLang="en-US" sz="1200">
              <a:latin typeface="Verdana" panose="020B0604030504040204" pitchFamily="34" charset="0"/>
            </a:endParaRPr>
          </a:p>
        </p:txBody>
      </p:sp>
      <p:sp>
        <p:nvSpPr>
          <p:cNvPr id="154628" name="Slide Number Placeholder 3">
            <a:extLst>
              <a:ext uri="{FF2B5EF4-FFF2-40B4-BE49-F238E27FC236}">
                <a16:creationId xmlns:a16="http://schemas.microsoft.com/office/drawing/2014/main" id="{946892A4-14D3-0A46-A01E-FCD4D6672F87}"/>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30FE1226-1588-684C-8CFA-630AEE23A2AB}" type="slidenum">
              <a:rPr lang="en-US" altLang="en-US" sz="1200">
                <a:latin typeface="Verdana" panose="020B0604030504040204" pitchFamily="34" charset="0"/>
              </a:rPr>
              <a:pPr algn="r" eaLnBrk="1" hangingPunct="1">
                <a:spcBef>
                  <a:spcPct val="0"/>
                </a:spcBef>
                <a:buFontTx/>
                <a:buNone/>
              </a:pPr>
              <a:t>72</a:t>
            </a:fld>
            <a:endParaRPr lang="en-US" altLang="en-US" sz="1200">
              <a:latin typeface="Verdana" panose="020B0604030504040204" pitchFamily="34" charset="0"/>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3" name="Rectangle 2">
            <a:extLst>
              <a:ext uri="{FF2B5EF4-FFF2-40B4-BE49-F238E27FC236}">
                <a16:creationId xmlns:a16="http://schemas.microsoft.com/office/drawing/2014/main" id="{6616D614-A052-9749-D387-7DAE8453DA15}"/>
              </a:ext>
            </a:extLst>
          </p:cNvPr>
          <p:cNvSpPr>
            <a:spLocks noGrp="1" noChangeArrowheads="1"/>
          </p:cNvSpPr>
          <p:nvPr>
            <p:ph type="title"/>
          </p:nvPr>
        </p:nvSpPr>
        <p:spPr/>
        <p:txBody>
          <a:bodyPr/>
          <a:lstStyle/>
          <a:p>
            <a:br>
              <a:rPr lang="en-US" altLang="en-US" sz="3600">
                <a:solidFill>
                  <a:srgbClr val="B90000"/>
                </a:solidFill>
              </a:rPr>
            </a:br>
            <a:r>
              <a:rPr lang="en-US" altLang="en-US">
                <a:solidFill>
                  <a:srgbClr val="B90000"/>
                </a:solidFill>
              </a:rPr>
              <a:t>UCC §  2-208(2) Express Terms Controlling</a:t>
            </a:r>
          </a:p>
        </p:txBody>
      </p:sp>
      <p:sp>
        <p:nvSpPr>
          <p:cNvPr id="169987" name="Rectangle 3">
            <a:extLst>
              <a:ext uri="{FF2B5EF4-FFF2-40B4-BE49-F238E27FC236}">
                <a16:creationId xmlns:a16="http://schemas.microsoft.com/office/drawing/2014/main" id="{E8542C67-4ECF-0847-D389-E8FAA3164127}"/>
              </a:ext>
            </a:extLst>
          </p:cNvPr>
          <p:cNvSpPr>
            <a:spLocks noGrp="1" noChangeArrowheads="1"/>
          </p:cNvSpPr>
          <p:nvPr>
            <p:ph idx="1"/>
          </p:nvPr>
        </p:nvSpPr>
        <p:spPr/>
        <p:txBody>
          <a:bodyPr/>
          <a:lstStyle/>
          <a:p>
            <a:pPr marL="0" indent="0">
              <a:buFont typeface="Wingdings" charset="0"/>
              <a:buNone/>
              <a:defRPr/>
            </a:pPr>
            <a:endParaRPr lang="en-US" dirty="0">
              <a:ea typeface="ＭＳ Ｐゴシック" charset="0"/>
              <a:cs typeface="ＭＳ Ｐゴシック" charset="0"/>
            </a:endParaRPr>
          </a:p>
          <a:p>
            <a:pPr>
              <a:buFont typeface="Wingdings" charset="0"/>
              <a:buChar char="o"/>
              <a:defRPr/>
            </a:pPr>
            <a:r>
              <a:rPr lang="en-US" sz="1800" dirty="0">
                <a:solidFill>
                  <a:srgbClr val="000000"/>
                </a:solidFill>
                <a:ea typeface="ＭＳ Ｐゴシック" charset="0"/>
                <a:cs typeface="ＭＳ Ｐゴシック" charset="0"/>
              </a:rPr>
              <a:t>(2) The express terms of the agreement and any such course of performance, as well as any course of dealing and usage of trade, shall be construed whenever reasonable as consistent with each other; but when such construction is unreasonable, </a:t>
            </a:r>
            <a:r>
              <a:rPr lang="en-US" sz="1800" dirty="0">
                <a:solidFill>
                  <a:srgbClr val="B90000"/>
                </a:solidFill>
                <a:ea typeface="ＭＳ Ｐゴシック" charset="0"/>
                <a:cs typeface="ＭＳ Ｐゴシック" charset="0"/>
              </a:rPr>
              <a:t>express terms shall control course of performance </a:t>
            </a:r>
            <a:r>
              <a:rPr lang="en-US" sz="1800" dirty="0">
                <a:solidFill>
                  <a:srgbClr val="000000"/>
                </a:solidFill>
                <a:ea typeface="ＭＳ Ｐゴシック" charset="0"/>
                <a:cs typeface="ＭＳ Ｐゴシック" charset="0"/>
              </a:rPr>
              <a:t>and </a:t>
            </a:r>
            <a:r>
              <a:rPr lang="en-US" sz="1800" dirty="0">
                <a:solidFill>
                  <a:srgbClr val="C00000"/>
                </a:solidFill>
                <a:ea typeface="ＭＳ Ｐゴシック" charset="0"/>
                <a:cs typeface="ＭＳ Ｐゴシック" charset="0"/>
              </a:rPr>
              <a:t>course of performance shall control both course of dealing and usage of trade</a:t>
            </a:r>
          </a:p>
        </p:txBody>
      </p:sp>
      <p:sp>
        <p:nvSpPr>
          <p:cNvPr id="156675" name="Rectangle 8">
            <a:extLst>
              <a:ext uri="{FF2B5EF4-FFF2-40B4-BE49-F238E27FC236}">
                <a16:creationId xmlns:a16="http://schemas.microsoft.com/office/drawing/2014/main" id="{F13D1BB1-B091-2EB3-1087-C42D0B24538E}"/>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DDE6E220-DD1B-1F44-8395-B909FEC6553B}" type="slidenum">
              <a:rPr lang="en-US" altLang="en-US" sz="1200" smtClean="0">
                <a:latin typeface="Verdana" panose="020B0604030504040204" pitchFamily="34" charset="0"/>
              </a:rPr>
              <a:pPr>
                <a:spcBef>
                  <a:spcPct val="0"/>
                </a:spcBef>
                <a:buFontTx/>
                <a:buNone/>
              </a:pPr>
              <a:t>73</a:t>
            </a:fld>
            <a:endParaRPr lang="en-US" altLang="en-US" sz="1200">
              <a:latin typeface="Verdana" panose="020B0604030504040204" pitchFamily="34" charset="0"/>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1" name="Rectangle 2">
            <a:extLst>
              <a:ext uri="{FF2B5EF4-FFF2-40B4-BE49-F238E27FC236}">
                <a16:creationId xmlns:a16="http://schemas.microsoft.com/office/drawing/2014/main" id="{CE6B7FDA-52F3-83E8-E1A3-1F15D20B7F43}"/>
              </a:ext>
            </a:extLst>
          </p:cNvPr>
          <p:cNvSpPr>
            <a:spLocks noGrp="1" noChangeArrowheads="1"/>
          </p:cNvSpPr>
          <p:nvPr>
            <p:ph type="title"/>
          </p:nvPr>
        </p:nvSpPr>
        <p:spPr/>
        <p:txBody>
          <a:bodyPr/>
          <a:lstStyle/>
          <a:p>
            <a:r>
              <a:rPr lang="en-US" altLang="en-US">
                <a:solidFill>
                  <a:srgbClr val="B90000"/>
                </a:solidFill>
              </a:rPr>
              <a:t>But express terms may be supplemented</a:t>
            </a:r>
          </a:p>
        </p:txBody>
      </p:sp>
      <p:sp>
        <p:nvSpPr>
          <p:cNvPr id="158722" name="Rectangle 3">
            <a:extLst>
              <a:ext uri="{FF2B5EF4-FFF2-40B4-BE49-F238E27FC236}">
                <a16:creationId xmlns:a16="http://schemas.microsoft.com/office/drawing/2014/main" id="{4B70EB0D-45E6-F8AC-DC3D-CAB07D664045}"/>
              </a:ext>
            </a:extLst>
          </p:cNvPr>
          <p:cNvSpPr>
            <a:spLocks noGrp="1" noChangeArrowheads="1"/>
          </p:cNvSpPr>
          <p:nvPr>
            <p:ph idx="1"/>
          </p:nvPr>
        </p:nvSpPr>
        <p:spPr>
          <a:xfrm>
            <a:off x="533400" y="1371600"/>
            <a:ext cx="8001000" cy="4267200"/>
          </a:xfrm>
        </p:spPr>
        <p:txBody>
          <a:bodyPr/>
          <a:lstStyle/>
          <a:p>
            <a:pPr marL="0" indent="0">
              <a:buFont typeface="Wingdings" pitchFamily="2" charset="2"/>
              <a:buNone/>
            </a:pPr>
            <a:endParaRPr lang="en-US" altLang="en-US"/>
          </a:p>
          <a:p>
            <a:pPr marL="0" indent="0"/>
            <a:r>
              <a:rPr lang="en-US" altLang="en-US" sz="2000"/>
              <a:t> Terms with respect to which the confirmatory memoranda of the parties agree or which are otherwise set forth in a </a:t>
            </a:r>
            <a:r>
              <a:rPr lang="en-US" altLang="en-US" sz="2000">
                <a:solidFill>
                  <a:srgbClr val="C00000"/>
                </a:solidFill>
              </a:rPr>
              <a:t>writing intended by the parties as a final expression</a:t>
            </a:r>
            <a:r>
              <a:rPr lang="en-US" altLang="en-US" sz="2000"/>
              <a:t> of their agreement with respect to such terms as are included </a:t>
            </a:r>
            <a:r>
              <a:rPr lang="en-US" altLang="en-US" sz="2000">
                <a:solidFill>
                  <a:schemeClr val="tx2"/>
                </a:solidFill>
              </a:rPr>
              <a:t>therein </a:t>
            </a:r>
            <a:r>
              <a:rPr lang="en-US" altLang="en-US" sz="2000">
                <a:solidFill>
                  <a:srgbClr val="C00000"/>
                </a:solidFill>
              </a:rPr>
              <a:t>may not be contradicted </a:t>
            </a:r>
            <a:r>
              <a:rPr lang="en-US" altLang="en-US" sz="2000">
                <a:solidFill>
                  <a:schemeClr val="tx2"/>
                </a:solidFill>
              </a:rPr>
              <a:t>by evidence of any prior agreement or of a contemporaneous oral agreement but may be </a:t>
            </a:r>
            <a:r>
              <a:rPr lang="en-US" altLang="en-US" sz="2000">
                <a:solidFill>
                  <a:srgbClr val="B90000"/>
                </a:solidFill>
              </a:rPr>
              <a:t>explained or supplemented</a:t>
            </a:r>
          </a:p>
          <a:p>
            <a:pPr marL="0" indent="0"/>
            <a:r>
              <a:rPr lang="en-US" altLang="en-US" sz="2000"/>
              <a:t>(a) </a:t>
            </a:r>
            <a:r>
              <a:rPr lang="en-US" altLang="en-US" sz="2000">
                <a:solidFill>
                  <a:srgbClr val="C00000"/>
                </a:solidFill>
              </a:rPr>
              <a:t>by a course of dealing or usage of trade (Section 1-205) or by course of performance </a:t>
            </a:r>
            <a:r>
              <a:rPr lang="en-US" altLang="en-US" sz="2000"/>
              <a:t>(Section 2-208); and</a:t>
            </a:r>
          </a:p>
          <a:p>
            <a:pPr marL="0" indent="0">
              <a:buFont typeface="Wingdings" pitchFamily="2" charset="2"/>
              <a:buNone/>
            </a:pPr>
            <a:endParaRPr lang="en-US" altLang="en-US"/>
          </a:p>
        </p:txBody>
      </p:sp>
      <p:sp>
        <p:nvSpPr>
          <p:cNvPr id="158723" name="Rectangle 8">
            <a:extLst>
              <a:ext uri="{FF2B5EF4-FFF2-40B4-BE49-F238E27FC236}">
                <a16:creationId xmlns:a16="http://schemas.microsoft.com/office/drawing/2014/main" id="{4FF8A311-95EA-0C86-7095-E37C7918DEB5}"/>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43E1BBD5-116B-6F4A-B324-C569E5C84567}" type="slidenum">
              <a:rPr lang="en-US" altLang="en-US" sz="1200" smtClean="0">
                <a:latin typeface="Verdana" panose="020B0604030504040204" pitchFamily="34" charset="0"/>
              </a:rPr>
              <a:pPr>
                <a:spcBef>
                  <a:spcPct val="0"/>
                </a:spcBef>
                <a:buFontTx/>
                <a:buNone/>
              </a:pPr>
              <a:t>74</a:t>
            </a:fld>
            <a:endParaRPr lang="en-US" altLang="en-US" sz="1200">
              <a:latin typeface="Verdana" panose="020B0604030504040204" pitchFamily="34" charset="0"/>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69" name="Rectangle 2">
            <a:extLst>
              <a:ext uri="{FF2B5EF4-FFF2-40B4-BE49-F238E27FC236}">
                <a16:creationId xmlns:a16="http://schemas.microsoft.com/office/drawing/2014/main" id="{0F4EC940-980A-9A88-B05B-BCFDB60BFC8F}"/>
              </a:ext>
            </a:extLst>
          </p:cNvPr>
          <p:cNvSpPr>
            <a:spLocks noGrp="1" noChangeArrowheads="1"/>
          </p:cNvSpPr>
          <p:nvPr>
            <p:ph type="title"/>
          </p:nvPr>
        </p:nvSpPr>
        <p:spPr/>
        <p:txBody>
          <a:bodyPr/>
          <a:lstStyle/>
          <a:p>
            <a:br>
              <a:rPr lang="en-US" altLang="en-US" sz="3600">
                <a:solidFill>
                  <a:srgbClr val="B90000"/>
                </a:solidFill>
              </a:rPr>
            </a:br>
            <a:r>
              <a:rPr lang="en-US" altLang="en-US" sz="3600">
                <a:solidFill>
                  <a:srgbClr val="B90000"/>
                </a:solidFill>
              </a:rPr>
              <a:t>UCC § 1-205. Course of Dealing and Usage of Trade</a:t>
            </a:r>
          </a:p>
        </p:txBody>
      </p:sp>
      <p:sp>
        <p:nvSpPr>
          <p:cNvPr id="160770" name="Rectangle 3">
            <a:extLst>
              <a:ext uri="{FF2B5EF4-FFF2-40B4-BE49-F238E27FC236}">
                <a16:creationId xmlns:a16="http://schemas.microsoft.com/office/drawing/2014/main" id="{B1DE82A4-D864-A13D-FF62-4D5AE2E7B786}"/>
              </a:ext>
            </a:extLst>
          </p:cNvPr>
          <p:cNvSpPr>
            <a:spLocks noGrp="1" noChangeArrowheads="1"/>
          </p:cNvSpPr>
          <p:nvPr>
            <p:ph idx="1"/>
          </p:nvPr>
        </p:nvSpPr>
        <p:spPr/>
        <p:txBody>
          <a:bodyPr/>
          <a:lstStyle/>
          <a:p>
            <a:pPr marL="0" indent="0">
              <a:buFont typeface="Wingdings" pitchFamily="2" charset="2"/>
              <a:buNone/>
            </a:pPr>
            <a:endParaRPr lang="en-US" altLang="en-US"/>
          </a:p>
          <a:p>
            <a:pPr marL="0" indent="0"/>
            <a:r>
              <a:rPr lang="en-US" altLang="en-US" sz="1800"/>
              <a:t>(1) A course of dealing is a sequence of previous conduct between the parties to a particular transaction which is fairly to be regarded as establishing a common basis of understanding for interpreting their expressions and other conduct.</a:t>
            </a:r>
          </a:p>
          <a:p>
            <a:pPr marL="0" indent="0"/>
            <a:r>
              <a:rPr lang="en-US" altLang="en-US" sz="1800"/>
              <a:t>(2) A </a:t>
            </a:r>
            <a:r>
              <a:rPr lang="en-US" altLang="en-US" sz="1800">
                <a:solidFill>
                  <a:srgbClr val="B90000"/>
                </a:solidFill>
              </a:rPr>
              <a:t>usage of trade </a:t>
            </a:r>
            <a:r>
              <a:rPr lang="en-US" altLang="en-US" sz="1800"/>
              <a:t>is any practice or method of dealing having such </a:t>
            </a:r>
            <a:r>
              <a:rPr lang="en-US" altLang="en-US" sz="1800">
                <a:solidFill>
                  <a:srgbClr val="B90000"/>
                </a:solidFill>
              </a:rPr>
              <a:t>regularity of observance in a place, vocation or trade </a:t>
            </a:r>
            <a:r>
              <a:rPr lang="en-US" altLang="en-US" sz="1800"/>
              <a:t>as to justify an expectation that it will be observed with respect to the transaction in question. </a:t>
            </a:r>
            <a:r>
              <a:rPr lang="en-US" altLang="en-US" sz="1800">
                <a:solidFill>
                  <a:srgbClr val="C00000"/>
                </a:solidFill>
              </a:rPr>
              <a:t>The existence and scope of such a usage are to be proved as facts</a:t>
            </a:r>
            <a:r>
              <a:rPr lang="en-US" altLang="en-US" sz="1800"/>
              <a:t>. If it is established that such a usage is embodied in a written trade code or similar writing the interpretation of the writing is for the court.</a:t>
            </a:r>
            <a:endParaRPr lang="en-US" altLang="en-US"/>
          </a:p>
        </p:txBody>
      </p:sp>
      <p:sp>
        <p:nvSpPr>
          <p:cNvPr id="160771" name="Rectangle 8">
            <a:extLst>
              <a:ext uri="{FF2B5EF4-FFF2-40B4-BE49-F238E27FC236}">
                <a16:creationId xmlns:a16="http://schemas.microsoft.com/office/drawing/2014/main" id="{0EB61761-74DD-7ED2-8018-7345CFB43983}"/>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5E3E6540-B659-B642-87E2-6898B7A26E5C}" type="slidenum">
              <a:rPr lang="en-US" altLang="en-US" sz="1200" smtClean="0">
                <a:latin typeface="Verdana" panose="020B0604030504040204" pitchFamily="34" charset="0"/>
              </a:rPr>
              <a:pPr>
                <a:spcBef>
                  <a:spcPct val="0"/>
                </a:spcBef>
                <a:buFontTx/>
                <a:buNone/>
              </a:pPr>
              <a:t>75</a:t>
            </a:fld>
            <a:endParaRPr lang="en-US" altLang="en-US" sz="1200">
              <a:latin typeface="Verdana" panose="020B0604030504040204" pitchFamily="34" charset="0"/>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Rectangle 2">
            <a:extLst>
              <a:ext uri="{FF2B5EF4-FFF2-40B4-BE49-F238E27FC236}">
                <a16:creationId xmlns:a16="http://schemas.microsoft.com/office/drawing/2014/main" id="{6DB616C2-0545-6D50-2FEC-2C1106CAD16D}"/>
              </a:ext>
            </a:extLst>
          </p:cNvPr>
          <p:cNvSpPr>
            <a:spLocks noGrp="1" noChangeArrowheads="1"/>
          </p:cNvSpPr>
          <p:nvPr>
            <p:ph type="title"/>
          </p:nvPr>
        </p:nvSpPr>
        <p:spPr>
          <a:xfrm>
            <a:off x="574675" y="304800"/>
            <a:ext cx="8569325" cy="1219200"/>
          </a:xfrm>
        </p:spPr>
        <p:txBody>
          <a:bodyPr/>
          <a:lstStyle/>
          <a:p>
            <a:br>
              <a:rPr lang="en-US" altLang="en-US" sz="3600">
                <a:solidFill>
                  <a:srgbClr val="B90000"/>
                </a:solidFill>
              </a:rPr>
            </a:br>
            <a:r>
              <a:rPr lang="en-US" altLang="en-US">
                <a:solidFill>
                  <a:srgbClr val="B90000"/>
                </a:solidFill>
              </a:rPr>
              <a:t>UCC §  2-208. Course of Performance and Waivers</a:t>
            </a:r>
          </a:p>
        </p:txBody>
      </p:sp>
      <p:sp>
        <p:nvSpPr>
          <p:cNvPr id="169987" name="Rectangle 3">
            <a:extLst>
              <a:ext uri="{FF2B5EF4-FFF2-40B4-BE49-F238E27FC236}">
                <a16:creationId xmlns:a16="http://schemas.microsoft.com/office/drawing/2014/main" id="{FB1B9CB5-B537-280C-4A00-A6E6623B7531}"/>
              </a:ext>
            </a:extLst>
          </p:cNvPr>
          <p:cNvSpPr>
            <a:spLocks noGrp="1" noChangeArrowheads="1"/>
          </p:cNvSpPr>
          <p:nvPr>
            <p:ph idx="1"/>
          </p:nvPr>
        </p:nvSpPr>
        <p:spPr/>
        <p:txBody>
          <a:bodyPr/>
          <a:lstStyle/>
          <a:p>
            <a:pPr marL="0" indent="0">
              <a:buFont typeface="Wingdings" charset="0"/>
              <a:buNone/>
              <a:defRPr/>
            </a:pPr>
            <a:endParaRPr lang="en-US" dirty="0">
              <a:ea typeface="ＭＳ Ｐゴシック" charset="0"/>
              <a:cs typeface="ＭＳ Ｐゴシック" charset="0"/>
            </a:endParaRPr>
          </a:p>
          <a:p>
            <a:pPr>
              <a:buFont typeface="Wingdings" charset="0"/>
              <a:buChar char="o"/>
              <a:defRPr/>
            </a:pPr>
            <a:r>
              <a:rPr lang="en-US" sz="1800" dirty="0">
                <a:ea typeface="ＭＳ Ｐゴシック" charset="0"/>
                <a:cs typeface="ＭＳ Ｐゴシック" charset="0"/>
              </a:rPr>
              <a:t>(3) Subject to the provisions of the next section on modification and waiver, </a:t>
            </a:r>
            <a:r>
              <a:rPr lang="en-US" sz="1800" dirty="0">
                <a:solidFill>
                  <a:srgbClr val="B90000"/>
                </a:solidFill>
                <a:ea typeface="ＭＳ Ｐゴシック" charset="0"/>
                <a:cs typeface="ＭＳ Ｐゴシック" charset="0"/>
              </a:rPr>
              <a:t>such course of performance shall be relevant to show a waiver or modification </a:t>
            </a:r>
            <a:r>
              <a:rPr lang="en-US" sz="1800" dirty="0">
                <a:ea typeface="ＭＳ Ｐゴシック" charset="0"/>
                <a:cs typeface="ＭＳ Ｐゴシック" charset="0"/>
              </a:rPr>
              <a:t>of any term inconsistent with such course of performance..</a:t>
            </a:r>
            <a:endParaRPr lang="en-US" dirty="0">
              <a:ea typeface="ＭＳ Ｐゴシック" charset="0"/>
              <a:cs typeface="ＭＳ Ｐゴシック" charset="0"/>
            </a:endParaRPr>
          </a:p>
        </p:txBody>
      </p:sp>
      <p:sp>
        <p:nvSpPr>
          <p:cNvPr id="162819" name="Rectangle 8">
            <a:extLst>
              <a:ext uri="{FF2B5EF4-FFF2-40B4-BE49-F238E27FC236}">
                <a16:creationId xmlns:a16="http://schemas.microsoft.com/office/drawing/2014/main" id="{E22AB2F1-26BD-6DCD-F868-C53196F05D27}"/>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CC27800C-BF5B-6641-BAF7-39D63A0DF04E}" type="slidenum">
              <a:rPr lang="en-US" altLang="en-US" sz="1200" smtClean="0">
                <a:latin typeface="Verdana" panose="020B0604030504040204" pitchFamily="34" charset="0"/>
              </a:rPr>
              <a:pPr>
                <a:spcBef>
                  <a:spcPct val="0"/>
                </a:spcBef>
                <a:buFontTx/>
                <a:buNone/>
              </a:pPr>
              <a:t>76</a:t>
            </a:fld>
            <a:endParaRPr lang="en-US" altLang="en-US" sz="1200">
              <a:latin typeface="Verdana" panose="020B0604030504040204" pitchFamily="34" charset="0"/>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5" name="Rectangle 2">
            <a:extLst>
              <a:ext uri="{FF2B5EF4-FFF2-40B4-BE49-F238E27FC236}">
                <a16:creationId xmlns:a16="http://schemas.microsoft.com/office/drawing/2014/main" id="{B143365F-C227-EA06-F280-110C9FFC569F}"/>
              </a:ext>
            </a:extLst>
          </p:cNvPr>
          <p:cNvSpPr>
            <a:spLocks noGrp="1" noChangeArrowheads="1"/>
          </p:cNvSpPr>
          <p:nvPr>
            <p:ph type="title"/>
          </p:nvPr>
        </p:nvSpPr>
        <p:spPr/>
        <p:txBody>
          <a:bodyPr/>
          <a:lstStyle/>
          <a:p>
            <a:r>
              <a:rPr lang="en-US" altLang="en-US">
                <a:solidFill>
                  <a:srgbClr val="B90000"/>
                </a:solidFill>
              </a:rPr>
              <a:t>UCC § 2-202(a) and waivers</a:t>
            </a:r>
          </a:p>
        </p:txBody>
      </p:sp>
      <p:sp>
        <p:nvSpPr>
          <p:cNvPr id="67588" name="Rectangle 3">
            <a:extLst>
              <a:ext uri="{FF2B5EF4-FFF2-40B4-BE49-F238E27FC236}">
                <a16:creationId xmlns:a16="http://schemas.microsoft.com/office/drawing/2014/main" id="{7FC679D8-0FF9-7C15-7C6C-0E1B22281CE3}"/>
              </a:ext>
            </a:extLst>
          </p:cNvPr>
          <p:cNvSpPr>
            <a:spLocks noGrp="1" noChangeArrowheads="1"/>
          </p:cNvSpPr>
          <p:nvPr>
            <p:ph idx="1"/>
          </p:nvPr>
        </p:nvSpPr>
        <p:spPr/>
        <p:txBody>
          <a:bodyPr/>
          <a:lstStyle/>
          <a:p>
            <a:pPr>
              <a:defRPr/>
            </a:pPr>
            <a:endParaRPr lang="en-US" dirty="0">
              <a:ea typeface="+mn-ea"/>
              <a:cs typeface="+mn-cs"/>
            </a:endParaRPr>
          </a:p>
          <a:p>
            <a:pPr>
              <a:defRPr/>
            </a:pPr>
            <a:r>
              <a:rPr lang="en-US" dirty="0">
                <a:ea typeface="+mn-ea"/>
                <a:cs typeface="+mn-cs"/>
              </a:rPr>
              <a:t>Do several waivers of contractual rights amount to a course of dealing?</a:t>
            </a:r>
          </a:p>
          <a:p>
            <a:pPr lvl="1">
              <a:defRPr/>
            </a:pPr>
            <a:r>
              <a:rPr lang="en-US" dirty="0">
                <a:solidFill>
                  <a:srgbClr val="C00000"/>
                </a:solidFill>
                <a:ea typeface="+mn-ea"/>
                <a:cs typeface="+mn-cs"/>
              </a:rPr>
              <a:t>Would you expect that waivers are frequent amongst relational parties?</a:t>
            </a:r>
          </a:p>
        </p:txBody>
      </p:sp>
      <p:sp>
        <p:nvSpPr>
          <p:cNvPr id="164867" name="Rectangle 8">
            <a:extLst>
              <a:ext uri="{FF2B5EF4-FFF2-40B4-BE49-F238E27FC236}">
                <a16:creationId xmlns:a16="http://schemas.microsoft.com/office/drawing/2014/main" id="{371EF9BF-152F-76A3-E244-5DBAF878E9CF}"/>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A84ADBED-7AC4-454E-B684-4EE6469037B5}" type="slidenum">
              <a:rPr lang="en-US" altLang="en-US" sz="1200" smtClean="0">
                <a:latin typeface="Verdana" panose="020B0604030504040204" pitchFamily="34" charset="0"/>
              </a:rPr>
              <a:pPr>
                <a:spcBef>
                  <a:spcPct val="0"/>
                </a:spcBef>
                <a:buFontTx/>
                <a:buNone/>
              </a:pPr>
              <a:t>77</a:t>
            </a:fld>
            <a:endParaRPr lang="en-US" altLang="en-US" sz="1200">
              <a:latin typeface="Verdana" panose="020B0604030504040204" pitchFamily="34" charset="0"/>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3" name="Title 1">
            <a:extLst>
              <a:ext uri="{FF2B5EF4-FFF2-40B4-BE49-F238E27FC236}">
                <a16:creationId xmlns:a16="http://schemas.microsoft.com/office/drawing/2014/main" id="{1533428D-965E-1F5E-095E-A720B99E271D}"/>
              </a:ext>
            </a:extLst>
          </p:cNvPr>
          <p:cNvSpPr>
            <a:spLocks noGrp="1" noChangeArrowheads="1"/>
          </p:cNvSpPr>
          <p:nvPr>
            <p:ph type="title"/>
          </p:nvPr>
        </p:nvSpPr>
        <p:spPr/>
        <p:txBody>
          <a:bodyPr/>
          <a:lstStyle/>
          <a:p>
            <a:r>
              <a:rPr lang="en-US" altLang="en-US">
                <a:solidFill>
                  <a:srgbClr val="C00000"/>
                </a:solidFill>
              </a:rPr>
              <a:t>Columbia Nitrogen 595</a:t>
            </a:r>
          </a:p>
        </p:txBody>
      </p:sp>
      <p:sp>
        <p:nvSpPr>
          <p:cNvPr id="166914" name="Content Placeholder 2">
            <a:extLst>
              <a:ext uri="{FF2B5EF4-FFF2-40B4-BE49-F238E27FC236}">
                <a16:creationId xmlns:a16="http://schemas.microsoft.com/office/drawing/2014/main" id="{0407EEB3-58A9-87F2-F00E-DE80FF2997AE}"/>
              </a:ext>
            </a:extLst>
          </p:cNvPr>
          <p:cNvSpPr>
            <a:spLocks noGrp="1" noChangeArrowheads="1"/>
          </p:cNvSpPr>
          <p:nvPr>
            <p:ph idx="1"/>
          </p:nvPr>
        </p:nvSpPr>
        <p:spPr/>
        <p:txBody>
          <a:bodyPr/>
          <a:lstStyle/>
          <a:p>
            <a:pPr>
              <a:buFont typeface="Wingdings" pitchFamily="2" charset="2"/>
              <a:buNone/>
            </a:pPr>
            <a:endParaRPr lang="en-US" altLang="en-US"/>
          </a:p>
        </p:txBody>
      </p:sp>
      <p:sp>
        <p:nvSpPr>
          <p:cNvPr id="166915" name="Rectangle 8">
            <a:extLst>
              <a:ext uri="{FF2B5EF4-FFF2-40B4-BE49-F238E27FC236}">
                <a16:creationId xmlns:a16="http://schemas.microsoft.com/office/drawing/2014/main" id="{2760889E-0DA0-5D99-4E07-DC743AD54F37}"/>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E48B3902-5E37-8144-87D2-5EB944A8348C}" type="slidenum">
              <a:rPr lang="en-US" altLang="en-US" sz="1200" smtClean="0">
                <a:latin typeface="Verdana" panose="020B0604030504040204" pitchFamily="34" charset="0"/>
              </a:rPr>
              <a:pPr>
                <a:spcBef>
                  <a:spcPct val="0"/>
                </a:spcBef>
                <a:buFontTx/>
                <a:buNone/>
              </a:pPr>
              <a:t>78</a:t>
            </a:fld>
            <a:endParaRPr lang="en-US" altLang="en-US" sz="1200">
              <a:latin typeface="Verdana" panose="020B0604030504040204" pitchFamily="34" charset="0"/>
            </a:endParaRPr>
          </a:p>
        </p:txBody>
      </p:sp>
      <p:sp>
        <p:nvSpPr>
          <p:cNvPr id="166916" name="Slide Number Placeholder 3">
            <a:extLst>
              <a:ext uri="{FF2B5EF4-FFF2-40B4-BE49-F238E27FC236}">
                <a16:creationId xmlns:a16="http://schemas.microsoft.com/office/drawing/2014/main" id="{3DF2FB81-0AF0-A606-3CA8-6FBBC1143A8F}"/>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040A1570-D086-B841-A45C-1F8556B5E267}" type="slidenum">
              <a:rPr lang="en-US" altLang="en-US" sz="1200">
                <a:latin typeface="Verdana" panose="020B0604030504040204" pitchFamily="34" charset="0"/>
              </a:rPr>
              <a:pPr algn="r" eaLnBrk="1" hangingPunct="1">
                <a:spcBef>
                  <a:spcPct val="0"/>
                </a:spcBef>
                <a:buFontTx/>
                <a:buNone/>
              </a:pPr>
              <a:t>78</a:t>
            </a:fld>
            <a:endParaRPr lang="en-US" altLang="en-US" sz="1200">
              <a:latin typeface="Verdana" panose="020B0604030504040204" pitchFamily="34" charset="0"/>
            </a:endParaRPr>
          </a:p>
        </p:txBody>
      </p:sp>
      <p:pic>
        <p:nvPicPr>
          <p:cNvPr id="166917" name="Picture 8" descr="guano002">
            <a:extLst>
              <a:ext uri="{FF2B5EF4-FFF2-40B4-BE49-F238E27FC236}">
                <a16:creationId xmlns:a16="http://schemas.microsoft.com/office/drawing/2014/main" id="{C55ABFF0-4763-0258-A7EC-000C4835FA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1868488"/>
            <a:ext cx="2895600" cy="4989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1" name="Title 1">
            <a:extLst>
              <a:ext uri="{FF2B5EF4-FFF2-40B4-BE49-F238E27FC236}">
                <a16:creationId xmlns:a16="http://schemas.microsoft.com/office/drawing/2014/main" id="{FE7E4EC1-B371-C0B6-8719-CBCE6374E29D}"/>
              </a:ext>
            </a:extLst>
          </p:cNvPr>
          <p:cNvSpPr>
            <a:spLocks noGrp="1" noChangeArrowheads="1"/>
          </p:cNvSpPr>
          <p:nvPr>
            <p:ph type="title"/>
          </p:nvPr>
        </p:nvSpPr>
        <p:spPr/>
        <p:txBody>
          <a:bodyPr/>
          <a:lstStyle/>
          <a:p>
            <a:r>
              <a:rPr lang="en-US" altLang="en-US">
                <a:solidFill>
                  <a:schemeClr val="tx1"/>
                </a:solidFill>
              </a:rPr>
              <a:t>Columbia Nitrogen 595</a:t>
            </a:r>
          </a:p>
        </p:txBody>
      </p:sp>
      <p:sp>
        <p:nvSpPr>
          <p:cNvPr id="168962" name="Content Placeholder 2">
            <a:extLst>
              <a:ext uri="{FF2B5EF4-FFF2-40B4-BE49-F238E27FC236}">
                <a16:creationId xmlns:a16="http://schemas.microsoft.com/office/drawing/2014/main" id="{590F64B6-C771-4025-C014-1B89A9826895}"/>
              </a:ext>
            </a:extLst>
          </p:cNvPr>
          <p:cNvSpPr>
            <a:spLocks noGrp="1" noChangeArrowheads="1"/>
          </p:cNvSpPr>
          <p:nvPr>
            <p:ph idx="1"/>
          </p:nvPr>
        </p:nvSpPr>
        <p:spPr/>
        <p:txBody>
          <a:bodyPr/>
          <a:lstStyle/>
          <a:p>
            <a:pPr>
              <a:buFont typeface="Wingdings" pitchFamily="2" charset="2"/>
              <a:buNone/>
            </a:pPr>
            <a:endParaRPr lang="en-US" altLang="en-US"/>
          </a:p>
        </p:txBody>
      </p:sp>
      <p:sp>
        <p:nvSpPr>
          <p:cNvPr id="168963" name="Rectangle 8">
            <a:extLst>
              <a:ext uri="{FF2B5EF4-FFF2-40B4-BE49-F238E27FC236}">
                <a16:creationId xmlns:a16="http://schemas.microsoft.com/office/drawing/2014/main" id="{8094DB28-9821-66EA-EB0C-E26739221547}"/>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34922503-A065-3745-A49E-18B02E881225}" type="slidenum">
              <a:rPr lang="en-US" altLang="en-US" sz="1200" smtClean="0">
                <a:latin typeface="Verdana" panose="020B0604030504040204" pitchFamily="34" charset="0"/>
              </a:rPr>
              <a:pPr>
                <a:spcBef>
                  <a:spcPct val="0"/>
                </a:spcBef>
                <a:buFontTx/>
                <a:buNone/>
              </a:pPr>
              <a:t>79</a:t>
            </a:fld>
            <a:endParaRPr lang="en-US" altLang="en-US" sz="1200">
              <a:latin typeface="Verdana" panose="020B0604030504040204" pitchFamily="34" charset="0"/>
            </a:endParaRPr>
          </a:p>
        </p:txBody>
      </p:sp>
      <p:sp>
        <p:nvSpPr>
          <p:cNvPr id="168964" name="Slide Number Placeholder 3">
            <a:extLst>
              <a:ext uri="{FF2B5EF4-FFF2-40B4-BE49-F238E27FC236}">
                <a16:creationId xmlns:a16="http://schemas.microsoft.com/office/drawing/2014/main" id="{C4DE8A61-7D2B-DAA9-4D23-28C46CABFB18}"/>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A68B3AE5-38D5-9647-80B3-1F12F0AC8C7C}" type="slidenum">
              <a:rPr lang="en-US" altLang="en-US" sz="1200">
                <a:latin typeface="Verdana" panose="020B0604030504040204" pitchFamily="34" charset="0"/>
              </a:rPr>
              <a:pPr algn="r" eaLnBrk="1" hangingPunct="1">
                <a:spcBef>
                  <a:spcPct val="0"/>
                </a:spcBef>
                <a:buFontTx/>
                <a:buNone/>
              </a:pPr>
              <a:t>79</a:t>
            </a:fld>
            <a:endParaRPr lang="en-US" altLang="en-US" sz="1200">
              <a:latin typeface="Verdana" panose="020B0604030504040204" pitchFamily="34" charset="0"/>
            </a:endParaRPr>
          </a:p>
        </p:txBody>
      </p:sp>
      <p:sp>
        <p:nvSpPr>
          <p:cNvPr id="168965" name="TextBox 6">
            <a:extLst>
              <a:ext uri="{FF2B5EF4-FFF2-40B4-BE49-F238E27FC236}">
                <a16:creationId xmlns:a16="http://schemas.microsoft.com/office/drawing/2014/main" id="{B682031B-B9B5-6EB5-7B17-93E30714EFCE}"/>
              </a:ext>
            </a:extLst>
          </p:cNvPr>
          <p:cNvSpPr txBox="1">
            <a:spLocks noChangeArrowheads="1"/>
          </p:cNvSpPr>
          <p:nvPr/>
        </p:nvSpPr>
        <p:spPr bwMode="auto">
          <a:xfrm>
            <a:off x="1524000" y="3048000"/>
            <a:ext cx="64754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r>
              <a:rPr lang="en-US" altLang="en-US" sz="1800">
                <a:latin typeface="Verdana" panose="020B0604030504040204" pitchFamily="34" charset="0"/>
              </a:rPr>
              <a:t>Columbia                                                     Royster</a:t>
            </a:r>
          </a:p>
        </p:txBody>
      </p:sp>
      <p:cxnSp>
        <p:nvCxnSpPr>
          <p:cNvPr id="9" name="Straight Arrow Connector 8">
            <a:extLst>
              <a:ext uri="{FF2B5EF4-FFF2-40B4-BE49-F238E27FC236}">
                <a16:creationId xmlns:a16="http://schemas.microsoft.com/office/drawing/2014/main" id="{9307CAB0-F139-3153-8B0B-20D9014EB593}"/>
              </a:ext>
            </a:extLst>
          </p:cNvPr>
          <p:cNvCxnSpPr>
            <a:cxnSpLocks noChangeShapeType="1"/>
          </p:cNvCxnSpPr>
          <p:nvPr/>
        </p:nvCxnSpPr>
        <p:spPr bwMode="auto">
          <a:xfrm>
            <a:off x="2895600" y="3200400"/>
            <a:ext cx="3962400" cy="0"/>
          </a:xfrm>
          <a:prstGeom prst="straightConnector1">
            <a:avLst/>
          </a:prstGeom>
          <a:noFill/>
          <a:ln w="38100">
            <a:solidFill>
              <a:srgbClr val="B90000"/>
            </a:solidFill>
            <a:round/>
            <a:headEnd/>
            <a:tailEnd type="arrow" w="med" len="med"/>
          </a:ln>
          <a:effectLst>
            <a:outerShdw blurRad="63500" dist="23000" dir="5400000" rotWithShape="0">
              <a:srgbClr val="000000">
                <a:alpha val="34998"/>
              </a:srgbClr>
            </a:outerShdw>
          </a:effectLst>
        </p:spPr>
      </p:cxnSp>
      <p:cxnSp>
        <p:nvCxnSpPr>
          <p:cNvPr id="11" name="Straight Arrow Connector 10">
            <a:extLst>
              <a:ext uri="{FF2B5EF4-FFF2-40B4-BE49-F238E27FC236}">
                <a16:creationId xmlns:a16="http://schemas.microsoft.com/office/drawing/2014/main" id="{B0DEDA7B-AEC0-3E89-D3F5-33462E7E1044}"/>
              </a:ext>
            </a:extLst>
          </p:cNvPr>
          <p:cNvCxnSpPr>
            <a:cxnSpLocks noChangeShapeType="1"/>
          </p:cNvCxnSpPr>
          <p:nvPr/>
        </p:nvCxnSpPr>
        <p:spPr bwMode="auto">
          <a:xfrm flipH="1">
            <a:off x="2895600" y="3429000"/>
            <a:ext cx="3810000" cy="0"/>
          </a:xfrm>
          <a:prstGeom prst="straightConnector1">
            <a:avLst/>
          </a:prstGeom>
          <a:noFill/>
          <a:ln w="25400">
            <a:solidFill>
              <a:srgbClr val="00B050"/>
            </a:solidFill>
            <a:round/>
            <a:headEnd/>
            <a:tailEnd type="arrow" w="med" len="med"/>
          </a:ln>
          <a:effectLst>
            <a:outerShdw blurRad="63500" dist="20000" dir="5400000" rotWithShape="0">
              <a:srgbClr val="000000">
                <a:alpha val="37999"/>
              </a:srgbClr>
            </a:outerShdw>
          </a:effectLst>
        </p:spPr>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a:extLst>
              <a:ext uri="{FF2B5EF4-FFF2-40B4-BE49-F238E27FC236}">
                <a16:creationId xmlns:a16="http://schemas.microsoft.com/office/drawing/2014/main" id="{DFFA843D-97AA-D177-718F-8A375DE0EB56}"/>
              </a:ext>
            </a:extLst>
          </p:cNvPr>
          <p:cNvSpPr>
            <a:spLocks noGrp="1" noChangeArrowheads="1"/>
          </p:cNvSpPr>
          <p:nvPr>
            <p:ph type="title"/>
          </p:nvPr>
        </p:nvSpPr>
        <p:spPr/>
        <p:txBody>
          <a:bodyPr/>
          <a:lstStyle/>
          <a:p>
            <a:r>
              <a:rPr lang="en-US" altLang="en-US">
                <a:solidFill>
                  <a:schemeClr val="tx1"/>
                </a:solidFill>
              </a:rPr>
              <a:t>Textualism in New York</a:t>
            </a:r>
          </a:p>
        </p:txBody>
      </p:sp>
      <p:sp>
        <p:nvSpPr>
          <p:cNvPr id="26626" name="Content Placeholder 2">
            <a:extLst>
              <a:ext uri="{FF2B5EF4-FFF2-40B4-BE49-F238E27FC236}">
                <a16:creationId xmlns:a16="http://schemas.microsoft.com/office/drawing/2014/main" id="{743D292E-0D3C-7E55-BE94-22F7FF364F70}"/>
              </a:ext>
            </a:extLst>
          </p:cNvPr>
          <p:cNvSpPr>
            <a:spLocks noGrp="1" noChangeArrowheads="1"/>
          </p:cNvSpPr>
          <p:nvPr>
            <p:ph idx="1"/>
          </p:nvPr>
        </p:nvSpPr>
        <p:spPr/>
        <p:txBody>
          <a:bodyPr/>
          <a:lstStyle/>
          <a:p>
            <a:endParaRPr lang="en-US" altLang="en-US"/>
          </a:p>
          <a:p>
            <a:r>
              <a:rPr lang="en-US" altLang="en-US"/>
              <a:t>WWW v. Giancontieri at 569</a:t>
            </a:r>
          </a:p>
          <a:p>
            <a:pPr lvl="1"/>
            <a:r>
              <a:rPr lang="en-US" altLang="en-US"/>
              <a:t>What was the reason for clause 31?</a:t>
            </a:r>
          </a:p>
          <a:p>
            <a:pPr lvl="2"/>
            <a:r>
              <a:rPr lang="en-US" altLang="en-US">
                <a:solidFill>
                  <a:schemeClr val="tx2"/>
                </a:solidFill>
              </a:rPr>
              <a:t>Why might the </a:t>
            </a:r>
            <a:r>
              <a:rPr lang="en-US" altLang="en-US" b="1">
                <a:solidFill>
                  <a:schemeClr val="tx2"/>
                </a:solidFill>
              </a:rPr>
              <a:t>seller</a:t>
            </a:r>
            <a:r>
              <a:rPr lang="en-US" altLang="en-US">
                <a:solidFill>
                  <a:schemeClr val="tx2"/>
                </a:solidFill>
              </a:rPr>
              <a:t> want to exercise the cancellation right?</a:t>
            </a:r>
          </a:p>
          <a:p>
            <a:pPr lvl="2"/>
            <a:r>
              <a:rPr lang="en-US" altLang="en-US">
                <a:solidFill>
                  <a:srgbClr val="C00000"/>
                </a:solidFill>
              </a:rPr>
              <a:t>Does that matter?</a:t>
            </a:r>
          </a:p>
          <a:p>
            <a:pPr>
              <a:buFont typeface="Wingdings" pitchFamily="2" charset="2"/>
              <a:buNone/>
            </a:pPr>
            <a:endParaRPr lang="en-US" altLang="en-US"/>
          </a:p>
          <a:p>
            <a:endParaRPr lang="en-US" altLang="en-US">
              <a:solidFill>
                <a:schemeClr val="accent2"/>
              </a:solidFill>
            </a:endParaRPr>
          </a:p>
          <a:p>
            <a:pPr lvl="1"/>
            <a:endParaRPr lang="en-US" altLang="en-US"/>
          </a:p>
        </p:txBody>
      </p:sp>
      <p:sp>
        <p:nvSpPr>
          <p:cNvPr id="26627" name="Rectangle 8">
            <a:extLst>
              <a:ext uri="{FF2B5EF4-FFF2-40B4-BE49-F238E27FC236}">
                <a16:creationId xmlns:a16="http://schemas.microsoft.com/office/drawing/2014/main" id="{0E1AEFCB-C0C0-6AD4-6E5B-1244FB2C1413}"/>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A1FE2317-498A-3E46-90B9-47911261FA2A}" type="slidenum">
              <a:rPr lang="en-US" altLang="en-US" sz="1200" smtClean="0">
                <a:latin typeface="Verdana" panose="020B0604030504040204" pitchFamily="34" charset="0"/>
              </a:rPr>
              <a:pPr>
                <a:spcBef>
                  <a:spcPct val="0"/>
                </a:spcBef>
                <a:buFontTx/>
                <a:buNone/>
              </a:pPr>
              <a:t>8</a:t>
            </a:fld>
            <a:endParaRPr lang="en-US" altLang="en-US" sz="1200">
              <a:latin typeface="Verdana" panose="020B0604030504040204" pitchFamily="34" charset="0"/>
            </a:endParaRPr>
          </a:p>
        </p:txBody>
      </p:sp>
      <p:sp>
        <p:nvSpPr>
          <p:cNvPr id="26628" name="Slide Number Placeholder 3">
            <a:extLst>
              <a:ext uri="{FF2B5EF4-FFF2-40B4-BE49-F238E27FC236}">
                <a16:creationId xmlns:a16="http://schemas.microsoft.com/office/drawing/2014/main" id="{6E872E99-642A-9DF8-6A40-558536EAD901}"/>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10CA3717-AC54-994D-9ABE-42AFA6DBA312}" type="slidenum">
              <a:rPr lang="en-US" altLang="en-US" sz="1200">
                <a:latin typeface="Verdana" panose="020B0604030504040204" pitchFamily="34" charset="0"/>
              </a:rPr>
              <a:pPr algn="r" eaLnBrk="1" hangingPunct="1">
                <a:spcBef>
                  <a:spcPct val="0"/>
                </a:spcBef>
                <a:buFontTx/>
                <a:buNone/>
              </a:pPr>
              <a:t>8</a:t>
            </a:fld>
            <a:endParaRPr lang="en-US" altLang="en-US" sz="1200">
              <a:latin typeface="Verdana" panose="020B0604030504040204" pitchFamily="34" charset="0"/>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09" name="Title 1">
            <a:extLst>
              <a:ext uri="{FF2B5EF4-FFF2-40B4-BE49-F238E27FC236}">
                <a16:creationId xmlns:a16="http://schemas.microsoft.com/office/drawing/2014/main" id="{01460ECA-CA1E-E124-569C-B91FFF5BF4AD}"/>
              </a:ext>
            </a:extLst>
          </p:cNvPr>
          <p:cNvSpPr>
            <a:spLocks noGrp="1" noChangeArrowheads="1"/>
          </p:cNvSpPr>
          <p:nvPr>
            <p:ph type="title"/>
          </p:nvPr>
        </p:nvSpPr>
        <p:spPr/>
        <p:txBody>
          <a:bodyPr/>
          <a:lstStyle/>
          <a:p>
            <a:r>
              <a:rPr lang="en-US" altLang="en-US">
                <a:solidFill>
                  <a:schemeClr val="tx1"/>
                </a:solidFill>
              </a:rPr>
              <a:t>Columbia Nitrogen 595</a:t>
            </a:r>
          </a:p>
        </p:txBody>
      </p:sp>
      <p:sp>
        <p:nvSpPr>
          <p:cNvPr id="171010" name="Content Placeholder 2">
            <a:extLst>
              <a:ext uri="{FF2B5EF4-FFF2-40B4-BE49-F238E27FC236}">
                <a16:creationId xmlns:a16="http://schemas.microsoft.com/office/drawing/2014/main" id="{3C7424A4-90D8-DCCE-EEA3-2B0EB27E5436}"/>
              </a:ext>
            </a:extLst>
          </p:cNvPr>
          <p:cNvSpPr>
            <a:spLocks noGrp="1" noChangeArrowheads="1"/>
          </p:cNvSpPr>
          <p:nvPr>
            <p:ph idx="1"/>
          </p:nvPr>
        </p:nvSpPr>
        <p:spPr>
          <a:xfrm>
            <a:off x="544513" y="2462213"/>
            <a:ext cx="8229600" cy="4525962"/>
          </a:xfrm>
        </p:spPr>
        <p:txBody>
          <a:bodyPr/>
          <a:lstStyle/>
          <a:p>
            <a:pPr>
              <a:buFont typeface="Wingdings" pitchFamily="2" charset="2"/>
              <a:buNone/>
            </a:pPr>
            <a:r>
              <a:rPr lang="en-US" altLang="en-US"/>
              <a:t>Buyer agrees to purchase and seller agrees to furnish quantities  … on the following terms…</a:t>
            </a:r>
          </a:p>
          <a:p>
            <a:pPr>
              <a:buFont typeface="Wingdings" pitchFamily="2" charset="2"/>
              <a:buNone/>
            </a:pPr>
            <a:endParaRPr lang="en-US" altLang="en-US"/>
          </a:p>
          <a:p>
            <a:pPr>
              <a:buFont typeface="Wingdings" pitchFamily="2" charset="2"/>
              <a:buNone/>
            </a:pPr>
            <a:r>
              <a:rPr lang="en-US" altLang="en-US"/>
              <a:t>	Products Supplied Under Contract</a:t>
            </a:r>
          </a:p>
          <a:p>
            <a:pPr>
              <a:buFont typeface="Wingdings" pitchFamily="2" charset="2"/>
              <a:buNone/>
            </a:pPr>
            <a:r>
              <a:rPr lang="en-US" altLang="en-US"/>
              <a:t>	Minimum Tonnage per year…</a:t>
            </a:r>
          </a:p>
        </p:txBody>
      </p:sp>
      <p:sp>
        <p:nvSpPr>
          <p:cNvPr id="171011" name="Rectangle 8">
            <a:extLst>
              <a:ext uri="{FF2B5EF4-FFF2-40B4-BE49-F238E27FC236}">
                <a16:creationId xmlns:a16="http://schemas.microsoft.com/office/drawing/2014/main" id="{A36F0CE7-814D-706F-8406-663E0509416C}"/>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AAFFEC50-2990-D84E-892C-F23E81BDE60E}" type="slidenum">
              <a:rPr lang="en-US" altLang="en-US" sz="1200" smtClean="0">
                <a:latin typeface="Verdana" panose="020B0604030504040204" pitchFamily="34" charset="0"/>
              </a:rPr>
              <a:pPr>
                <a:spcBef>
                  <a:spcPct val="0"/>
                </a:spcBef>
                <a:buFontTx/>
                <a:buNone/>
              </a:pPr>
              <a:t>80</a:t>
            </a:fld>
            <a:endParaRPr lang="en-US" altLang="en-US" sz="1200">
              <a:latin typeface="Verdana" panose="020B0604030504040204" pitchFamily="34" charset="0"/>
            </a:endParaRPr>
          </a:p>
        </p:txBody>
      </p:sp>
      <p:sp>
        <p:nvSpPr>
          <p:cNvPr id="171012" name="Slide Number Placeholder 3">
            <a:extLst>
              <a:ext uri="{FF2B5EF4-FFF2-40B4-BE49-F238E27FC236}">
                <a16:creationId xmlns:a16="http://schemas.microsoft.com/office/drawing/2014/main" id="{1A82AF93-5A10-1CB1-6853-C77B3B19828B}"/>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5AFEFFF5-5838-F847-841E-5542C4E6D990}" type="slidenum">
              <a:rPr lang="en-US" altLang="en-US" sz="1200">
                <a:latin typeface="Verdana" panose="020B0604030504040204" pitchFamily="34" charset="0"/>
              </a:rPr>
              <a:pPr algn="r" eaLnBrk="1" hangingPunct="1">
                <a:spcBef>
                  <a:spcPct val="0"/>
                </a:spcBef>
                <a:buFontTx/>
                <a:buNone/>
              </a:pPr>
              <a:t>80</a:t>
            </a:fld>
            <a:endParaRPr lang="en-US" altLang="en-US" sz="1200">
              <a:latin typeface="Verdana" panose="020B0604030504040204" pitchFamily="34" charset="0"/>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7" name="Title 1">
            <a:extLst>
              <a:ext uri="{FF2B5EF4-FFF2-40B4-BE49-F238E27FC236}">
                <a16:creationId xmlns:a16="http://schemas.microsoft.com/office/drawing/2014/main" id="{3F991309-378B-4AA4-2302-FAF81D291B65}"/>
              </a:ext>
            </a:extLst>
          </p:cNvPr>
          <p:cNvSpPr>
            <a:spLocks noGrp="1" noChangeArrowheads="1"/>
          </p:cNvSpPr>
          <p:nvPr>
            <p:ph type="title"/>
          </p:nvPr>
        </p:nvSpPr>
        <p:spPr/>
        <p:txBody>
          <a:bodyPr/>
          <a:lstStyle/>
          <a:p>
            <a:r>
              <a:rPr lang="en-US" altLang="en-US">
                <a:solidFill>
                  <a:schemeClr val="tx1"/>
                </a:solidFill>
              </a:rPr>
              <a:t>Columbia Nitrogen 595</a:t>
            </a:r>
          </a:p>
        </p:txBody>
      </p:sp>
      <p:sp>
        <p:nvSpPr>
          <p:cNvPr id="173058" name="Content Placeholder 2">
            <a:extLst>
              <a:ext uri="{FF2B5EF4-FFF2-40B4-BE49-F238E27FC236}">
                <a16:creationId xmlns:a16="http://schemas.microsoft.com/office/drawing/2014/main" id="{848019E7-B5F1-8A2C-FB8B-FE1E6B0E6CA9}"/>
              </a:ext>
            </a:extLst>
          </p:cNvPr>
          <p:cNvSpPr>
            <a:spLocks noGrp="1" noChangeArrowheads="1"/>
          </p:cNvSpPr>
          <p:nvPr>
            <p:ph idx="1"/>
          </p:nvPr>
        </p:nvSpPr>
        <p:spPr/>
        <p:txBody>
          <a:bodyPr/>
          <a:lstStyle/>
          <a:p>
            <a:pPr>
              <a:buFont typeface="Wingdings" pitchFamily="2" charset="2"/>
              <a:buNone/>
            </a:pPr>
            <a:endParaRPr lang="en-US" altLang="en-US"/>
          </a:p>
        </p:txBody>
      </p:sp>
      <p:sp>
        <p:nvSpPr>
          <p:cNvPr id="173059" name="Rectangle 8">
            <a:extLst>
              <a:ext uri="{FF2B5EF4-FFF2-40B4-BE49-F238E27FC236}">
                <a16:creationId xmlns:a16="http://schemas.microsoft.com/office/drawing/2014/main" id="{CCD93A8E-7E94-382B-024C-7E8566AFEADF}"/>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EC5E1EF5-6319-204B-9137-EF078F8A6193}" type="slidenum">
              <a:rPr lang="en-US" altLang="en-US" sz="1200" smtClean="0">
                <a:latin typeface="Verdana" panose="020B0604030504040204" pitchFamily="34" charset="0"/>
              </a:rPr>
              <a:pPr>
                <a:spcBef>
                  <a:spcPct val="0"/>
                </a:spcBef>
                <a:buFontTx/>
                <a:buNone/>
              </a:pPr>
              <a:t>81</a:t>
            </a:fld>
            <a:endParaRPr lang="en-US" altLang="en-US" sz="1200">
              <a:latin typeface="Verdana" panose="020B0604030504040204" pitchFamily="34" charset="0"/>
            </a:endParaRPr>
          </a:p>
        </p:txBody>
      </p:sp>
      <p:sp>
        <p:nvSpPr>
          <p:cNvPr id="173060" name="Slide Number Placeholder 3">
            <a:extLst>
              <a:ext uri="{FF2B5EF4-FFF2-40B4-BE49-F238E27FC236}">
                <a16:creationId xmlns:a16="http://schemas.microsoft.com/office/drawing/2014/main" id="{6A30B6F6-DCDF-0310-A6F7-10BCCB7889EE}"/>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77AABB7D-B19C-E241-A37A-B6529980EDFB}" type="slidenum">
              <a:rPr lang="en-US" altLang="en-US" sz="1200">
                <a:latin typeface="Verdana" panose="020B0604030504040204" pitchFamily="34" charset="0"/>
              </a:rPr>
              <a:pPr algn="r" eaLnBrk="1" hangingPunct="1">
                <a:spcBef>
                  <a:spcPct val="0"/>
                </a:spcBef>
                <a:buFontTx/>
                <a:buNone/>
              </a:pPr>
              <a:t>81</a:t>
            </a:fld>
            <a:endParaRPr lang="en-US" altLang="en-US" sz="1200">
              <a:latin typeface="Verdana" panose="020B0604030504040204" pitchFamily="34" charset="0"/>
            </a:endParaRPr>
          </a:p>
        </p:txBody>
      </p:sp>
      <p:sp>
        <p:nvSpPr>
          <p:cNvPr id="173061" name="TextBox 6">
            <a:extLst>
              <a:ext uri="{FF2B5EF4-FFF2-40B4-BE49-F238E27FC236}">
                <a16:creationId xmlns:a16="http://schemas.microsoft.com/office/drawing/2014/main" id="{D4120574-393E-E603-905C-95ADB5EADD53}"/>
              </a:ext>
            </a:extLst>
          </p:cNvPr>
          <p:cNvSpPr txBox="1">
            <a:spLocks noChangeArrowheads="1"/>
          </p:cNvSpPr>
          <p:nvPr/>
        </p:nvSpPr>
        <p:spPr bwMode="auto">
          <a:xfrm>
            <a:off x="1524000" y="3048000"/>
            <a:ext cx="64754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r>
              <a:rPr lang="en-US" altLang="en-US" sz="1800">
                <a:latin typeface="Verdana" panose="020B0604030504040204" pitchFamily="34" charset="0"/>
              </a:rPr>
              <a:t>Columbia                                                     Royster</a:t>
            </a:r>
          </a:p>
        </p:txBody>
      </p:sp>
      <p:cxnSp>
        <p:nvCxnSpPr>
          <p:cNvPr id="11" name="Straight Arrow Connector 10">
            <a:extLst>
              <a:ext uri="{FF2B5EF4-FFF2-40B4-BE49-F238E27FC236}">
                <a16:creationId xmlns:a16="http://schemas.microsoft.com/office/drawing/2014/main" id="{9976E32D-5701-B034-67F7-32D63CDB6122}"/>
              </a:ext>
            </a:extLst>
          </p:cNvPr>
          <p:cNvCxnSpPr>
            <a:cxnSpLocks noChangeShapeType="1"/>
          </p:cNvCxnSpPr>
          <p:nvPr/>
        </p:nvCxnSpPr>
        <p:spPr bwMode="auto">
          <a:xfrm flipH="1">
            <a:off x="2895600" y="3429000"/>
            <a:ext cx="3810000" cy="0"/>
          </a:xfrm>
          <a:prstGeom prst="straightConnector1">
            <a:avLst/>
          </a:prstGeom>
          <a:noFill/>
          <a:ln w="25400">
            <a:solidFill>
              <a:srgbClr val="00B050"/>
            </a:solidFill>
            <a:round/>
            <a:headEnd/>
            <a:tailEnd type="arrow" w="med" len="med"/>
          </a:ln>
          <a:effectLst>
            <a:outerShdw blurRad="63500" dist="20000" dir="5400000" rotWithShape="0">
              <a:srgbClr val="000000">
                <a:alpha val="37999"/>
              </a:srgbClr>
            </a:outerShdw>
          </a:effectLst>
        </p:spPr>
      </p:cxnSp>
      <p:sp>
        <p:nvSpPr>
          <p:cNvPr id="173063" name="TextBox 11">
            <a:extLst>
              <a:ext uri="{FF2B5EF4-FFF2-40B4-BE49-F238E27FC236}">
                <a16:creationId xmlns:a16="http://schemas.microsoft.com/office/drawing/2014/main" id="{42321005-E359-606A-0041-7A3E4040B555}"/>
              </a:ext>
            </a:extLst>
          </p:cNvPr>
          <p:cNvSpPr txBox="1">
            <a:spLocks noChangeArrowheads="1"/>
          </p:cNvSpPr>
          <p:nvPr/>
        </p:nvSpPr>
        <p:spPr bwMode="auto">
          <a:xfrm>
            <a:off x="2971800" y="3733800"/>
            <a:ext cx="3732213" cy="369888"/>
          </a:xfrm>
          <a:prstGeom prst="rect">
            <a:avLst/>
          </a:prstGeom>
          <a:solidFill>
            <a:srgbClr val="FFFF99"/>
          </a:solidFill>
          <a:ln w="9525">
            <a:solidFill>
              <a:srgbClr val="006600"/>
            </a:solidFill>
            <a:miter lim="800000"/>
            <a:headEnd/>
            <a:tailEnd/>
          </a:ln>
        </p:spPr>
        <p:txBody>
          <a:bodyPr wrap="non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r>
              <a:rPr lang="en-US" altLang="en-US" sz="1800">
                <a:solidFill>
                  <a:srgbClr val="C00000"/>
                </a:solidFill>
                <a:latin typeface="Verdana" panose="020B0604030504040204" pitchFamily="34" charset="0"/>
              </a:rPr>
              <a:t>Minimum 31,000 tons yr/3 yrs</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5" name="Title 1">
            <a:extLst>
              <a:ext uri="{FF2B5EF4-FFF2-40B4-BE49-F238E27FC236}">
                <a16:creationId xmlns:a16="http://schemas.microsoft.com/office/drawing/2014/main" id="{5862391F-5EAE-115A-DBD0-83297CA0DA08}"/>
              </a:ext>
            </a:extLst>
          </p:cNvPr>
          <p:cNvSpPr>
            <a:spLocks noGrp="1" noChangeArrowheads="1"/>
          </p:cNvSpPr>
          <p:nvPr>
            <p:ph type="title"/>
          </p:nvPr>
        </p:nvSpPr>
        <p:spPr/>
        <p:txBody>
          <a:bodyPr/>
          <a:lstStyle/>
          <a:p>
            <a:r>
              <a:rPr lang="en-US" altLang="en-US">
                <a:solidFill>
                  <a:schemeClr val="tx1"/>
                </a:solidFill>
              </a:rPr>
              <a:t>Columbia Nitrogen</a:t>
            </a:r>
          </a:p>
        </p:txBody>
      </p:sp>
      <p:sp>
        <p:nvSpPr>
          <p:cNvPr id="194562" name="Content Placeholder 2">
            <a:extLst>
              <a:ext uri="{FF2B5EF4-FFF2-40B4-BE49-F238E27FC236}">
                <a16:creationId xmlns:a16="http://schemas.microsoft.com/office/drawing/2014/main" id="{0E4E403A-1374-EBFE-1B87-41E2929A74F3}"/>
              </a:ext>
            </a:extLst>
          </p:cNvPr>
          <p:cNvSpPr>
            <a:spLocks noGrp="1" noChangeArrowheads="1"/>
          </p:cNvSpPr>
          <p:nvPr>
            <p:ph idx="1"/>
          </p:nvPr>
        </p:nvSpPr>
        <p:spPr/>
        <p:txBody>
          <a:bodyPr/>
          <a:lstStyle/>
          <a:p>
            <a:pPr>
              <a:defRPr/>
            </a:pPr>
            <a:endParaRPr lang="en-US" altLang="en-US" dirty="0"/>
          </a:p>
          <a:p>
            <a:pPr>
              <a:defRPr/>
            </a:pPr>
            <a:r>
              <a:rPr lang="en-US" altLang="en-US" dirty="0"/>
              <a:t>Who took the risk of price fluctuations?</a:t>
            </a:r>
          </a:p>
          <a:p>
            <a:pPr lvl="1">
              <a:defRPr/>
            </a:pPr>
            <a:r>
              <a:rPr lang="en-US" altLang="en-US" dirty="0">
                <a:solidFill>
                  <a:srgbClr val="C00000"/>
                </a:solidFill>
              </a:rPr>
              <a:t>What was the course of dealing where Royster was the buyer?</a:t>
            </a:r>
          </a:p>
          <a:p>
            <a:pPr marL="457200" lvl="1" indent="0">
              <a:buFontTx/>
              <a:buNone/>
              <a:defRPr/>
            </a:pPr>
            <a:endParaRPr lang="en-US" altLang="en-US" dirty="0"/>
          </a:p>
        </p:txBody>
      </p:sp>
      <p:sp>
        <p:nvSpPr>
          <p:cNvPr id="175107" name="Rectangle 8">
            <a:extLst>
              <a:ext uri="{FF2B5EF4-FFF2-40B4-BE49-F238E27FC236}">
                <a16:creationId xmlns:a16="http://schemas.microsoft.com/office/drawing/2014/main" id="{8C1DAA38-32AB-2CD8-C729-43F246CC1CDB}"/>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EDF4477B-D88B-A74F-A60E-CB16D3A2CAB7}" type="slidenum">
              <a:rPr lang="en-US" altLang="en-US" sz="1200" smtClean="0">
                <a:latin typeface="Verdana" panose="020B0604030504040204" pitchFamily="34" charset="0"/>
              </a:rPr>
              <a:pPr>
                <a:spcBef>
                  <a:spcPct val="0"/>
                </a:spcBef>
                <a:buFontTx/>
                <a:buNone/>
              </a:pPr>
              <a:t>82</a:t>
            </a:fld>
            <a:endParaRPr lang="en-US" altLang="en-US" sz="1200">
              <a:latin typeface="Verdana" panose="020B0604030504040204" pitchFamily="34" charset="0"/>
            </a:endParaRPr>
          </a:p>
        </p:txBody>
      </p:sp>
      <p:sp>
        <p:nvSpPr>
          <p:cNvPr id="175108" name="Slide Number Placeholder 3">
            <a:extLst>
              <a:ext uri="{FF2B5EF4-FFF2-40B4-BE49-F238E27FC236}">
                <a16:creationId xmlns:a16="http://schemas.microsoft.com/office/drawing/2014/main" id="{7FAE2EA0-2969-3A85-FB73-D57B304472FC}"/>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185C7677-CE70-4940-9193-8D3B76FC5BC7}" type="slidenum">
              <a:rPr lang="en-US" altLang="en-US" sz="1200">
                <a:latin typeface="Verdana" panose="020B0604030504040204" pitchFamily="34" charset="0"/>
              </a:rPr>
              <a:pPr algn="r" eaLnBrk="1" hangingPunct="1">
                <a:spcBef>
                  <a:spcPct val="0"/>
                </a:spcBef>
                <a:buFontTx/>
                <a:buNone/>
              </a:pPr>
              <a:t>82</a:t>
            </a:fld>
            <a:endParaRPr lang="en-US" altLang="en-US" sz="1200">
              <a:latin typeface="Verdana" panose="020B0604030504040204" pitchFamily="34" charset="0"/>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3" name="Title 1">
            <a:extLst>
              <a:ext uri="{FF2B5EF4-FFF2-40B4-BE49-F238E27FC236}">
                <a16:creationId xmlns:a16="http://schemas.microsoft.com/office/drawing/2014/main" id="{D7272F24-1E0A-F6FA-1A41-CFDDC1162345}"/>
              </a:ext>
            </a:extLst>
          </p:cNvPr>
          <p:cNvSpPr>
            <a:spLocks noGrp="1" noChangeArrowheads="1"/>
          </p:cNvSpPr>
          <p:nvPr>
            <p:ph type="title"/>
          </p:nvPr>
        </p:nvSpPr>
        <p:spPr/>
        <p:txBody>
          <a:bodyPr/>
          <a:lstStyle/>
          <a:p>
            <a:r>
              <a:rPr lang="en-US" altLang="en-US">
                <a:solidFill>
                  <a:schemeClr val="tx1"/>
                </a:solidFill>
              </a:rPr>
              <a:t>Columbia Nitrogen</a:t>
            </a:r>
          </a:p>
        </p:txBody>
      </p:sp>
      <p:sp>
        <p:nvSpPr>
          <p:cNvPr id="75780" name="Content Placeholder 2">
            <a:extLst>
              <a:ext uri="{FF2B5EF4-FFF2-40B4-BE49-F238E27FC236}">
                <a16:creationId xmlns:a16="http://schemas.microsoft.com/office/drawing/2014/main" id="{81588CDB-73FE-B936-8537-15AF6A36AA55}"/>
              </a:ext>
            </a:extLst>
          </p:cNvPr>
          <p:cNvSpPr>
            <a:spLocks noGrp="1"/>
          </p:cNvSpPr>
          <p:nvPr>
            <p:ph idx="1"/>
          </p:nvPr>
        </p:nvSpPr>
        <p:spPr/>
        <p:txBody>
          <a:bodyPr/>
          <a:lstStyle/>
          <a:p>
            <a:pPr>
              <a:defRPr/>
            </a:pPr>
            <a:endParaRPr lang="en-US" dirty="0">
              <a:ea typeface="+mn-ea"/>
              <a:cs typeface="+mn-cs"/>
            </a:endParaRPr>
          </a:p>
          <a:p>
            <a:pPr>
              <a:defRPr/>
            </a:pPr>
            <a:r>
              <a:rPr lang="en-US" dirty="0">
                <a:ea typeface="+mn-ea"/>
                <a:cs typeface="+mn-cs"/>
              </a:rPr>
              <a:t>Who took the risk of price fluctuations?</a:t>
            </a:r>
          </a:p>
          <a:p>
            <a:pPr lvl="1">
              <a:defRPr/>
            </a:pPr>
            <a:r>
              <a:rPr lang="en-US" dirty="0">
                <a:solidFill>
                  <a:srgbClr val="C00000"/>
                </a:solidFill>
                <a:ea typeface="ＭＳ Ｐゴシック" charset="0"/>
              </a:rPr>
              <a:t>How was the merger clause drafted?</a:t>
            </a:r>
          </a:p>
          <a:p>
            <a:pPr lvl="1">
              <a:defRPr/>
            </a:pPr>
            <a:r>
              <a:rPr lang="en-US" dirty="0">
                <a:solidFill>
                  <a:srgbClr val="C00000"/>
                </a:solidFill>
                <a:ea typeface="ＭＳ Ｐゴシック" charset="0"/>
              </a:rPr>
              <a:t>Did it cover course of dealing? And why not?</a:t>
            </a:r>
          </a:p>
          <a:p>
            <a:pPr lvl="1">
              <a:defRPr/>
            </a:pPr>
            <a:endParaRPr lang="en-US" dirty="0">
              <a:solidFill>
                <a:schemeClr val="accent2"/>
              </a:solidFill>
              <a:ea typeface="ＭＳ Ｐゴシック" charset="0"/>
            </a:endParaRPr>
          </a:p>
          <a:p>
            <a:pPr lvl="1">
              <a:buFont typeface="Wingdings" pitchFamily="2" charset="2"/>
              <a:buNone/>
              <a:defRPr/>
            </a:pPr>
            <a:endParaRPr lang="en-US" dirty="0">
              <a:ea typeface="ＭＳ Ｐゴシック" charset="0"/>
            </a:endParaRPr>
          </a:p>
        </p:txBody>
      </p:sp>
      <p:sp>
        <p:nvSpPr>
          <p:cNvPr id="177155" name="Rectangle 8">
            <a:extLst>
              <a:ext uri="{FF2B5EF4-FFF2-40B4-BE49-F238E27FC236}">
                <a16:creationId xmlns:a16="http://schemas.microsoft.com/office/drawing/2014/main" id="{3EF03A43-B300-F225-AFCA-2E61F1F8CEE8}"/>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22A1333E-DCDD-8043-A6C9-5525C697226F}" type="slidenum">
              <a:rPr lang="en-US" altLang="en-US" sz="1200" smtClean="0">
                <a:latin typeface="Verdana" panose="020B0604030504040204" pitchFamily="34" charset="0"/>
              </a:rPr>
              <a:pPr>
                <a:spcBef>
                  <a:spcPct val="0"/>
                </a:spcBef>
                <a:buFontTx/>
                <a:buNone/>
              </a:pPr>
              <a:t>83</a:t>
            </a:fld>
            <a:endParaRPr lang="en-US" altLang="en-US" sz="1200">
              <a:latin typeface="Verdana" panose="020B0604030504040204" pitchFamily="34" charset="0"/>
            </a:endParaRPr>
          </a:p>
        </p:txBody>
      </p:sp>
      <p:sp>
        <p:nvSpPr>
          <p:cNvPr id="177156" name="Slide Number Placeholder 3">
            <a:extLst>
              <a:ext uri="{FF2B5EF4-FFF2-40B4-BE49-F238E27FC236}">
                <a16:creationId xmlns:a16="http://schemas.microsoft.com/office/drawing/2014/main" id="{2C2AEFB5-3342-86F1-1991-C56BF979C23A}"/>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7ED21084-34FE-B740-9669-A06F290A959A}" type="slidenum">
              <a:rPr lang="en-US" altLang="en-US" sz="1200">
                <a:latin typeface="Verdana" panose="020B0604030504040204" pitchFamily="34" charset="0"/>
              </a:rPr>
              <a:pPr algn="r" eaLnBrk="1" hangingPunct="1">
                <a:spcBef>
                  <a:spcPct val="0"/>
                </a:spcBef>
                <a:buFontTx/>
                <a:buNone/>
              </a:pPr>
              <a:t>83</a:t>
            </a:fld>
            <a:endParaRPr lang="en-US" altLang="en-US" sz="1200">
              <a:latin typeface="Verdana" panose="020B0604030504040204" pitchFamily="34" charset="0"/>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1" name="Rectangle 8">
            <a:extLst>
              <a:ext uri="{FF2B5EF4-FFF2-40B4-BE49-F238E27FC236}">
                <a16:creationId xmlns:a16="http://schemas.microsoft.com/office/drawing/2014/main" id="{DEDE8C50-34A5-41CD-9A33-17570B8F5531}"/>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7A3E5D18-08F5-0C46-8270-FE3C5C7258FF}" type="slidenum">
              <a:rPr lang="en-US" altLang="en-US" sz="1200" smtClean="0">
                <a:latin typeface="Verdana" panose="020B0604030504040204" pitchFamily="34" charset="0"/>
              </a:rPr>
              <a:pPr>
                <a:spcBef>
                  <a:spcPct val="0"/>
                </a:spcBef>
                <a:buFontTx/>
                <a:buNone/>
              </a:pPr>
              <a:t>84</a:t>
            </a:fld>
            <a:endParaRPr lang="en-US" altLang="en-US" sz="1200">
              <a:latin typeface="Verdana" panose="020B0604030504040204" pitchFamily="34" charset="0"/>
            </a:endParaRPr>
          </a:p>
        </p:txBody>
      </p:sp>
      <p:sp>
        <p:nvSpPr>
          <p:cNvPr id="179202" name="Title 1">
            <a:extLst>
              <a:ext uri="{FF2B5EF4-FFF2-40B4-BE49-F238E27FC236}">
                <a16:creationId xmlns:a16="http://schemas.microsoft.com/office/drawing/2014/main" id="{D83B677E-4F95-197D-A07C-CC899B4C8366}"/>
              </a:ext>
            </a:extLst>
          </p:cNvPr>
          <p:cNvSpPr>
            <a:spLocks noGrp="1" noChangeArrowheads="1"/>
          </p:cNvSpPr>
          <p:nvPr>
            <p:ph type="title" idx="4294967295"/>
          </p:nvPr>
        </p:nvSpPr>
        <p:spPr>
          <a:xfrm>
            <a:off x="571500" y="268288"/>
            <a:ext cx="8001000" cy="1216025"/>
          </a:xfrm>
        </p:spPr>
        <p:txBody>
          <a:bodyPr/>
          <a:lstStyle/>
          <a:p>
            <a:r>
              <a:rPr lang="en-US" altLang="en-US">
                <a:solidFill>
                  <a:schemeClr val="tx1"/>
                </a:solidFill>
              </a:rPr>
              <a:t>Columbia Nitrogen</a:t>
            </a:r>
          </a:p>
        </p:txBody>
      </p:sp>
      <p:sp>
        <p:nvSpPr>
          <p:cNvPr id="179203" name="Content Placeholder 2">
            <a:extLst>
              <a:ext uri="{FF2B5EF4-FFF2-40B4-BE49-F238E27FC236}">
                <a16:creationId xmlns:a16="http://schemas.microsoft.com/office/drawing/2014/main" id="{5DE4A346-21E3-1646-7650-F283CACAAE02}"/>
              </a:ext>
            </a:extLst>
          </p:cNvPr>
          <p:cNvSpPr>
            <a:spLocks noGrp="1" noChangeArrowheads="1"/>
          </p:cNvSpPr>
          <p:nvPr>
            <p:ph idx="4294967295"/>
          </p:nvPr>
        </p:nvSpPr>
        <p:spPr>
          <a:xfrm>
            <a:off x="0" y="1752600"/>
            <a:ext cx="8001000" cy="4267200"/>
          </a:xfrm>
        </p:spPr>
        <p:txBody>
          <a:bodyPr/>
          <a:lstStyle/>
          <a:p>
            <a:endParaRPr lang="en-US" altLang="en-US"/>
          </a:p>
          <a:p>
            <a:r>
              <a:rPr lang="en-US" altLang="en-US"/>
              <a:t>Who took the risk of price fluctuations?</a:t>
            </a:r>
          </a:p>
          <a:p>
            <a:pPr lvl="1"/>
            <a:r>
              <a:rPr lang="en-US" altLang="en-US"/>
              <a:t>What was the course of dealing where Royster was the buyer?</a:t>
            </a:r>
          </a:p>
          <a:p>
            <a:pPr lvl="1"/>
            <a:r>
              <a:rPr lang="en-US" altLang="en-US">
                <a:solidFill>
                  <a:srgbClr val="C00000"/>
                </a:solidFill>
              </a:rPr>
              <a:t>Was the express language inconsistent with this?</a:t>
            </a:r>
          </a:p>
        </p:txBody>
      </p:sp>
      <p:sp>
        <p:nvSpPr>
          <p:cNvPr id="179204" name="Slide Number Placeholder 3">
            <a:extLst>
              <a:ext uri="{FF2B5EF4-FFF2-40B4-BE49-F238E27FC236}">
                <a16:creationId xmlns:a16="http://schemas.microsoft.com/office/drawing/2014/main" id="{BD5F7FC2-55BA-34EC-5744-3B6D8E4D8F41}"/>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39189FD5-7C0F-1A49-959A-3CA895D3811C}" type="slidenum">
              <a:rPr lang="en-US" altLang="en-US" sz="1200">
                <a:latin typeface="Verdana" panose="020B0604030504040204" pitchFamily="34" charset="0"/>
              </a:rPr>
              <a:pPr algn="r" eaLnBrk="1" hangingPunct="1">
                <a:spcBef>
                  <a:spcPct val="0"/>
                </a:spcBef>
                <a:buFontTx/>
                <a:buNone/>
              </a:pPr>
              <a:t>84</a:t>
            </a:fld>
            <a:endParaRPr lang="en-US" altLang="en-US" sz="1200">
              <a:latin typeface="Verdana" panose="020B0604030504040204" pitchFamily="34" charset="0"/>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49" name="Rectangle 2">
            <a:extLst>
              <a:ext uri="{FF2B5EF4-FFF2-40B4-BE49-F238E27FC236}">
                <a16:creationId xmlns:a16="http://schemas.microsoft.com/office/drawing/2014/main" id="{A526D079-A416-DC45-3A66-3011D9882FF2}"/>
              </a:ext>
            </a:extLst>
          </p:cNvPr>
          <p:cNvSpPr>
            <a:spLocks noGrp="1" noChangeArrowheads="1"/>
          </p:cNvSpPr>
          <p:nvPr>
            <p:ph type="title"/>
          </p:nvPr>
        </p:nvSpPr>
        <p:spPr/>
        <p:txBody>
          <a:bodyPr/>
          <a:lstStyle/>
          <a:p>
            <a:r>
              <a:rPr lang="en-US" altLang="en-US">
                <a:solidFill>
                  <a:srgbClr val="B90000"/>
                </a:solidFill>
              </a:rPr>
              <a:t>Interpretation under </a:t>
            </a:r>
            <a:br>
              <a:rPr lang="en-US" altLang="en-US">
                <a:solidFill>
                  <a:srgbClr val="B90000"/>
                </a:solidFill>
              </a:rPr>
            </a:br>
            <a:r>
              <a:rPr lang="en-US" altLang="en-US">
                <a:solidFill>
                  <a:srgbClr val="B90000"/>
                </a:solidFill>
              </a:rPr>
              <a:t>UCC § 2-202</a:t>
            </a:r>
          </a:p>
        </p:txBody>
      </p:sp>
      <p:sp>
        <p:nvSpPr>
          <p:cNvPr id="169987" name="Rectangle 3">
            <a:extLst>
              <a:ext uri="{FF2B5EF4-FFF2-40B4-BE49-F238E27FC236}">
                <a16:creationId xmlns:a16="http://schemas.microsoft.com/office/drawing/2014/main" id="{0CE22A3E-7D29-7DAF-7019-3BDA5C152259}"/>
              </a:ext>
            </a:extLst>
          </p:cNvPr>
          <p:cNvSpPr>
            <a:spLocks noGrp="1" noChangeArrowheads="1"/>
          </p:cNvSpPr>
          <p:nvPr>
            <p:ph idx="1"/>
          </p:nvPr>
        </p:nvSpPr>
        <p:spPr>
          <a:xfrm>
            <a:off x="533400" y="1371600"/>
            <a:ext cx="8001000" cy="4267200"/>
          </a:xfrm>
        </p:spPr>
        <p:txBody>
          <a:bodyPr/>
          <a:lstStyle/>
          <a:p>
            <a:pPr marL="0" indent="0">
              <a:buFont typeface="Wingdings" pitchFamily="2" charset="2"/>
              <a:buNone/>
              <a:defRPr/>
            </a:pPr>
            <a:endParaRPr lang="en-US" dirty="0">
              <a:cs typeface="ＭＳ Ｐゴシック" charset="0"/>
            </a:endParaRPr>
          </a:p>
          <a:p>
            <a:pPr marL="0" indent="0">
              <a:defRPr/>
            </a:pPr>
            <a:r>
              <a:rPr lang="en-US" sz="2000" dirty="0">
                <a:cs typeface="ＭＳ Ｐゴシック" charset="0"/>
              </a:rPr>
              <a:t> Terms with respect to which the confirmatory memoranda of the parties agree or which are otherwise set forth in a writing intended by the parties as a final expression of their agreement with respect to such terms as are included </a:t>
            </a:r>
            <a:r>
              <a:rPr lang="en-US" sz="2000" dirty="0">
                <a:solidFill>
                  <a:schemeClr val="tx2"/>
                </a:solidFill>
                <a:cs typeface="ＭＳ Ｐゴシック" charset="0"/>
              </a:rPr>
              <a:t>therein </a:t>
            </a:r>
            <a:r>
              <a:rPr lang="en-US" sz="2000" dirty="0">
                <a:solidFill>
                  <a:srgbClr val="B90000"/>
                </a:solidFill>
                <a:cs typeface="ＭＳ Ｐゴシック" charset="0"/>
              </a:rPr>
              <a:t>may not be contradicted </a:t>
            </a:r>
            <a:r>
              <a:rPr lang="en-US" sz="2000" dirty="0">
                <a:solidFill>
                  <a:schemeClr val="tx2"/>
                </a:solidFill>
                <a:cs typeface="ＭＳ Ｐゴシック" charset="0"/>
              </a:rPr>
              <a:t>by evidence of any prior agreement or of a contemporaneous oral agreement but </a:t>
            </a:r>
            <a:r>
              <a:rPr lang="en-US" sz="2000" dirty="0">
                <a:solidFill>
                  <a:srgbClr val="B90000"/>
                </a:solidFill>
                <a:cs typeface="ＭＳ Ｐゴシック" charset="0"/>
              </a:rPr>
              <a:t>may be explained or supplemented</a:t>
            </a:r>
          </a:p>
          <a:p>
            <a:pPr marL="0" indent="0">
              <a:defRPr/>
            </a:pPr>
            <a:r>
              <a:rPr lang="en-US" sz="2000" dirty="0">
                <a:cs typeface="ＭＳ Ｐゴシック" charset="0"/>
              </a:rPr>
              <a:t>(a) </a:t>
            </a:r>
            <a:r>
              <a:rPr lang="en-US" sz="2000" dirty="0">
                <a:solidFill>
                  <a:schemeClr val="accent6"/>
                </a:solidFill>
                <a:cs typeface="ＭＳ Ｐゴシック" charset="0"/>
              </a:rPr>
              <a:t>by a </a:t>
            </a:r>
            <a:r>
              <a:rPr lang="en-US" sz="2000" dirty="0">
                <a:solidFill>
                  <a:srgbClr val="C00000"/>
                </a:solidFill>
                <a:cs typeface="ＭＳ Ｐゴシック" charset="0"/>
              </a:rPr>
              <a:t>course of dealing or usage of trade (Section 1-205) or by course of performance </a:t>
            </a:r>
            <a:r>
              <a:rPr lang="en-US" sz="2000" dirty="0">
                <a:cs typeface="ＭＳ Ｐゴシック" charset="0"/>
              </a:rPr>
              <a:t>(Section 2-208); and</a:t>
            </a:r>
          </a:p>
          <a:p>
            <a:pPr marL="0" indent="0">
              <a:buFont typeface="Wingdings" pitchFamily="2" charset="2"/>
              <a:buNone/>
              <a:defRPr/>
            </a:pPr>
            <a:endParaRPr lang="en-US" dirty="0">
              <a:cs typeface="ＭＳ Ｐゴシック" charset="0"/>
            </a:endParaRPr>
          </a:p>
        </p:txBody>
      </p:sp>
      <p:sp>
        <p:nvSpPr>
          <p:cNvPr id="181251" name="Rectangle 8">
            <a:extLst>
              <a:ext uri="{FF2B5EF4-FFF2-40B4-BE49-F238E27FC236}">
                <a16:creationId xmlns:a16="http://schemas.microsoft.com/office/drawing/2014/main" id="{DAF0FEA3-0239-0B78-C2CC-DA97BBF57403}"/>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CD70DE7D-99B1-3040-BC2C-65A2057D2000}" type="slidenum">
              <a:rPr lang="en-US" altLang="en-US" sz="1200" smtClean="0">
                <a:latin typeface="Verdana" panose="020B0604030504040204" pitchFamily="34" charset="0"/>
              </a:rPr>
              <a:pPr>
                <a:spcBef>
                  <a:spcPct val="0"/>
                </a:spcBef>
                <a:buFontTx/>
                <a:buNone/>
              </a:pPr>
              <a:t>85</a:t>
            </a:fld>
            <a:endParaRPr lang="en-US" altLang="en-US" sz="1200">
              <a:latin typeface="Verdana" panose="020B0604030504040204" pitchFamily="34" charset="0"/>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7" name="Rectangle 2">
            <a:extLst>
              <a:ext uri="{FF2B5EF4-FFF2-40B4-BE49-F238E27FC236}">
                <a16:creationId xmlns:a16="http://schemas.microsoft.com/office/drawing/2014/main" id="{1BF86BEB-5F90-CD22-A209-8460333826B4}"/>
              </a:ext>
            </a:extLst>
          </p:cNvPr>
          <p:cNvSpPr>
            <a:spLocks noGrp="1" noChangeArrowheads="1"/>
          </p:cNvSpPr>
          <p:nvPr>
            <p:ph type="title"/>
          </p:nvPr>
        </p:nvSpPr>
        <p:spPr>
          <a:xfrm>
            <a:off x="574675" y="304800"/>
            <a:ext cx="8569325" cy="1219200"/>
          </a:xfrm>
        </p:spPr>
        <p:txBody>
          <a:bodyPr/>
          <a:lstStyle/>
          <a:p>
            <a:br>
              <a:rPr lang="en-US" altLang="en-US" sz="3600">
                <a:solidFill>
                  <a:srgbClr val="B90000"/>
                </a:solidFill>
              </a:rPr>
            </a:br>
            <a:r>
              <a:rPr lang="en-US" altLang="en-US">
                <a:solidFill>
                  <a:srgbClr val="B90000"/>
                </a:solidFill>
              </a:rPr>
              <a:t>UCC §  2-208. Course of Performance and Waivers</a:t>
            </a:r>
          </a:p>
        </p:txBody>
      </p:sp>
      <p:sp>
        <p:nvSpPr>
          <p:cNvPr id="169987" name="Rectangle 3">
            <a:extLst>
              <a:ext uri="{FF2B5EF4-FFF2-40B4-BE49-F238E27FC236}">
                <a16:creationId xmlns:a16="http://schemas.microsoft.com/office/drawing/2014/main" id="{0D2F8A6F-06A0-9C70-496C-46554334B302}"/>
              </a:ext>
            </a:extLst>
          </p:cNvPr>
          <p:cNvSpPr>
            <a:spLocks noGrp="1" noChangeArrowheads="1"/>
          </p:cNvSpPr>
          <p:nvPr>
            <p:ph idx="1"/>
          </p:nvPr>
        </p:nvSpPr>
        <p:spPr/>
        <p:txBody>
          <a:bodyPr/>
          <a:lstStyle/>
          <a:p>
            <a:pPr marL="0" indent="0">
              <a:buFont typeface="Wingdings" charset="0"/>
              <a:buNone/>
              <a:defRPr/>
            </a:pPr>
            <a:endParaRPr lang="en-US" dirty="0">
              <a:ea typeface="ＭＳ Ｐゴシック" charset="0"/>
              <a:cs typeface="ＭＳ Ｐゴシック" charset="0"/>
            </a:endParaRPr>
          </a:p>
          <a:p>
            <a:pPr>
              <a:buFont typeface="Wingdings" charset="0"/>
              <a:buChar char="o"/>
              <a:defRPr/>
            </a:pPr>
            <a:r>
              <a:rPr lang="en-US" sz="1800" dirty="0">
                <a:ea typeface="ＭＳ Ｐゴシック" charset="0"/>
                <a:cs typeface="ＭＳ Ｐゴシック" charset="0"/>
              </a:rPr>
              <a:t>(3) Subject to the provisions of the next section on modification and waiver, </a:t>
            </a:r>
            <a:r>
              <a:rPr lang="en-US" sz="1800" dirty="0">
                <a:solidFill>
                  <a:srgbClr val="B90000"/>
                </a:solidFill>
                <a:ea typeface="ＭＳ Ｐゴシック" charset="0"/>
                <a:cs typeface="ＭＳ Ｐゴシック" charset="0"/>
              </a:rPr>
              <a:t>such course of performance shall be relevant to show a waiver or modification </a:t>
            </a:r>
            <a:r>
              <a:rPr lang="en-US" sz="1800" dirty="0">
                <a:ea typeface="ＭＳ Ｐゴシック" charset="0"/>
                <a:cs typeface="ＭＳ Ｐゴシック" charset="0"/>
              </a:rPr>
              <a:t>of any term inconsistent with such course of performance..</a:t>
            </a:r>
            <a:endParaRPr lang="en-US" dirty="0">
              <a:ea typeface="ＭＳ Ｐゴシック" charset="0"/>
              <a:cs typeface="ＭＳ Ｐゴシック" charset="0"/>
            </a:endParaRPr>
          </a:p>
        </p:txBody>
      </p:sp>
      <p:sp>
        <p:nvSpPr>
          <p:cNvPr id="183299" name="Rectangle 8">
            <a:extLst>
              <a:ext uri="{FF2B5EF4-FFF2-40B4-BE49-F238E27FC236}">
                <a16:creationId xmlns:a16="http://schemas.microsoft.com/office/drawing/2014/main" id="{5450D986-3F1C-5459-70E4-0FEF7F42D8BA}"/>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66789CA5-5B80-484B-9657-AAF9AA8466A6}" type="slidenum">
              <a:rPr lang="en-US" altLang="en-US" sz="1200" smtClean="0">
                <a:latin typeface="Verdana" panose="020B0604030504040204" pitchFamily="34" charset="0"/>
              </a:rPr>
              <a:pPr>
                <a:spcBef>
                  <a:spcPct val="0"/>
                </a:spcBef>
                <a:buFontTx/>
                <a:buNone/>
              </a:pPr>
              <a:t>86</a:t>
            </a:fld>
            <a:endParaRPr lang="en-US" altLang="en-US" sz="1200">
              <a:latin typeface="Verdana" panose="020B0604030504040204" pitchFamily="34" charset="0"/>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5" name="Rectangle 8">
            <a:extLst>
              <a:ext uri="{FF2B5EF4-FFF2-40B4-BE49-F238E27FC236}">
                <a16:creationId xmlns:a16="http://schemas.microsoft.com/office/drawing/2014/main" id="{3EB51AA5-5B45-E188-75AF-FF77367F36E8}"/>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CF35E5BA-20AD-2E4E-9855-5D4647D516D7}" type="slidenum">
              <a:rPr lang="en-US" altLang="en-US" sz="1200" smtClean="0">
                <a:latin typeface="Verdana" panose="020B0604030504040204" pitchFamily="34" charset="0"/>
              </a:rPr>
              <a:pPr>
                <a:spcBef>
                  <a:spcPct val="0"/>
                </a:spcBef>
                <a:buFontTx/>
                <a:buNone/>
              </a:pPr>
              <a:t>87</a:t>
            </a:fld>
            <a:endParaRPr lang="en-US" altLang="en-US" sz="1200">
              <a:latin typeface="Verdana" panose="020B0604030504040204" pitchFamily="34" charset="0"/>
            </a:endParaRPr>
          </a:p>
        </p:txBody>
      </p:sp>
      <p:sp>
        <p:nvSpPr>
          <p:cNvPr id="185346" name="Title 1">
            <a:extLst>
              <a:ext uri="{FF2B5EF4-FFF2-40B4-BE49-F238E27FC236}">
                <a16:creationId xmlns:a16="http://schemas.microsoft.com/office/drawing/2014/main" id="{FAFE548E-2444-D8AD-A175-3215D6C56281}"/>
              </a:ext>
            </a:extLst>
          </p:cNvPr>
          <p:cNvSpPr>
            <a:spLocks noGrp="1" noChangeArrowheads="1"/>
          </p:cNvSpPr>
          <p:nvPr>
            <p:ph type="title" idx="4294967295"/>
          </p:nvPr>
        </p:nvSpPr>
        <p:spPr>
          <a:xfrm>
            <a:off x="512763" y="423863"/>
            <a:ext cx="8001000" cy="1216025"/>
          </a:xfrm>
        </p:spPr>
        <p:txBody>
          <a:bodyPr/>
          <a:lstStyle/>
          <a:p>
            <a:r>
              <a:rPr lang="en-US" altLang="en-US">
                <a:solidFill>
                  <a:schemeClr val="tx1"/>
                </a:solidFill>
              </a:rPr>
              <a:t>Columbia Nitrogen</a:t>
            </a:r>
          </a:p>
        </p:txBody>
      </p:sp>
      <p:sp>
        <p:nvSpPr>
          <p:cNvPr id="185347" name="Content Placeholder 2">
            <a:extLst>
              <a:ext uri="{FF2B5EF4-FFF2-40B4-BE49-F238E27FC236}">
                <a16:creationId xmlns:a16="http://schemas.microsoft.com/office/drawing/2014/main" id="{D96586DF-B17C-9E49-2B8E-7FA8BD2D934D}"/>
              </a:ext>
            </a:extLst>
          </p:cNvPr>
          <p:cNvSpPr>
            <a:spLocks noGrp="1" noChangeArrowheads="1"/>
          </p:cNvSpPr>
          <p:nvPr>
            <p:ph idx="4294967295"/>
          </p:nvPr>
        </p:nvSpPr>
        <p:spPr>
          <a:xfrm>
            <a:off x="0" y="1752600"/>
            <a:ext cx="8001000" cy="4267200"/>
          </a:xfrm>
        </p:spPr>
        <p:txBody>
          <a:bodyPr/>
          <a:lstStyle/>
          <a:p>
            <a:endParaRPr lang="en-US" altLang="en-US"/>
          </a:p>
          <a:p>
            <a:r>
              <a:rPr lang="en-US" altLang="en-US"/>
              <a:t>Who took the risk of price fluctuations?</a:t>
            </a:r>
          </a:p>
          <a:p>
            <a:pPr lvl="1"/>
            <a:r>
              <a:rPr lang="en-US" altLang="en-US"/>
              <a:t>What was the course of dealing where Royster was the buyer?</a:t>
            </a:r>
          </a:p>
          <a:p>
            <a:pPr lvl="1"/>
            <a:r>
              <a:rPr lang="en-US" altLang="en-US"/>
              <a:t>Trade Usage? </a:t>
            </a:r>
          </a:p>
          <a:p>
            <a:pPr lvl="1"/>
            <a:r>
              <a:rPr lang="en-US" altLang="en-US">
                <a:solidFill>
                  <a:srgbClr val="C00000"/>
                </a:solidFill>
              </a:rPr>
              <a:t>Do you agree with Vic Goldberg at 604?</a:t>
            </a:r>
          </a:p>
        </p:txBody>
      </p:sp>
      <p:sp>
        <p:nvSpPr>
          <p:cNvPr id="185348" name="Slide Number Placeholder 3">
            <a:extLst>
              <a:ext uri="{FF2B5EF4-FFF2-40B4-BE49-F238E27FC236}">
                <a16:creationId xmlns:a16="http://schemas.microsoft.com/office/drawing/2014/main" id="{9C1FCC8E-5944-9789-4C7A-2E685FCF4973}"/>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1D2A35D5-C013-BD4D-80D3-EB4C3F7BC807}" type="slidenum">
              <a:rPr lang="en-US" altLang="en-US" sz="1200">
                <a:latin typeface="Verdana" panose="020B0604030504040204" pitchFamily="34" charset="0"/>
              </a:rPr>
              <a:pPr algn="r" eaLnBrk="1" hangingPunct="1">
                <a:spcBef>
                  <a:spcPct val="0"/>
                </a:spcBef>
                <a:buFontTx/>
                <a:buNone/>
              </a:pPr>
              <a:t>87</a:t>
            </a:fld>
            <a:endParaRPr lang="en-US" altLang="en-US" sz="1200">
              <a:latin typeface="Verdana" panose="020B0604030504040204" pitchFamily="34" charset="0"/>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3" name="Title 1">
            <a:extLst>
              <a:ext uri="{FF2B5EF4-FFF2-40B4-BE49-F238E27FC236}">
                <a16:creationId xmlns:a16="http://schemas.microsoft.com/office/drawing/2014/main" id="{8B7ABBB6-909B-ECF5-2180-73A7B7E4D402}"/>
              </a:ext>
            </a:extLst>
          </p:cNvPr>
          <p:cNvSpPr>
            <a:spLocks noGrp="1" noChangeArrowheads="1"/>
          </p:cNvSpPr>
          <p:nvPr>
            <p:ph type="title"/>
          </p:nvPr>
        </p:nvSpPr>
        <p:spPr/>
        <p:txBody>
          <a:bodyPr/>
          <a:lstStyle/>
          <a:p>
            <a:r>
              <a:rPr lang="en-US" altLang="en-US">
                <a:solidFill>
                  <a:srgbClr val="C00000"/>
                </a:solidFill>
              </a:rPr>
              <a:t>Southern Concrete 600</a:t>
            </a:r>
          </a:p>
        </p:txBody>
      </p:sp>
      <p:sp>
        <p:nvSpPr>
          <p:cNvPr id="187394" name="Content Placeholder 2">
            <a:extLst>
              <a:ext uri="{FF2B5EF4-FFF2-40B4-BE49-F238E27FC236}">
                <a16:creationId xmlns:a16="http://schemas.microsoft.com/office/drawing/2014/main" id="{381F8F7A-AD74-0B42-46B0-AFE8015379FC}"/>
              </a:ext>
            </a:extLst>
          </p:cNvPr>
          <p:cNvSpPr>
            <a:spLocks noGrp="1" noChangeArrowheads="1"/>
          </p:cNvSpPr>
          <p:nvPr>
            <p:ph idx="1"/>
          </p:nvPr>
        </p:nvSpPr>
        <p:spPr/>
        <p:txBody>
          <a:bodyPr/>
          <a:lstStyle/>
          <a:p>
            <a:pPr marL="514350" indent="-514350"/>
            <a:endParaRPr lang="en-US" altLang="en-US"/>
          </a:p>
          <a:p>
            <a:pPr marL="514350" indent="-514350">
              <a:buFont typeface="Wingdings" pitchFamily="2" charset="2"/>
              <a:buNone/>
            </a:pPr>
            <a:r>
              <a:rPr lang="en-US" altLang="en-US"/>
              <a:t>		</a:t>
            </a:r>
          </a:p>
        </p:txBody>
      </p:sp>
      <p:sp>
        <p:nvSpPr>
          <p:cNvPr id="187395" name="Rectangle 8">
            <a:extLst>
              <a:ext uri="{FF2B5EF4-FFF2-40B4-BE49-F238E27FC236}">
                <a16:creationId xmlns:a16="http://schemas.microsoft.com/office/drawing/2014/main" id="{E5A2F261-4E6B-5D3E-038C-F89DFDA712BB}"/>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B9D19DCB-5ADA-9749-BA0D-5EE08241FD6E}" type="slidenum">
              <a:rPr lang="en-US" altLang="en-US" sz="1200" smtClean="0">
                <a:latin typeface="Verdana" panose="020B0604030504040204" pitchFamily="34" charset="0"/>
              </a:rPr>
              <a:pPr>
                <a:spcBef>
                  <a:spcPct val="0"/>
                </a:spcBef>
                <a:buFontTx/>
                <a:buNone/>
              </a:pPr>
              <a:t>88</a:t>
            </a:fld>
            <a:endParaRPr lang="en-US" altLang="en-US" sz="1200">
              <a:latin typeface="Verdana" panose="020B0604030504040204" pitchFamily="34" charset="0"/>
            </a:endParaRPr>
          </a:p>
        </p:txBody>
      </p:sp>
      <p:sp>
        <p:nvSpPr>
          <p:cNvPr id="187396" name="Slide Number Placeholder 3">
            <a:extLst>
              <a:ext uri="{FF2B5EF4-FFF2-40B4-BE49-F238E27FC236}">
                <a16:creationId xmlns:a16="http://schemas.microsoft.com/office/drawing/2014/main" id="{2079C1E9-4299-7905-F8CB-059CF3237BFC}"/>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CC1C7712-E70A-564C-8575-13EAEC68DFF3}" type="slidenum">
              <a:rPr lang="en-US" altLang="en-US" sz="1200">
                <a:latin typeface="Verdana" panose="020B0604030504040204" pitchFamily="34" charset="0"/>
              </a:rPr>
              <a:pPr algn="r" eaLnBrk="1" hangingPunct="1">
                <a:spcBef>
                  <a:spcPct val="0"/>
                </a:spcBef>
                <a:buFontTx/>
                <a:buNone/>
              </a:pPr>
              <a:t>88</a:t>
            </a:fld>
            <a:endParaRPr lang="en-US" altLang="en-US" sz="1200">
              <a:latin typeface="Verdana" panose="020B0604030504040204" pitchFamily="34" charset="0"/>
            </a:endParaRPr>
          </a:p>
        </p:txBody>
      </p:sp>
      <p:pic>
        <p:nvPicPr>
          <p:cNvPr id="187397" name="Picture 6" descr="Wansley">
            <a:extLst>
              <a:ext uri="{FF2B5EF4-FFF2-40B4-BE49-F238E27FC236}">
                <a16:creationId xmlns:a16="http://schemas.microsoft.com/office/drawing/2014/main" id="{4B0A68AB-193C-2415-9492-0D162DC1AC3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1766888"/>
            <a:ext cx="6938963" cy="509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9865A8D3-E86B-1D46-582C-922C375A361B}"/>
              </a:ext>
            </a:extLst>
          </p:cNvPr>
          <p:cNvSpPr txBox="1"/>
          <p:nvPr/>
        </p:nvSpPr>
        <p:spPr>
          <a:xfrm>
            <a:off x="3240088" y="6389688"/>
            <a:ext cx="3201987" cy="368300"/>
          </a:xfrm>
          <a:prstGeom prst="rect">
            <a:avLst/>
          </a:prstGeom>
          <a:solidFill>
            <a:schemeClr val="bg2"/>
          </a:solidFill>
          <a:ln>
            <a:solidFill>
              <a:schemeClr val="accent6"/>
            </a:solidFill>
          </a:ln>
        </p:spPr>
        <p:txBody>
          <a:bodyPr wrap="none">
            <a:spAutoFit/>
          </a:bodyPr>
          <a:lstStyle/>
          <a:p>
            <a:pPr>
              <a:defRPr/>
            </a:pPr>
            <a:r>
              <a:rPr lang="en-US" dirty="0">
                <a:solidFill>
                  <a:schemeClr val="accent2"/>
                </a:solidFill>
              </a:rPr>
              <a:t>Power Plant, Carrolton GA</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1" name="Title 1">
            <a:extLst>
              <a:ext uri="{FF2B5EF4-FFF2-40B4-BE49-F238E27FC236}">
                <a16:creationId xmlns:a16="http://schemas.microsoft.com/office/drawing/2014/main" id="{09F2332C-1B31-B3D9-E681-7E5A83D87923}"/>
              </a:ext>
            </a:extLst>
          </p:cNvPr>
          <p:cNvSpPr>
            <a:spLocks noGrp="1" noChangeArrowheads="1"/>
          </p:cNvSpPr>
          <p:nvPr>
            <p:ph type="title"/>
          </p:nvPr>
        </p:nvSpPr>
        <p:spPr/>
        <p:txBody>
          <a:bodyPr/>
          <a:lstStyle/>
          <a:p>
            <a:r>
              <a:rPr lang="en-US" altLang="en-US">
                <a:solidFill>
                  <a:schemeClr val="tx1"/>
                </a:solidFill>
              </a:rPr>
              <a:t>Southern Concrete 600</a:t>
            </a:r>
          </a:p>
        </p:txBody>
      </p:sp>
      <p:sp>
        <p:nvSpPr>
          <p:cNvPr id="189442" name="Content Placeholder 2">
            <a:extLst>
              <a:ext uri="{FF2B5EF4-FFF2-40B4-BE49-F238E27FC236}">
                <a16:creationId xmlns:a16="http://schemas.microsoft.com/office/drawing/2014/main" id="{EDE010AE-E252-3618-9E2A-2867BAC75433}"/>
              </a:ext>
            </a:extLst>
          </p:cNvPr>
          <p:cNvSpPr>
            <a:spLocks noGrp="1" noChangeArrowheads="1"/>
          </p:cNvSpPr>
          <p:nvPr>
            <p:ph idx="1"/>
          </p:nvPr>
        </p:nvSpPr>
        <p:spPr/>
        <p:txBody>
          <a:bodyPr/>
          <a:lstStyle/>
          <a:p>
            <a:pPr marL="514350" indent="-514350"/>
            <a:endParaRPr lang="en-US" altLang="en-US"/>
          </a:p>
          <a:p>
            <a:pPr marL="514350" indent="-514350">
              <a:buFont typeface="Wingdings" pitchFamily="2" charset="2"/>
              <a:buNone/>
            </a:pPr>
            <a:r>
              <a:rPr lang="en-US" altLang="en-US"/>
              <a:t>		</a:t>
            </a:r>
          </a:p>
        </p:txBody>
      </p:sp>
      <p:sp>
        <p:nvSpPr>
          <p:cNvPr id="189443" name="Rectangle 8">
            <a:extLst>
              <a:ext uri="{FF2B5EF4-FFF2-40B4-BE49-F238E27FC236}">
                <a16:creationId xmlns:a16="http://schemas.microsoft.com/office/drawing/2014/main" id="{B26D0C85-1E21-5EC4-0830-9CE3C1B331F2}"/>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613F1BD2-9891-1148-93F6-263794C3C882}" type="slidenum">
              <a:rPr lang="en-US" altLang="en-US" sz="1200" smtClean="0">
                <a:latin typeface="Verdana" panose="020B0604030504040204" pitchFamily="34" charset="0"/>
              </a:rPr>
              <a:pPr>
                <a:spcBef>
                  <a:spcPct val="0"/>
                </a:spcBef>
                <a:buFontTx/>
                <a:buNone/>
              </a:pPr>
              <a:t>89</a:t>
            </a:fld>
            <a:endParaRPr lang="en-US" altLang="en-US" sz="1200">
              <a:latin typeface="Verdana" panose="020B0604030504040204" pitchFamily="34" charset="0"/>
            </a:endParaRPr>
          </a:p>
        </p:txBody>
      </p:sp>
      <p:sp>
        <p:nvSpPr>
          <p:cNvPr id="189444" name="Slide Number Placeholder 3">
            <a:extLst>
              <a:ext uri="{FF2B5EF4-FFF2-40B4-BE49-F238E27FC236}">
                <a16:creationId xmlns:a16="http://schemas.microsoft.com/office/drawing/2014/main" id="{8626B561-306A-7B43-2798-1B18D980DC82}"/>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7CB33A0B-1827-9341-8D7E-8C66FE0B2EC8}" type="slidenum">
              <a:rPr lang="en-US" altLang="en-US" sz="1200">
                <a:latin typeface="Verdana" panose="020B0604030504040204" pitchFamily="34" charset="0"/>
              </a:rPr>
              <a:pPr algn="r" eaLnBrk="1" hangingPunct="1">
                <a:spcBef>
                  <a:spcPct val="0"/>
                </a:spcBef>
                <a:buFontTx/>
                <a:buNone/>
              </a:pPr>
              <a:t>89</a:t>
            </a:fld>
            <a:endParaRPr lang="en-US" altLang="en-US" sz="1200">
              <a:latin typeface="Verdana" panose="020B0604030504040204" pitchFamily="34" charset="0"/>
            </a:endParaRPr>
          </a:p>
        </p:txBody>
      </p:sp>
      <p:sp>
        <p:nvSpPr>
          <p:cNvPr id="189445" name="TextBox 6">
            <a:extLst>
              <a:ext uri="{FF2B5EF4-FFF2-40B4-BE49-F238E27FC236}">
                <a16:creationId xmlns:a16="http://schemas.microsoft.com/office/drawing/2014/main" id="{5F11A018-21BB-BFDD-1DF1-1F8F1A03F7C5}"/>
              </a:ext>
            </a:extLst>
          </p:cNvPr>
          <p:cNvSpPr txBox="1">
            <a:spLocks noChangeArrowheads="1"/>
          </p:cNvSpPr>
          <p:nvPr/>
        </p:nvSpPr>
        <p:spPr bwMode="auto">
          <a:xfrm>
            <a:off x="990600" y="3276600"/>
            <a:ext cx="7696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r>
              <a:rPr lang="en-US" altLang="en-US" sz="1800">
                <a:latin typeface="Verdana" panose="020B0604030504040204" pitchFamily="34" charset="0"/>
              </a:rPr>
              <a:t>Southern Concrete            concrete                     Mableton</a:t>
            </a:r>
          </a:p>
        </p:txBody>
      </p:sp>
      <p:cxnSp>
        <p:nvCxnSpPr>
          <p:cNvPr id="11" name="Straight Arrow Connector 10">
            <a:extLst>
              <a:ext uri="{FF2B5EF4-FFF2-40B4-BE49-F238E27FC236}">
                <a16:creationId xmlns:a16="http://schemas.microsoft.com/office/drawing/2014/main" id="{CB4C1932-C6DE-4FA0-B72A-8F727E81553E}"/>
              </a:ext>
            </a:extLst>
          </p:cNvPr>
          <p:cNvCxnSpPr>
            <a:cxnSpLocks noChangeShapeType="1"/>
          </p:cNvCxnSpPr>
          <p:nvPr/>
        </p:nvCxnSpPr>
        <p:spPr bwMode="auto">
          <a:xfrm>
            <a:off x="3505200" y="3581400"/>
            <a:ext cx="2438400" cy="0"/>
          </a:xfrm>
          <a:prstGeom prst="straightConnector1">
            <a:avLst/>
          </a:prstGeom>
          <a:noFill/>
          <a:ln w="38100">
            <a:solidFill>
              <a:srgbClr val="B90000"/>
            </a:solidFill>
            <a:round/>
            <a:headEnd/>
            <a:tailEnd type="arrow" w="med" len="med"/>
          </a:ln>
          <a:effectLst>
            <a:outerShdw blurRad="63500" dist="23000" dir="5400000" rotWithShape="0">
              <a:srgbClr val="000000">
                <a:alpha val="34998"/>
              </a:srgbClr>
            </a:outerShdw>
          </a:effectLst>
        </p:spPr>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FEA7179E-22B6-D533-D67A-ADC8251D3105}"/>
              </a:ext>
            </a:extLst>
          </p:cNvPr>
          <p:cNvSpPr>
            <a:spLocks noGrp="1" noChangeArrowheads="1"/>
          </p:cNvSpPr>
          <p:nvPr>
            <p:ph type="title"/>
          </p:nvPr>
        </p:nvSpPr>
        <p:spPr/>
        <p:txBody>
          <a:bodyPr/>
          <a:lstStyle/>
          <a:p>
            <a:r>
              <a:rPr lang="en-US" altLang="en-US">
                <a:solidFill>
                  <a:srgbClr val="C00000"/>
                </a:solidFill>
              </a:rPr>
              <a:t>The Limits of Textualism:</a:t>
            </a:r>
            <a:br>
              <a:rPr lang="en-US" altLang="en-US">
                <a:solidFill>
                  <a:srgbClr val="C00000"/>
                </a:solidFill>
              </a:rPr>
            </a:br>
            <a:r>
              <a:rPr lang="en-US" altLang="en-US">
                <a:solidFill>
                  <a:srgbClr val="C00000"/>
                </a:solidFill>
              </a:rPr>
              <a:t>In re Soper 573</a:t>
            </a:r>
          </a:p>
        </p:txBody>
      </p:sp>
      <p:sp>
        <p:nvSpPr>
          <p:cNvPr id="28674" name="Content Placeholder 2">
            <a:extLst>
              <a:ext uri="{FF2B5EF4-FFF2-40B4-BE49-F238E27FC236}">
                <a16:creationId xmlns:a16="http://schemas.microsoft.com/office/drawing/2014/main" id="{CE9E5A5C-81ED-FAF2-B419-01B52D960B9B}"/>
              </a:ext>
            </a:extLst>
          </p:cNvPr>
          <p:cNvSpPr>
            <a:spLocks noGrp="1" noChangeArrowheads="1"/>
          </p:cNvSpPr>
          <p:nvPr>
            <p:ph idx="1"/>
          </p:nvPr>
        </p:nvSpPr>
        <p:spPr/>
        <p:txBody>
          <a:bodyPr/>
          <a:lstStyle/>
          <a:p>
            <a:endParaRPr lang="en-US" altLang="en-US"/>
          </a:p>
          <a:p>
            <a:endParaRPr lang="en-US" altLang="en-US"/>
          </a:p>
          <a:p>
            <a:pPr>
              <a:buFont typeface="Wingdings" pitchFamily="2" charset="2"/>
              <a:buNone/>
            </a:pPr>
            <a:endParaRPr lang="en-US" altLang="en-US"/>
          </a:p>
          <a:p>
            <a:endParaRPr lang="en-US" altLang="en-US">
              <a:solidFill>
                <a:schemeClr val="accent2"/>
              </a:solidFill>
            </a:endParaRPr>
          </a:p>
          <a:p>
            <a:pPr lvl="1"/>
            <a:endParaRPr lang="en-US" altLang="en-US"/>
          </a:p>
        </p:txBody>
      </p:sp>
      <p:sp>
        <p:nvSpPr>
          <p:cNvPr id="28675" name="Rectangle 8">
            <a:extLst>
              <a:ext uri="{FF2B5EF4-FFF2-40B4-BE49-F238E27FC236}">
                <a16:creationId xmlns:a16="http://schemas.microsoft.com/office/drawing/2014/main" id="{CD15FEFA-0DEA-A696-D597-B6457F2DB5E8}"/>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AF5FD30B-548F-B54E-ABA0-32A5ADA3068A}" type="slidenum">
              <a:rPr lang="en-US" altLang="en-US" sz="1200" smtClean="0">
                <a:latin typeface="Verdana" panose="020B0604030504040204" pitchFamily="34" charset="0"/>
              </a:rPr>
              <a:pPr>
                <a:spcBef>
                  <a:spcPct val="0"/>
                </a:spcBef>
                <a:buFontTx/>
                <a:buNone/>
              </a:pPr>
              <a:t>9</a:t>
            </a:fld>
            <a:endParaRPr lang="en-US" altLang="en-US" sz="1200">
              <a:latin typeface="Verdana" panose="020B0604030504040204" pitchFamily="34" charset="0"/>
            </a:endParaRPr>
          </a:p>
        </p:txBody>
      </p:sp>
      <p:sp>
        <p:nvSpPr>
          <p:cNvPr id="28676" name="Slide Number Placeholder 3">
            <a:extLst>
              <a:ext uri="{FF2B5EF4-FFF2-40B4-BE49-F238E27FC236}">
                <a16:creationId xmlns:a16="http://schemas.microsoft.com/office/drawing/2014/main" id="{84BBD7D4-93C8-4E81-3E85-AC0F2AFFB168}"/>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E0C6FC0A-0B17-7241-82A5-7A019F8B1629}" type="slidenum">
              <a:rPr lang="en-US" altLang="en-US" sz="1200">
                <a:latin typeface="Verdana" panose="020B0604030504040204" pitchFamily="34" charset="0"/>
              </a:rPr>
              <a:pPr algn="r" eaLnBrk="1" hangingPunct="1">
                <a:spcBef>
                  <a:spcPct val="0"/>
                </a:spcBef>
                <a:buFontTx/>
                <a:buNone/>
              </a:pPr>
              <a:t>9</a:t>
            </a:fld>
            <a:endParaRPr lang="en-US" altLang="en-US" sz="1200">
              <a:latin typeface="Verdana" panose="020B0604030504040204" pitchFamily="34" charset="0"/>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89" name="Title 1">
            <a:extLst>
              <a:ext uri="{FF2B5EF4-FFF2-40B4-BE49-F238E27FC236}">
                <a16:creationId xmlns:a16="http://schemas.microsoft.com/office/drawing/2014/main" id="{E5F66044-532B-52E3-0D81-AE13A0B985A8}"/>
              </a:ext>
            </a:extLst>
          </p:cNvPr>
          <p:cNvSpPr>
            <a:spLocks noGrp="1" noChangeArrowheads="1"/>
          </p:cNvSpPr>
          <p:nvPr>
            <p:ph type="title"/>
          </p:nvPr>
        </p:nvSpPr>
        <p:spPr/>
        <p:txBody>
          <a:bodyPr/>
          <a:lstStyle/>
          <a:p>
            <a:r>
              <a:rPr lang="en-US" altLang="en-US">
                <a:solidFill>
                  <a:schemeClr val="tx1"/>
                </a:solidFill>
              </a:rPr>
              <a:t>Southern Concrete 600</a:t>
            </a:r>
          </a:p>
        </p:txBody>
      </p:sp>
      <p:sp>
        <p:nvSpPr>
          <p:cNvPr id="191490" name="Content Placeholder 2">
            <a:extLst>
              <a:ext uri="{FF2B5EF4-FFF2-40B4-BE49-F238E27FC236}">
                <a16:creationId xmlns:a16="http://schemas.microsoft.com/office/drawing/2014/main" id="{1A19FED4-D8E1-8456-700C-DD08DE080590}"/>
              </a:ext>
            </a:extLst>
          </p:cNvPr>
          <p:cNvSpPr>
            <a:spLocks noGrp="1" noChangeArrowheads="1"/>
          </p:cNvSpPr>
          <p:nvPr>
            <p:ph idx="1"/>
          </p:nvPr>
        </p:nvSpPr>
        <p:spPr/>
        <p:txBody>
          <a:bodyPr/>
          <a:lstStyle/>
          <a:p>
            <a:pPr marL="514350" indent="-514350"/>
            <a:endParaRPr lang="en-US" altLang="en-US"/>
          </a:p>
          <a:p>
            <a:pPr marL="514350" indent="-514350"/>
            <a:r>
              <a:rPr lang="en-US" altLang="en-US">
                <a:solidFill>
                  <a:srgbClr val="C00000"/>
                </a:solidFill>
              </a:rPr>
              <a:t>How to distinguish from Columbia Nitrogen?</a:t>
            </a:r>
          </a:p>
          <a:p>
            <a:pPr marL="514350" indent="-514350">
              <a:buFont typeface="Wingdings" pitchFamily="2" charset="2"/>
              <a:buNone/>
            </a:pPr>
            <a:r>
              <a:rPr lang="en-US" altLang="en-US"/>
              <a:t>		</a:t>
            </a:r>
          </a:p>
        </p:txBody>
      </p:sp>
      <p:sp>
        <p:nvSpPr>
          <p:cNvPr id="191491" name="Rectangle 8">
            <a:extLst>
              <a:ext uri="{FF2B5EF4-FFF2-40B4-BE49-F238E27FC236}">
                <a16:creationId xmlns:a16="http://schemas.microsoft.com/office/drawing/2014/main" id="{33DEE7BC-B819-112F-6631-DD8FC76BACFB}"/>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BE9716B2-A9D3-4944-9E12-402182B53BDF}" type="slidenum">
              <a:rPr lang="en-US" altLang="en-US" sz="1200" smtClean="0">
                <a:latin typeface="Verdana" panose="020B0604030504040204" pitchFamily="34" charset="0"/>
              </a:rPr>
              <a:pPr>
                <a:spcBef>
                  <a:spcPct val="0"/>
                </a:spcBef>
                <a:buFontTx/>
                <a:buNone/>
              </a:pPr>
              <a:t>90</a:t>
            </a:fld>
            <a:endParaRPr lang="en-US" altLang="en-US" sz="1200">
              <a:latin typeface="Verdana" panose="020B0604030504040204" pitchFamily="34" charset="0"/>
            </a:endParaRPr>
          </a:p>
        </p:txBody>
      </p:sp>
      <p:sp>
        <p:nvSpPr>
          <p:cNvPr id="191492" name="Slide Number Placeholder 3">
            <a:extLst>
              <a:ext uri="{FF2B5EF4-FFF2-40B4-BE49-F238E27FC236}">
                <a16:creationId xmlns:a16="http://schemas.microsoft.com/office/drawing/2014/main" id="{C70CB488-D6A5-84B7-2C4D-1BA38C7FF8F1}"/>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239B415E-099F-9B4B-AA94-271DBF0E00E7}" type="slidenum">
              <a:rPr lang="en-US" altLang="en-US" sz="1200">
                <a:latin typeface="Verdana" panose="020B0604030504040204" pitchFamily="34" charset="0"/>
              </a:rPr>
              <a:pPr algn="r" eaLnBrk="1" hangingPunct="1">
                <a:spcBef>
                  <a:spcPct val="0"/>
                </a:spcBef>
                <a:buFontTx/>
                <a:buNone/>
              </a:pPr>
              <a:t>90</a:t>
            </a:fld>
            <a:endParaRPr lang="en-US" altLang="en-US" sz="1200">
              <a:latin typeface="Verdana" panose="020B0604030504040204" pitchFamily="34" charset="0"/>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7" name="Rectangle 8">
            <a:extLst>
              <a:ext uri="{FF2B5EF4-FFF2-40B4-BE49-F238E27FC236}">
                <a16:creationId xmlns:a16="http://schemas.microsoft.com/office/drawing/2014/main" id="{97C9460D-1360-07FC-D09A-E63C16A1628D}"/>
              </a:ext>
            </a:extLst>
          </p:cNvPr>
          <p:cNvSpPr txBox="1">
            <a:spLocks noGrp="1" noChangeArrowheads="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B2AA76EE-8FE2-B548-8CFD-462AAB3C1786}" type="slidenum">
              <a:rPr lang="en-US" altLang="en-US" sz="1200">
                <a:latin typeface="Verdana" panose="020B0604030504040204" pitchFamily="34" charset="0"/>
              </a:rPr>
              <a:pPr algn="r" eaLnBrk="1" hangingPunct="1">
                <a:spcBef>
                  <a:spcPct val="0"/>
                </a:spcBef>
                <a:buFontTx/>
                <a:buNone/>
              </a:pPr>
              <a:t>91</a:t>
            </a:fld>
            <a:endParaRPr lang="en-US" altLang="en-US" sz="1200">
              <a:latin typeface="Verdana" panose="020B0604030504040204" pitchFamily="34" charset="0"/>
            </a:endParaRPr>
          </a:p>
        </p:txBody>
      </p:sp>
      <p:sp>
        <p:nvSpPr>
          <p:cNvPr id="193538" name="Title 1">
            <a:extLst>
              <a:ext uri="{FF2B5EF4-FFF2-40B4-BE49-F238E27FC236}">
                <a16:creationId xmlns:a16="http://schemas.microsoft.com/office/drawing/2014/main" id="{2BECFA16-C9B4-1100-8EE5-015021F7D69E}"/>
              </a:ext>
            </a:extLst>
          </p:cNvPr>
          <p:cNvSpPr>
            <a:spLocks noGrp="1" noChangeArrowheads="1"/>
          </p:cNvSpPr>
          <p:nvPr>
            <p:ph type="title" idx="4294967295"/>
          </p:nvPr>
        </p:nvSpPr>
        <p:spPr>
          <a:xfrm>
            <a:off x="685800" y="312738"/>
            <a:ext cx="8001000" cy="1216025"/>
          </a:xfrm>
        </p:spPr>
        <p:txBody>
          <a:bodyPr/>
          <a:lstStyle/>
          <a:p>
            <a:r>
              <a:rPr lang="en-US" altLang="en-US">
                <a:solidFill>
                  <a:schemeClr val="tx1"/>
                </a:solidFill>
              </a:rPr>
              <a:t>Southern Concrete</a:t>
            </a:r>
          </a:p>
        </p:txBody>
      </p:sp>
      <p:sp>
        <p:nvSpPr>
          <p:cNvPr id="193539" name="Content Placeholder 2">
            <a:extLst>
              <a:ext uri="{FF2B5EF4-FFF2-40B4-BE49-F238E27FC236}">
                <a16:creationId xmlns:a16="http://schemas.microsoft.com/office/drawing/2014/main" id="{E7CDD639-C623-0551-8F91-682F1D0C1F66}"/>
              </a:ext>
            </a:extLst>
          </p:cNvPr>
          <p:cNvSpPr>
            <a:spLocks noGrp="1" noChangeArrowheads="1"/>
          </p:cNvSpPr>
          <p:nvPr>
            <p:ph idx="4294967295"/>
          </p:nvPr>
        </p:nvSpPr>
        <p:spPr>
          <a:xfrm>
            <a:off x="571500" y="1520825"/>
            <a:ext cx="8001000" cy="4267200"/>
          </a:xfrm>
        </p:spPr>
        <p:txBody>
          <a:bodyPr/>
          <a:lstStyle/>
          <a:p>
            <a:pPr marL="514350" indent="-514350"/>
            <a:endParaRPr lang="en-US" altLang="en-US"/>
          </a:p>
          <a:p>
            <a:pPr marL="514350" indent="-514350"/>
            <a:r>
              <a:rPr lang="en-US" altLang="en-US"/>
              <a:t>How to distinguish from Columbia Nitrogen?</a:t>
            </a:r>
          </a:p>
          <a:p>
            <a:pPr marL="952500" lvl="1" indent="-514350"/>
            <a:r>
              <a:rPr lang="en-US" altLang="en-US">
                <a:solidFill>
                  <a:srgbClr val="C00000"/>
                </a:solidFill>
              </a:rPr>
              <a:t>The equities…? No prior dealing here.</a:t>
            </a:r>
          </a:p>
          <a:p>
            <a:pPr marL="514350" indent="-514350">
              <a:buFont typeface="Wingdings" pitchFamily="2" charset="2"/>
              <a:buNone/>
            </a:pPr>
            <a:r>
              <a:rPr lang="en-US" altLang="en-US"/>
              <a:t>		</a:t>
            </a:r>
          </a:p>
        </p:txBody>
      </p:sp>
      <p:sp>
        <p:nvSpPr>
          <p:cNvPr id="193540" name="Slide Number Placeholder 3">
            <a:extLst>
              <a:ext uri="{FF2B5EF4-FFF2-40B4-BE49-F238E27FC236}">
                <a16:creationId xmlns:a16="http://schemas.microsoft.com/office/drawing/2014/main" id="{E804C09B-9094-C8D9-E842-902C611D9FBB}"/>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56D85118-40FA-2947-9C14-CDA537185260}" type="slidenum">
              <a:rPr lang="en-US" altLang="en-US" sz="1200">
                <a:latin typeface="Verdana" panose="020B0604030504040204" pitchFamily="34" charset="0"/>
              </a:rPr>
              <a:pPr algn="r" eaLnBrk="1" hangingPunct="1">
                <a:spcBef>
                  <a:spcPct val="0"/>
                </a:spcBef>
                <a:buFontTx/>
                <a:buNone/>
              </a:pPr>
              <a:t>91</a:t>
            </a:fld>
            <a:endParaRPr lang="en-US" altLang="en-US" sz="1200">
              <a:latin typeface="Verdana" panose="020B0604030504040204" pitchFamily="34" charset="0"/>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5" name="Title 1">
            <a:extLst>
              <a:ext uri="{FF2B5EF4-FFF2-40B4-BE49-F238E27FC236}">
                <a16:creationId xmlns:a16="http://schemas.microsoft.com/office/drawing/2014/main" id="{BCBF3A6D-9053-0982-59CE-31E0F805C570}"/>
              </a:ext>
            </a:extLst>
          </p:cNvPr>
          <p:cNvSpPr>
            <a:spLocks noGrp="1" noChangeArrowheads="1"/>
          </p:cNvSpPr>
          <p:nvPr>
            <p:ph type="title"/>
          </p:nvPr>
        </p:nvSpPr>
        <p:spPr>
          <a:xfrm>
            <a:off x="609600" y="228600"/>
            <a:ext cx="8001000" cy="1216025"/>
          </a:xfrm>
        </p:spPr>
        <p:txBody>
          <a:bodyPr/>
          <a:lstStyle/>
          <a:p>
            <a:r>
              <a:rPr lang="en-US" altLang="en-US">
                <a:solidFill>
                  <a:schemeClr val="tx1"/>
                </a:solidFill>
              </a:rPr>
              <a:t>Southern Concrete</a:t>
            </a:r>
          </a:p>
        </p:txBody>
      </p:sp>
      <p:sp>
        <p:nvSpPr>
          <p:cNvPr id="195586" name="Content Placeholder 2">
            <a:extLst>
              <a:ext uri="{FF2B5EF4-FFF2-40B4-BE49-F238E27FC236}">
                <a16:creationId xmlns:a16="http://schemas.microsoft.com/office/drawing/2014/main" id="{849B3529-6E8A-DBB5-41C9-DC23CB21CB72}"/>
              </a:ext>
            </a:extLst>
          </p:cNvPr>
          <p:cNvSpPr>
            <a:spLocks noGrp="1" noChangeArrowheads="1"/>
          </p:cNvSpPr>
          <p:nvPr>
            <p:ph idx="1"/>
          </p:nvPr>
        </p:nvSpPr>
        <p:spPr/>
        <p:txBody>
          <a:bodyPr/>
          <a:lstStyle/>
          <a:p>
            <a:pPr marL="514350" indent="-514350"/>
            <a:endParaRPr lang="en-US" altLang="en-US"/>
          </a:p>
          <a:p>
            <a:pPr marL="514350" indent="-514350"/>
            <a:r>
              <a:rPr lang="en-US" altLang="en-US"/>
              <a:t>Evenfield on contractual enforcement</a:t>
            </a:r>
          </a:p>
          <a:p>
            <a:pPr marL="952500" lvl="1" indent="-514350"/>
            <a:r>
              <a:rPr lang="en-US" altLang="en-US">
                <a:solidFill>
                  <a:srgbClr val="C00000"/>
                </a:solidFill>
              </a:rPr>
              <a:t>When is a waiver just a one-shot waiver?</a:t>
            </a:r>
          </a:p>
          <a:p>
            <a:pPr marL="514350" indent="-514350">
              <a:buFont typeface="Wingdings" pitchFamily="2" charset="2"/>
              <a:buNone/>
            </a:pPr>
            <a:r>
              <a:rPr lang="en-US" altLang="en-US"/>
              <a:t>		</a:t>
            </a:r>
          </a:p>
        </p:txBody>
      </p:sp>
      <p:sp>
        <p:nvSpPr>
          <p:cNvPr id="195587" name="Rectangle 8">
            <a:extLst>
              <a:ext uri="{FF2B5EF4-FFF2-40B4-BE49-F238E27FC236}">
                <a16:creationId xmlns:a16="http://schemas.microsoft.com/office/drawing/2014/main" id="{6797CD6C-F281-49E3-7B74-A36210CCA16A}"/>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37565B21-CC41-3C4D-984D-B424A3ECCAB7}" type="slidenum">
              <a:rPr lang="en-US" altLang="en-US" sz="1200" smtClean="0">
                <a:latin typeface="Verdana" panose="020B0604030504040204" pitchFamily="34" charset="0"/>
              </a:rPr>
              <a:pPr>
                <a:spcBef>
                  <a:spcPct val="0"/>
                </a:spcBef>
                <a:buFontTx/>
                <a:buNone/>
              </a:pPr>
              <a:t>92</a:t>
            </a:fld>
            <a:endParaRPr lang="en-US" altLang="en-US" sz="1200">
              <a:latin typeface="Verdana" panose="020B0604030504040204" pitchFamily="34" charset="0"/>
            </a:endParaRPr>
          </a:p>
        </p:txBody>
      </p:sp>
      <p:sp>
        <p:nvSpPr>
          <p:cNvPr id="195588" name="Slide Number Placeholder 3">
            <a:extLst>
              <a:ext uri="{FF2B5EF4-FFF2-40B4-BE49-F238E27FC236}">
                <a16:creationId xmlns:a16="http://schemas.microsoft.com/office/drawing/2014/main" id="{C8D68B9C-A8A4-F126-11F9-00846BD12C66}"/>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00F84E0D-67B0-AA44-84C8-C38A0CAF252B}" type="slidenum">
              <a:rPr lang="en-US" altLang="en-US" sz="1200">
                <a:latin typeface="Verdana" panose="020B0604030504040204" pitchFamily="34" charset="0"/>
              </a:rPr>
              <a:pPr algn="r" eaLnBrk="1" hangingPunct="1">
                <a:spcBef>
                  <a:spcPct val="0"/>
                </a:spcBef>
                <a:buFontTx/>
                <a:buNone/>
              </a:pPr>
              <a:t>92</a:t>
            </a:fld>
            <a:endParaRPr lang="en-US" altLang="en-US" sz="1200">
              <a:latin typeface="Verdana" panose="020B0604030504040204" pitchFamily="34" charset="0"/>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3" name="Title 1">
            <a:extLst>
              <a:ext uri="{FF2B5EF4-FFF2-40B4-BE49-F238E27FC236}">
                <a16:creationId xmlns:a16="http://schemas.microsoft.com/office/drawing/2014/main" id="{D36E151D-A5C3-A8FA-0D6B-0D22FCFB6628}"/>
              </a:ext>
            </a:extLst>
          </p:cNvPr>
          <p:cNvSpPr>
            <a:spLocks noGrp="1" noChangeArrowheads="1"/>
          </p:cNvSpPr>
          <p:nvPr>
            <p:ph type="title"/>
          </p:nvPr>
        </p:nvSpPr>
        <p:spPr>
          <a:xfrm>
            <a:off x="609600" y="228600"/>
            <a:ext cx="8001000" cy="1216025"/>
          </a:xfrm>
        </p:spPr>
        <p:txBody>
          <a:bodyPr/>
          <a:lstStyle/>
          <a:p>
            <a:r>
              <a:rPr lang="en-US" altLang="en-US">
                <a:solidFill>
                  <a:schemeClr val="tx1"/>
                </a:solidFill>
              </a:rPr>
              <a:t>Southern Concrete</a:t>
            </a:r>
          </a:p>
        </p:txBody>
      </p:sp>
      <p:sp>
        <p:nvSpPr>
          <p:cNvPr id="197634" name="Content Placeholder 2">
            <a:extLst>
              <a:ext uri="{FF2B5EF4-FFF2-40B4-BE49-F238E27FC236}">
                <a16:creationId xmlns:a16="http://schemas.microsoft.com/office/drawing/2014/main" id="{F7D6D38B-F199-A482-E113-067BF4253DED}"/>
              </a:ext>
            </a:extLst>
          </p:cNvPr>
          <p:cNvSpPr>
            <a:spLocks noGrp="1" noChangeArrowheads="1"/>
          </p:cNvSpPr>
          <p:nvPr>
            <p:ph idx="1"/>
          </p:nvPr>
        </p:nvSpPr>
        <p:spPr/>
        <p:txBody>
          <a:bodyPr/>
          <a:lstStyle/>
          <a:p>
            <a:pPr marL="514350" indent="-514350"/>
            <a:endParaRPr lang="en-US" altLang="en-US"/>
          </a:p>
          <a:p>
            <a:pPr marL="514350" indent="-514350"/>
            <a:r>
              <a:rPr lang="en-US" altLang="en-US"/>
              <a:t>Evenfield on contractual enforcement</a:t>
            </a:r>
          </a:p>
          <a:p>
            <a:pPr marL="952500" lvl="1" indent="-514350"/>
            <a:r>
              <a:rPr lang="en-US" altLang="en-US">
                <a:solidFill>
                  <a:srgbClr val="C00000"/>
                </a:solidFill>
              </a:rPr>
              <a:t>Suppose waivers can be held against one. Does that mean we’d see fewer waivers?</a:t>
            </a:r>
          </a:p>
          <a:p>
            <a:pPr marL="514350" indent="-514350">
              <a:buFont typeface="Wingdings" pitchFamily="2" charset="2"/>
              <a:buNone/>
            </a:pPr>
            <a:r>
              <a:rPr lang="en-US" altLang="en-US"/>
              <a:t>		</a:t>
            </a:r>
          </a:p>
        </p:txBody>
      </p:sp>
      <p:sp>
        <p:nvSpPr>
          <p:cNvPr id="197635" name="Rectangle 8">
            <a:extLst>
              <a:ext uri="{FF2B5EF4-FFF2-40B4-BE49-F238E27FC236}">
                <a16:creationId xmlns:a16="http://schemas.microsoft.com/office/drawing/2014/main" id="{9BCA53A0-2E95-C3DD-8C53-9734C6B4504B}"/>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8A167C00-D0A0-7242-AA26-80E073C6AF83}" type="slidenum">
              <a:rPr lang="en-US" altLang="en-US" sz="1200" smtClean="0">
                <a:latin typeface="Verdana" panose="020B0604030504040204" pitchFamily="34" charset="0"/>
              </a:rPr>
              <a:pPr>
                <a:spcBef>
                  <a:spcPct val="0"/>
                </a:spcBef>
                <a:buFontTx/>
                <a:buNone/>
              </a:pPr>
              <a:t>93</a:t>
            </a:fld>
            <a:endParaRPr lang="en-US" altLang="en-US" sz="1200">
              <a:latin typeface="Verdana" panose="020B0604030504040204" pitchFamily="34" charset="0"/>
            </a:endParaRPr>
          </a:p>
        </p:txBody>
      </p:sp>
      <p:sp>
        <p:nvSpPr>
          <p:cNvPr id="197636" name="Slide Number Placeholder 3">
            <a:extLst>
              <a:ext uri="{FF2B5EF4-FFF2-40B4-BE49-F238E27FC236}">
                <a16:creationId xmlns:a16="http://schemas.microsoft.com/office/drawing/2014/main" id="{28808D56-F2D3-F99F-D594-9179E7368544}"/>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C5365D84-43FB-BF41-AC56-B0C41FB616B0}" type="slidenum">
              <a:rPr lang="en-US" altLang="en-US" sz="1200">
                <a:latin typeface="Verdana" panose="020B0604030504040204" pitchFamily="34" charset="0"/>
              </a:rPr>
              <a:pPr algn="r" eaLnBrk="1" hangingPunct="1">
                <a:spcBef>
                  <a:spcPct val="0"/>
                </a:spcBef>
                <a:buFontTx/>
                <a:buNone/>
              </a:pPr>
              <a:t>93</a:t>
            </a:fld>
            <a:endParaRPr lang="en-US" altLang="en-US" sz="1200">
              <a:latin typeface="Verdana" panose="020B0604030504040204" pitchFamily="34" charset="0"/>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Title 1">
            <a:extLst>
              <a:ext uri="{FF2B5EF4-FFF2-40B4-BE49-F238E27FC236}">
                <a16:creationId xmlns:a16="http://schemas.microsoft.com/office/drawing/2014/main" id="{3CAA9E79-9A59-4AD0-4928-60C878C9FAAA}"/>
              </a:ext>
            </a:extLst>
          </p:cNvPr>
          <p:cNvSpPr>
            <a:spLocks noGrp="1" noChangeArrowheads="1"/>
          </p:cNvSpPr>
          <p:nvPr>
            <p:ph type="title"/>
          </p:nvPr>
        </p:nvSpPr>
        <p:spPr>
          <a:xfrm>
            <a:off x="609600" y="228600"/>
            <a:ext cx="8001000" cy="1216025"/>
          </a:xfrm>
        </p:spPr>
        <p:txBody>
          <a:bodyPr/>
          <a:lstStyle/>
          <a:p>
            <a:r>
              <a:rPr lang="en-US" altLang="en-US">
                <a:solidFill>
                  <a:schemeClr val="tx1"/>
                </a:solidFill>
              </a:rPr>
              <a:t>Southern Concrete</a:t>
            </a:r>
          </a:p>
        </p:txBody>
      </p:sp>
      <p:sp>
        <p:nvSpPr>
          <p:cNvPr id="199682" name="Content Placeholder 2">
            <a:extLst>
              <a:ext uri="{FF2B5EF4-FFF2-40B4-BE49-F238E27FC236}">
                <a16:creationId xmlns:a16="http://schemas.microsoft.com/office/drawing/2014/main" id="{C576A4C6-7AE7-19F8-D7AF-B205E9CD993C}"/>
              </a:ext>
            </a:extLst>
          </p:cNvPr>
          <p:cNvSpPr>
            <a:spLocks noGrp="1" noChangeArrowheads="1"/>
          </p:cNvSpPr>
          <p:nvPr>
            <p:ph idx="1"/>
          </p:nvPr>
        </p:nvSpPr>
        <p:spPr/>
        <p:txBody>
          <a:bodyPr/>
          <a:lstStyle/>
          <a:p>
            <a:pPr marL="514350" indent="-514350"/>
            <a:endParaRPr lang="en-US" altLang="en-US"/>
          </a:p>
          <a:p>
            <a:pPr marL="514350" indent="-514350"/>
            <a:r>
              <a:rPr lang="en-US" altLang="en-US"/>
              <a:t>Evenfield on contractual enforcement</a:t>
            </a:r>
          </a:p>
          <a:p>
            <a:pPr marL="952500" lvl="1" indent="-514350"/>
            <a:r>
              <a:rPr lang="en-US" altLang="en-US">
                <a:solidFill>
                  <a:srgbClr val="C00000"/>
                </a:solidFill>
              </a:rPr>
              <a:t>Why not put the parties to the election of negativing customs and usages?</a:t>
            </a:r>
          </a:p>
          <a:p>
            <a:pPr marL="1349375" lvl="2" indent="-514350"/>
            <a:r>
              <a:rPr lang="en-US" altLang="en-US"/>
              <a:t>Cf. merger clause at 605		</a:t>
            </a:r>
          </a:p>
        </p:txBody>
      </p:sp>
      <p:sp>
        <p:nvSpPr>
          <p:cNvPr id="199683" name="Rectangle 8">
            <a:extLst>
              <a:ext uri="{FF2B5EF4-FFF2-40B4-BE49-F238E27FC236}">
                <a16:creationId xmlns:a16="http://schemas.microsoft.com/office/drawing/2014/main" id="{C6A2F741-88C4-B767-360E-2C31FBC4F119}"/>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B072A3CE-A5A4-D540-8FE0-1DDE6610A3B7}" type="slidenum">
              <a:rPr lang="en-US" altLang="en-US" sz="1200" smtClean="0">
                <a:latin typeface="Verdana" panose="020B0604030504040204" pitchFamily="34" charset="0"/>
              </a:rPr>
              <a:pPr>
                <a:spcBef>
                  <a:spcPct val="0"/>
                </a:spcBef>
                <a:buFontTx/>
                <a:buNone/>
              </a:pPr>
              <a:t>94</a:t>
            </a:fld>
            <a:endParaRPr lang="en-US" altLang="en-US" sz="1200">
              <a:latin typeface="Verdana" panose="020B0604030504040204" pitchFamily="34" charset="0"/>
            </a:endParaRPr>
          </a:p>
        </p:txBody>
      </p:sp>
      <p:sp>
        <p:nvSpPr>
          <p:cNvPr id="199684" name="Slide Number Placeholder 3">
            <a:extLst>
              <a:ext uri="{FF2B5EF4-FFF2-40B4-BE49-F238E27FC236}">
                <a16:creationId xmlns:a16="http://schemas.microsoft.com/office/drawing/2014/main" id="{0E18CA11-90D5-5844-6CAB-BA0A9088BE7B}"/>
              </a:ext>
            </a:extLst>
          </p:cNvPr>
          <p:cNvSpPr txBox="1">
            <a:spLocks noGrp="1"/>
          </p:cNvSpPr>
          <p:nvPr/>
        </p:nvSpPr>
        <p:spPr bwMode="auto">
          <a:xfrm>
            <a:off x="0" y="6624638"/>
            <a:ext cx="533400" cy="23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r" eaLnBrk="1" hangingPunct="1">
              <a:spcBef>
                <a:spcPct val="0"/>
              </a:spcBef>
              <a:buFontTx/>
              <a:buNone/>
            </a:pPr>
            <a:fld id="{31F347D1-AA3F-CD43-951F-942E21562585}" type="slidenum">
              <a:rPr lang="en-US" altLang="en-US" sz="1200">
                <a:latin typeface="Verdana" panose="020B0604030504040204" pitchFamily="34" charset="0"/>
              </a:rPr>
              <a:pPr algn="r" eaLnBrk="1" hangingPunct="1">
                <a:spcBef>
                  <a:spcPct val="0"/>
                </a:spcBef>
                <a:buFontTx/>
                <a:buNone/>
              </a:pPr>
              <a:t>94</a:t>
            </a:fld>
            <a:endParaRPr lang="en-US" altLang="en-US" sz="1200">
              <a:latin typeface="Verdana" panose="020B0604030504040204" pitchFamily="34" charset="0"/>
            </a:endParaRPr>
          </a:p>
        </p:txBody>
      </p:sp>
    </p:spTree>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17382</TotalTime>
  <Words>2923</Words>
  <Application>Microsoft Macintosh PowerPoint</Application>
  <PresentationFormat>On-screen Show (4:3)</PresentationFormat>
  <Paragraphs>590</Paragraphs>
  <Slides>94</Slides>
  <Notes>90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94</vt:i4>
      </vt:variant>
    </vt:vector>
  </HeadingPairs>
  <TitlesOfParts>
    <vt:vector size="99" baseType="lpstr">
      <vt:lpstr>Arial</vt:lpstr>
      <vt:lpstr>Times New Roman</vt:lpstr>
      <vt:lpstr>Verdana</vt:lpstr>
      <vt:lpstr>Wingdings</vt:lpstr>
      <vt:lpstr>Custom Design</vt:lpstr>
      <vt:lpstr>George Mason School of Law</vt:lpstr>
      <vt:lpstr>Terms and Interpretation</vt:lpstr>
      <vt:lpstr>Interpretation at Contract Law</vt:lpstr>
      <vt:lpstr>Terms and Interpretation</vt:lpstr>
      <vt:lpstr>Textualism in New York</vt:lpstr>
      <vt:lpstr>Textualism in New York</vt:lpstr>
      <vt:lpstr>Textualism in New York</vt:lpstr>
      <vt:lpstr>Textualism in New York</vt:lpstr>
      <vt:lpstr>The Limits of Textualism: In re Soper 573</vt:lpstr>
      <vt:lpstr>In re Soper 573: “to my wife”</vt:lpstr>
      <vt:lpstr>In re Soper: “to my wife”</vt:lpstr>
      <vt:lpstr>In re Soper: “to my wife”</vt:lpstr>
      <vt:lpstr>In re Soper</vt:lpstr>
      <vt:lpstr>In re Soper</vt:lpstr>
      <vt:lpstr>In re Soper</vt:lpstr>
      <vt:lpstr>Pacific Gas 574</vt:lpstr>
      <vt:lpstr>Pacific Gas 574</vt:lpstr>
      <vt:lpstr>Pacific Gas 574</vt:lpstr>
      <vt:lpstr>Pacific Gas</vt:lpstr>
      <vt:lpstr>Pacific Gas</vt:lpstr>
      <vt:lpstr>Pacific Gas</vt:lpstr>
      <vt:lpstr>Pacific Gas</vt:lpstr>
      <vt:lpstr>Pacific Gas</vt:lpstr>
      <vt:lpstr>Pacific Gas</vt:lpstr>
      <vt:lpstr>Pacific Gas</vt:lpstr>
      <vt:lpstr>Pacific Gas: Footnote 2</vt:lpstr>
      <vt:lpstr>Thoth Rules!</vt:lpstr>
      <vt:lpstr>Pacific Gas</vt:lpstr>
      <vt:lpstr>Pacific Gas</vt:lpstr>
      <vt:lpstr>Why the parties might want to opt out of contextualism</vt:lpstr>
      <vt:lpstr>Can the parties opt out of contextualism?</vt:lpstr>
      <vt:lpstr>PowerPoint Presentation</vt:lpstr>
      <vt:lpstr>Alex Kozinski and New Textualism</vt:lpstr>
      <vt:lpstr>Trident Center at 577 The Trident Center, West LA</vt:lpstr>
      <vt:lpstr>Trident Center</vt:lpstr>
      <vt:lpstr>Trident Center</vt:lpstr>
      <vt:lpstr>What happened to interest rates</vt:lpstr>
      <vt:lpstr>Trident Center</vt:lpstr>
      <vt:lpstr>Trident Center</vt:lpstr>
      <vt:lpstr>Mitchell Silberberg &amp; Knupp web site</vt:lpstr>
      <vt:lpstr>Manat Phelps Law Firm</vt:lpstr>
      <vt:lpstr>Trident Center</vt:lpstr>
      <vt:lpstr>When does it make least sense to admit oral evidence?</vt:lpstr>
      <vt:lpstr>When does it make least sense to admit oral evidence?</vt:lpstr>
      <vt:lpstr>When does it make least sense to admit oral evidence?</vt:lpstr>
      <vt:lpstr>When does it make least sense to admit oral evidence?</vt:lpstr>
      <vt:lpstr>When does it make least sense to admit oral evidence?</vt:lpstr>
      <vt:lpstr>When does it make least sense to admit oral evidence?</vt:lpstr>
      <vt:lpstr>When does it make Most sense to admit oral evidence?</vt:lpstr>
      <vt:lpstr>When does it make most sense to admit oral evidence?</vt:lpstr>
      <vt:lpstr>When does it make most sense to admit oral evidence?</vt:lpstr>
      <vt:lpstr>George Mason School of Law</vt:lpstr>
      <vt:lpstr>Terms and Interpretation</vt:lpstr>
      <vt:lpstr>Now: Canons of interpretation</vt:lpstr>
      <vt:lpstr>Express Terms</vt:lpstr>
      <vt:lpstr>Express Terms</vt:lpstr>
      <vt:lpstr>Express Terms</vt:lpstr>
      <vt:lpstr>Express Terms</vt:lpstr>
      <vt:lpstr>Canons of interpretation</vt:lpstr>
      <vt:lpstr>Course of dealing</vt:lpstr>
      <vt:lpstr>Trade customs</vt:lpstr>
      <vt:lpstr>Trade customs</vt:lpstr>
      <vt:lpstr>Trade customs</vt:lpstr>
      <vt:lpstr>Trade customs</vt:lpstr>
      <vt:lpstr>Trade customs</vt:lpstr>
      <vt:lpstr>Trade customs</vt:lpstr>
      <vt:lpstr>Trade customs</vt:lpstr>
      <vt:lpstr>Trade customs</vt:lpstr>
      <vt:lpstr>Sunshine Biscuits at 606</vt:lpstr>
      <vt:lpstr>Sunshine Biscuits at 606</vt:lpstr>
      <vt:lpstr>Sunshine Biscuits at 606</vt:lpstr>
      <vt:lpstr>Canons of interpretation</vt:lpstr>
      <vt:lpstr> UCC §  2-208(2) Express Terms Controlling</vt:lpstr>
      <vt:lpstr>But express terms may be supplemented</vt:lpstr>
      <vt:lpstr> UCC § 1-205. Course of Dealing and Usage of Trade</vt:lpstr>
      <vt:lpstr> UCC §  2-208. Course of Performance and Waivers</vt:lpstr>
      <vt:lpstr>UCC § 2-202(a) and waivers</vt:lpstr>
      <vt:lpstr>Columbia Nitrogen 595</vt:lpstr>
      <vt:lpstr>Columbia Nitrogen 595</vt:lpstr>
      <vt:lpstr>Columbia Nitrogen 595</vt:lpstr>
      <vt:lpstr>Columbia Nitrogen 595</vt:lpstr>
      <vt:lpstr>Columbia Nitrogen</vt:lpstr>
      <vt:lpstr>Columbia Nitrogen</vt:lpstr>
      <vt:lpstr>Columbia Nitrogen</vt:lpstr>
      <vt:lpstr>Interpretation under  UCC § 2-202</vt:lpstr>
      <vt:lpstr> UCC §  2-208. Course of Performance and Waivers</vt:lpstr>
      <vt:lpstr>Columbia Nitrogen</vt:lpstr>
      <vt:lpstr>Southern Concrete 600</vt:lpstr>
      <vt:lpstr>Southern Concrete 600</vt:lpstr>
      <vt:lpstr>Southern Concrete 600</vt:lpstr>
      <vt:lpstr>Southern Concrete</vt:lpstr>
      <vt:lpstr>Southern Concrete</vt:lpstr>
      <vt:lpstr>Southern Concrete</vt:lpstr>
      <vt:lpstr>Southern Concrete</vt:lpstr>
    </vt:vector>
  </TitlesOfParts>
  <Company>George Mason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Francis Buckley</dc:creator>
  <cp:lastModifiedBy>Francis Buckley</cp:lastModifiedBy>
  <cp:revision>793</cp:revision>
  <dcterms:created xsi:type="dcterms:W3CDTF">2005-05-17T16:46:00Z</dcterms:created>
  <dcterms:modified xsi:type="dcterms:W3CDTF">2023-02-27T14:22:59Z</dcterms:modified>
</cp:coreProperties>
</file>