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85"/>
  </p:notesMasterIdLst>
  <p:handoutMasterIdLst>
    <p:handoutMasterId r:id="rId86"/>
  </p:handoutMasterIdLst>
  <p:sldIdLst>
    <p:sldId id="579" r:id="rId2"/>
    <p:sldId id="580" r:id="rId3"/>
    <p:sldId id="1109" r:id="rId4"/>
    <p:sldId id="653" r:id="rId5"/>
    <p:sldId id="855" r:id="rId6"/>
    <p:sldId id="1134" r:id="rId7"/>
    <p:sldId id="797" r:id="rId8"/>
    <p:sldId id="1076" r:id="rId9"/>
    <p:sldId id="938" r:id="rId10"/>
    <p:sldId id="1079" r:id="rId11"/>
    <p:sldId id="934" r:id="rId12"/>
    <p:sldId id="937" r:id="rId13"/>
    <p:sldId id="969" r:id="rId14"/>
    <p:sldId id="1075" r:id="rId15"/>
    <p:sldId id="1136" r:id="rId16"/>
    <p:sldId id="1131" r:id="rId17"/>
    <p:sldId id="1122" r:id="rId18"/>
    <p:sldId id="784" r:id="rId19"/>
    <p:sldId id="732" r:id="rId20"/>
    <p:sldId id="667" r:id="rId21"/>
    <p:sldId id="689" r:id="rId22"/>
    <p:sldId id="805" r:id="rId23"/>
    <p:sldId id="755" r:id="rId24"/>
    <p:sldId id="772" r:id="rId25"/>
    <p:sldId id="863" r:id="rId26"/>
    <p:sldId id="873" r:id="rId27"/>
    <p:sldId id="885" r:id="rId28"/>
    <p:sldId id="884" r:id="rId29"/>
    <p:sldId id="735" r:id="rId30"/>
    <p:sldId id="1141" r:id="rId31"/>
    <p:sldId id="785" r:id="rId32"/>
    <p:sldId id="889" r:id="rId33"/>
    <p:sldId id="971" r:id="rId34"/>
    <p:sldId id="1080" r:id="rId35"/>
    <p:sldId id="1073" r:id="rId36"/>
    <p:sldId id="818" r:id="rId37"/>
    <p:sldId id="1124" r:id="rId38"/>
    <p:sldId id="1125" r:id="rId39"/>
    <p:sldId id="1071" r:id="rId40"/>
    <p:sldId id="1123" r:id="rId41"/>
    <p:sldId id="1137" r:id="rId42"/>
    <p:sldId id="890" r:id="rId43"/>
    <p:sldId id="928" r:id="rId44"/>
    <p:sldId id="592" r:id="rId45"/>
    <p:sldId id="816" r:id="rId46"/>
    <p:sldId id="817" r:id="rId47"/>
    <p:sldId id="943" r:id="rId48"/>
    <p:sldId id="600" r:id="rId49"/>
    <p:sldId id="646" r:id="rId50"/>
    <p:sldId id="980" r:id="rId51"/>
    <p:sldId id="1133" r:id="rId52"/>
    <p:sldId id="1127" r:id="rId53"/>
    <p:sldId id="1143" r:id="rId54"/>
    <p:sldId id="1128" r:id="rId55"/>
    <p:sldId id="1140" r:id="rId56"/>
    <p:sldId id="1142" r:id="rId57"/>
    <p:sldId id="874" r:id="rId58"/>
    <p:sldId id="666" r:id="rId59"/>
    <p:sldId id="994" r:id="rId60"/>
    <p:sldId id="1138" r:id="rId61"/>
    <p:sldId id="1139" r:id="rId62"/>
    <p:sldId id="1144" r:id="rId63"/>
    <p:sldId id="1113" r:id="rId64"/>
    <p:sldId id="942" r:id="rId65"/>
    <p:sldId id="708" r:id="rId66"/>
    <p:sldId id="682" r:id="rId67"/>
    <p:sldId id="803" r:id="rId68"/>
    <p:sldId id="989" r:id="rId69"/>
    <p:sldId id="802" r:id="rId70"/>
    <p:sldId id="997" r:id="rId71"/>
    <p:sldId id="866" r:id="rId72"/>
    <p:sldId id="1146" r:id="rId73"/>
    <p:sldId id="999" r:id="rId74"/>
    <p:sldId id="944" r:id="rId75"/>
    <p:sldId id="711" r:id="rId76"/>
    <p:sldId id="721" r:id="rId77"/>
    <p:sldId id="700" r:id="rId78"/>
    <p:sldId id="998" r:id="rId79"/>
    <p:sldId id="1135" r:id="rId80"/>
    <p:sldId id="1145" r:id="rId81"/>
    <p:sldId id="1003" r:id="rId82"/>
    <p:sldId id="1000" r:id="rId83"/>
    <p:sldId id="815"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58"/>
  </p:normalViewPr>
  <p:slideViewPr>
    <p:cSldViewPr>
      <p:cViewPr varScale="1">
        <p:scale>
          <a:sx n="121" d="100"/>
          <a:sy n="121" d="100"/>
        </p:scale>
        <p:origin x="19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27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9966950B-77EF-7AB5-62DF-8A6D62D7E7C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a:extLst>
              <a:ext uri="{FF2B5EF4-FFF2-40B4-BE49-F238E27FC236}">
                <a16:creationId xmlns:a16="http://schemas.microsoft.com/office/drawing/2014/main" id="{65EA497B-E1B9-9DC2-905F-247AC2AEF9F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a:extLst>
              <a:ext uri="{FF2B5EF4-FFF2-40B4-BE49-F238E27FC236}">
                <a16:creationId xmlns:a16="http://schemas.microsoft.com/office/drawing/2014/main" id="{A27EA508-3894-2606-20CE-B47904D243C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a:extLst>
              <a:ext uri="{FF2B5EF4-FFF2-40B4-BE49-F238E27FC236}">
                <a16:creationId xmlns:a16="http://schemas.microsoft.com/office/drawing/2014/main" id="{714F6384-FF05-7368-D571-E436E992C6A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9961D36D-B06F-CE4D-AFCA-DD629AA4ADB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10DDE74-46EC-5611-11E5-B36921A491A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a:extLst>
              <a:ext uri="{FF2B5EF4-FFF2-40B4-BE49-F238E27FC236}">
                <a16:creationId xmlns:a16="http://schemas.microsoft.com/office/drawing/2014/main" id="{EB7B5EAA-6663-69C5-7CE7-206C16F9A25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89B399E2-BF4F-1D2C-C749-599A6D16FF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525085FF-4C82-48A4-EF2D-6C54FA9DC95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7D601C7E-500C-A374-B995-6D2EEEAAD25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a:extLst>
              <a:ext uri="{FF2B5EF4-FFF2-40B4-BE49-F238E27FC236}">
                <a16:creationId xmlns:a16="http://schemas.microsoft.com/office/drawing/2014/main" id="{0D1DB447-9B7E-8D7E-55FD-9C10CF74B8E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E00E093C-3572-EE4E-95E3-E4BF50D830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88E768-E640-00D7-C711-3CA63F2D5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ED66EF5-E3BA-9E4C-8C58-61A82CD85F22}"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54E76E83-0010-C439-CD73-0270E65ABEA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4010B65-64C5-B7F1-11D5-E64016B53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CAA98492-C7F8-95B4-8A05-AE901CDA3080}"/>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E35C0C43-F953-6928-FB1F-243AB16316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EDA87476-E036-4CBB-403A-531027C5FA32}"/>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0B144AF3-A3B0-5240-CD31-7F8727DC2C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E1F472D5-AF78-0070-AFD4-2F53ADD95621}"/>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80D4F7AE-D8DE-885F-29FF-5AEF210198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02813F0A-F140-8AE1-EB36-AFF58AA1FDB1}"/>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CC49024D-2861-6877-60BA-4D202D2380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DAD25FD-2BCA-0BD5-6E50-49326C077629}"/>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BD643929-5DDD-EA20-3AFD-30E70BD55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66028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2BEC415-5AC3-EB40-40A4-89B978A0ADB7}"/>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2341671F-69CB-2800-B632-5C3370528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5586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E020CC5F-40A0-55AA-E328-7452DD1840F5}"/>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B2899945-7F55-EB8C-2D00-0389FA7B3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BCD0CD4-A55D-315E-F806-B629C1E48A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53B763D-FAAC-D643-89DC-3520CD4F7D3A}"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2D0321BA-9251-D849-F58D-58AC3CC08B20}"/>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9DEE96FA-1E95-84AC-24CF-9964D76DEE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177BC03-9BA3-9E1F-C54F-AB9E5D0E799D}"/>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93047882-FCB8-6F58-5C5E-4B9D01CD9E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23CAF10B-1AF8-D180-1FF7-5347386BFC26}"/>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EEECAAFD-D610-8B3A-B889-83A1B8BC39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ADB7E891-8A0F-D8C1-69B4-B2060A33F08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D1A45451-C8D2-B2D7-9C69-C0D629F7B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A42ED91-644A-4FFF-DEA1-050DEC54B531}"/>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04148A3C-0233-A3EB-327C-ED1EEFC00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8628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3CE96A5-9178-91BB-97BF-9C661ACC3EF0}"/>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7E360D74-5C04-E80C-A0A6-6B1FD7C47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70673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57C86026-DCE8-9A24-A79F-FB0BB8DA5CD6}"/>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EEAD6800-3FA8-8975-922E-54949DA9D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8813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ABF0FE9-1F33-0B64-2A35-4B4C2F2785CD}"/>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0E8E5569-D2FD-421C-6460-8A3515AFE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8B49FC35-05CB-EFAF-900D-86C70F18FFFB}"/>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827769BB-8107-B9C6-04EF-3EA7469EF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CCD32EC-F9E4-1B33-28EC-9BF977AF57C9}"/>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CDBDDD4F-6B9F-5DE2-533F-FB793F42F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497066C8-384C-9B34-A219-12BA685981C3}"/>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AE24ED11-BF6A-607E-6CF8-07D6B5E6A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75CEEE23-BC0F-F8AA-D1CE-67769C909EE7}"/>
              </a:ext>
            </a:extLst>
          </p:cNvPr>
          <p:cNvSpPr>
            <a:spLocks noGrp="1" noRot="1" noChangeAspect="1" noChangeArrowheads="1" noTextEdit="1"/>
          </p:cNvSpPr>
          <p:nvPr>
            <p:ph type="sldImg"/>
          </p:nvPr>
        </p:nvSpPr>
        <p:spPr>
          <a:ln/>
        </p:spPr>
      </p:sp>
      <p:sp>
        <p:nvSpPr>
          <p:cNvPr id="70658" name="Rectangle 3">
            <a:extLst>
              <a:ext uri="{FF2B5EF4-FFF2-40B4-BE49-F238E27FC236}">
                <a16:creationId xmlns:a16="http://schemas.microsoft.com/office/drawing/2014/main" id="{C339F96D-77E7-F180-2BCF-B4869622A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A8366F4-C7B9-2C40-EBAA-B0A20803FE73}"/>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AB2047AC-DD2E-0CF1-DF33-3C86121021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79" name="Slide Number Placeholder 3">
            <a:extLst>
              <a:ext uri="{FF2B5EF4-FFF2-40B4-BE49-F238E27FC236}">
                <a16:creationId xmlns:a16="http://schemas.microsoft.com/office/drawing/2014/main" id="{593DB52D-E622-CA0C-1F33-AD72F7973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1EC40A-9F8B-2A42-B964-79AB050FE49B}"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5841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88E768-E640-00D7-C711-3CA63F2D5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ED66EF5-E3BA-9E4C-8C58-61A82CD85F22}"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54E76E83-0010-C439-CD73-0270E65ABEA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4010B65-64C5-B7F1-11D5-E64016B53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643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3651C96-49CB-B847-D557-1BCAEE465DB5}"/>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031BD4A1-E3FF-7CB7-1772-C7AF2A311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7DF5D9AC-84B4-624B-AAE5-33354BA0ECC1}"/>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855F01D6-5671-A32E-1952-8BA1B45CE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7B285E5-6161-A6A6-8A47-6A71CD9369E5}"/>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89CD3962-4E82-067B-4DB9-E2BEEEC86C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4567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F8A9B715-3CC3-4746-7357-5A5519C9EF01}"/>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DC724B20-F5A8-E090-CBA2-021520E2B2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29AAE65D-BE45-2AFE-D2AA-AF32147376D4}"/>
              </a:ext>
            </a:extLst>
          </p:cNvPr>
          <p:cNvSpPr>
            <a:spLocks noGrp="1" noRot="1" noChangeAspect="1" noChangeArrowheads="1" noTextEdit="1"/>
          </p:cNvSpPr>
          <p:nvPr>
            <p:ph type="sldImg"/>
          </p:nvPr>
        </p:nvSpPr>
        <p:spPr>
          <a:ln/>
        </p:spPr>
      </p:sp>
      <p:sp>
        <p:nvSpPr>
          <p:cNvPr id="76802" name="Rectangle 3">
            <a:extLst>
              <a:ext uri="{FF2B5EF4-FFF2-40B4-BE49-F238E27FC236}">
                <a16:creationId xmlns:a16="http://schemas.microsoft.com/office/drawing/2014/main" id="{359C0DDD-E788-1B99-0C43-2B6480398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97D3B9EF-E1EC-FD6D-2919-717B6EB80BD8}"/>
              </a:ext>
            </a:extLst>
          </p:cNvPr>
          <p:cNvSpPr>
            <a:spLocks noGrp="1" noRot="1" noChangeAspect="1" noChangeArrowheads="1" noTextEdit="1"/>
          </p:cNvSpPr>
          <p:nvPr>
            <p:ph type="sldImg"/>
          </p:nvPr>
        </p:nvSpPr>
        <p:spPr>
          <a:ln/>
        </p:spPr>
      </p:sp>
      <p:sp>
        <p:nvSpPr>
          <p:cNvPr id="78850" name="Rectangle 3">
            <a:extLst>
              <a:ext uri="{FF2B5EF4-FFF2-40B4-BE49-F238E27FC236}">
                <a16:creationId xmlns:a16="http://schemas.microsoft.com/office/drawing/2014/main" id="{42298F01-92F4-A4B7-1CDC-FE29EBA20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A871D6B1-8A4D-6C84-56BF-AC8C1A061EB1}"/>
              </a:ext>
            </a:extLst>
          </p:cNvPr>
          <p:cNvSpPr>
            <a:spLocks noGrp="1" noRot="1" noChangeAspect="1" noChangeArrowheads="1" noTextEdit="1"/>
          </p:cNvSpPr>
          <p:nvPr>
            <p:ph type="sldImg"/>
          </p:nvPr>
        </p:nvSpPr>
        <p:spPr>
          <a:ln/>
        </p:spPr>
      </p:sp>
      <p:sp>
        <p:nvSpPr>
          <p:cNvPr id="82946" name="Rectangle 3">
            <a:extLst>
              <a:ext uri="{FF2B5EF4-FFF2-40B4-BE49-F238E27FC236}">
                <a16:creationId xmlns:a16="http://schemas.microsoft.com/office/drawing/2014/main" id="{A1B48747-58A7-4C28-AA5A-01E1E010C9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8EE34C8D-4A75-7106-B335-00061245059D}"/>
              </a:ext>
            </a:extLst>
          </p:cNvPr>
          <p:cNvSpPr>
            <a:spLocks noGrp="1" noRot="1" noChangeAspect="1" noChangeArrowheads="1" noTextEdit="1"/>
          </p:cNvSpPr>
          <p:nvPr>
            <p:ph type="sldImg"/>
          </p:nvPr>
        </p:nvSpPr>
        <p:spPr>
          <a:ln/>
        </p:spPr>
      </p:sp>
      <p:sp>
        <p:nvSpPr>
          <p:cNvPr id="84994" name="Rectangle 3">
            <a:extLst>
              <a:ext uri="{FF2B5EF4-FFF2-40B4-BE49-F238E27FC236}">
                <a16:creationId xmlns:a16="http://schemas.microsoft.com/office/drawing/2014/main" id="{93A490FB-72F5-4DCE-2352-7C895E1E8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3FBC7603-3265-D293-78ED-BD1798D9B65E}"/>
              </a:ext>
            </a:extLst>
          </p:cNvPr>
          <p:cNvSpPr>
            <a:spLocks noGrp="1" noRot="1" noChangeAspect="1" noChangeArrowheads="1" noTextEdit="1"/>
          </p:cNvSpPr>
          <p:nvPr>
            <p:ph type="sldImg"/>
          </p:nvPr>
        </p:nvSpPr>
        <p:spPr>
          <a:ln/>
        </p:spPr>
      </p:sp>
      <p:sp>
        <p:nvSpPr>
          <p:cNvPr id="87042" name="Rectangle 3">
            <a:extLst>
              <a:ext uri="{FF2B5EF4-FFF2-40B4-BE49-F238E27FC236}">
                <a16:creationId xmlns:a16="http://schemas.microsoft.com/office/drawing/2014/main" id="{AADE8062-58DD-60A7-9E5D-25C1925A2C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DCFD8CD0-C20E-3640-2587-4943719175D4}"/>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D0E1B8BF-4169-E13D-DD3B-FF0202B7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91F74E9D-5D29-BDA7-069D-2A44989B1349}"/>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AA0EE755-6CD9-B6EC-EC78-542B4C5D7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606B007-4B50-8E18-54F6-0856E1C84837}"/>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6EEB0AC9-AB23-A692-A7F2-FA17824D8C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A2A78EFB-D595-7386-4A60-7F1898009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DF98BB-6F45-B042-9EDF-17C8EF8BC0C7}"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0B058931-9B96-06DF-ED52-365D6433A391}"/>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D6CB8D59-010A-0203-DD3E-42A996595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67A54B55-5931-01E1-A959-422F56A49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BD284C-A55A-074D-8721-8D8A85F013BC}"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97282" name="Rectangle 2">
            <a:extLst>
              <a:ext uri="{FF2B5EF4-FFF2-40B4-BE49-F238E27FC236}">
                <a16:creationId xmlns:a16="http://schemas.microsoft.com/office/drawing/2014/main" id="{60566C29-37FA-90B0-F683-8F6E203B5705}"/>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1E36BCB7-F337-A655-42BC-F3BE401A7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8D57D55-2D77-9BEF-F612-BF3181088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D1091B4-41F8-1E40-A696-FF04CE0AE503}"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DDDBA2A4-94B4-2E2B-03E9-E83FECF9D2A3}"/>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3096C370-EE7C-5FA1-7EE7-771C10E310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941AF331-D880-62E4-AB6E-2285B51BAB8C}"/>
              </a:ext>
            </a:extLst>
          </p:cNvPr>
          <p:cNvSpPr>
            <a:spLocks noGrp="1" noRot="1" noChangeAspect="1" noChangeArrowheads="1" noTextEdit="1"/>
          </p:cNvSpPr>
          <p:nvPr>
            <p:ph type="sldImg"/>
          </p:nvPr>
        </p:nvSpPr>
        <p:spPr>
          <a:ln/>
        </p:spPr>
      </p:sp>
      <p:sp>
        <p:nvSpPr>
          <p:cNvPr id="101378" name="Rectangle 3">
            <a:extLst>
              <a:ext uri="{FF2B5EF4-FFF2-40B4-BE49-F238E27FC236}">
                <a16:creationId xmlns:a16="http://schemas.microsoft.com/office/drawing/2014/main" id="{B3208EB9-C7F0-B7F4-0123-52E8A5B8E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D90431C2-72F7-6C3E-5B84-4C7A5A16DE7A}"/>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884807ED-5378-710D-BAD5-7645F993BC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6028F8C0-90D6-B58C-4899-3B777542C474}"/>
              </a:ext>
            </a:extLst>
          </p:cNvPr>
          <p:cNvSpPr>
            <a:spLocks noGrp="1" noRot="1" noChangeAspect="1" noChangeArrowheads="1" noTextEdit="1"/>
          </p:cNvSpPr>
          <p:nvPr>
            <p:ph type="sldImg"/>
          </p:nvPr>
        </p:nvSpPr>
        <p:spPr>
          <a:ln/>
        </p:spPr>
      </p:sp>
      <p:sp>
        <p:nvSpPr>
          <p:cNvPr id="105474" name="Rectangle 3">
            <a:extLst>
              <a:ext uri="{FF2B5EF4-FFF2-40B4-BE49-F238E27FC236}">
                <a16:creationId xmlns:a16="http://schemas.microsoft.com/office/drawing/2014/main" id="{36510127-2459-A665-DFC3-EEC1471C4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03392817-9247-EF04-66FA-C6555D9DC3E6}"/>
              </a:ext>
            </a:extLst>
          </p:cNvPr>
          <p:cNvSpPr>
            <a:spLocks noGrp="1" noRot="1" noChangeAspect="1" noChangeArrowheads="1" noTextEdit="1"/>
          </p:cNvSpPr>
          <p:nvPr>
            <p:ph type="sldImg"/>
          </p:nvPr>
        </p:nvSpPr>
        <p:spPr>
          <a:ln/>
        </p:spPr>
      </p:sp>
      <p:sp>
        <p:nvSpPr>
          <p:cNvPr id="111618" name="Rectangle 3">
            <a:extLst>
              <a:ext uri="{FF2B5EF4-FFF2-40B4-BE49-F238E27FC236}">
                <a16:creationId xmlns:a16="http://schemas.microsoft.com/office/drawing/2014/main" id="{391B4201-883D-5904-553C-14F11EBE5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F2AD5975-0C1F-5110-AE91-3EE00E70A9EF}"/>
              </a:ext>
            </a:extLst>
          </p:cNvPr>
          <p:cNvSpPr>
            <a:spLocks noGrp="1" noRot="1" noChangeAspect="1" noChangeArrowheads="1" noTextEdit="1"/>
          </p:cNvSpPr>
          <p:nvPr>
            <p:ph type="sldImg"/>
          </p:nvPr>
        </p:nvSpPr>
        <p:spPr>
          <a:ln/>
        </p:spPr>
      </p:sp>
      <p:sp>
        <p:nvSpPr>
          <p:cNvPr id="109570" name="Rectangle 3">
            <a:extLst>
              <a:ext uri="{FF2B5EF4-FFF2-40B4-BE49-F238E27FC236}">
                <a16:creationId xmlns:a16="http://schemas.microsoft.com/office/drawing/2014/main" id="{D1EC6172-6FFD-6FD9-5FF8-E22A1CDD3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D01CB6D0-F102-D4A8-CEF1-B336C650B1F5}"/>
              </a:ext>
            </a:extLst>
          </p:cNvPr>
          <p:cNvSpPr>
            <a:spLocks noGrp="1" noRot="1" noChangeAspect="1" noChangeArrowheads="1" noTextEdit="1"/>
          </p:cNvSpPr>
          <p:nvPr>
            <p:ph type="sldImg"/>
          </p:nvPr>
        </p:nvSpPr>
        <p:spPr>
          <a:ln/>
        </p:spPr>
      </p:sp>
      <p:sp>
        <p:nvSpPr>
          <p:cNvPr id="115714" name="Rectangle 3">
            <a:extLst>
              <a:ext uri="{FF2B5EF4-FFF2-40B4-BE49-F238E27FC236}">
                <a16:creationId xmlns:a16="http://schemas.microsoft.com/office/drawing/2014/main" id="{BF7466D6-C049-EF3A-FBBF-FFEFA1725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838E044B-278D-3CC6-E8F2-CC0A59141D7C}"/>
              </a:ext>
            </a:extLst>
          </p:cNvPr>
          <p:cNvSpPr>
            <a:spLocks noGrp="1" noRot="1" noChangeAspect="1" noChangeArrowheads="1" noTextEdit="1"/>
          </p:cNvSpPr>
          <p:nvPr>
            <p:ph type="sldImg"/>
          </p:nvPr>
        </p:nvSpPr>
        <p:spPr>
          <a:ln/>
        </p:spPr>
      </p:sp>
      <p:sp>
        <p:nvSpPr>
          <p:cNvPr id="117762" name="Rectangle 3">
            <a:extLst>
              <a:ext uri="{FF2B5EF4-FFF2-40B4-BE49-F238E27FC236}">
                <a16:creationId xmlns:a16="http://schemas.microsoft.com/office/drawing/2014/main" id="{4BF62F6E-9C5A-4450-895E-86E0B45C1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A3FDB3E-862A-46C1-FCC1-6C0CBE6CC589}"/>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EEC8FDA5-7A1A-DF37-6077-206583C727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838E044B-278D-3CC6-E8F2-CC0A59141D7C}"/>
              </a:ext>
            </a:extLst>
          </p:cNvPr>
          <p:cNvSpPr>
            <a:spLocks noGrp="1" noRot="1" noChangeAspect="1" noChangeArrowheads="1" noTextEdit="1"/>
          </p:cNvSpPr>
          <p:nvPr>
            <p:ph type="sldImg"/>
          </p:nvPr>
        </p:nvSpPr>
        <p:spPr>
          <a:ln/>
        </p:spPr>
      </p:sp>
      <p:sp>
        <p:nvSpPr>
          <p:cNvPr id="117762" name="Rectangle 3">
            <a:extLst>
              <a:ext uri="{FF2B5EF4-FFF2-40B4-BE49-F238E27FC236}">
                <a16:creationId xmlns:a16="http://schemas.microsoft.com/office/drawing/2014/main" id="{4BF62F6E-9C5A-4450-895E-86E0B45C1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5053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838E044B-278D-3CC6-E8F2-CC0A59141D7C}"/>
              </a:ext>
            </a:extLst>
          </p:cNvPr>
          <p:cNvSpPr>
            <a:spLocks noGrp="1" noRot="1" noChangeAspect="1" noChangeArrowheads="1" noTextEdit="1"/>
          </p:cNvSpPr>
          <p:nvPr>
            <p:ph type="sldImg"/>
          </p:nvPr>
        </p:nvSpPr>
        <p:spPr>
          <a:ln/>
        </p:spPr>
      </p:sp>
      <p:sp>
        <p:nvSpPr>
          <p:cNvPr id="117762" name="Rectangle 3">
            <a:extLst>
              <a:ext uri="{FF2B5EF4-FFF2-40B4-BE49-F238E27FC236}">
                <a16:creationId xmlns:a16="http://schemas.microsoft.com/office/drawing/2014/main" id="{4BF62F6E-9C5A-4450-895E-86E0B45C1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3195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2A68982C-4396-BC73-B700-51BFA804ABEF}"/>
              </a:ext>
            </a:extLst>
          </p:cNvPr>
          <p:cNvSpPr>
            <a:spLocks noGrp="1" noRot="1" noChangeAspect="1" noChangeArrowheads="1" noTextEdit="1"/>
          </p:cNvSpPr>
          <p:nvPr>
            <p:ph type="sldImg"/>
          </p:nvPr>
        </p:nvSpPr>
        <p:spPr>
          <a:ln/>
        </p:spPr>
      </p:sp>
      <p:sp>
        <p:nvSpPr>
          <p:cNvPr id="119810" name="Rectangle 3">
            <a:extLst>
              <a:ext uri="{FF2B5EF4-FFF2-40B4-BE49-F238E27FC236}">
                <a16:creationId xmlns:a16="http://schemas.microsoft.com/office/drawing/2014/main" id="{31AFF56F-0334-317A-0355-DEAEB09E1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6230903C-BBDC-1C98-A6A5-1E2EBBA49596}"/>
              </a:ext>
            </a:extLst>
          </p:cNvPr>
          <p:cNvSpPr>
            <a:spLocks noGrp="1" noRot="1" noChangeAspect="1" noChangeArrowheads="1" noTextEdit="1"/>
          </p:cNvSpPr>
          <p:nvPr>
            <p:ph type="sldImg"/>
          </p:nvPr>
        </p:nvSpPr>
        <p:spPr>
          <a:ln/>
        </p:spPr>
      </p:sp>
      <p:sp>
        <p:nvSpPr>
          <p:cNvPr id="121858" name="Rectangle 3">
            <a:extLst>
              <a:ext uri="{FF2B5EF4-FFF2-40B4-BE49-F238E27FC236}">
                <a16:creationId xmlns:a16="http://schemas.microsoft.com/office/drawing/2014/main" id="{5B67C3CC-7007-C91D-C15D-19A0D1AD4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EE338E4E-658D-2669-4F89-AC6958C9C798}"/>
              </a:ext>
            </a:extLst>
          </p:cNvPr>
          <p:cNvSpPr>
            <a:spLocks noGrp="1" noRot="1" noChangeAspect="1" noChangeArrowheads="1" noTextEdit="1"/>
          </p:cNvSpPr>
          <p:nvPr>
            <p:ph type="sldImg"/>
          </p:nvPr>
        </p:nvSpPr>
        <p:spPr>
          <a:ln/>
        </p:spPr>
      </p:sp>
      <p:sp>
        <p:nvSpPr>
          <p:cNvPr id="123906" name="Rectangle 3">
            <a:extLst>
              <a:ext uri="{FF2B5EF4-FFF2-40B4-BE49-F238E27FC236}">
                <a16:creationId xmlns:a16="http://schemas.microsoft.com/office/drawing/2014/main" id="{5E35EFF2-71C1-A2EE-16A9-8A2D3AB44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325166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88E768-E640-00D7-C711-3CA63F2D5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ED66EF5-E3BA-9E4C-8C58-61A82CD85F22}"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54E76E83-0010-C439-CD73-0270E65ABEA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4010B65-64C5-B7F1-11D5-E64016B53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525028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8BD7C238-D9F2-3910-3373-1971EF56F89A}"/>
              </a:ext>
            </a:extLst>
          </p:cNvPr>
          <p:cNvSpPr>
            <a:spLocks noGrp="1" noRot="1" noChangeAspect="1" noChangeArrowheads="1" noTextEdit="1"/>
          </p:cNvSpPr>
          <p:nvPr>
            <p:ph type="sldImg"/>
          </p:nvPr>
        </p:nvSpPr>
        <p:spPr>
          <a:ln/>
        </p:spPr>
      </p:sp>
      <p:sp>
        <p:nvSpPr>
          <p:cNvPr id="125954" name="Rectangle 3">
            <a:extLst>
              <a:ext uri="{FF2B5EF4-FFF2-40B4-BE49-F238E27FC236}">
                <a16:creationId xmlns:a16="http://schemas.microsoft.com/office/drawing/2014/main" id="{D0DAF434-4948-668C-37ED-312D45D050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88406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C6171BAB-83BD-14E8-3DE4-BAD28823B93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660B6BF8-DA74-8240-824E-7D5524DC87B8}" type="slidenum">
              <a:rPr lang="en-US" altLang="en-US" sz="1200">
                <a:latin typeface="Times New Roman" panose="02020603050405020304" pitchFamily="18" charset="0"/>
              </a:rPr>
              <a:pPr algn="r" eaLnBrk="1" hangingPunct="1"/>
              <a:t>64</a:t>
            </a:fld>
            <a:endParaRPr lang="en-US" altLang="en-US" sz="1200">
              <a:latin typeface="Times New Roman" panose="02020603050405020304" pitchFamily="18" charset="0"/>
            </a:endParaRPr>
          </a:p>
        </p:txBody>
      </p:sp>
      <p:sp>
        <p:nvSpPr>
          <p:cNvPr id="132098" name="Rectangle 2">
            <a:extLst>
              <a:ext uri="{FF2B5EF4-FFF2-40B4-BE49-F238E27FC236}">
                <a16:creationId xmlns:a16="http://schemas.microsoft.com/office/drawing/2014/main" id="{0D4DBAE7-FF87-841A-0D3C-7CCC56BCAEEA}"/>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D7879F94-A1E0-1215-C32E-C41E81D6D5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0CC121AC-4DE7-0C31-65C5-C9EA21A99249}"/>
              </a:ext>
            </a:extLst>
          </p:cNvPr>
          <p:cNvSpPr>
            <a:spLocks noGrp="1" noRot="1" noChangeAspect="1" noChangeArrowheads="1" noTextEdit="1"/>
          </p:cNvSpPr>
          <p:nvPr>
            <p:ph type="sldImg"/>
          </p:nvPr>
        </p:nvSpPr>
        <p:spPr>
          <a:ln/>
        </p:spPr>
      </p:sp>
      <p:sp>
        <p:nvSpPr>
          <p:cNvPr id="134146" name="Rectangle 3">
            <a:extLst>
              <a:ext uri="{FF2B5EF4-FFF2-40B4-BE49-F238E27FC236}">
                <a16:creationId xmlns:a16="http://schemas.microsoft.com/office/drawing/2014/main" id="{9A12E02A-DE2F-74E2-4CDF-38B3A4E71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C2FB04CA-622A-5EC0-9A96-E1C30AD3E00C}"/>
              </a:ext>
            </a:extLst>
          </p:cNvPr>
          <p:cNvSpPr>
            <a:spLocks noGrp="1" noRot="1" noChangeAspect="1" noChangeArrowheads="1" noTextEdit="1"/>
          </p:cNvSpPr>
          <p:nvPr>
            <p:ph type="sldImg"/>
          </p:nvPr>
        </p:nvSpPr>
        <p:spPr>
          <a:ln/>
        </p:spPr>
      </p:sp>
      <p:sp>
        <p:nvSpPr>
          <p:cNvPr id="136194" name="Rectangle 3">
            <a:extLst>
              <a:ext uri="{FF2B5EF4-FFF2-40B4-BE49-F238E27FC236}">
                <a16:creationId xmlns:a16="http://schemas.microsoft.com/office/drawing/2014/main" id="{58B4954A-E0DE-7C8C-6594-DDDF00405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6AA73D46-0523-0699-0581-DBEC499BAAD2}"/>
              </a:ext>
            </a:extLst>
          </p:cNvPr>
          <p:cNvSpPr>
            <a:spLocks noGrp="1" noRot="1" noChangeAspect="1" noChangeArrowheads="1" noTextEdit="1"/>
          </p:cNvSpPr>
          <p:nvPr>
            <p:ph type="sldImg"/>
          </p:nvPr>
        </p:nvSpPr>
        <p:spPr>
          <a:ln/>
        </p:spPr>
      </p:sp>
      <p:sp>
        <p:nvSpPr>
          <p:cNvPr id="179202" name="Rectangle 3">
            <a:extLst>
              <a:ext uri="{FF2B5EF4-FFF2-40B4-BE49-F238E27FC236}">
                <a16:creationId xmlns:a16="http://schemas.microsoft.com/office/drawing/2014/main" id="{A6DE7DDF-453E-97E2-D980-EA8D9F0CD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B5844A19-943D-0AA6-50F0-D41838C69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CE45918-FF31-4449-9232-C74DBFE7BA02}"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49506" name="Rectangle 2">
            <a:extLst>
              <a:ext uri="{FF2B5EF4-FFF2-40B4-BE49-F238E27FC236}">
                <a16:creationId xmlns:a16="http://schemas.microsoft.com/office/drawing/2014/main" id="{5708846A-EEB9-BAF6-31E2-FF9022D14EB3}"/>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254F84CC-D0A2-79F3-4C9D-A9FFE0502B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97BBB15D-C9EE-C038-F5F6-F55D048D2EF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7505B32B-4AB2-F541-A4A8-A882A2402478}" type="slidenum">
              <a:rPr lang="en-US" altLang="en-US" sz="1200">
                <a:latin typeface="Times New Roman" panose="02020603050405020304" pitchFamily="18" charset="0"/>
              </a:rPr>
              <a:pPr algn="r" eaLnBrk="1" hangingPunct="1"/>
              <a:t>69</a:t>
            </a:fld>
            <a:endParaRPr lang="en-US" altLang="en-US" sz="1200">
              <a:latin typeface="Times New Roman" panose="02020603050405020304" pitchFamily="18" charset="0"/>
            </a:endParaRPr>
          </a:p>
        </p:txBody>
      </p:sp>
      <p:sp>
        <p:nvSpPr>
          <p:cNvPr id="147458" name="Rectangle 2">
            <a:extLst>
              <a:ext uri="{FF2B5EF4-FFF2-40B4-BE49-F238E27FC236}">
                <a16:creationId xmlns:a16="http://schemas.microsoft.com/office/drawing/2014/main" id="{E8F8D274-E94C-D237-CCE7-7FA7AE812073}"/>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03CEA0CA-9BE9-A1FB-ECC4-17944D8FC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BA6F0427-89BE-4CAA-6C68-59BBA1475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A38576-EF91-8649-966F-B8F6CBB1D1D9}"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53602" name="Rectangle 2">
            <a:extLst>
              <a:ext uri="{FF2B5EF4-FFF2-40B4-BE49-F238E27FC236}">
                <a16:creationId xmlns:a16="http://schemas.microsoft.com/office/drawing/2014/main" id="{0249B2A3-153A-D4E3-0C3F-3734E5A3DFF2}"/>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DE5237DA-A512-2923-6C3B-76B446FDC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7097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B949CFDA-B1A8-583A-6D5A-8135167C0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10279F-F204-FC4D-BFEE-51E0EA5B4D76}"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158722" name="Rectangle 2">
            <a:extLst>
              <a:ext uri="{FF2B5EF4-FFF2-40B4-BE49-F238E27FC236}">
                <a16:creationId xmlns:a16="http://schemas.microsoft.com/office/drawing/2014/main" id="{F0CD6BCD-8157-E0E4-526B-FE7D1917764F}"/>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EA83CE66-2144-8AEE-6795-036ADE85F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B949CFDA-B1A8-583A-6D5A-8135167C0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10279F-F204-FC4D-BFEE-51E0EA5B4D76}"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58722" name="Rectangle 2">
            <a:extLst>
              <a:ext uri="{FF2B5EF4-FFF2-40B4-BE49-F238E27FC236}">
                <a16:creationId xmlns:a16="http://schemas.microsoft.com/office/drawing/2014/main" id="{F0CD6BCD-8157-E0E4-526B-FE7D1917764F}"/>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EA83CE66-2144-8AEE-6795-036ADE85F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5270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189C6502-7655-05D8-6487-5033C39BAB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A8435-BD6D-6A45-B2FB-F2E32AD582C0}"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60770" name="Rectangle 2">
            <a:extLst>
              <a:ext uri="{FF2B5EF4-FFF2-40B4-BE49-F238E27FC236}">
                <a16:creationId xmlns:a16="http://schemas.microsoft.com/office/drawing/2014/main" id="{92D2780D-27DA-AA91-73E4-A3F4304649A5}"/>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BD99016D-C2DA-57B5-4102-EEF7ECBA6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7D679BEF-2F65-5C21-1E55-B2039F8A95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5EC6055-8859-1E4A-B891-74BB6FF37B06}"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62818" name="Rectangle 2">
            <a:extLst>
              <a:ext uri="{FF2B5EF4-FFF2-40B4-BE49-F238E27FC236}">
                <a16:creationId xmlns:a16="http://schemas.microsoft.com/office/drawing/2014/main" id="{DB9A03E7-232A-CE07-4E58-9CAF282FD54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5021441-DD05-C664-C5B5-44CB88E7B8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B63BAC51-D7F2-AD2A-4224-0D8E48B220D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5BFE2DDA-61E7-5043-96C6-9C204935FE81}" type="slidenum">
              <a:rPr lang="en-US" altLang="en-US" sz="1200">
                <a:latin typeface="Times New Roman" panose="02020603050405020304" pitchFamily="18" charset="0"/>
              </a:rPr>
              <a:pPr algn="r" eaLnBrk="1" hangingPunct="1"/>
              <a:t>75</a:t>
            </a:fld>
            <a:endParaRPr lang="en-US" altLang="en-US" sz="1200">
              <a:latin typeface="Times New Roman" panose="02020603050405020304" pitchFamily="18" charset="0"/>
            </a:endParaRPr>
          </a:p>
        </p:txBody>
      </p:sp>
      <p:sp>
        <p:nvSpPr>
          <p:cNvPr id="164866" name="Rectangle 2">
            <a:extLst>
              <a:ext uri="{FF2B5EF4-FFF2-40B4-BE49-F238E27FC236}">
                <a16:creationId xmlns:a16="http://schemas.microsoft.com/office/drawing/2014/main" id="{1F3B804B-4B87-557F-CA1D-2C0C3826E30B}"/>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4280AB77-7551-EFE9-92FC-8698305C8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E4F2FB44-4A4B-195A-EAE3-7E2B2799947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1F10FEA6-C8AF-4847-A993-772A86F2C901}" type="slidenum">
              <a:rPr lang="en-US" altLang="en-US" sz="1200">
                <a:latin typeface="Times New Roman" panose="02020603050405020304" pitchFamily="18" charset="0"/>
              </a:rPr>
              <a:pPr algn="r" eaLnBrk="1" hangingPunct="1"/>
              <a:t>76</a:t>
            </a:fld>
            <a:endParaRPr lang="en-US" altLang="en-US" sz="1200">
              <a:latin typeface="Times New Roman" panose="02020603050405020304" pitchFamily="18" charset="0"/>
            </a:endParaRPr>
          </a:p>
        </p:txBody>
      </p:sp>
      <p:sp>
        <p:nvSpPr>
          <p:cNvPr id="166914" name="Rectangle 2">
            <a:extLst>
              <a:ext uri="{FF2B5EF4-FFF2-40B4-BE49-F238E27FC236}">
                <a16:creationId xmlns:a16="http://schemas.microsoft.com/office/drawing/2014/main" id="{8764D979-4CE2-FAE8-B077-4551FC8F2332}"/>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07EBFB58-C0FA-6523-E345-04C2002D55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71B073D8-3826-F8CB-35FF-F721BBF91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D5D690-EE86-2B4B-95D9-CEAF093B9A39}"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68962" name="Rectangle 2">
            <a:extLst>
              <a:ext uri="{FF2B5EF4-FFF2-40B4-BE49-F238E27FC236}">
                <a16:creationId xmlns:a16="http://schemas.microsoft.com/office/drawing/2014/main" id="{7092ED1F-573E-BC19-576B-DC198EBBC53E}"/>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66E88FFD-C0FC-6F66-1865-FFDBA86AA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B683B4DD-B384-6367-FAD5-6352FDD09BBA}"/>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D0FFCF2B-36EA-9FA7-A67E-5C3E49515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BA6F0427-89BE-4CAA-6C68-59BBA1475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A38576-EF91-8649-966F-B8F6CBB1D1D9}"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53602" name="Rectangle 2">
            <a:extLst>
              <a:ext uri="{FF2B5EF4-FFF2-40B4-BE49-F238E27FC236}">
                <a16:creationId xmlns:a16="http://schemas.microsoft.com/office/drawing/2014/main" id="{0249B2A3-153A-D4E3-0C3F-3734E5A3DFF2}"/>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DE5237DA-A512-2923-6C3B-76B446FDC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09081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F0DEF3F8-E68F-2CCB-6E00-7162B2B072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7CB27A-511F-474B-92E7-DA0934E4A361}" type="slidenum">
              <a:rPr lang="en-US" altLang="en-US" smtClean="0">
                <a:latin typeface="Times New Roman" panose="02020603050405020304" pitchFamily="18" charset="0"/>
              </a:rPr>
              <a:pPr/>
              <a:t>82</a:t>
            </a:fld>
            <a:endParaRPr lang="en-US" altLang="en-US">
              <a:latin typeface="Times New Roman" panose="02020603050405020304" pitchFamily="18" charset="0"/>
            </a:endParaRPr>
          </a:p>
        </p:txBody>
      </p:sp>
      <p:sp>
        <p:nvSpPr>
          <p:cNvPr id="173058" name="Rectangle 2">
            <a:extLst>
              <a:ext uri="{FF2B5EF4-FFF2-40B4-BE49-F238E27FC236}">
                <a16:creationId xmlns:a16="http://schemas.microsoft.com/office/drawing/2014/main" id="{E9882FC7-62FF-5467-912D-331E60F053E6}"/>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D8DF85C0-E88D-1DC5-C4A3-775F6A805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3D8AC521-AB7C-55FA-735B-2E5E1D74ED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709F0C7-44B6-534A-8129-C6E87D1A6C51}" type="slidenum">
              <a:rPr lang="en-US" altLang="en-US" smtClean="0">
                <a:latin typeface="Times New Roman" panose="02020603050405020304" pitchFamily="18" charset="0"/>
              </a:rPr>
              <a:pPr/>
              <a:t>83</a:t>
            </a:fld>
            <a:endParaRPr lang="en-US" altLang="en-US">
              <a:latin typeface="Times New Roman" panose="02020603050405020304" pitchFamily="18" charset="0"/>
            </a:endParaRPr>
          </a:p>
        </p:txBody>
      </p:sp>
      <p:sp>
        <p:nvSpPr>
          <p:cNvPr id="175106" name="Rectangle 2">
            <a:extLst>
              <a:ext uri="{FF2B5EF4-FFF2-40B4-BE49-F238E27FC236}">
                <a16:creationId xmlns:a16="http://schemas.microsoft.com/office/drawing/2014/main" id="{0E6C7540-6146-4EA5-C3FE-54EFB77B7397}"/>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A40E9443-6945-36BC-0598-96F3C1242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C005244-139D-2622-3AB3-5222BEEAD7C8}"/>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E53C46BC-4E2A-89AE-FA75-16E67836A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8C4D5C2-4446-5801-BE4B-D0C35E74822C}"/>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F77AA008-65C9-4C59-46DA-CBA487AA03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2F828D1A-79A5-B9E1-075E-2D49C133A88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80D3C0A-4601-E359-A903-F4B3ECE25D63}"/>
              </a:ext>
            </a:extLst>
          </p:cNvPr>
          <p:cNvSpPr>
            <a:spLocks noGrp="1" noChangeArrowheads="1"/>
          </p:cNvSpPr>
          <p:nvPr>
            <p:ph type="sldNum" sz="quarter" idx="11"/>
          </p:nvPr>
        </p:nvSpPr>
        <p:spPr>
          <a:ln/>
        </p:spPr>
        <p:txBody>
          <a:bodyPr/>
          <a:lstStyle>
            <a:lvl1pPr>
              <a:defRPr/>
            </a:lvl1pPr>
          </a:lstStyle>
          <a:p>
            <a:pPr>
              <a:defRPr/>
            </a:pPr>
            <a:fld id="{86A0B735-483E-5147-B37F-706D5703A791}"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108F69F7-1D08-D4C7-1F45-7A91F95C98CC}"/>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878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9B18196-A333-B3CE-9B68-6DC0A9AA15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B3A7024-CDED-CA46-5FF8-1DEBF9693EC8}"/>
              </a:ext>
            </a:extLst>
          </p:cNvPr>
          <p:cNvSpPr>
            <a:spLocks noGrp="1" noChangeArrowheads="1"/>
          </p:cNvSpPr>
          <p:nvPr>
            <p:ph type="sldNum" sz="quarter" idx="11"/>
          </p:nvPr>
        </p:nvSpPr>
        <p:spPr>
          <a:ln/>
        </p:spPr>
        <p:txBody>
          <a:bodyPr/>
          <a:lstStyle>
            <a:lvl1pPr>
              <a:defRPr/>
            </a:lvl1pPr>
          </a:lstStyle>
          <a:p>
            <a:pPr>
              <a:defRPr/>
            </a:pPr>
            <a:fld id="{291E3034-8183-9245-B450-CC541ED9BEFB}"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35F39E25-154A-731F-B186-A01850BA5444}"/>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669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FA1D8E-C8D0-9D94-EABF-454B7C821F5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B6C4F39-C5C6-B7B2-9D58-88839FDC166A}"/>
              </a:ext>
            </a:extLst>
          </p:cNvPr>
          <p:cNvSpPr>
            <a:spLocks noGrp="1" noChangeArrowheads="1"/>
          </p:cNvSpPr>
          <p:nvPr>
            <p:ph type="sldNum" sz="quarter" idx="11"/>
          </p:nvPr>
        </p:nvSpPr>
        <p:spPr>
          <a:ln/>
        </p:spPr>
        <p:txBody>
          <a:bodyPr/>
          <a:lstStyle>
            <a:lvl1pPr>
              <a:defRPr/>
            </a:lvl1pPr>
          </a:lstStyle>
          <a:p>
            <a:pPr>
              <a:defRPr/>
            </a:pPr>
            <a:fld id="{162FDB1E-B1BA-854F-895D-0616DACE5DE3}"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BFE68FBA-B997-B7EF-9259-E42C291F503B}"/>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667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1EE5A59-312B-09A1-642A-A075C649843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6BA083A-7238-4C33-D792-C16B5C8A284F}"/>
              </a:ext>
            </a:extLst>
          </p:cNvPr>
          <p:cNvSpPr>
            <a:spLocks noGrp="1" noChangeArrowheads="1"/>
          </p:cNvSpPr>
          <p:nvPr>
            <p:ph type="sldNum" sz="quarter" idx="11"/>
          </p:nvPr>
        </p:nvSpPr>
        <p:spPr>
          <a:ln/>
        </p:spPr>
        <p:txBody>
          <a:bodyPr/>
          <a:lstStyle>
            <a:lvl1pPr>
              <a:defRPr/>
            </a:lvl1pPr>
          </a:lstStyle>
          <a:p>
            <a:pPr>
              <a:defRPr/>
            </a:pPr>
            <a:fld id="{34F9B152-19E9-4B4D-9E1C-DAB90E16D1C9}"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E16A7DBC-5BA4-6569-3BD3-2A47139A4296}"/>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236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706B244-871D-24B9-7BDD-ED3C0FFB1E1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9345127-ECC7-51C0-AC71-68B56C922765}"/>
              </a:ext>
            </a:extLst>
          </p:cNvPr>
          <p:cNvSpPr>
            <a:spLocks noGrp="1" noChangeArrowheads="1"/>
          </p:cNvSpPr>
          <p:nvPr>
            <p:ph type="sldNum" sz="quarter" idx="11"/>
          </p:nvPr>
        </p:nvSpPr>
        <p:spPr>
          <a:ln/>
        </p:spPr>
        <p:txBody>
          <a:bodyPr/>
          <a:lstStyle>
            <a:lvl1pPr>
              <a:defRPr/>
            </a:lvl1pPr>
          </a:lstStyle>
          <a:p>
            <a:pPr>
              <a:defRPr/>
            </a:pPr>
            <a:fld id="{55B710A4-B366-EA4E-B32F-A0A9F7929D4C}"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58E2B35A-BD45-53DC-F632-1A187FEBFCF1}"/>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0618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493D04D-D4A1-D7AD-6811-F34EF265E96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FBF6080-E004-012F-C6E2-CD4E4D3DAFCD}"/>
              </a:ext>
            </a:extLst>
          </p:cNvPr>
          <p:cNvSpPr>
            <a:spLocks noGrp="1" noChangeArrowheads="1"/>
          </p:cNvSpPr>
          <p:nvPr>
            <p:ph type="sldNum" sz="quarter" idx="11"/>
          </p:nvPr>
        </p:nvSpPr>
        <p:spPr>
          <a:ln/>
        </p:spPr>
        <p:txBody>
          <a:bodyPr/>
          <a:lstStyle>
            <a:lvl1pPr>
              <a:defRPr/>
            </a:lvl1pPr>
          </a:lstStyle>
          <a:p>
            <a:pPr>
              <a:defRPr/>
            </a:pPr>
            <a:fld id="{BA704E24-F71A-3D4B-9A45-185E070BCF89}"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E4A564B5-8676-6082-7D1B-9850051F4C42}"/>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015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D3F03AB-4E5E-428A-22E8-80482392DAE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26A9A45C-6A0A-B18E-01B6-C7BC09C14F03}"/>
              </a:ext>
            </a:extLst>
          </p:cNvPr>
          <p:cNvSpPr>
            <a:spLocks noGrp="1" noChangeArrowheads="1"/>
          </p:cNvSpPr>
          <p:nvPr>
            <p:ph type="sldNum" sz="quarter" idx="11"/>
          </p:nvPr>
        </p:nvSpPr>
        <p:spPr>
          <a:ln/>
        </p:spPr>
        <p:txBody>
          <a:bodyPr/>
          <a:lstStyle>
            <a:lvl1pPr>
              <a:defRPr/>
            </a:lvl1pPr>
          </a:lstStyle>
          <a:p>
            <a:pPr>
              <a:defRPr/>
            </a:pPr>
            <a:fld id="{FF43FC29-080B-E74D-8E42-13CCE0D6E8D4}"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F585670F-6EDC-7C56-08DD-249B7B731A2B}"/>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13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10D59DB-79E1-D669-A6D7-C3677A32109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C3950A82-2AFF-E0F1-0803-B755601EAED3}"/>
              </a:ext>
            </a:extLst>
          </p:cNvPr>
          <p:cNvSpPr>
            <a:spLocks noGrp="1" noChangeArrowheads="1"/>
          </p:cNvSpPr>
          <p:nvPr>
            <p:ph type="sldNum" sz="quarter" idx="11"/>
          </p:nvPr>
        </p:nvSpPr>
        <p:spPr>
          <a:ln/>
        </p:spPr>
        <p:txBody>
          <a:bodyPr/>
          <a:lstStyle>
            <a:lvl1pPr>
              <a:defRPr/>
            </a:lvl1pPr>
          </a:lstStyle>
          <a:p>
            <a:pPr>
              <a:defRPr/>
            </a:pPr>
            <a:fld id="{0A76F793-5892-BB44-90F7-C3B36446F882}"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C2A58B22-59EF-B457-1DFE-2F209CB6F4B6}"/>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097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957D2AA-B2A9-B688-FDD1-5501FF43105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23927F32-B115-8AA5-070A-A2D1FD7D664B}"/>
              </a:ext>
            </a:extLst>
          </p:cNvPr>
          <p:cNvSpPr>
            <a:spLocks noGrp="1" noChangeArrowheads="1"/>
          </p:cNvSpPr>
          <p:nvPr>
            <p:ph type="sldNum" sz="quarter" idx="11"/>
          </p:nvPr>
        </p:nvSpPr>
        <p:spPr>
          <a:ln/>
        </p:spPr>
        <p:txBody>
          <a:bodyPr/>
          <a:lstStyle>
            <a:lvl1pPr>
              <a:defRPr/>
            </a:lvl1pPr>
          </a:lstStyle>
          <a:p>
            <a:pPr>
              <a:defRPr/>
            </a:pPr>
            <a:fld id="{F7E0C5DB-2841-E240-B390-9BA922F07625}"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DA135885-44B9-F74B-A392-22133B3C9EE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235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9BE9088-41A0-015F-3086-BC9711E0E0F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1ADBFD9-D884-3BA6-FAD5-F50927D520B9}"/>
              </a:ext>
            </a:extLst>
          </p:cNvPr>
          <p:cNvSpPr>
            <a:spLocks noGrp="1" noChangeArrowheads="1"/>
          </p:cNvSpPr>
          <p:nvPr>
            <p:ph type="sldNum" sz="quarter" idx="11"/>
          </p:nvPr>
        </p:nvSpPr>
        <p:spPr>
          <a:ln/>
        </p:spPr>
        <p:txBody>
          <a:bodyPr/>
          <a:lstStyle>
            <a:lvl1pPr>
              <a:defRPr/>
            </a:lvl1pPr>
          </a:lstStyle>
          <a:p>
            <a:pPr>
              <a:defRPr/>
            </a:pPr>
            <a:fld id="{1D533906-0DA5-374E-9372-5B8718F5E7C6}"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4010A749-5AA8-5FF7-DEC7-8ED8E6CF2D84}"/>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204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E0A278A-3D8A-5F2A-FCC5-FAD910D7BF5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EA8F479-4844-D284-E050-1FA11C9EB5B4}"/>
              </a:ext>
            </a:extLst>
          </p:cNvPr>
          <p:cNvSpPr>
            <a:spLocks noGrp="1" noChangeArrowheads="1"/>
          </p:cNvSpPr>
          <p:nvPr>
            <p:ph type="sldNum" sz="quarter" idx="11"/>
          </p:nvPr>
        </p:nvSpPr>
        <p:spPr>
          <a:ln/>
        </p:spPr>
        <p:txBody>
          <a:bodyPr/>
          <a:lstStyle>
            <a:lvl1pPr>
              <a:defRPr/>
            </a:lvl1pPr>
          </a:lstStyle>
          <a:p>
            <a:pPr>
              <a:defRPr/>
            </a:pPr>
            <a:fld id="{9E743FEF-5F6F-D14F-9020-6C783C6E9536}"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45C49D61-9914-3889-B297-CC809FCE7E29}"/>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147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981734-4B27-0529-9059-792790513FCD}"/>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DEA9C4-7DE7-ABBA-3D3C-95953E6715C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74B30F06-D06F-ED92-524A-779A3A60F51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en-US"/>
          </a:p>
        </p:txBody>
      </p:sp>
      <p:sp>
        <p:nvSpPr>
          <p:cNvPr id="409607" name="Rectangle 7">
            <a:extLst>
              <a:ext uri="{FF2B5EF4-FFF2-40B4-BE49-F238E27FC236}">
                <a16:creationId xmlns:a16="http://schemas.microsoft.com/office/drawing/2014/main" id="{FBBCD3E5-6E55-F383-1BDD-5C991E81A1C2}"/>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1B14108-E9DE-2348-B346-D638D53065CD}"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68E319B4-7307-2E54-7614-33C6200C98DB}"/>
              </a:ext>
            </a:extLst>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57D8F7E1-202F-73B9-A525-46C04B85077A}"/>
              </a:ext>
            </a:extLst>
          </p:cNvPr>
          <p:cNvSpPr>
            <a:spLocks noChangeArrowheads="1"/>
          </p:cNvSpPr>
          <p:nvPr userDrawn="1"/>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07F7A0E3-9341-3702-FE48-DA7386661C62}"/>
              </a:ext>
            </a:extLst>
          </p:cNvPr>
          <p:cNvSpPr>
            <a:spLocks noChangeArrowheads="1"/>
          </p:cNvSpPr>
          <p:nvPr userDrawn="1"/>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6387343D-9882-77B8-96A7-7A689E5401A5}"/>
              </a:ext>
            </a:extLst>
          </p:cNvPr>
          <p:cNvSpPr>
            <a:spLocks noChangeArrowheads="1"/>
          </p:cNvSpPr>
          <p:nvPr userDrawn="1"/>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93F5157A-2282-7673-A69A-B6B3BECA251E}"/>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E89F5782-C770-5860-96B1-5A8891EA9E84}"/>
              </a:ext>
            </a:extLst>
          </p:cNvPr>
          <p:cNvSpPr>
            <a:spLocks noGrp="1" noChangeArrowheads="1"/>
          </p:cNvSpPr>
          <p:nvPr>
            <p:ph idx="1"/>
          </p:nvPr>
        </p:nvSpPr>
        <p:spPr>
          <a:xfrm>
            <a:off x="533400" y="1752600"/>
            <a:ext cx="8001000" cy="4267200"/>
          </a:xfrm>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II</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a:solidFill>
                  <a:srgbClr val="C00000"/>
                </a:solidFill>
              </a:rPr>
              <a:t>A.	 Common Law Illegality </a:t>
            </a:r>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1D7BD189-350C-60E5-058D-A364D3761B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D025F0-BF70-4D42-9939-28B7784C7F25}"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315041C9-AC10-7CBC-E0A8-610F985873BD}"/>
              </a:ext>
            </a:extLst>
          </p:cNvPr>
          <p:cNvSpPr>
            <a:spLocks noGrp="1" noChangeArrowheads="1"/>
          </p:cNvSpPr>
          <p:nvPr>
            <p:ph type="title"/>
          </p:nvPr>
        </p:nvSpPr>
        <p:spPr/>
        <p:txBody>
          <a:bodyPr/>
          <a:lstStyle/>
          <a:p>
            <a:r>
              <a:rPr lang="en-US" altLang="en-US"/>
              <a:t>The Moral Relativist</a:t>
            </a:r>
          </a:p>
        </p:txBody>
      </p:sp>
      <p:pic>
        <p:nvPicPr>
          <p:cNvPr id="35842" name="Content Placeholder 5">
            <a:extLst>
              <a:ext uri="{FF2B5EF4-FFF2-40B4-BE49-F238E27FC236}">
                <a16:creationId xmlns:a16="http://schemas.microsoft.com/office/drawing/2014/main" id="{7E8F653E-4ADE-BACF-E4DB-61447F562F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95400"/>
            <a:ext cx="6019800" cy="6019800"/>
          </a:xfrm>
        </p:spPr>
      </p:pic>
      <p:sp>
        <p:nvSpPr>
          <p:cNvPr id="35843" name="Slide Number Placeholder 3">
            <a:extLst>
              <a:ext uri="{FF2B5EF4-FFF2-40B4-BE49-F238E27FC236}">
                <a16:creationId xmlns:a16="http://schemas.microsoft.com/office/drawing/2014/main" id="{E4133029-AC3A-152A-1500-A16B8D71AAD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0198EFA-9ECD-D547-9C4A-72126BD66594}" type="slidenum">
              <a:rPr lang="en-US" altLang="en-US" sz="1200" smtClean="0">
                <a:latin typeface="Verdana" panose="020B0604030504040204" pitchFamily="34" charset="0"/>
              </a:rPr>
              <a:pPr>
                <a:spcBef>
                  <a:spcPct val="0"/>
                </a:spcBef>
                <a:buFontTx/>
                <a:buNone/>
              </a:pPr>
              <a:t>10</a:t>
            </a:fld>
            <a:endParaRPr lang="en-US" altLang="en-US" sz="1200">
              <a:latin typeface="Verdana" panose="020B0604030504040204" pitchFamily="34" charset="0"/>
            </a:endParaRPr>
          </a:p>
        </p:txBody>
      </p:sp>
      <p:sp>
        <p:nvSpPr>
          <p:cNvPr id="7" name="Line Callout 3 6">
            <a:extLst>
              <a:ext uri="{FF2B5EF4-FFF2-40B4-BE49-F238E27FC236}">
                <a16:creationId xmlns:a16="http://schemas.microsoft.com/office/drawing/2014/main" id="{7EF6D92D-640A-3A87-9AC8-2E7F007F8F5D}"/>
              </a:ext>
            </a:extLst>
          </p:cNvPr>
          <p:cNvSpPr/>
          <p:nvPr/>
        </p:nvSpPr>
        <p:spPr bwMode="auto">
          <a:xfrm>
            <a:off x="7086600" y="1295400"/>
            <a:ext cx="1905000" cy="2819400"/>
          </a:xfrm>
          <a:prstGeom prst="borderCallout3">
            <a:avLst>
              <a:gd name="adj1" fmla="val 18750"/>
              <a:gd name="adj2" fmla="val -8333"/>
              <a:gd name="adj3" fmla="val 18750"/>
              <a:gd name="adj4" fmla="val -16667"/>
              <a:gd name="adj5" fmla="val 21891"/>
              <a:gd name="adj6" fmla="val -10905"/>
              <a:gd name="adj7" fmla="val 81043"/>
              <a:gd name="adj8" fmla="val -16452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460" dirty="0">
                <a:solidFill>
                  <a:srgbClr val="C00000"/>
                </a:solidFill>
              </a:rPr>
              <a:t>The Dude:</a:t>
            </a:r>
          </a:p>
          <a:p>
            <a:pPr>
              <a:defRPr/>
            </a:pPr>
            <a:r>
              <a:rPr lang="en-US" sz="2460" dirty="0">
                <a:solidFill>
                  <a:srgbClr val="C00000"/>
                </a:solidFill>
              </a:rPr>
              <a:t>Yeah, well, like that’s your opinion, man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8765CF7-CADD-8063-CCFF-C5DA3448901C}"/>
              </a:ext>
            </a:extLst>
          </p:cNvPr>
          <p:cNvSpPr>
            <a:spLocks noGrp="1" noChangeArrowheads="1"/>
          </p:cNvSpPr>
          <p:nvPr>
            <p:ph type="title"/>
          </p:nvPr>
        </p:nvSpPr>
        <p:spPr>
          <a:xfrm>
            <a:off x="211138" y="244475"/>
            <a:ext cx="8721725" cy="1219200"/>
          </a:xfrm>
        </p:spPr>
        <p:txBody>
          <a:bodyPr/>
          <a:lstStyle/>
          <a:p>
            <a:r>
              <a:rPr lang="en-US" altLang="en-US" sz="4000"/>
              <a:t>The moral landscape</a:t>
            </a:r>
            <a:endParaRPr lang="en-US" altLang="en-US" sz="4000">
              <a:solidFill>
                <a:srgbClr val="B90000"/>
              </a:solidFill>
            </a:endParaRPr>
          </a:p>
        </p:txBody>
      </p:sp>
      <p:sp>
        <p:nvSpPr>
          <p:cNvPr id="36866" name="Content Placeholder 2">
            <a:extLst>
              <a:ext uri="{FF2B5EF4-FFF2-40B4-BE49-F238E27FC236}">
                <a16:creationId xmlns:a16="http://schemas.microsoft.com/office/drawing/2014/main" id="{17FB3D16-A1BB-84AC-FB69-028E0D9728B8}"/>
              </a:ext>
            </a:extLst>
          </p:cNvPr>
          <p:cNvSpPr>
            <a:spLocks noGrp="1" noChangeArrowheads="1"/>
          </p:cNvSpPr>
          <p:nvPr>
            <p:ph idx="1"/>
          </p:nvPr>
        </p:nvSpPr>
        <p:spPr/>
        <p:txBody>
          <a:bodyPr/>
          <a:lstStyle/>
          <a:p>
            <a:endParaRPr lang="en-US" altLang="en-US" sz="3600">
              <a:solidFill>
                <a:srgbClr val="B90000"/>
              </a:solidFill>
            </a:endParaRPr>
          </a:p>
          <a:p>
            <a:pPr lvl="1">
              <a:buFont typeface="Wingdings" pitchFamily="2" charset="2"/>
              <a:buChar char="o"/>
            </a:pPr>
            <a:r>
              <a:rPr lang="en-US" altLang="en-US"/>
              <a:t> </a:t>
            </a:r>
            <a:r>
              <a:rPr lang="en-US" altLang="en-US">
                <a:solidFill>
                  <a:srgbClr val="C00000"/>
                </a:solidFill>
              </a:rPr>
              <a:t>Moral Relativism</a:t>
            </a:r>
            <a:r>
              <a:rPr lang="en-US" altLang="en-US"/>
              <a:t>: Each individual is the source of his personal moral judgment and there is no external basis for morality (relativism)</a:t>
            </a:r>
          </a:p>
          <a:p>
            <a:pPr lvl="1">
              <a:buFont typeface="Wingdings" pitchFamily="2" charset="2"/>
              <a:buChar char="o"/>
            </a:pPr>
            <a:r>
              <a:rPr lang="en-US" altLang="en-US"/>
              <a:t> </a:t>
            </a:r>
            <a:r>
              <a:rPr lang="en-US" altLang="en-US">
                <a:solidFill>
                  <a:srgbClr val="C00000"/>
                </a:solidFill>
              </a:rPr>
              <a:t>Moralism</a:t>
            </a:r>
            <a:r>
              <a:rPr lang="en-US" altLang="en-US"/>
              <a:t>: Choices may be second-guessed, even when the individual holds it sincerely</a:t>
            </a:r>
          </a:p>
          <a:p>
            <a:pPr lvl="1">
              <a:buFont typeface="Wingdings" pitchFamily="2" charset="2"/>
              <a:buNone/>
            </a:pPr>
            <a:endParaRPr lang="en-US" altLang="en-US"/>
          </a:p>
        </p:txBody>
      </p:sp>
      <p:sp>
        <p:nvSpPr>
          <p:cNvPr id="36867" name="Slide Number Placeholder 3">
            <a:extLst>
              <a:ext uri="{FF2B5EF4-FFF2-40B4-BE49-F238E27FC236}">
                <a16:creationId xmlns:a16="http://schemas.microsoft.com/office/drawing/2014/main" id="{AC7FEE10-FAF3-5CBC-0AB7-AAEAC8D0ED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FD3B78F-FE89-7F41-8544-1940B98EAFDB}" type="slidenum">
              <a:rPr lang="en-US" altLang="en-US" sz="1200" smtClean="0">
                <a:latin typeface="Verdana" panose="020B0604030504040204" pitchFamily="34" charset="0"/>
              </a:rPr>
              <a:pPr>
                <a:spcBef>
                  <a:spcPct val="0"/>
                </a:spcBef>
                <a:buFontTx/>
                <a:buNone/>
              </a:pPr>
              <a:t>11</a:t>
            </a:fld>
            <a:endParaRPr lang="en-US" altLang="en-US" sz="1200">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C3FBC61-BDFF-9FF4-C18C-C7C2AD418D99}"/>
              </a:ext>
            </a:extLst>
          </p:cNvPr>
          <p:cNvSpPr>
            <a:spLocks noGrp="1" noChangeArrowheads="1"/>
          </p:cNvSpPr>
          <p:nvPr>
            <p:ph type="title"/>
          </p:nvPr>
        </p:nvSpPr>
        <p:spPr>
          <a:xfrm>
            <a:off x="574675" y="304800"/>
            <a:ext cx="8721725" cy="1219200"/>
          </a:xfrm>
        </p:spPr>
        <p:txBody>
          <a:bodyPr/>
          <a:lstStyle/>
          <a:p>
            <a:r>
              <a:rPr lang="en-US" altLang="en-US" sz="4000"/>
              <a:t>Moral Choices</a:t>
            </a:r>
          </a:p>
        </p:txBody>
      </p:sp>
      <p:sp>
        <p:nvSpPr>
          <p:cNvPr id="38914" name="Slide Number Placeholder 3">
            <a:extLst>
              <a:ext uri="{FF2B5EF4-FFF2-40B4-BE49-F238E27FC236}">
                <a16:creationId xmlns:a16="http://schemas.microsoft.com/office/drawing/2014/main" id="{A3260B6A-8644-5C98-8F99-8132EABCBF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934581B-5189-5445-B751-19197D8C6C32}"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graphicFrame>
        <p:nvGraphicFramePr>
          <p:cNvPr id="3" name="Table 2">
            <a:extLst>
              <a:ext uri="{FF2B5EF4-FFF2-40B4-BE49-F238E27FC236}">
                <a16:creationId xmlns:a16="http://schemas.microsoft.com/office/drawing/2014/main" id="{6B098ADD-4F03-3052-FECF-F0FF4B17F3AB}"/>
              </a:ext>
            </a:extLst>
          </p:cNvPr>
          <p:cNvGraphicFramePr>
            <a:graphicFrameLocks noGrp="1"/>
          </p:cNvGraphicFramePr>
          <p:nvPr/>
        </p:nvGraphicFramePr>
        <p:xfrm>
          <a:off x="1066800" y="2209800"/>
          <a:ext cx="7467600" cy="1690688"/>
        </p:xfrm>
        <a:graphic>
          <a:graphicData uri="http://schemas.openxmlformats.org/drawingml/2006/table">
            <a:tbl>
              <a:tblPr firstRow="1" bandRow="1">
                <a:tableStyleId>{5C22544A-7EE6-4342-B048-85BDC9FD1C3A}</a:tableStyleId>
              </a:tblPr>
              <a:tblGrid>
                <a:gridCol w="1782041">
                  <a:extLst>
                    <a:ext uri="{9D8B030D-6E8A-4147-A177-3AD203B41FA5}">
                      <a16:colId xmlns:a16="http://schemas.microsoft.com/office/drawing/2014/main" val="20000"/>
                    </a:ext>
                  </a:extLst>
                </a:gridCol>
                <a:gridCol w="2743777">
                  <a:extLst>
                    <a:ext uri="{9D8B030D-6E8A-4147-A177-3AD203B41FA5}">
                      <a16:colId xmlns:a16="http://schemas.microsoft.com/office/drawing/2014/main" val="20001"/>
                    </a:ext>
                  </a:extLst>
                </a:gridCol>
                <a:gridCol w="2941782">
                  <a:extLst>
                    <a:ext uri="{9D8B030D-6E8A-4147-A177-3AD203B41FA5}">
                      <a16:colId xmlns:a16="http://schemas.microsoft.com/office/drawing/2014/main" val="20002"/>
                    </a:ext>
                  </a:extLst>
                </a:gridCol>
              </a:tblGrid>
              <a:tr h="598786">
                <a:tc>
                  <a:txBody>
                    <a:bodyPr/>
                    <a:lstStyle/>
                    <a:p>
                      <a:endParaRPr lang="en-US" sz="2800" dirty="0"/>
                    </a:p>
                  </a:txBody>
                  <a:tcPr marT="45708" marB="45708"/>
                </a:tc>
                <a:tc>
                  <a:txBody>
                    <a:bodyPr/>
                    <a:lstStyle/>
                    <a:p>
                      <a:endParaRPr lang="en-US" sz="2800" dirty="0"/>
                    </a:p>
                  </a:txBody>
                  <a:tcPr marT="45708" marB="45708"/>
                </a:tc>
                <a:tc>
                  <a:txBody>
                    <a:bodyPr/>
                    <a:lstStyle/>
                    <a:p>
                      <a:endParaRPr lang="en-US" sz="2800" dirty="0"/>
                    </a:p>
                  </a:txBody>
                  <a:tcPr marT="45708" marB="45708"/>
                </a:tc>
                <a:extLst>
                  <a:ext uri="{0D108BD9-81ED-4DB2-BD59-A6C34878D82A}">
                    <a16:rowId xmlns:a16="http://schemas.microsoft.com/office/drawing/2014/main" val="10000"/>
                  </a:ext>
                </a:extLst>
              </a:tr>
              <a:tr h="1091902">
                <a:tc>
                  <a:txBody>
                    <a:bodyPr/>
                    <a:lstStyle/>
                    <a:p>
                      <a:r>
                        <a:rPr lang="en-US" sz="2800" dirty="0">
                          <a:solidFill>
                            <a:srgbClr val="B90000"/>
                          </a:solidFill>
                        </a:rPr>
                        <a:t>Morals</a:t>
                      </a:r>
                    </a:p>
                  </a:txBody>
                  <a:tcPr marT="45708" marB="45708"/>
                </a:tc>
                <a:tc>
                  <a:txBody>
                    <a:bodyPr/>
                    <a:lstStyle/>
                    <a:p>
                      <a:r>
                        <a:rPr lang="en-US" sz="2800" dirty="0"/>
                        <a:t>Moralism</a:t>
                      </a:r>
                    </a:p>
                  </a:txBody>
                  <a:tcPr marT="45708" marB="45708"/>
                </a:tc>
                <a:tc>
                  <a:txBody>
                    <a:bodyPr/>
                    <a:lstStyle/>
                    <a:p>
                      <a:r>
                        <a:rPr lang="en-US" sz="2800" dirty="0"/>
                        <a:t>Moral Relativism</a:t>
                      </a:r>
                    </a:p>
                  </a:txBody>
                  <a:tcPr marT="45708" marB="45708"/>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57728ED-E9A0-16F4-D7BA-98BFBD9CD757}"/>
              </a:ext>
            </a:extLst>
          </p:cNvPr>
          <p:cNvSpPr>
            <a:spLocks noGrp="1" noChangeArrowheads="1"/>
          </p:cNvSpPr>
          <p:nvPr>
            <p:ph type="title"/>
          </p:nvPr>
        </p:nvSpPr>
        <p:spPr>
          <a:xfrm>
            <a:off x="304800" y="304800"/>
            <a:ext cx="8721725" cy="1219200"/>
          </a:xfrm>
        </p:spPr>
        <p:txBody>
          <a:bodyPr/>
          <a:lstStyle/>
          <a:p>
            <a:r>
              <a:rPr lang="en-US" altLang="en-US" sz="4000"/>
              <a:t>Should the law enforce morality?</a:t>
            </a:r>
          </a:p>
        </p:txBody>
      </p:sp>
      <p:sp>
        <p:nvSpPr>
          <p:cNvPr id="40962" name="Slide Number Placeholder 3">
            <a:extLst>
              <a:ext uri="{FF2B5EF4-FFF2-40B4-BE49-F238E27FC236}">
                <a16:creationId xmlns:a16="http://schemas.microsoft.com/office/drawing/2014/main" id="{AE20B5B2-5E0F-BD8C-D5C8-5833396A9F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A24F7CF-88A1-B449-A691-ABCEB89EC9F7}"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graphicFrame>
        <p:nvGraphicFramePr>
          <p:cNvPr id="3" name="Table 2">
            <a:extLst>
              <a:ext uri="{FF2B5EF4-FFF2-40B4-BE49-F238E27FC236}">
                <a16:creationId xmlns:a16="http://schemas.microsoft.com/office/drawing/2014/main" id="{3E6E66F3-A87F-B43F-430D-B46F17DFBDAC}"/>
              </a:ext>
            </a:extLst>
          </p:cNvPr>
          <p:cNvGraphicFramePr>
            <a:graphicFrameLocks noGrp="1"/>
          </p:cNvGraphicFramePr>
          <p:nvPr/>
        </p:nvGraphicFramePr>
        <p:xfrm>
          <a:off x="1066800" y="2209800"/>
          <a:ext cx="7467600" cy="3276601"/>
        </p:xfrm>
        <a:graphic>
          <a:graphicData uri="http://schemas.openxmlformats.org/drawingml/2006/table">
            <a:tbl>
              <a:tblPr firstRow="1" bandRow="1">
                <a:tableStyleId>{5C22544A-7EE6-4342-B048-85BDC9FD1C3A}</a:tableStyleId>
              </a:tblPr>
              <a:tblGrid>
                <a:gridCol w="1782041">
                  <a:extLst>
                    <a:ext uri="{9D8B030D-6E8A-4147-A177-3AD203B41FA5}">
                      <a16:colId xmlns:a16="http://schemas.microsoft.com/office/drawing/2014/main" val="20000"/>
                    </a:ext>
                  </a:extLst>
                </a:gridCol>
                <a:gridCol w="2743777">
                  <a:extLst>
                    <a:ext uri="{9D8B030D-6E8A-4147-A177-3AD203B41FA5}">
                      <a16:colId xmlns:a16="http://schemas.microsoft.com/office/drawing/2014/main" val="20001"/>
                    </a:ext>
                  </a:extLst>
                </a:gridCol>
                <a:gridCol w="2941782">
                  <a:extLst>
                    <a:ext uri="{9D8B030D-6E8A-4147-A177-3AD203B41FA5}">
                      <a16:colId xmlns:a16="http://schemas.microsoft.com/office/drawing/2014/main" val="20002"/>
                    </a:ext>
                  </a:extLst>
                </a:gridCol>
              </a:tblGrid>
              <a:tr h="598949">
                <a:tc>
                  <a:txBody>
                    <a:bodyPr/>
                    <a:lstStyle/>
                    <a:p>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0"/>
                  </a:ext>
                </a:extLst>
              </a:tr>
              <a:tr h="1092200">
                <a:tc>
                  <a:txBody>
                    <a:bodyPr/>
                    <a:lstStyle/>
                    <a:p>
                      <a:r>
                        <a:rPr lang="en-US" sz="2800" dirty="0">
                          <a:solidFill>
                            <a:schemeClr val="tx1"/>
                          </a:solidFill>
                        </a:rPr>
                        <a:t>Morals</a:t>
                      </a:r>
                    </a:p>
                  </a:txBody>
                  <a:tcPr/>
                </a:tc>
                <a:tc>
                  <a:txBody>
                    <a:bodyPr/>
                    <a:lstStyle/>
                    <a:p>
                      <a:r>
                        <a:rPr lang="en-US" sz="2800" dirty="0"/>
                        <a:t>Moralism</a:t>
                      </a:r>
                    </a:p>
                  </a:txBody>
                  <a:tcPr/>
                </a:tc>
                <a:tc>
                  <a:txBody>
                    <a:bodyPr/>
                    <a:lstStyle/>
                    <a:p>
                      <a:r>
                        <a:rPr lang="en-US" sz="2800" dirty="0"/>
                        <a:t>Moral Relativism</a:t>
                      </a:r>
                    </a:p>
                  </a:txBody>
                  <a:tcPr/>
                </a:tc>
                <a:extLst>
                  <a:ext uri="{0D108BD9-81ED-4DB2-BD59-A6C34878D82A}">
                    <a16:rowId xmlns:a16="http://schemas.microsoft.com/office/drawing/2014/main" val="10001"/>
                  </a:ext>
                </a:extLst>
              </a:tr>
              <a:tr h="1585452">
                <a:tc>
                  <a:txBody>
                    <a:bodyPr/>
                    <a:lstStyle/>
                    <a:p>
                      <a:r>
                        <a:rPr lang="en-US" sz="2800" dirty="0">
                          <a:solidFill>
                            <a:srgbClr val="C00000"/>
                          </a:solidFill>
                        </a:rPr>
                        <a:t>Law</a:t>
                      </a:r>
                    </a:p>
                  </a:txBody>
                  <a:tcPr/>
                </a:tc>
                <a:tc>
                  <a:txBody>
                    <a:bodyPr/>
                    <a:lstStyle/>
                    <a:p>
                      <a:r>
                        <a:rPr lang="en-US" sz="2800" dirty="0">
                          <a:solidFill>
                            <a:srgbClr val="C00000"/>
                          </a:solidFill>
                        </a:rPr>
                        <a:t>Common Law Illegality</a:t>
                      </a:r>
                    </a:p>
                  </a:txBody>
                  <a:tcPr/>
                </a:tc>
                <a:tc>
                  <a:txBody>
                    <a:bodyPr/>
                    <a:lstStyle/>
                    <a:p>
                      <a:r>
                        <a:rPr lang="en-US" sz="2800" dirty="0">
                          <a:solidFill>
                            <a:srgbClr val="C00000"/>
                          </a:solidFill>
                        </a:rPr>
                        <a:t>Neutralism</a:t>
                      </a:r>
                    </a:p>
                  </a:txBody>
                  <a:tcPr/>
                </a:tc>
                <a:extLst>
                  <a:ext uri="{0D108BD9-81ED-4DB2-BD59-A6C34878D82A}">
                    <a16:rowId xmlns:a16="http://schemas.microsoft.com/office/drawing/2014/main" val="10002"/>
                  </a:ext>
                </a:extLst>
              </a:tr>
            </a:tbl>
          </a:graphicData>
        </a:graphic>
      </p:graphicFrame>
      <p:cxnSp>
        <p:nvCxnSpPr>
          <p:cNvPr id="4" name="Straight Arrow Connector 3">
            <a:extLst>
              <a:ext uri="{FF2B5EF4-FFF2-40B4-BE49-F238E27FC236}">
                <a16:creationId xmlns:a16="http://schemas.microsoft.com/office/drawing/2014/main" id="{DBE5E863-2586-3449-45FF-E2014CE7A397}"/>
              </a:ext>
            </a:extLst>
          </p:cNvPr>
          <p:cNvCxnSpPr/>
          <p:nvPr/>
        </p:nvCxnSpPr>
        <p:spPr bwMode="auto">
          <a:xfrm flipV="1">
            <a:off x="3581400" y="3352800"/>
            <a:ext cx="0" cy="457200"/>
          </a:xfrm>
          <a:prstGeom prst="straightConnector1">
            <a:avLst/>
          </a:prstGeom>
          <a:ln>
            <a:solidFill>
              <a:srgbClr val="C0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AE858D7C-20E1-796E-4FDF-E197A37C1024}"/>
              </a:ext>
            </a:extLst>
          </p:cNvPr>
          <p:cNvCxnSpPr>
            <a:cxnSpLocks/>
          </p:cNvCxnSpPr>
          <p:nvPr/>
        </p:nvCxnSpPr>
        <p:spPr bwMode="auto">
          <a:xfrm>
            <a:off x="6629400" y="3352800"/>
            <a:ext cx="0" cy="457200"/>
          </a:xfrm>
          <a:prstGeom prst="straightConnector1">
            <a:avLst/>
          </a:prstGeom>
          <a:ln>
            <a:solidFill>
              <a:srgbClr val="C00000"/>
            </a:solidFill>
            <a:headEnd type="none" w="med" len="med"/>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A4F0B640-1F67-1784-D5AC-AF8004F66F74}"/>
              </a:ext>
            </a:extLst>
          </p:cNvPr>
          <p:cNvSpPr>
            <a:spLocks noGrp="1" noChangeArrowheads="1"/>
          </p:cNvSpPr>
          <p:nvPr>
            <p:ph type="title"/>
          </p:nvPr>
        </p:nvSpPr>
        <p:spPr>
          <a:xfrm>
            <a:off x="574675" y="304800"/>
            <a:ext cx="8721725" cy="1219200"/>
          </a:xfrm>
        </p:spPr>
        <p:txBody>
          <a:bodyPr/>
          <a:lstStyle/>
          <a:p>
            <a:r>
              <a:rPr lang="en-US" altLang="en-US" sz="4000">
                <a:solidFill>
                  <a:srgbClr val="C00000"/>
                </a:solidFill>
              </a:rPr>
              <a:t>Mill is a neutralist as well as a Moralist</a:t>
            </a:r>
          </a:p>
        </p:txBody>
      </p:sp>
      <p:sp>
        <p:nvSpPr>
          <p:cNvPr id="43010" name="Slide Number Placeholder 3">
            <a:extLst>
              <a:ext uri="{FF2B5EF4-FFF2-40B4-BE49-F238E27FC236}">
                <a16:creationId xmlns:a16="http://schemas.microsoft.com/office/drawing/2014/main" id="{B6DD60F5-F879-7B9B-1A72-51775AACC0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19D534-35E5-C440-9C05-4D5FD242BEB2}"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graphicFrame>
        <p:nvGraphicFramePr>
          <p:cNvPr id="3" name="Table 2">
            <a:extLst>
              <a:ext uri="{FF2B5EF4-FFF2-40B4-BE49-F238E27FC236}">
                <a16:creationId xmlns:a16="http://schemas.microsoft.com/office/drawing/2014/main" id="{5496F0C0-6E75-F0B5-BB90-66841F6AE6EF}"/>
              </a:ext>
            </a:extLst>
          </p:cNvPr>
          <p:cNvGraphicFramePr>
            <a:graphicFrameLocks noGrp="1"/>
          </p:cNvGraphicFramePr>
          <p:nvPr/>
        </p:nvGraphicFramePr>
        <p:xfrm>
          <a:off x="1066800" y="2209800"/>
          <a:ext cx="7467600" cy="3276601"/>
        </p:xfrm>
        <a:graphic>
          <a:graphicData uri="http://schemas.openxmlformats.org/drawingml/2006/table">
            <a:tbl>
              <a:tblPr firstRow="1" bandRow="1">
                <a:tableStyleId>{5C22544A-7EE6-4342-B048-85BDC9FD1C3A}</a:tableStyleId>
              </a:tblPr>
              <a:tblGrid>
                <a:gridCol w="1782041">
                  <a:extLst>
                    <a:ext uri="{9D8B030D-6E8A-4147-A177-3AD203B41FA5}">
                      <a16:colId xmlns:a16="http://schemas.microsoft.com/office/drawing/2014/main" val="20000"/>
                    </a:ext>
                  </a:extLst>
                </a:gridCol>
                <a:gridCol w="2743777">
                  <a:extLst>
                    <a:ext uri="{9D8B030D-6E8A-4147-A177-3AD203B41FA5}">
                      <a16:colId xmlns:a16="http://schemas.microsoft.com/office/drawing/2014/main" val="20001"/>
                    </a:ext>
                  </a:extLst>
                </a:gridCol>
                <a:gridCol w="2941782">
                  <a:extLst>
                    <a:ext uri="{9D8B030D-6E8A-4147-A177-3AD203B41FA5}">
                      <a16:colId xmlns:a16="http://schemas.microsoft.com/office/drawing/2014/main" val="20002"/>
                    </a:ext>
                  </a:extLst>
                </a:gridCol>
              </a:tblGrid>
              <a:tr h="598949">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1092200">
                <a:tc>
                  <a:txBody>
                    <a:bodyPr/>
                    <a:lstStyle/>
                    <a:p>
                      <a:r>
                        <a:rPr lang="en-US" sz="2800" dirty="0">
                          <a:solidFill>
                            <a:schemeClr val="tx1"/>
                          </a:solidFill>
                        </a:rPr>
                        <a:t>Morals</a:t>
                      </a:r>
                    </a:p>
                  </a:txBody>
                  <a:tcPr/>
                </a:tc>
                <a:tc>
                  <a:txBody>
                    <a:bodyPr/>
                    <a:lstStyle/>
                    <a:p>
                      <a:r>
                        <a:rPr lang="en-US" sz="2800" dirty="0">
                          <a:solidFill>
                            <a:srgbClr val="C00000"/>
                          </a:solidFill>
                        </a:rPr>
                        <a:t>Moralism</a:t>
                      </a:r>
                    </a:p>
                  </a:txBody>
                  <a:tcPr/>
                </a:tc>
                <a:tc>
                  <a:txBody>
                    <a:bodyPr/>
                    <a:lstStyle/>
                    <a:p>
                      <a:r>
                        <a:rPr lang="en-US" sz="2800" dirty="0"/>
                        <a:t>Moral Relativism</a:t>
                      </a:r>
                    </a:p>
                  </a:txBody>
                  <a:tcPr/>
                </a:tc>
                <a:extLst>
                  <a:ext uri="{0D108BD9-81ED-4DB2-BD59-A6C34878D82A}">
                    <a16:rowId xmlns:a16="http://schemas.microsoft.com/office/drawing/2014/main" val="10001"/>
                  </a:ext>
                </a:extLst>
              </a:tr>
              <a:tr h="1585452">
                <a:tc>
                  <a:txBody>
                    <a:bodyPr/>
                    <a:lstStyle/>
                    <a:p>
                      <a:r>
                        <a:rPr lang="en-US" sz="2800" dirty="0">
                          <a:solidFill>
                            <a:schemeClr val="accent4"/>
                          </a:solidFill>
                        </a:rPr>
                        <a:t>Law</a:t>
                      </a:r>
                    </a:p>
                  </a:txBody>
                  <a:tcPr/>
                </a:tc>
                <a:tc>
                  <a:txBody>
                    <a:bodyPr/>
                    <a:lstStyle/>
                    <a:p>
                      <a:r>
                        <a:rPr lang="en-US" sz="2800" dirty="0">
                          <a:solidFill>
                            <a:schemeClr val="accent4"/>
                          </a:solidFill>
                        </a:rPr>
                        <a:t>Common Law Illegality</a:t>
                      </a:r>
                    </a:p>
                  </a:txBody>
                  <a:tcPr/>
                </a:tc>
                <a:tc>
                  <a:txBody>
                    <a:bodyPr/>
                    <a:lstStyle/>
                    <a:p>
                      <a:r>
                        <a:rPr lang="en-US" sz="2800" dirty="0">
                          <a:solidFill>
                            <a:srgbClr val="C00000"/>
                          </a:solidFill>
                        </a:rPr>
                        <a:t>Neutralism</a:t>
                      </a:r>
                    </a:p>
                  </a:txBody>
                  <a:tcPr/>
                </a:tc>
                <a:extLst>
                  <a:ext uri="{0D108BD9-81ED-4DB2-BD59-A6C34878D82A}">
                    <a16:rowId xmlns:a16="http://schemas.microsoft.com/office/drawing/2014/main" val="10002"/>
                  </a:ext>
                </a:extLst>
              </a:tr>
            </a:tbl>
          </a:graphicData>
        </a:graphic>
      </p:graphicFrame>
      <p:cxnSp>
        <p:nvCxnSpPr>
          <p:cNvPr id="6" name="Straight Arrow Connector 5">
            <a:extLst>
              <a:ext uri="{FF2B5EF4-FFF2-40B4-BE49-F238E27FC236}">
                <a16:creationId xmlns:a16="http://schemas.microsoft.com/office/drawing/2014/main" id="{6F99C75C-4ABB-3AE1-E40A-8D1ADDAE6A7C}"/>
              </a:ext>
            </a:extLst>
          </p:cNvPr>
          <p:cNvCxnSpPr>
            <a:cxnSpLocks/>
          </p:cNvCxnSpPr>
          <p:nvPr/>
        </p:nvCxnSpPr>
        <p:spPr bwMode="auto">
          <a:xfrm>
            <a:off x="4800600" y="3417888"/>
            <a:ext cx="685800" cy="457200"/>
          </a:xfrm>
          <a:prstGeom prst="straightConnector1">
            <a:avLst/>
          </a:prstGeom>
          <a:ln>
            <a:solidFill>
              <a:srgbClr val="C00000"/>
            </a:solidFill>
            <a:headEnd type="triangle"/>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2F91A35D-3456-D406-8A02-77941D3D6D62}"/>
              </a:ext>
            </a:extLst>
          </p:cNvPr>
          <p:cNvSpPr>
            <a:spLocks noGrp="1" noChangeArrowheads="1"/>
          </p:cNvSpPr>
          <p:nvPr>
            <p:ph type="title"/>
          </p:nvPr>
        </p:nvSpPr>
        <p:spPr/>
        <p:txBody>
          <a:bodyPr/>
          <a:lstStyle/>
          <a:p>
            <a:r>
              <a:rPr lang="en-US" altLang="en-US">
                <a:solidFill>
                  <a:srgbClr val="C00000"/>
                </a:solidFill>
              </a:rPr>
              <a:t>Mill on Abstract Right</a:t>
            </a:r>
          </a:p>
        </p:txBody>
      </p:sp>
      <p:sp>
        <p:nvSpPr>
          <p:cNvPr id="22531" name="Content Placeholder 2">
            <a:extLst>
              <a:ext uri="{FF2B5EF4-FFF2-40B4-BE49-F238E27FC236}">
                <a16:creationId xmlns:a16="http://schemas.microsoft.com/office/drawing/2014/main" id="{73E54196-E7B5-0436-06A5-043264E9F1DF}"/>
              </a:ext>
            </a:extLst>
          </p:cNvPr>
          <p:cNvSpPr>
            <a:spLocks noGrp="1"/>
          </p:cNvSpPr>
          <p:nvPr>
            <p:ph idx="1"/>
          </p:nvPr>
        </p:nvSpPr>
        <p:spPr/>
        <p:txBody>
          <a:bodyPr/>
          <a:lstStyle/>
          <a:p>
            <a:pPr eaLnBrk="1" hangingPunct="1">
              <a:defRPr/>
            </a:pPr>
            <a:r>
              <a:rPr lang="en-US" dirty="0">
                <a:ea typeface="+mn-ea"/>
                <a:cs typeface="+mn-cs"/>
              </a:rPr>
              <a:t>What does this mean?</a:t>
            </a:r>
          </a:p>
          <a:p>
            <a:pPr lvl="1" eaLnBrk="1" hangingPunct="1">
              <a:defRPr/>
            </a:pPr>
            <a:r>
              <a:rPr lang="en-US" dirty="0">
                <a:ea typeface="ＭＳ Ｐゴシック" charset="0"/>
              </a:rPr>
              <a:t>It is proper to state that I forego any advantage which could be derived to my argument from the idea of </a:t>
            </a:r>
            <a:r>
              <a:rPr lang="en-US" dirty="0">
                <a:solidFill>
                  <a:srgbClr val="C00000"/>
                </a:solidFill>
                <a:ea typeface="ＭＳ Ｐゴシック" charset="0"/>
              </a:rPr>
              <a:t>abstract right </a:t>
            </a:r>
            <a:r>
              <a:rPr lang="en-US" dirty="0">
                <a:ea typeface="ＭＳ Ｐゴシック" charset="0"/>
              </a:rPr>
              <a:t>as a thing independent of utility. I regard </a:t>
            </a:r>
            <a:r>
              <a:rPr lang="en-US" dirty="0">
                <a:solidFill>
                  <a:srgbClr val="C00000"/>
                </a:solidFill>
                <a:ea typeface="ＭＳ Ｐゴシック" charset="0"/>
              </a:rPr>
              <a:t>utility</a:t>
            </a:r>
            <a:r>
              <a:rPr lang="en-US" dirty="0">
                <a:ea typeface="ＭＳ Ｐゴシック" charset="0"/>
              </a:rPr>
              <a:t> as the ultimate appeal on all ethical questions</a:t>
            </a:r>
          </a:p>
          <a:p>
            <a:pPr marL="457200" lvl="1" indent="0" eaLnBrk="1" hangingPunct="1">
              <a:buFontTx/>
              <a:buNone/>
              <a:defRPr/>
            </a:pPr>
            <a:endParaRPr lang="en-US" dirty="0">
              <a:solidFill>
                <a:schemeClr val="accent6"/>
              </a:solidFill>
              <a:ea typeface="ＭＳ Ｐゴシック" charset="0"/>
            </a:endParaRPr>
          </a:p>
          <a:p>
            <a:pPr lvl="1" eaLnBrk="1" hangingPunct="1">
              <a:defRPr/>
            </a:pPr>
            <a:r>
              <a:rPr lang="en-US" altLang="en-US" dirty="0">
                <a:solidFill>
                  <a:srgbClr val="C00000"/>
                </a:solidFill>
              </a:rPr>
              <a:t>What argument has Mill given up here?</a:t>
            </a:r>
          </a:p>
          <a:p>
            <a:pPr lvl="1" eaLnBrk="1" hangingPunct="1">
              <a:defRPr/>
            </a:pPr>
            <a:endParaRPr lang="en-US" dirty="0">
              <a:solidFill>
                <a:schemeClr val="accent6"/>
              </a:solidFill>
              <a:ea typeface="ＭＳ Ｐゴシック" charset="0"/>
            </a:endParaRPr>
          </a:p>
        </p:txBody>
      </p:sp>
      <p:sp>
        <p:nvSpPr>
          <p:cNvPr id="25603" name="Slide Number Placeholder 3">
            <a:extLst>
              <a:ext uri="{FF2B5EF4-FFF2-40B4-BE49-F238E27FC236}">
                <a16:creationId xmlns:a16="http://schemas.microsoft.com/office/drawing/2014/main" id="{CBEEDF1F-B1A9-1C47-6E4D-5F6DF01713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769ED5-635E-2C4F-8B7C-DF3027248AEC}"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spTree>
    <p:extLst>
      <p:ext uri="{BB962C8B-B14F-4D97-AF65-F5344CB8AC3E}">
        <p14:creationId xmlns:p14="http://schemas.microsoft.com/office/powerpoint/2010/main" val="88185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85883EDE-161A-8CC6-383C-6057F9C19541}"/>
              </a:ext>
            </a:extLst>
          </p:cNvPr>
          <p:cNvSpPr>
            <a:spLocks noGrp="1" noChangeArrowheads="1"/>
          </p:cNvSpPr>
          <p:nvPr>
            <p:ph type="title"/>
          </p:nvPr>
        </p:nvSpPr>
        <p:spPr/>
        <p:txBody>
          <a:bodyPr/>
          <a:lstStyle/>
          <a:p>
            <a:r>
              <a:rPr lang="en-US" altLang="en-US">
                <a:solidFill>
                  <a:srgbClr val="000000"/>
                </a:solidFill>
              </a:rPr>
              <a:t>Mill’s Private Moralism</a:t>
            </a:r>
          </a:p>
        </p:txBody>
      </p:sp>
      <p:sp>
        <p:nvSpPr>
          <p:cNvPr id="22531" name="Content Placeholder 2">
            <a:extLst>
              <a:ext uri="{FF2B5EF4-FFF2-40B4-BE49-F238E27FC236}">
                <a16:creationId xmlns:a16="http://schemas.microsoft.com/office/drawing/2014/main" id="{6A26ECF9-FBF4-00BD-3C95-B1FB4BC582FA}"/>
              </a:ext>
            </a:extLst>
          </p:cNvPr>
          <p:cNvSpPr>
            <a:spLocks noGrp="1"/>
          </p:cNvSpPr>
          <p:nvPr>
            <p:ph idx="1"/>
          </p:nvPr>
        </p:nvSpPr>
        <p:spPr/>
        <p:txBody>
          <a:bodyPr/>
          <a:lstStyle/>
          <a:p>
            <a:pPr eaLnBrk="1" hangingPunct="1">
              <a:defRPr/>
            </a:pPr>
            <a:r>
              <a:rPr lang="en-US" dirty="0">
                <a:ea typeface="+mn-ea"/>
                <a:cs typeface="+mn-cs"/>
              </a:rPr>
              <a:t>What does this mean?</a:t>
            </a:r>
          </a:p>
          <a:p>
            <a:pPr lvl="1" eaLnBrk="1" hangingPunct="1">
              <a:defRPr/>
            </a:pPr>
            <a:r>
              <a:rPr lang="en-US" dirty="0">
                <a:ea typeface="ＭＳ Ｐゴシック" charset="0"/>
              </a:rPr>
              <a:t>It is proper to state that I forego any advantage which could be derived to my argument from the idea of </a:t>
            </a:r>
            <a:r>
              <a:rPr lang="en-US" dirty="0">
                <a:solidFill>
                  <a:srgbClr val="C00000"/>
                </a:solidFill>
                <a:ea typeface="ＭＳ Ｐゴシック" charset="0"/>
              </a:rPr>
              <a:t>abstract right </a:t>
            </a:r>
            <a:r>
              <a:rPr lang="en-US" dirty="0">
                <a:ea typeface="ＭＳ Ｐゴシック" charset="0"/>
              </a:rPr>
              <a:t>as a thing independent of utility. I regard </a:t>
            </a:r>
            <a:r>
              <a:rPr lang="en-US" dirty="0">
                <a:solidFill>
                  <a:srgbClr val="C00000"/>
                </a:solidFill>
                <a:ea typeface="ＭＳ Ｐゴシック" charset="0"/>
              </a:rPr>
              <a:t>utility</a:t>
            </a:r>
            <a:r>
              <a:rPr lang="en-US" dirty="0">
                <a:ea typeface="ＭＳ Ｐゴシック" charset="0"/>
              </a:rPr>
              <a:t> as the ultimate appeal on all ethical questions</a:t>
            </a:r>
          </a:p>
          <a:p>
            <a:pPr marL="457200" lvl="1" indent="0" eaLnBrk="1" hangingPunct="1">
              <a:buFontTx/>
              <a:buNone/>
              <a:defRPr/>
            </a:pPr>
            <a:endParaRPr lang="en-US" dirty="0">
              <a:solidFill>
                <a:schemeClr val="accent6"/>
              </a:solidFill>
              <a:ea typeface="ＭＳ Ｐゴシック" charset="0"/>
            </a:endParaRPr>
          </a:p>
          <a:p>
            <a:pPr lvl="1" eaLnBrk="1" hangingPunct="1">
              <a:defRPr/>
            </a:pPr>
            <a:r>
              <a:rPr lang="en-US" altLang="en-US" dirty="0">
                <a:solidFill>
                  <a:srgbClr val="C00000"/>
                </a:solidFill>
              </a:rPr>
              <a:t>So: Only prudential limits to the enforcement of morals</a:t>
            </a:r>
          </a:p>
          <a:p>
            <a:pPr lvl="1" eaLnBrk="1" hangingPunct="1">
              <a:defRPr/>
            </a:pPr>
            <a:endParaRPr lang="en-US" dirty="0">
              <a:solidFill>
                <a:schemeClr val="accent6"/>
              </a:solidFill>
              <a:ea typeface="ＭＳ Ｐゴシック" charset="0"/>
            </a:endParaRPr>
          </a:p>
        </p:txBody>
      </p:sp>
      <p:sp>
        <p:nvSpPr>
          <p:cNvPr id="27651" name="Slide Number Placeholder 3">
            <a:extLst>
              <a:ext uri="{FF2B5EF4-FFF2-40B4-BE49-F238E27FC236}">
                <a16:creationId xmlns:a16="http://schemas.microsoft.com/office/drawing/2014/main" id="{557DD04C-88A2-44E0-5123-B4D18815A4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BEFD077-444E-1146-94F6-F13138A17C1D}"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Tree>
    <p:extLst>
      <p:ext uri="{BB962C8B-B14F-4D97-AF65-F5344CB8AC3E}">
        <p14:creationId xmlns:p14="http://schemas.microsoft.com/office/powerpoint/2010/main" val="347016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CC2104E-9B8E-DB11-4E78-41739ECDDA79}"/>
              </a:ext>
            </a:extLst>
          </p:cNvPr>
          <p:cNvSpPr>
            <a:spLocks noGrp="1" noChangeArrowheads="1"/>
          </p:cNvSpPr>
          <p:nvPr>
            <p:ph type="title"/>
          </p:nvPr>
        </p:nvSpPr>
        <p:spPr/>
        <p:txBody>
          <a:bodyPr/>
          <a:lstStyle/>
          <a:p>
            <a:r>
              <a:rPr lang="en-US" altLang="en-US"/>
              <a:t>The Legal Response</a:t>
            </a:r>
            <a:endParaRPr lang="en-US" altLang="en-US">
              <a:solidFill>
                <a:srgbClr val="000000"/>
              </a:solidFill>
            </a:endParaRPr>
          </a:p>
        </p:txBody>
      </p:sp>
      <p:sp>
        <p:nvSpPr>
          <p:cNvPr id="22531" name="Content Placeholder 2">
            <a:extLst>
              <a:ext uri="{FF2B5EF4-FFF2-40B4-BE49-F238E27FC236}">
                <a16:creationId xmlns:a16="http://schemas.microsoft.com/office/drawing/2014/main" id="{F41B75CA-47AC-CEAA-7BDB-5B41854A7AE3}"/>
              </a:ext>
            </a:extLst>
          </p:cNvPr>
          <p:cNvSpPr>
            <a:spLocks noGrp="1"/>
          </p:cNvSpPr>
          <p:nvPr>
            <p:ph idx="1"/>
          </p:nvPr>
        </p:nvSpPr>
        <p:spPr/>
        <p:txBody>
          <a:bodyPr/>
          <a:lstStyle/>
          <a:p>
            <a:pPr eaLnBrk="1" hangingPunct="1">
              <a:defRPr/>
            </a:pPr>
            <a:endParaRPr lang="en-US" dirty="0">
              <a:ea typeface="+mn-ea"/>
              <a:cs typeface="+mn-cs"/>
            </a:endParaRPr>
          </a:p>
          <a:p>
            <a:pPr eaLnBrk="1" hangingPunct="1">
              <a:defRPr/>
            </a:pPr>
            <a:r>
              <a:rPr lang="en-US" dirty="0">
                <a:ea typeface="+mn-ea"/>
                <a:cs typeface="+mn-cs"/>
              </a:rPr>
              <a:t>Statutory and Common Law Illegality</a:t>
            </a:r>
            <a:endParaRPr lang="en-US" dirty="0">
              <a:ea typeface="ＭＳ Ｐゴシック" charset="0"/>
              <a:cs typeface="ＭＳ Ｐゴシック" charset="0"/>
            </a:endParaRPr>
          </a:p>
        </p:txBody>
      </p:sp>
      <p:sp>
        <p:nvSpPr>
          <p:cNvPr id="45059" name="Slide Number Placeholder 3">
            <a:extLst>
              <a:ext uri="{FF2B5EF4-FFF2-40B4-BE49-F238E27FC236}">
                <a16:creationId xmlns:a16="http://schemas.microsoft.com/office/drawing/2014/main" id="{18C4DE8F-CAC6-2B57-02B0-8C27579523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A0D419E-F339-D443-81D6-E44693125D38}"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F6D8FB5-EC6B-2169-CA98-77690D317CC1}"/>
              </a:ext>
            </a:extLst>
          </p:cNvPr>
          <p:cNvSpPr>
            <a:spLocks noGrp="1" noChangeArrowheads="1"/>
          </p:cNvSpPr>
          <p:nvPr>
            <p:ph type="title"/>
          </p:nvPr>
        </p:nvSpPr>
        <p:spPr/>
        <p:txBody>
          <a:bodyPr/>
          <a:lstStyle/>
          <a:p>
            <a:pPr eaLnBrk="1" hangingPunct="1"/>
            <a:r>
              <a:rPr lang="en-US" altLang="en-US"/>
              <a:t>Statutory and Common Law Illegality</a:t>
            </a:r>
          </a:p>
        </p:txBody>
      </p:sp>
      <p:sp>
        <p:nvSpPr>
          <p:cNvPr id="47106" name="Rectangle 3">
            <a:extLst>
              <a:ext uri="{FF2B5EF4-FFF2-40B4-BE49-F238E27FC236}">
                <a16:creationId xmlns:a16="http://schemas.microsoft.com/office/drawing/2014/main" id="{8892D9C4-90D5-7FA3-44FC-F61405A97CD6}"/>
              </a:ext>
            </a:extLst>
          </p:cNvPr>
          <p:cNvSpPr>
            <a:spLocks noGrp="1" noChangeArrowheads="1"/>
          </p:cNvSpPr>
          <p:nvPr>
            <p:ph idx="1"/>
          </p:nvPr>
        </p:nvSpPr>
        <p:spPr/>
        <p:txBody>
          <a:bodyPr/>
          <a:lstStyle/>
          <a:p>
            <a:endParaRPr lang="en-US" altLang="en-US"/>
          </a:p>
          <a:p>
            <a:r>
              <a:rPr lang="en-US" altLang="en-US"/>
              <a:t>Contracts rendered illegal by statute: Watts v. Malatesta 481</a:t>
            </a:r>
          </a:p>
          <a:p>
            <a:endParaRPr lang="en-US" altLang="en-US"/>
          </a:p>
          <a:p>
            <a:r>
              <a:rPr lang="en-US" altLang="en-US"/>
              <a:t>Contracts illegal at common law: Baby M 487</a:t>
            </a:r>
          </a:p>
          <a:p>
            <a:endParaRPr lang="en-US" altLang="en-US"/>
          </a:p>
          <a:p>
            <a:endParaRPr lang="en-US" altLang="en-US"/>
          </a:p>
        </p:txBody>
      </p:sp>
      <p:sp>
        <p:nvSpPr>
          <p:cNvPr id="47107" name="Slide Number Placeholder 5">
            <a:extLst>
              <a:ext uri="{FF2B5EF4-FFF2-40B4-BE49-F238E27FC236}">
                <a16:creationId xmlns:a16="http://schemas.microsoft.com/office/drawing/2014/main" id="{ED798207-5BA9-D345-F589-276AAB9B15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C3E02F-5714-DB40-9E2D-A4284502E9FA}"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13532C6-3E6F-BBB2-E317-620FF9BF8542}"/>
              </a:ext>
            </a:extLst>
          </p:cNvPr>
          <p:cNvSpPr>
            <a:spLocks noGrp="1" noChangeArrowheads="1"/>
          </p:cNvSpPr>
          <p:nvPr>
            <p:ph type="title"/>
          </p:nvPr>
        </p:nvSpPr>
        <p:spPr>
          <a:xfrm>
            <a:off x="0" y="304800"/>
            <a:ext cx="9144000" cy="1143000"/>
          </a:xfrm>
        </p:spPr>
        <p:txBody>
          <a:bodyPr/>
          <a:lstStyle/>
          <a:p>
            <a:r>
              <a:rPr lang="en-US" altLang="en-US">
                <a:solidFill>
                  <a:srgbClr val="C00000"/>
                </a:solidFill>
              </a:rPr>
              <a:t>Watts at 481</a:t>
            </a:r>
          </a:p>
        </p:txBody>
      </p:sp>
      <p:sp>
        <p:nvSpPr>
          <p:cNvPr id="57346" name="Rectangle 3">
            <a:extLst>
              <a:ext uri="{FF2B5EF4-FFF2-40B4-BE49-F238E27FC236}">
                <a16:creationId xmlns:a16="http://schemas.microsoft.com/office/drawing/2014/main" id="{74EBCDE8-2317-08EA-3241-DFE861F20521}"/>
              </a:ext>
            </a:extLst>
          </p:cNvPr>
          <p:cNvSpPr>
            <a:spLocks noGrp="1" noChangeArrowheads="1"/>
          </p:cNvSpPr>
          <p:nvPr>
            <p:ph idx="1"/>
          </p:nvPr>
        </p:nvSpPr>
        <p:spPr/>
        <p:txBody>
          <a:bodyPr/>
          <a:lstStyle/>
          <a:p>
            <a:r>
              <a:rPr lang="en-US" altLang="en-US"/>
              <a:t>What happened…</a:t>
            </a:r>
          </a:p>
        </p:txBody>
      </p:sp>
      <p:sp>
        <p:nvSpPr>
          <p:cNvPr id="57347" name="Slide Number Placeholder 3">
            <a:extLst>
              <a:ext uri="{FF2B5EF4-FFF2-40B4-BE49-F238E27FC236}">
                <a16:creationId xmlns:a16="http://schemas.microsoft.com/office/drawing/2014/main" id="{667AD4FC-C8B6-47D4-F6F4-CA8B27CD2F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37BCECC-FDE0-7F40-85B8-86353CCC5C78}"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CA138FFA-B1B3-DB5C-7499-9630629CD839}"/>
              </a:ext>
            </a:extLst>
          </p:cNvPr>
          <p:cNvSpPr>
            <a:spLocks noGrp="1" noChangeArrowheads="1"/>
          </p:cNvSpPr>
          <p:nvPr>
            <p:ph type="title"/>
          </p:nvPr>
        </p:nvSpPr>
        <p:spPr>
          <a:xfrm>
            <a:off x="574675" y="304800"/>
            <a:ext cx="8721725" cy="1219200"/>
          </a:xfrm>
        </p:spPr>
        <p:txBody>
          <a:bodyPr/>
          <a:lstStyle/>
          <a:p>
            <a:r>
              <a:rPr lang="en-US" altLang="en-US">
                <a:solidFill>
                  <a:srgbClr val="C00000"/>
                </a:solidFill>
              </a:rPr>
              <a:t>We</a:t>
            </a:r>
            <a:r>
              <a:rPr lang="ja-JP" altLang="en-US">
                <a:solidFill>
                  <a:srgbClr val="C00000"/>
                </a:solidFill>
              </a:rPr>
              <a:t>’</a:t>
            </a:r>
            <a:r>
              <a:rPr lang="en-US" altLang="ja-JP">
                <a:solidFill>
                  <a:srgbClr val="C00000"/>
                </a:solidFill>
              </a:rPr>
              <a:t>ve discussed why promises should be binding</a:t>
            </a:r>
            <a:endParaRPr lang="en-US" altLang="en-US">
              <a:solidFill>
                <a:srgbClr val="C00000"/>
              </a:solidFill>
            </a:endParaRPr>
          </a:p>
        </p:txBody>
      </p:sp>
      <p:sp>
        <p:nvSpPr>
          <p:cNvPr id="17410" name="Content Placeholder 2">
            <a:extLst>
              <a:ext uri="{FF2B5EF4-FFF2-40B4-BE49-F238E27FC236}">
                <a16:creationId xmlns:a16="http://schemas.microsoft.com/office/drawing/2014/main" id="{BEAE65EE-CC1E-7945-357A-829269403B2B}"/>
              </a:ext>
            </a:extLst>
          </p:cNvPr>
          <p:cNvSpPr>
            <a:spLocks noGrp="1" noChangeArrowheads="1"/>
          </p:cNvSpPr>
          <p:nvPr>
            <p:ph idx="1"/>
          </p:nvPr>
        </p:nvSpPr>
        <p:spPr/>
        <p:txBody>
          <a:bodyPr/>
          <a:lstStyle/>
          <a:p>
            <a:pPr lvl="1">
              <a:buFont typeface="Wingdings" pitchFamily="2" charset="2"/>
              <a:buChar char="n"/>
            </a:pPr>
            <a:endParaRPr lang="en-US" altLang="en-US"/>
          </a:p>
          <a:p>
            <a:pPr lvl="1">
              <a:buFont typeface="Wingdings" pitchFamily="2" charset="2"/>
              <a:buChar char="n"/>
            </a:pPr>
            <a:r>
              <a:rPr lang="en-US" altLang="en-US" sz="3600"/>
              <a:t> Now: when should they </a:t>
            </a:r>
            <a:r>
              <a:rPr lang="en-US" altLang="en-US" sz="3600" b="1">
                <a:solidFill>
                  <a:srgbClr val="C00000"/>
                </a:solidFill>
              </a:rPr>
              <a:t>not</a:t>
            </a:r>
            <a:r>
              <a:rPr lang="en-US" altLang="en-US" sz="3600"/>
              <a:t> be binding</a:t>
            </a:r>
            <a:r>
              <a:rPr lang="en-US" altLang="en-US" sz="4000"/>
              <a:t>?</a:t>
            </a:r>
          </a:p>
        </p:txBody>
      </p:sp>
      <p:sp>
        <p:nvSpPr>
          <p:cNvPr id="17411" name="Slide Number Placeholder 3">
            <a:extLst>
              <a:ext uri="{FF2B5EF4-FFF2-40B4-BE49-F238E27FC236}">
                <a16:creationId xmlns:a16="http://schemas.microsoft.com/office/drawing/2014/main" id="{137E0991-62C4-B31D-5C26-DEBE7CFD9D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D593B1-DC71-3147-B40A-F0571BFBB264}"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63177FB-D048-349D-DE5F-E653BEBB1148}"/>
              </a:ext>
            </a:extLst>
          </p:cNvPr>
          <p:cNvSpPr>
            <a:spLocks noGrp="1" noChangeArrowheads="1"/>
          </p:cNvSpPr>
          <p:nvPr>
            <p:ph type="title"/>
          </p:nvPr>
        </p:nvSpPr>
        <p:spPr>
          <a:xfrm>
            <a:off x="0" y="342900"/>
            <a:ext cx="9144000" cy="1143000"/>
          </a:xfrm>
        </p:spPr>
        <p:txBody>
          <a:bodyPr/>
          <a:lstStyle/>
          <a:p>
            <a:r>
              <a:rPr lang="en-US" altLang="en-US" sz="4000">
                <a:solidFill>
                  <a:srgbClr val="C00000"/>
                </a:solidFill>
              </a:rPr>
              <a:t>Watts</a:t>
            </a:r>
          </a:p>
        </p:txBody>
      </p:sp>
      <p:sp>
        <p:nvSpPr>
          <p:cNvPr id="59394" name="Content Placeholder 2">
            <a:extLst>
              <a:ext uri="{FF2B5EF4-FFF2-40B4-BE49-F238E27FC236}">
                <a16:creationId xmlns:a16="http://schemas.microsoft.com/office/drawing/2014/main" id="{74D8A8B1-B4CF-7D02-1179-D50209E02252}"/>
              </a:ext>
            </a:extLst>
          </p:cNvPr>
          <p:cNvSpPr>
            <a:spLocks noGrp="1" noChangeArrowheads="1"/>
          </p:cNvSpPr>
          <p:nvPr>
            <p:ph idx="1"/>
          </p:nvPr>
        </p:nvSpPr>
        <p:spPr>
          <a:xfrm>
            <a:off x="533400" y="1676400"/>
            <a:ext cx="8001000" cy="4267200"/>
          </a:xfrm>
        </p:spPr>
        <p:txBody>
          <a:bodyPr/>
          <a:lstStyle/>
          <a:p>
            <a:pPr>
              <a:buFont typeface="Wingdings" pitchFamily="2" charset="2"/>
              <a:buNone/>
            </a:pPr>
            <a:endParaRPr lang="en-US" altLang="en-US"/>
          </a:p>
          <a:p>
            <a:pPr>
              <a:buFont typeface="Wingdings" pitchFamily="2" charset="2"/>
              <a:buNone/>
            </a:pPr>
            <a:r>
              <a:rPr lang="en-US" altLang="en-US"/>
              <a:t>		Π					</a:t>
            </a:r>
            <a:r>
              <a:rPr lang="el-GR" altLang="en-US"/>
              <a:t>Δ</a:t>
            </a:r>
            <a:endParaRPr lang="en-US" altLang="en-US"/>
          </a:p>
          <a:p>
            <a:pPr>
              <a:buFont typeface="Wingdings" pitchFamily="2" charset="2"/>
              <a:buNone/>
            </a:pPr>
            <a:endParaRPr lang="en-US" altLang="en-US">
              <a:solidFill>
                <a:schemeClr val="accent2"/>
              </a:solidFill>
            </a:endParaRPr>
          </a:p>
          <a:p>
            <a:pPr>
              <a:buFont typeface="Wingdings" pitchFamily="2" charset="2"/>
              <a:buNone/>
            </a:pPr>
            <a:endParaRPr lang="en-US" altLang="en-US">
              <a:solidFill>
                <a:schemeClr val="accent2"/>
              </a:solidFill>
            </a:endParaRPr>
          </a:p>
          <a:p>
            <a:pPr>
              <a:buFont typeface="Wingdings" pitchFamily="2" charset="2"/>
              <a:buNone/>
            </a:pPr>
            <a:endParaRPr lang="en-US" altLang="en-US">
              <a:solidFill>
                <a:schemeClr val="accent2"/>
              </a:solidFill>
            </a:endParaRPr>
          </a:p>
          <a:p>
            <a:pPr>
              <a:buFont typeface="Wingdings" pitchFamily="2" charset="2"/>
              <a:buNone/>
            </a:pPr>
            <a:r>
              <a:rPr lang="en-US" altLang="en-US"/>
              <a:t>			</a:t>
            </a:r>
          </a:p>
        </p:txBody>
      </p:sp>
      <p:sp>
        <p:nvSpPr>
          <p:cNvPr id="59395" name="Slide Number Placeholder 3">
            <a:extLst>
              <a:ext uri="{FF2B5EF4-FFF2-40B4-BE49-F238E27FC236}">
                <a16:creationId xmlns:a16="http://schemas.microsoft.com/office/drawing/2014/main" id="{3ADDE609-862F-333C-4E3D-3488443059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AFB11F8-108C-114D-8C73-18B687CED326}"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cxnSp>
        <p:nvCxnSpPr>
          <p:cNvPr id="59396" name="Straight Arrow Connector 5">
            <a:extLst>
              <a:ext uri="{FF2B5EF4-FFF2-40B4-BE49-F238E27FC236}">
                <a16:creationId xmlns:a16="http://schemas.microsoft.com/office/drawing/2014/main" id="{80C21899-1511-C838-2D4D-79A23A80BB2F}"/>
              </a:ext>
            </a:extLst>
          </p:cNvPr>
          <p:cNvCxnSpPr>
            <a:cxnSpLocks noChangeShapeType="1"/>
          </p:cNvCxnSpPr>
          <p:nvPr/>
        </p:nvCxnSpPr>
        <p:spPr bwMode="auto">
          <a:xfrm>
            <a:off x="2209800" y="2438400"/>
            <a:ext cx="33528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397" name="Straight Arrow Connector 7">
            <a:extLst>
              <a:ext uri="{FF2B5EF4-FFF2-40B4-BE49-F238E27FC236}">
                <a16:creationId xmlns:a16="http://schemas.microsoft.com/office/drawing/2014/main" id="{3AF1BD68-6B24-FFCB-1F90-336E88103832}"/>
              </a:ext>
            </a:extLst>
          </p:cNvPr>
          <p:cNvCxnSpPr>
            <a:cxnSpLocks noChangeShapeType="1"/>
          </p:cNvCxnSpPr>
          <p:nvPr/>
        </p:nvCxnSpPr>
        <p:spPr bwMode="auto">
          <a:xfrm rot="10800000">
            <a:off x="2209800" y="2895600"/>
            <a:ext cx="32004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59398" name="TextBox 11">
            <a:extLst>
              <a:ext uri="{FF2B5EF4-FFF2-40B4-BE49-F238E27FC236}">
                <a16:creationId xmlns:a16="http://schemas.microsoft.com/office/drawing/2014/main" id="{BD499C1F-E9DC-44FF-5DAF-97994664087F}"/>
              </a:ext>
            </a:extLst>
          </p:cNvPr>
          <p:cNvSpPr txBox="1">
            <a:spLocks noChangeArrowheads="1"/>
          </p:cNvSpPr>
          <p:nvPr/>
        </p:nvSpPr>
        <p:spPr bwMode="auto">
          <a:xfrm>
            <a:off x="2438400" y="1981200"/>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Lost and paid $37,500</a:t>
            </a:r>
          </a:p>
        </p:txBody>
      </p:sp>
      <p:sp>
        <p:nvSpPr>
          <p:cNvPr id="59399" name="TextBox 13">
            <a:extLst>
              <a:ext uri="{FF2B5EF4-FFF2-40B4-BE49-F238E27FC236}">
                <a16:creationId xmlns:a16="http://schemas.microsoft.com/office/drawing/2014/main" id="{F3D6431F-5767-F226-FACE-DC1F085F6FC7}"/>
              </a:ext>
            </a:extLst>
          </p:cNvPr>
          <p:cNvSpPr txBox="1">
            <a:spLocks noChangeArrowheads="1"/>
          </p:cNvSpPr>
          <p:nvPr/>
        </p:nvSpPr>
        <p:spPr bwMode="auto">
          <a:xfrm>
            <a:off x="2286000" y="296545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Lost and paid net $100,000</a:t>
            </a:r>
          </a:p>
        </p:txBody>
      </p:sp>
      <p:sp>
        <p:nvSpPr>
          <p:cNvPr id="59400" name="TextBox 15">
            <a:extLst>
              <a:ext uri="{FF2B5EF4-FFF2-40B4-BE49-F238E27FC236}">
                <a16:creationId xmlns:a16="http://schemas.microsoft.com/office/drawing/2014/main" id="{2B783667-3202-6807-55B0-7D66829211A4}"/>
              </a:ext>
            </a:extLst>
          </p:cNvPr>
          <p:cNvSpPr txBox="1">
            <a:spLocks noChangeArrowheads="1"/>
          </p:cNvSpPr>
          <p:nvPr/>
        </p:nvSpPr>
        <p:spPr bwMode="auto">
          <a:xfrm>
            <a:off x="1143000" y="3505200"/>
            <a:ext cx="58197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spcBef>
                <a:spcPct val="0"/>
              </a:spcBef>
              <a:buFontTx/>
              <a:buNone/>
            </a:pPr>
            <a:endParaRPr lang="en-US" altLang="en-US" sz="1800">
              <a:latin typeface="Verdana" panose="020B0604030504040204" pitchFamily="34" charset="0"/>
            </a:endParaRPr>
          </a:p>
          <a:p>
            <a:pPr>
              <a:spcBef>
                <a:spcPct val="0"/>
              </a:spcBef>
              <a:buFontTx/>
              <a:buNone/>
            </a:pPr>
            <a:r>
              <a:rPr lang="el-GR" altLang="en-US" sz="2800">
                <a:latin typeface="Verdana" panose="020B0604030504040204" pitchFamily="34" charset="0"/>
              </a:rPr>
              <a:t>Π</a:t>
            </a:r>
            <a:r>
              <a:rPr lang="en-US" altLang="en-US" sz="2800">
                <a:latin typeface="Verdana" panose="020B0604030504040204" pitchFamily="34" charset="0"/>
              </a:rPr>
              <a:t> sues to recover his losses. </a:t>
            </a:r>
          </a:p>
          <a:p>
            <a:pPr>
              <a:spcBef>
                <a:spcPct val="0"/>
              </a:spcBef>
              <a:buFontTx/>
              <a:buNone/>
            </a:pPr>
            <a:endParaRPr lang="en-US" altLang="en-US" sz="2800">
              <a:latin typeface="Verdana" panose="020B0604030504040204" pitchFamily="34" charset="0"/>
            </a:endParaRPr>
          </a:p>
          <a:p>
            <a:pPr>
              <a:spcBef>
                <a:spcPct val="0"/>
              </a:spcBef>
              <a:buFontTx/>
              <a:buNone/>
            </a:pPr>
            <a:r>
              <a:rPr lang="en-US" altLang="en-US" sz="2800">
                <a:latin typeface="Verdana" panose="020B0604030504040204" pitchFamily="34" charset="0"/>
              </a:rPr>
              <a:t>Can </a:t>
            </a:r>
            <a:r>
              <a:rPr lang="el-GR" altLang="en-US" sz="2800">
                <a:latin typeface="Verdana" panose="020B0604030504040204" pitchFamily="34" charset="0"/>
              </a:rPr>
              <a:t>Δ</a:t>
            </a:r>
            <a:r>
              <a:rPr lang="en-US" altLang="en-US" sz="2800">
                <a:latin typeface="Verdana" panose="020B0604030504040204" pitchFamily="34" charset="0"/>
              </a:rPr>
              <a:t> offset against this claim </a:t>
            </a:r>
          </a:p>
          <a:p>
            <a:pPr>
              <a:spcBef>
                <a:spcPct val="0"/>
              </a:spcBef>
              <a:buFontTx/>
              <a:buNone/>
            </a:pPr>
            <a:r>
              <a:rPr lang="en-US" altLang="en-US" sz="2800">
                <a:latin typeface="Verdana" panose="020B0604030504040204" pitchFamily="34" charset="0"/>
              </a:rPr>
              <a:t>his far greater losses to Π?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F1F8A26C-50E5-6ECF-8B55-986BD111E9CE}"/>
              </a:ext>
            </a:extLst>
          </p:cNvPr>
          <p:cNvSpPr>
            <a:spLocks noGrp="1" noChangeArrowheads="1"/>
          </p:cNvSpPr>
          <p:nvPr>
            <p:ph type="title"/>
          </p:nvPr>
        </p:nvSpPr>
        <p:spPr/>
        <p:txBody>
          <a:bodyPr/>
          <a:lstStyle/>
          <a:p>
            <a:r>
              <a:rPr lang="en-US" altLang="en-US">
                <a:solidFill>
                  <a:srgbClr val="C00000"/>
                </a:solidFill>
              </a:rPr>
              <a:t>Gambling: Criminal Sanctions</a:t>
            </a:r>
          </a:p>
        </p:txBody>
      </p:sp>
      <p:sp>
        <p:nvSpPr>
          <p:cNvPr id="51202" name="Rectangle 3">
            <a:extLst>
              <a:ext uri="{FF2B5EF4-FFF2-40B4-BE49-F238E27FC236}">
                <a16:creationId xmlns:a16="http://schemas.microsoft.com/office/drawing/2014/main" id="{5253B613-26D5-3A1F-E701-B6FC82FDCC50}"/>
              </a:ext>
            </a:extLst>
          </p:cNvPr>
          <p:cNvSpPr>
            <a:spLocks noGrp="1" noChangeArrowheads="1"/>
          </p:cNvSpPr>
          <p:nvPr>
            <p:ph idx="1"/>
          </p:nvPr>
        </p:nvSpPr>
        <p:spPr/>
        <p:txBody>
          <a:bodyPr/>
          <a:lstStyle/>
          <a:p>
            <a:r>
              <a:rPr lang="en-US" altLang="en-US" sz="1800"/>
              <a:t>VA § 18.2-325. </a:t>
            </a:r>
          </a:p>
          <a:p>
            <a:endParaRPr lang="en-US" altLang="en-US" sz="1800"/>
          </a:p>
          <a:p>
            <a:pPr>
              <a:buFont typeface="Wingdings" pitchFamily="2" charset="2"/>
              <a:buNone/>
            </a:pPr>
            <a:r>
              <a:rPr lang="en-US" altLang="en-US" sz="1800"/>
              <a:t>	1. </a:t>
            </a:r>
            <a:r>
              <a:rPr lang="en-US" altLang="en-US" sz="1800">
                <a:solidFill>
                  <a:srgbClr val="B90000"/>
                </a:solidFill>
              </a:rPr>
              <a:t>"Illegal gambling" </a:t>
            </a:r>
            <a:r>
              <a:rPr lang="en-US" altLang="en-US" sz="1800"/>
              <a:t>means the </a:t>
            </a:r>
            <a:r>
              <a:rPr lang="en-US" altLang="en-US" sz="1800">
                <a:solidFill>
                  <a:srgbClr val="B90000"/>
                </a:solidFill>
              </a:rPr>
              <a:t>making, placing or receipt, of any bet or wager</a:t>
            </a:r>
            <a:r>
              <a:rPr lang="en-US" altLang="en-US" sz="1800"/>
              <a:t> in this Commonwealth of money or other thing of value, </a:t>
            </a:r>
            <a:r>
              <a:rPr lang="en-US" altLang="en-US" sz="1800">
                <a:solidFill>
                  <a:srgbClr val="B90000"/>
                </a:solidFill>
              </a:rPr>
              <a:t>made in exchange for a chance to win a prize, stake or other consideration or thing of value, dependent upon the result of any game, contest or any other event the outcome of which is uncertain or a matter of chance</a:t>
            </a:r>
            <a:r>
              <a:rPr lang="en-US" altLang="en-US" sz="1800"/>
              <a:t>…</a:t>
            </a:r>
          </a:p>
          <a:p>
            <a:pPr>
              <a:buFont typeface="Wingdings" pitchFamily="2" charset="2"/>
              <a:buNone/>
            </a:pPr>
            <a:endParaRPr lang="en-US" altLang="en-US" sz="1800"/>
          </a:p>
          <a:p>
            <a:r>
              <a:rPr lang="en-US" altLang="en-US" sz="1800"/>
              <a:t>NY § 991 in Watts</a:t>
            </a:r>
          </a:p>
        </p:txBody>
      </p:sp>
      <p:sp>
        <p:nvSpPr>
          <p:cNvPr id="51203" name="Slide Number Placeholder 3">
            <a:extLst>
              <a:ext uri="{FF2B5EF4-FFF2-40B4-BE49-F238E27FC236}">
                <a16:creationId xmlns:a16="http://schemas.microsoft.com/office/drawing/2014/main" id="{26726B4B-7D53-9109-CC6A-28CFD9942E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729FB57-ABB2-4542-B8E5-237D75D5B638}"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7788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8781E03-61AC-95B1-9307-D49475A17939}"/>
              </a:ext>
            </a:extLst>
          </p:cNvPr>
          <p:cNvSpPr>
            <a:spLocks noGrp="1" noChangeArrowheads="1"/>
          </p:cNvSpPr>
          <p:nvPr>
            <p:ph type="title"/>
          </p:nvPr>
        </p:nvSpPr>
        <p:spPr>
          <a:xfrm>
            <a:off x="533400" y="381000"/>
            <a:ext cx="8001000" cy="1216025"/>
          </a:xfrm>
        </p:spPr>
        <p:txBody>
          <a:bodyPr/>
          <a:lstStyle/>
          <a:p>
            <a:pPr marL="342900" indent="-342900"/>
            <a:br>
              <a:rPr lang="en-US" altLang="en-US" sz="2100" i="1"/>
            </a:br>
            <a:r>
              <a:rPr lang="en-US" altLang="en-US" sz="3600">
                <a:solidFill>
                  <a:srgbClr val="C00000"/>
                </a:solidFill>
              </a:rPr>
              <a:t>Gambling: Common Law Illegality</a:t>
            </a:r>
          </a:p>
        </p:txBody>
      </p:sp>
      <p:sp>
        <p:nvSpPr>
          <p:cNvPr id="53250" name="Rectangle 3">
            <a:extLst>
              <a:ext uri="{FF2B5EF4-FFF2-40B4-BE49-F238E27FC236}">
                <a16:creationId xmlns:a16="http://schemas.microsoft.com/office/drawing/2014/main" id="{9D1B7C33-AA2F-9C6B-07D4-C6F0F6F7AD97}"/>
              </a:ext>
            </a:extLst>
          </p:cNvPr>
          <p:cNvSpPr>
            <a:spLocks noGrp="1" noChangeArrowheads="1"/>
          </p:cNvSpPr>
          <p:nvPr>
            <p:ph idx="1"/>
          </p:nvPr>
        </p:nvSpPr>
        <p:spPr/>
        <p:txBody>
          <a:bodyPr/>
          <a:lstStyle/>
          <a:p>
            <a:r>
              <a:rPr lang="en-US" altLang="en-US" sz="1800" b="1"/>
              <a:t>VA § 11-14. Gaming contracts void. </a:t>
            </a:r>
            <a:endParaRPr lang="en-US" altLang="en-US" sz="1800"/>
          </a:p>
          <a:p>
            <a:pPr>
              <a:buFont typeface="Wingdings" pitchFamily="2" charset="2"/>
              <a:buNone/>
            </a:pPr>
            <a:r>
              <a:rPr lang="en-US" altLang="en-US" sz="1800"/>
              <a:t>	Except as otherwise provided in this section, </a:t>
            </a:r>
            <a:r>
              <a:rPr lang="en-US" altLang="en-US" sz="1800">
                <a:solidFill>
                  <a:srgbClr val="B90000"/>
                </a:solidFill>
              </a:rPr>
              <a:t>all wagers</a:t>
            </a:r>
            <a:r>
              <a:rPr lang="en-US" altLang="en-US" sz="1800"/>
              <a:t>, conveyances, assurances, </a:t>
            </a:r>
            <a:r>
              <a:rPr lang="en-US" altLang="en-US" sz="1800">
                <a:solidFill>
                  <a:srgbClr val="B90000"/>
                </a:solidFill>
              </a:rPr>
              <a:t>and all contracts </a:t>
            </a:r>
            <a:r>
              <a:rPr lang="en-US" altLang="en-US" sz="1800"/>
              <a:t>and securities whereof the whole or any part of the consideration is money or other valuable thing won, laid, or bet, at any game, horse race, sport or pastime, and all contracts to repay any money knowingly lent at the time and place of such game, race, sport or pastime, to any person for the purpose of so gaming, betting, or wagering, or to repay any money so lent to any person who shall, at such time and place, so pay, bet or wager, </a:t>
            </a:r>
            <a:r>
              <a:rPr lang="en-US" altLang="en-US" sz="1800">
                <a:solidFill>
                  <a:srgbClr val="B90000"/>
                </a:solidFill>
              </a:rPr>
              <a:t>shall be utterly void</a:t>
            </a:r>
            <a:r>
              <a:rPr lang="en-US" altLang="en-US" sz="1800"/>
              <a:t>. </a:t>
            </a:r>
          </a:p>
          <a:p>
            <a:pPr>
              <a:buFont typeface="Wingdings" pitchFamily="2" charset="2"/>
              <a:buNone/>
            </a:pPr>
            <a:endParaRPr lang="en-US" altLang="en-US" sz="1800"/>
          </a:p>
          <a:p>
            <a:r>
              <a:rPr lang="en-US" altLang="en-US" sz="1800"/>
              <a:t>NY § 992 in Watts</a:t>
            </a:r>
          </a:p>
        </p:txBody>
      </p:sp>
      <p:sp>
        <p:nvSpPr>
          <p:cNvPr id="53251" name="Slide Number Placeholder 3">
            <a:extLst>
              <a:ext uri="{FF2B5EF4-FFF2-40B4-BE49-F238E27FC236}">
                <a16:creationId xmlns:a16="http://schemas.microsoft.com/office/drawing/2014/main" id="{32030B27-5B6E-E92D-3D80-783D48F1F5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9EAFC84-291F-5447-B17A-12E08EAB6455}"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Tree>
    <p:extLst>
      <p:ext uri="{BB962C8B-B14F-4D97-AF65-F5344CB8AC3E}">
        <p14:creationId xmlns:p14="http://schemas.microsoft.com/office/powerpoint/2010/main" val="115554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4851F17-DB02-E178-EFEA-0DEBF7283FDC}"/>
              </a:ext>
            </a:extLst>
          </p:cNvPr>
          <p:cNvSpPr>
            <a:spLocks noGrp="1" noChangeArrowheads="1"/>
          </p:cNvSpPr>
          <p:nvPr>
            <p:ph type="title"/>
          </p:nvPr>
        </p:nvSpPr>
        <p:spPr/>
        <p:txBody>
          <a:bodyPr/>
          <a:lstStyle/>
          <a:p>
            <a:br>
              <a:rPr lang="en-US" altLang="en-US">
                <a:solidFill>
                  <a:schemeClr val="accent2"/>
                </a:solidFill>
              </a:rPr>
            </a:br>
            <a:r>
              <a:rPr lang="en-US" altLang="en-US">
                <a:solidFill>
                  <a:srgbClr val="B90000"/>
                </a:solidFill>
              </a:rPr>
              <a:t>But it</a:t>
            </a:r>
            <a:r>
              <a:rPr lang="ja-JP" altLang="en-US">
                <a:solidFill>
                  <a:srgbClr val="B90000"/>
                </a:solidFill>
              </a:rPr>
              <a:t>’</a:t>
            </a:r>
            <a:r>
              <a:rPr lang="en-US" altLang="ja-JP">
                <a:solidFill>
                  <a:srgbClr val="B90000"/>
                </a:solidFill>
              </a:rPr>
              <a:t>s OK when we do it</a:t>
            </a:r>
            <a:endParaRPr lang="en-US" altLang="en-US">
              <a:solidFill>
                <a:srgbClr val="B90000"/>
              </a:solidFill>
            </a:endParaRPr>
          </a:p>
        </p:txBody>
      </p:sp>
      <p:sp>
        <p:nvSpPr>
          <p:cNvPr id="55298" name="Rectangle 3">
            <a:extLst>
              <a:ext uri="{FF2B5EF4-FFF2-40B4-BE49-F238E27FC236}">
                <a16:creationId xmlns:a16="http://schemas.microsoft.com/office/drawing/2014/main" id="{8F298484-6B59-43ED-D87F-E1951B2F5FF1}"/>
              </a:ext>
            </a:extLst>
          </p:cNvPr>
          <p:cNvSpPr>
            <a:spLocks noGrp="1" noChangeArrowheads="1"/>
          </p:cNvSpPr>
          <p:nvPr>
            <p:ph idx="1"/>
          </p:nvPr>
        </p:nvSpPr>
        <p:spPr/>
        <p:txBody>
          <a:bodyPr/>
          <a:lstStyle/>
          <a:p>
            <a:r>
              <a:rPr lang="en-US" altLang="en-US" sz="1800" b="1"/>
              <a:t>§ 11-14. Gaming contracts void. </a:t>
            </a:r>
            <a:endParaRPr lang="en-US" altLang="en-US" sz="1800"/>
          </a:p>
          <a:p>
            <a:pPr>
              <a:buFont typeface="Wingdings" pitchFamily="2" charset="2"/>
              <a:buNone/>
            </a:pPr>
            <a:r>
              <a:rPr lang="en-US" altLang="en-US" sz="1800"/>
              <a:t>	Except as otherwise provided in this section, all wagers, conveyances, assurances, and all contracts and securities whereof the whole or any part of the consideration is money or other valuable thing won, laid, or bet, at any game, horse race, sport or pastime, and all contracts to repay any money knowingly lent at the time and place of such game, race, sport or pastime, to any person for the purpose of so gaming, betting, or wagering, or to repay any money so lent to any person who shall, at such time and place, so pay, bet or wager, shall be utterly void. </a:t>
            </a:r>
          </a:p>
          <a:p>
            <a:r>
              <a:rPr lang="en-US" altLang="en-US" sz="1800">
                <a:solidFill>
                  <a:srgbClr val="B90000"/>
                </a:solidFill>
              </a:rPr>
              <a:t>Notwithstanding any other provision of law, a contract governing the distribution of state lottery proceeds shall be valid </a:t>
            </a:r>
            <a:r>
              <a:rPr lang="en-US" altLang="en-US" sz="1800"/>
              <a:t>and enforceable as between the parties to the contract. </a:t>
            </a:r>
          </a:p>
          <a:p>
            <a:endParaRPr lang="en-US" altLang="en-US" sz="1800"/>
          </a:p>
        </p:txBody>
      </p:sp>
      <p:sp>
        <p:nvSpPr>
          <p:cNvPr id="55299" name="Slide Number Placeholder 3">
            <a:extLst>
              <a:ext uri="{FF2B5EF4-FFF2-40B4-BE49-F238E27FC236}">
                <a16:creationId xmlns:a16="http://schemas.microsoft.com/office/drawing/2014/main" id="{FD74C04E-904B-B0B8-48EE-B7874A1D9E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32DF05B-6F40-934E-ABAB-F176EBD8B128}"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0145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a:extLst>
              <a:ext uri="{FF2B5EF4-FFF2-40B4-BE49-F238E27FC236}">
                <a16:creationId xmlns:a16="http://schemas.microsoft.com/office/drawing/2014/main" id="{2B3B0489-47D5-8DB8-F29D-D19F4C07FB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B898816-8CBB-C743-BEB3-E96C0031C154}"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
        <p:nvSpPr>
          <p:cNvPr id="61442" name="Title 1">
            <a:extLst>
              <a:ext uri="{FF2B5EF4-FFF2-40B4-BE49-F238E27FC236}">
                <a16:creationId xmlns:a16="http://schemas.microsoft.com/office/drawing/2014/main" id="{2396EBC4-2130-726A-4537-9909F14EE41D}"/>
              </a:ext>
            </a:extLst>
          </p:cNvPr>
          <p:cNvSpPr>
            <a:spLocks noGrp="1" noChangeArrowheads="1"/>
          </p:cNvSpPr>
          <p:nvPr>
            <p:ph type="title" idx="4294967295"/>
          </p:nvPr>
        </p:nvSpPr>
        <p:spPr>
          <a:xfrm>
            <a:off x="685800" y="153988"/>
            <a:ext cx="8001000" cy="1216025"/>
          </a:xfrm>
        </p:spPr>
        <p:txBody>
          <a:bodyPr/>
          <a:lstStyle/>
          <a:p>
            <a:r>
              <a:rPr lang="en-US" altLang="en-US" sz="4000">
                <a:solidFill>
                  <a:srgbClr val="000000"/>
                </a:solidFill>
              </a:rPr>
              <a:t>Watts</a:t>
            </a:r>
            <a:endParaRPr lang="en-US" altLang="en-US">
              <a:solidFill>
                <a:srgbClr val="000000"/>
              </a:solidFill>
            </a:endParaRPr>
          </a:p>
        </p:txBody>
      </p:sp>
      <p:sp>
        <p:nvSpPr>
          <p:cNvPr id="132099" name="Content Placeholder 5">
            <a:extLst>
              <a:ext uri="{FF2B5EF4-FFF2-40B4-BE49-F238E27FC236}">
                <a16:creationId xmlns:a16="http://schemas.microsoft.com/office/drawing/2014/main" id="{99F2F0E9-E22C-8F8C-22C7-D98161BB453F}"/>
              </a:ext>
            </a:extLst>
          </p:cNvPr>
          <p:cNvSpPr>
            <a:spLocks noGrp="1"/>
          </p:cNvSpPr>
          <p:nvPr>
            <p:ph idx="4294967295"/>
          </p:nvPr>
        </p:nvSpPr>
        <p:spPr>
          <a:xfrm>
            <a:off x="871538" y="1752600"/>
            <a:ext cx="8272462" cy="4343400"/>
          </a:xfrm>
        </p:spPr>
        <p:txBody>
          <a:bodyPr/>
          <a:lstStyle/>
          <a:p>
            <a:pPr marL="469900" lvl="2" indent="-469900">
              <a:buFont typeface="Wingdings" charset="0"/>
              <a:buChar char="o"/>
              <a:defRPr/>
            </a:pPr>
            <a:endParaRPr lang="en-US" sz="2800" dirty="0">
              <a:solidFill>
                <a:schemeClr val="accent6"/>
              </a:solidFill>
              <a:ea typeface="ＭＳ Ｐゴシック" charset="0"/>
            </a:endParaRPr>
          </a:p>
          <a:p>
            <a:pPr marL="469900" lvl="2" indent="-469900">
              <a:buFont typeface="Wingdings" charset="0"/>
              <a:buChar char="o"/>
              <a:defRPr/>
            </a:pPr>
            <a:r>
              <a:rPr lang="en-US" sz="2800" dirty="0">
                <a:solidFill>
                  <a:srgbClr val="C00000"/>
                </a:solidFill>
                <a:ea typeface="ＭＳ Ｐゴシック" charset="0"/>
              </a:rPr>
              <a:t>What does </a:t>
            </a:r>
            <a:r>
              <a:rPr lang="en-US" sz="2800" i="1" dirty="0">
                <a:solidFill>
                  <a:srgbClr val="C00000"/>
                </a:solidFill>
                <a:ea typeface="ＭＳ Ｐゴシック" charset="0"/>
              </a:rPr>
              <a:t>Ex </a:t>
            </a:r>
            <a:r>
              <a:rPr lang="en-US" sz="2800" i="1" dirty="0" err="1">
                <a:solidFill>
                  <a:srgbClr val="C00000"/>
                </a:solidFill>
                <a:ea typeface="ＭＳ Ｐゴシック" charset="0"/>
              </a:rPr>
              <a:t>turpi</a:t>
            </a:r>
            <a:r>
              <a:rPr lang="en-US" sz="2800" i="1" dirty="0">
                <a:solidFill>
                  <a:srgbClr val="C00000"/>
                </a:solidFill>
                <a:ea typeface="ＭＳ Ｐゴシック" charset="0"/>
              </a:rPr>
              <a:t> </a:t>
            </a:r>
            <a:r>
              <a:rPr lang="en-US" sz="2800" i="1" dirty="0" err="1">
                <a:solidFill>
                  <a:srgbClr val="C00000"/>
                </a:solidFill>
                <a:ea typeface="ＭＳ Ｐゴシック" charset="0"/>
              </a:rPr>
              <a:t>causa</a:t>
            </a:r>
            <a:r>
              <a:rPr lang="en-US" sz="2800" i="1" dirty="0">
                <a:solidFill>
                  <a:srgbClr val="C00000"/>
                </a:solidFill>
                <a:ea typeface="ＭＳ Ｐゴシック" charset="0"/>
              </a:rPr>
              <a:t> </a:t>
            </a:r>
            <a:r>
              <a:rPr lang="en-US" sz="2800" i="1" dirty="0" err="1">
                <a:solidFill>
                  <a:srgbClr val="C00000"/>
                </a:solidFill>
                <a:ea typeface="ＭＳ Ｐゴシック" charset="0"/>
              </a:rPr>
              <a:t>oritur</a:t>
            </a:r>
            <a:r>
              <a:rPr lang="en-US" sz="2800" i="1" dirty="0">
                <a:solidFill>
                  <a:srgbClr val="C00000"/>
                </a:solidFill>
                <a:ea typeface="ＭＳ Ｐゴシック" charset="0"/>
              </a:rPr>
              <a:t> non </a:t>
            </a:r>
            <a:r>
              <a:rPr lang="en-US" sz="2800" i="1" dirty="0" err="1">
                <a:solidFill>
                  <a:srgbClr val="C00000"/>
                </a:solidFill>
                <a:ea typeface="ＭＳ Ｐゴシック" charset="0"/>
              </a:rPr>
              <a:t>actio</a:t>
            </a:r>
            <a:r>
              <a:rPr lang="en-US" sz="2800" i="1" dirty="0">
                <a:solidFill>
                  <a:srgbClr val="C00000"/>
                </a:solidFill>
                <a:ea typeface="ＭＳ Ｐゴシック" charset="0"/>
              </a:rPr>
              <a:t> </a:t>
            </a:r>
            <a:r>
              <a:rPr lang="en-US" sz="2800" dirty="0">
                <a:solidFill>
                  <a:srgbClr val="C00000"/>
                </a:solidFill>
                <a:ea typeface="ＭＳ Ｐゴシック" charset="0"/>
              </a:rPr>
              <a:t>mean?</a:t>
            </a:r>
          </a:p>
          <a:p>
            <a:pPr lvl="2">
              <a:buFont typeface="Wingdings" charset="0"/>
              <a:buNone/>
              <a:defRPr/>
            </a:pPr>
            <a:endParaRPr lang="en-US" sz="2100" i="1" dirty="0">
              <a:ea typeface="ＭＳ Ｐゴシック" charset="0"/>
            </a:endParaRPr>
          </a:p>
          <a:p>
            <a:pPr lvl="2">
              <a:buFont typeface="Wingdings" charset="0"/>
              <a:buNone/>
              <a:defRPr/>
            </a:pPr>
            <a:endParaRPr lang="en-US" dirty="0">
              <a:solidFill>
                <a:schemeClr val="accent2"/>
              </a:solidFill>
              <a:ea typeface="ＭＳ Ｐゴシック" charset="0"/>
            </a:endParaRPr>
          </a:p>
        </p:txBody>
      </p:sp>
      <p:sp>
        <p:nvSpPr>
          <p:cNvPr id="61444" name="Slide Number Placeholder 3">
            <a:extLst>
              <a:ext uri="{FF2B5EF4-FFF2-40B4-BE49-F238E27FC236}">
                <a16:creationId xmlns:a16="http://schemas.microsoft.com/office/drawing/2014/main" id="{316BBC28-9D28-FA32-BA4B-1A2BADA92608}"/>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1DDA848F-BB7D-5347-9DF1-F08E0973E51C}" type="slidenum">
              <a:rPr lang="en-US" altLang="en-US" sz="1200">
                <a:latin typeface="Verdana" panose="020B0604030504040204" pitchFamily="34" charset="0"/>
              </a:rPr>
              <a:pPr algn="r" eaLnBrk="1" hangingPunct="1">
                <a:spcBef>
                  <a:spcPct val="0"/>
                </a:spcBef>
                <a:buFontTx/>
                <a:buNone/>
              </a:pPr>
              <a:t>24</a:t>
            </a:fld>
            <a:endParaRPr lang="en-US" altLang="en-US" sz="1200">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a:extLst>
              <a:ext uri="{FF2B5EF4-FFF2-40B4-BE49-F238E27FC236}">
                <a16:creationId xmlns:a16="http://schemas.microsoft.com/office/drawing/2014/main" id="{0077F8D2-145F-C707-8ECD-D65D62C2AE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16CE0AF-0ECD-3D42-9880-0D103BBEC92B}"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
        <p:nvSpPr>
          <p:cNvPr id="63490" name="Title 1">
            <a:extLst>
              <a:ext uri="{FF2B5EF4-FFF2-40B4-BE49-F238E27FC236}">
                <a16:creationId xmlns:a16="http://schemas.microsoft.com/office/drawing/2014/main" id="{30040C90-8ECB-BEA4-0130-085ED6AB73BA}"/>
              </a:ext>
            </a:extLst>
          </p:cNvPr>
          <p:cNvSpPr>
            <a:spLocks noGrp="1" noChangeArrowheads="1"/>
          </p:cNvSpPr>
          <p:nvPr>
            <p:ph type="title" idx="4294967295"/>
          </p:nvPr>
        </p:nvSpPr>
        <p:spPr>
          <a:xfrm>
            <a:off x="533400" y="228600"/>
            <a:ext cx="8001000" cy="1216025"/>
          </a:xfrm>
        </p:spPr>
        <p:txBody>
          <a:bodyPr/>
          <a:lstStyle/>
          <a:p>
            <a:r>
              <a:rPr lang="en-US" altLang="en-US" sz="4000">
                <a:solidFill>
                  <a:srgbClr val="000000"/>
                </a:solidFill>
              </a:rPr>
              <a:t>Watts</a:t>
            </a:r>
            <a:endParaRPr lang="en-US" altLang="en-US">
              <a:solidFill>
                <a:srgbClr val="000000"/>
              </a:solidFill>
            </a:endParaRPr>
          </a:p>
        </p:txBody>
      </p:sp>
      <p:sp>
        <p:nvSpPr>
          <p:cNvPr id="132099" name="Content Placeholder 5">
            <a:extLst>
              <a:ext uri="{FF2B5EF4-FFF2-40B4-BE49-F238E27FC236}">
                <a16:creationId xmlns:a16="http://schemas.microsoft.com/office/drawing/2014/main" id="{83634B6D-9E49-1008-8E0B-90AF4DA8A1CD}"/>
              </a:ext>
            </a:extLst>
          </p:cNvPr>
          <p:cNvSpPr>
            <a:spLocks noGrp="1"/>
          </p:cNvSpPr>
          <p:nvPr>
            <p:ph idx="4294967295"/>
          </p:nvPr>
        </p:nvSpPr>
        <p:spPr>
          <a:xfrm>
            <a:off x="871538" y="1752600"/>
            <a:ext cx="8272462" cy="4343400"/>
          </a:xfrm>
        </p:spPr>
        <p:txBody>
          <a:bodyPr/>
          <a:lstStyle/>
          <a:p>
            <a:pPr marL="469900" lvl="2" indent="-469900">
              <a:buFont typeface="Wingdings" charset="0"/>
              <a:buChar char="o"/>
              <a:defRPr/>
            </a:pPr>
            <a:endParaRPr lang="en-US" sz="2800" dirty="0">
              <a:solidFill>
                <a:srgbClr val="000000"/>
              </a:solidFill>
              <a:ea typeface="ＭＳ Ｐゴシック" charset="0"/>
            </a:endParaRPr>
          </a:p>
          <a:p>
            <a:pPr marL="469900" lvl="2" indent="-469900">
              <a:buFont typeface="Wingdings" charset="0"/>
              <a:buChar char="o"/>
              <a:defRPr/>
            </a:pPr>
            <a:r>
              <a:rPr lang="en-US" sz="2800" dirty="0">
                <a:solidFill>
                  <a:srgbClr val="000000"/>
                </a:solidFill>
                <a:ea typeface="ＭＳ Ｐゴシック" charset="0"/>
              </a:rPr>
              <a:t>What does </a:t>
            </a:r>
            <a:r>
              <a:rPr lang="en-US" sz="2800" i="1" dirty="0">
                <a:solidFill>
                  <a:srgbClr val="000000"/>
                </a:solidFill>
                <a:ea typeface="ＭＳ Ｐゴシック" charset="0"/>
              </a:rPr>
              <a:t>Ex </a:t>
            </a:r>
            <a:r>
              <a:rPr lang="en-US" sz="2800" i="1" dirty="0" err="1">
                <a:solidFill>
                  <a:srgbClr val="000000"/>
                </a:solidFill>
                <a:ea typeface="ＭＳ Ｐゴシック" charset="0"/>
              </a:rPr>
              <a:t>turpi</a:t>
            </a:r>
            <a:r>
              <a:rPr lang="en-US" sz="2800" i="1" dirty="0">
                <a:solidFill>
                  <a:srgbClr val="000000"/>
                </a:solidFill>
                <a:ea typeface="ＭＳ Ｐゴシック" charset="0"/>
              </a:rPr>
              <a:t> </a:t>
            </a:r>
            <a:r>
              <a:rPr lang="en-US" sz="2800" i="1" dirty="0" err="1">
                <a:solidFill>
                  <a:srgbClr val="000000"/>
                </a:solidFill>
                <a:ea typeface="ＭＳ Ｐゴシック" charset="0"/>
              </a:rPr>
              <a:t>causa</a:t>
            </a:r>
            <a:r>
              <a:rPr lang="en-US" sz="2800" i="1" dirty="0">
                <a:solidFill>
                  <a:srgbClr val="000000"/>
                </a:solidFill>
                <a:ea typeface="ＭＳ Ｐゴシック" charset="0"/>
              </a:rPr>
              <a:t> </a:t>
            </a:r>
            <a:r>
              <a:rPr lang="en-US" sz="2800" i="1" dirty="0" err="1">
                <a:solidFill>
                  <a:srgbClr val="000000"/>
                </a:solidFill>
                <a:ea typeface="ＭＳ Ｐゴシック" charset="0"/>
              </a:rPr>
              <a:t>oritur</a:t>
            </a:r>
            <a:r>
              <a:rPr lang="en-US" sz="2800" i="1" dirty="0">
                <a:solidFill>
                  <a:srgbClr val="000000"/>
                </a:solidFill>
                <a:ea typeface="ＭＳ Ｐゴシック" charset="0"/>
              </a:rPr>
              <a:t> non </a:t>
            </a:r>
            <a:r>
              <a:rPr lang="en-US" sz="2800" i="1" dirty="0" err="1">
                <a:solidFill>
                  <a:srgbClr val="000000"/>
                </a:solidFill>
                <a:ea typeface="ＭＳ Ｐゴシック" charset="0"/>
              </a:rPr>
              <a:t>actio</a:t>
            </a:r>
            <a:r>
              <a:rPr lang="en-US" sz="2800" i="1" dirty="0">
                <a:solidFill>
                  <a:srgbClr val="000000"/>
                </a:solidFill>
                <a:ea typeface="ＭＳ Ｐゴシック" charset="0"/>
              </a:rPr>
              <a:t> </a:t>
            </a:r>
            <a:r>
              <a:rPr lang="en-US" sz="2800" dirty="0">
                <a:solidFill>
                  <a:srgbClr val="000000"/>
                </a:solidFill>
                <a:ea typeface="ＭＳ Ｐゴシック" charset="0"/>
              </a:rPr>
              <a:t>mean?</a:t>
            </a:r>
          </a:p>
          <a:p>
            <a:pPr marL="858838" lvl="3" indent="-469900">
              <a:buFont typeface="Wingdings" charset="0"/>
              <a:buChar char="n"/>
              <a:defRPr/>
            </a:pPr>
            <a:r>
              <a:rPr lang="en-US" sz="2500" dirty="0">
                <a:solidFill>
                  <a:srgbClr val="C00000"/>
                </a:solidFill>
                <a:ea typeface="ＭＳ Ｐゴシック" charset="0"/>
              </a:rPr>
              <a:t>Contract void as to future performance</a:t>
            </a:r>
          </a:p>
          <a:p>
            <a:pPr marL="858838" lvl="3" indent="-469900">
              <a:buFont typeface="Wingdings" charset="0"/>
              <a:buChar char="n"/>
              <a:defRPr/>
            </a:pPr>
            <a:r>
              <a:rPr lang="en-US" sz="2500" dirty="0">
                <a:solidFill>
                  <a:srgbClr val="C00000"/>
                </a:solidFill>
                <a:ea typeface="ＭＳ Ｐゴシック" charset="0"/>
              </a:rPr>
              <a:t>No recovery for past debts</a:t>
            </a:r>
          </a:p>
          <a:p>
            <a:pPr lvl="2">
              <a:buFont typeface="Wingdings" charset="0"/>
              <a:buNone/>
              <a:defRPr/>
            </a:pPr>
            <a:endParaRPr lang="en-US" sz="2100" i="1" dirty="0">
              <a:ea typeface="ＭＳ Ｐゴシック" charset="0"/>
            </a:endParaRPr>
          </a:p>
          <a:p>
            <a:pPr lvl="2">
              <a:buFont typeface="Wingdings" charset="0"/>
              <a:buNone/>
              <a:defRPr/>
            </a:pPr>
            <a:endParaRPr lang="en-US" dirty="0">
              <a:solidFill>
                <a:schemeClr val="accent2"/>
              </a:solidFill>
              <a:ea typeface="ＭＳ Ｐゴシック" charset="0"/>
            </a:endParaRPr>
          </a:p>
        </p:txBody>
      </p:sp>
      <p:sp>
        <p:nvSpPr>
          <p:cNvPr id="63492" name="Slide Number Placeholder 3">
            <a:extLst>
              <a:ext uri="{FF2B5EF4-FFF2-40B4-BE49-F238E27FC236}">
                <a16:creationId xmlns:a16="http://schemas.microsoft.com/office/drawing/2014/main" id="{F862A390-17FF-0C16-1F43-4A4D3734CA9E}"/>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DCB73FCB-A118-4C47-82C6-CB2FF4687A10}" type="slidenum">
              <a:rPr lang="en-US" altLang="en-US" sz="1200">
                <a:latin typeface="Verdana" panose="020B0604030504040204" pitchFamily="34" charset="0"/>
              </a:rPr>
              <a:pPr algn="r" eaLnBrk="1" hangingPunct="1">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4">
            <a:extLst>
              <a:ext uri="{FF2B5EF4-FFF2-40B4-BE49-F238E27FC236}">
                <a16:creationId xmlns:a16="http://schemas.microsoft.com/office/drawing/2014/main" id="{EE7CF264-1A25-7A44-33A7-A7310B6A2B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3BA6C29-0DA7-5B4D-8BF4-4C7218BB1B9A}"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
        <p:nvSpPr>
          <p:cNvPr id="65538" name="Title 1">
            <a:extLst>
              <a:ext uri="{FF2B5EF4-FFF2-40B4-BE49-F238E27FC236}">
                <a16:creationId xmlns:a16="http://schemas.microsoft.com/office/drawing/2014/main" id="{BB1C6815-6F00-CB7E-C8E4-E43CA73F4C33}"/>
              </a:ext>
            </a:extLst>
          </p:cNvPr>
          <p:cNvSpPr>
            <a:spLocks noGrp="1" noChangeArrowheads="1"/>
          </p:cNvSpPr>
          <p:nvPr>
            <p:ph type="title" idx="4294967295"/>
          </p:nvPr>
        </p:nvSpPr>
        <p:spPr>
          <a:xfrm>
            <a:off x="533400" y="304800"/>
            <a:ext cx="8001000" cy="1216025"/>
          </a:xfrm>
        </p:spPr>
        <p:txBody>
          <a:bodyPr/>
          <a:lstStyle/>
          <a:p>
            <a:r>
              <a:rPr lang="en-US" altLang="en-US" sz="4000">
                <a:solidFill>
                  <a:srgbClr val="000000"/>
                </a:solidFill>
              </a:rPr>
              <a:t>Watts</a:t>
            </a:r>
            <a:endParaRPr lang="en-US" altLang="en-US">
              <a:solidFill>
                <a:srgbClr val="000000"/>
              </a:solidFill>
            </a:endParaRPr>
          </a:p>
        </p:txBody>
      </p:sp>
      <p:sp>
        <p:nvSpPr>
          <p:cNvPr id="65539" name="Content Placeholder 5">
            <a:extLst>
              <a:ext uri="{FF2B5EF4-FFF2-40B4-BE49-F238E27FC236}">
                <a16:creationId xmlns:a16="http://schemas.microsoft.com/office/drawing/2014/main" id="{66EB9C80-534E-6994-232E-98E3E7603E35}"/>
              </a:ext>
            </a:extLst>
          </p:cNvPr>
          <p:cNvSpPr>
            <a:spLocks noGrp="1" noChangeArrowheads="1"/>
          </p:cNvSpPr>
          <p:nvPr>
            <p:ph idx="4294967295"/>
          </p:nvPr>
        </p:nvSpPr>
        <p:spPr>
          <a:xfrm>
            <a:off x="871538" y="1752600"/>
            <a:ext cx="8272462" cy="4343400"/>
          </a:xfrm>
        </p:spPr>
        <p:txBody>
          <a:bodyPr/>
          <a:lstStyle/>
          <a:p>
            <a:pPr marL="469900" lvl="2" indent="-469900"/>
            <a:endParaRPr lang="en-US" altLang="en-US" sz="2800">
              <a:solidFill>
                <a:srgbClr val="000000"/>
              </a:solidFill>
            </a:endParaRPr>
          </a:p>
          <a:p>
            <a:pPr marL="469900" lvl="2" indent="-469900"/>
            <a:r>
              <a:rPr lang="en-US" altLang="en-US" sz="3200">
                <a:solidFill>
                  <a:srgbClr val="B90000"/>
                </a:solidFill>
              </a:rPr>
              <a:t>How as this changed by NY § 994?</a:t>
            </a:r>
          </a:p>
          <a:p>
            <a:pPr marL="469900" lvl="2" indent="-469900">
              <a:buFont typeface="Wingdings" pitchFamily="2" charset="2"/>
              <a:buNone/>
            </a:pPr>
            <a:endParaRPr lang="en-US" altLang="en-US" sz="2100" i="1"/>
          </a:p>
          <a:p>
            <a:pPr marL="469900" lvl="2" indent="-469900">
              <a:buFont typeface="Wingdings" pitchFamily="2" charset="2"/>
              <a:buNone/>
            </a:pPr>
            <a:endParaRPr lang="en-US" altLang="en-US">
              <a:solidFill>
                <a:schemeClr val="accent2"/>
              </a:solidFill>
            </a:endParaRPr>
          </a:p>
        </p:txBody>
      </p:sp>
      <p:sp>
        <p:nvSpPr>
          <p:cNvPr id="65540" name="Slide Number Placeholder 3">
            <a:extLst>
              <a:ext uri="{FF2B5EF4-FFF2-40B4-BE49-F238E27FC236}">
                <a16:creationId xmlns:a16="http://schemas.microsoft.com/office/drawing/2014/main" id="{C7BE4ABF-43FF-4C36-62AB-D6F774E1A19A}"/>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28242BA2-8C08-1F4B-969B-D8FEF439DB9F}" type="slidenum">
              <a:rPr lang="en-US" altLang="en-US" sz="1200">
                <a:latin typeface="Verdana" panose="020B0604030504040204" pitchFamily="34" charset="0"/>
              </a:rPr>
              <a:pPr algn="r" eaLnBrk="1" hangingPunct="1">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4">
            <a:extLst>
              <a:ext uri="{FF2B5EF4-FFF2-40B4-BE49-F238E27FC236}">
                <a16:creationId xmlns:a16="http://schemas.microsoft.com/office/drawing/2014/main" id="{DA72CA76-B1D8-3C32-0500-7036B9E56D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1C561CA-0EAB-B145-9756-C17E2E6D947E}"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
        <p:nvSpPr>
          <p:cNvPr id="67586" name="Title 1">
            <a:extLst>
              <a:ext uri="{FF2B5EF4-FFF2-40B4-BE49-F238E27FC236}">
                <a16:creationId xmlns:a16="http://schemas.microsoft.com/office/drawing/2014/main" id="{928AE43E-E019-8E39-234F-6E6161621866}"/>
              </a:ext>
            </a:extLst>
          </p:cNvPr>
          <p:cNvSpPr>
            <a:spLocks noGrp="1" noChangeArrowheads="1"/>
          </p:cNvSpPr>
          <p:nvPr>
            <p:ph type="title" idx="4294967295"/>
          </p:nvPr>
        </p:nvSpPr>
        <p:spPr>
          <a:xfrm>
            <a:off x="762000" y="304800"/>
            <a:ext cx="8001000" cy="1216025"/>
          </a:xfrm>
        </p:spPr>
        <p:txBody>
          <a:bodyPr/>
          <a:lstStyle/>
          <a:p>
            <a:r>
              <a:rPr lang="en-US" altLang="en-US" sz="4000">
                <a:solidFill>
                  <a:srgbClr val="000000"/>
                </a:solidFill>
              </a:rPr>
              <a:t>Watts</a:t>
            </a:r>
            <a:endParaRPr lang="en-US" altLang="en-US">
              <a:solidFill>
                <a:srgbClr val="000000"/>
              </a:solidFill>
            </a:endParaRPr>
          </a:p>
        </p:txBody>
      </p:sp>
      <p:sp>
        <p:nvSpPr>
          <p:cNvPr id="67587" name="Content Placeholder 5">
            <a:extLst>
              <a:ext uri="{FF2B5EF4-FFF2-40B4-BE49-F238E27FC236}">
                <a16:creationId xmlns:a16="http://schemas.microsoft.com/office/drawing/2014/main" id="{98A6387E-3C20-6590-F822-E92511BFD4D1}"/>
              </a:ext>
            </a:extLst>
          </p:cNvPr>
          <p:cNvSpPr>
            <a:spLocks noGrp="1" noChangeArrowheads="1"/>
          </p:cNvSpPr>
          <p:nvPr>
            <p:ph idx="4294967295"/>
          </p:nvPr>
        </p:nvSpPr>
        <p:spPr>
          <a:xfrm>
            <a:off x="871538" y="1752600"/>
            <a:ext cx="8272462" cy="4343400"/>
          </a:xfrm>
        </p:spPr>
        <p:txBody>
          <a:bodyPr/>
          <a:lstStyle/>
          <a:p>
            <a:pPr marL="469900" lvl="2" indent="-469900"/>
            <a:endParaRPr lang="en-US" altLang="en-US" sz="2800">
              <a:solidFill>
                <a:srgbClr val="000000"/>
              </a:solidFill>
            </a:endParaRPr>
          </a:p>
          <a:p>
            <a:pPr marL="469900" lvl="2" indent="-469900"/>
            <a:r>
              <a:rPr lang="en-US" altLang="en-US" sz="3200">
                <a:solidFill>
                  <a:srgbClr val="000000"/>
                </a:solidFill>
              </a:rPr>
              <a:t>How as this changed by NY § 994?</a:t>
            </a:r>
          </a:p>
          <a:p>
            <a:pPr marL="858838" lvl="3" indent="-469900"/>
            <a:r>
              <a:rPr lang="en-US" altLang="en-US" sz="2200">
                <a:solidFill>
                  <a:srgbClr val="B90000"/>
                </a:solidFill>
              </a:rPr>
              <a:t>“</a:t>
            </a:r>
            <a:r>
              <a:rPr lang="en-US" altLang="ja-JP" sz="2200">
                <a:solidFill>
                  <a:srgbClr val="B90000"/>
                </a:solidFill>
              </a:rPr>
              <a:t>any person</a:t>
            </a:r>
            <a:r>
              <a:rPr lang="en-US" altLang="en-US" sz="2200">
                <a:solidFill>
                  <a:srgbClr val="B90000"/>
                </a:solidFill>
              </a:rPr>
              <a:t>”</a:t>
            </a:r>
            <a:r>
              <a:rPr lang="en-US" altLang="ja-JP" sz="2200">
                <a:solidFill>
                  <a:srgbClr val="B90000"/>
                </a:solidFill>
              </a:rPr>
              <a:t> can recover gambling losses</a:t>
            </a:r>
          </a:p>
          <a:p>
            <a:pPr marL="858838" lvl="3" indent="-469900"/>
            <a:r>
              <a:rPr lang="en-US" altLang="ja-JP" sz="2200">
                <a:solidFill>
                  <a:srgbClr val="B90000"/>
                </a:solidFill>
              </a:rPr>
              <a:t>But not a professional gambler</a:t>
            </a:r>
          </a:p>
          <a:p>
            <a:pPr marL="469900" lvl="2" indent="-469900">
              <a:buFont typeface="Wingdings" pitchFamily="2" charset="2"/>
              <a:buNone/>
            </a:pPr>
            <a:endParaRPr lang="en-US" altLang="en-US" sz="2100" i="1"/>
          </a:p>
          <a:p>
            <a:pPr marL="469900" lvl="2" indent="-469900">
              <a:buFont typeface="Wingdings" pitchFamily="2" charset="2"/>
              <a:buNone/>
            </a:pPr>
            <a:endParaRPr lang="en-US" altLang="en-US">
              <a:solidFill>
                <a:schemeClr val="accent2"/>
              </a:solidFill>
            </a:endParaRPr>
          </a:p>
        </p:txBody>
      </p:sp>
      <p:sp>
        <p:nvSpPr>
          <p:cNvPr id="67588" name="Slide Number Placeholder 3">
            <a:extLst>
              <a:ext uri="{FF2B5EF4-FFF2-40B4-BE49-F238E27FC236}">
                <a16:creationId xmlns:a16="http://schemas.microsoft.com/office/drawing/2014/main" id="{07D721E4-C87A-B968-15A7-AD1E6331548C}"/>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DF84E3FB-81B6-DF43-A163-F6BB608CBE78}" type="slidenum">
              <a:rPr lang="en-US" altLang="en-US" sz="1200">
                <a:latin typeface="Verdana" panose="020B0604030504040204" pitchFamily="34" charset="0"/>
              </a:rPr>
              <a:pPr algn="r" eaLnBrk="1" hangingPunct="1">
                <a:spcBef>
                  <a:spcPct val="0"/>
                </a:spcBef>
                <a:buFontTx/>
                <a:buNone/>
              </a:pPr>
              <a:t>27</a:t>
            </a:fld>
            <a:endParaRPr lang="en-US" altLang="en-US" sz="120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4">
            <a:extLst>
              <a:ext uri="{FF2B5EF4-FFF2-40B4-BE49-F238E27FC236}">
                <a16:creationId xmlns:a16="http://schemas.microsoft.com/office/drawing/2014/main" id="{C3F2A535-41F7-E304-ED2B-5B6544E9CF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3C23671-CE62-A74F-ABFB-E216C1F12AB7}"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sp>
        <p:nvSpPr>
          <p:cNvPr id="69634" name="Title 1">
            <a:extLst>
              <a:ext uri="{FF2B5EF4-FFF2-40B4-BE49-F238E27FC236}">
                <a16:creationId xmlns:a16="http://schemas.microsoft.com/office/drawing/2014/main" id="{6D1FAB30-073E-52DD-415C-9672245CF6BF}"/>
              </a:ext>
            </a:extLst>
          </p:cNvPr>
          <p:cNvSpPr>
            <a:spLocks noGrp="1" noChangeArrowheads="1"/>
          </p:cNvSpPr>
          <p:nvPr>
            <p:ph type="title" idx="4294967295"/>
          </p:nvPr>
        </p:nvSpPr>
        <p:spPr>
          <a:xfrm>
            <a:off x="571500" y="304800"/>
            <a:ext cx="8001000" cy="1216025"/>
          </a:xfrm>
        </p:spPr>
        <p:txBody>
          <a:bodyPr/>
          <a:lstStyle/>
          <a:p>
            <a:r>
              <a:rPr lang="en-US" altLang="en-US" sz="4000">
                <a:solidFill>
                  <a:srgbClr val="000000"/>
                </a:solidFill>
              </a:rPr>
              <a:t>Watts</a:t>
            </a:r>
            <a:endParaRPr lang="en-US" altLang="en-US">
              <a:solidFill>
                <a:srgbClr val="000000"/>
              </a:solidFill>
            </a:endParaRPr>
          </a:p>
        </p:txBody>
      </p:sp>
      <p:sp>
        <p:nvSpPr>
          <p:cNvPr id="69635" name="Content Placeholder 5">
            <a:extLst>
              <a:ext uri="{FF2B5EF4-FFF2-40B4-BE49-F238E27FC236}">
                <a16:creationId xmlns:a16="http://schemas.microsoft.com/office/drawing/2014/main" id="{0A4D98C4-2F31-3CB1-1C1D-F3CF2F621C87}"/>
              </a:ext>
            </a:extLst>
          </p:cNvPr>
          <p:cNvSpPr>
            <a:spLocks noGrp="1" noChangeArrowheads="1"/>
          </p:cNvSpPr>
          <p:nvPr>
            <p:ph idx="4294967295"/>
          </p:nvPr>
        </p:nvSpPr>
        <p:spPr>
          <a:xfrm>
            <a:off x="871538" y="1752600"/>
            <a:ext cx="8272462" cy="4343400"/>
          </a:xfrm>
        </p:spPr>
        <p:txBody>
          <a:bodyPr/>
          <a:lstStyle/>
          <a:p>
            <a:pPr marL="469900" lvl="2" indent="-469900"/>
            <a:endParaRPr lang="en-US" altLang="en-US" sz="2800">
              <a:solidFill>
                <a:srgbClr val="B90000"/>
              </a:solidFill>
            </a:endParaRPr>
          </a:p>
          <a:p>
            <a:pPr marL="469900" lvl="2" indent="-469900"/>
            <a:r>
              <a:rPr lang="en-US" altLang="en-US" sz="2800">
                <a:solidFill>
                  <a:srgbClr val="000000"/>
                </a:solidFill>
              </a:rPr>
              <a:t>What does </a:t>
            </a:r>
            <a:r>
              <a:rPr lang="en-US" altLang="en-US" sz="2800" i="1">
                <a:solidFill>
                  <a:srgbClr val="B90000"/>
                </a:solidFill>
              </a:rPr>
              <a:t>In pari delicto potior est conditio defendentis </a:t>
            </a:r>
            <a:r>
              <a:rPr lang="en-US" altLang="en-US" sz="2800"/>
              <a:t>mean</a:t>
            </a:r>
            <a:r>
              <a:rPr lang="en-US" altLang="en-US" sz="2800">
                <a:solidFill>
                  <a:srgbClr val="000000"/>
                </a:solidFill>
              </a:rPr>
              <a:t>?</a:t>
            </a:r>
          </a:p>
          <a:p>
            <a:pPr marL="858838" lvl="3" indent="-469900">
              <a:buFont typeface="Wingdings" pitchFamily="2" charset="2"/>
              <a:buChar char="o"/>
            </a:pPr>
            <a:r>
              <a:rPr lang="en-US" altLang="en-US" sz="2500">
                <a:solidFill>
                  <a:srgbClr val="000000"/>
                </a:solidFill>
              </a:rPr>
              <a:t>Crane</a:t>
            </a:r>
            <a:r>
              <a:rPr lang="ja-JP" altLang="en-US" sz="2500">
                <a:solidFill>
                  <a:srgbClr val="000000"/>
                </a:solidFill>
              </a:rPr>
              <a:t>’</a:t>
            </a:r>
            <a:r>
              <a:rPr lang="en-US" altLang="ja-JP" sz="2500">
                <a:solidFill>
                  <a:srgbClr val="000000"/>
                </a:solidFill>
              </a:rPr>
              <a:t>s dissenting judgment: Both in pari delicto</a:t>
            </a:r>
          </a:p>
          <a:p>
            <a:pPr marL="469900" lvl="2" indent="-469900">
              <a:buFont typeface="Wingdings" pitchFamily="2" charset="2"/>
              <a:buNone/>
            </a:pPr>
            <a:endParaRPr lang="en-US" altLang="en-US" sz="2100" i="1"/>
          </a:p>
          <a:p>
            <a:pPr marL="469900" lvl="2" indent="-469900">
              <a:buFont typeface="Wingdings" pitchFamily="2" charset="2"/>
              <a:buNone/>
            </a:pPr>
            <a:endParaRPr lang="en-US" altLang="en-US">
              <a:solidFill>
                <a:schemeClr val="accent2"/>
              </a:solidFill>
            </a:endParaRPr>
          </a:p>
        </p:txBody>
      </p:sp>
      <p:sp>
        <p:nvSpPr>
          <p:cNvPr id="69636" name="Slide Number Placeholder 3">
            <a:extLst>
              <a:ext uri="{FF2B5EF4-FFF2-40B4-BE49-F238E27FC236}">
                <a16:creationId xmlns:a16="http://schemas.microsoft.com/office/drawing/2014/main" id="{3A38538B-8E58-9E55-16C2-F76358B1AC06}"/>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BA688343-4647-664A-9F34-BF726EE36C24}" type="slidenum">
              <a:rPr lang="en-US" altLang="en-US" sz="1200">
                <a:latin typeface="Verdana" panose="020B0604030504040204" pitchFamily="34" charset="0"/>
              </a:rPr>
              <a:pPr algn="r" eaLnBrk="1" hangingPunct="1">
                <a:spcBef>
                  <a:spcPct val="0"/>
                </a:spcBef>
                <a:buFontTx/>
                <a:buNone/>
              </a:pPr>
              <a:t>28</a:t>
            </a:fld>
            <a:endParaRPr lang="en-US" altLang="en-US" sz="1200">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6CF3-5438-0557-199B-0EA7BB4CAC25}"/>
              </a:ext>
            </a:extLst>
          </p:cNvPr>
          <p:cNvSpPr>
            <a:spLocks noGrp="1"/>
          </p:cNvSpPr>
          <p:nvPr>
            <p:ph type="title"/>
          </p:nvPr>
        </p:nvSpPr>
        <p:spPr>
          <a:xfrm>
            <a:off x="574675" y="304800"/>
            <a:ext cx="8569325" cy="1295400"/>
          </a:xfrm>
        </p:spPr>
        <p:txBody>
          <a:bodyPr/>
          <a:lstStyle/>
          <a:p>
            <a:pPr>
              <a:defRPr/>
            </a:pPr>
            <a:r>
              <a:rPr lang="en-US" dirty="0">
                <a:solidFill>
                  <a:srgbClr val="C00000"/>
                </a:solidFill>
                <a:ea typeface="+mj-ea"/>
                <a:cs typeface="+mj-cs"/>
              </a:rPr>
              <a:t>Why should gambling be stigmatized?</a:t>
            </a:r>
          </a:p>
        </p:txBody>
      </p:sp>
      <p:sp>
        <p:nvSpPr>
          <p:cNvPr id="49154" name="Content Placeholder 2">
            <a:extLst>
              <a:ext uri="{FF2B5EF4-FFF2-40B4-BE49-F238E27FC236}">
                <a16:creationId xmlns:a16="http://schemas.microsoft.com/office/drawing/2014/main" id="{7FB6DB2A-7930-C1E8-B69D-E62CED9734D7}"/>
              </a:ext>
            </a:extLst>
          </p:cNvPr>
          <p:cNvSpPr>
            <a:spLocks noGrp="1" noChangeArrowheads="1"/>
          </p:cNvSpPr>
          <p:nvPr>
            <p:ph idx="1"/>
          </p:nvPr>
        </p:nvSpPr>
        <p:spPr/>
        <p:txBody>
          <a:bodyPr/>
          <a:lstStyle/>
          <a:p>
            <a:r>
              <a:rPr lang="en-US" altLang="en-US"/>
              <a:t>Virginia Constitution of 1776</a:t>
            </a:r>
          </a:p>
          <a:p>
            <a:pPr lvl="1"/>
            <a:r>
              <a:rPr lang="en-US" altLang="en-US"/>
              <a:t>SEC. 15. That no free government, or the blessings of liberty, can be preserved to any people, but by a firm adherence to justice, moderation, temperance, </a:t>
            </a:r>
            <a:r>
              <a:rPr lang="en-US" altLang="en-US">
                <a:solidFill>
                  <a:srgbClr val="CC0000"/>
                </a:solidFill>
              </a:rPr>
              <a:t>frugality</a:t>
            </a:r>
            <a:r>
              <a:rPr lang="en-US" altLang="en-US"/>
              <a:t>, and </a:t>
            </a:r>
            <a:r>
              <a:rPr lang="en-US" altLang="en-US">
                <a:solidFill>
                  <a:srgbClr val="C00000"/>
                </a:solidFill>
              </a:rPr>
              <a:t>virtue</a:t>
            </a:r>
            <a:r>
              <a:rPr lang="en-US" altLang="en-US"/>
              <a:t>, and by frequent recurrence to fundamental principles. </a:t>
            </a:r>
          </a:p>
          <a:p>
            <a:pPr lvl="1"/>
            <a:r>
              <a:rPr lang="en-US" altLang="en-US"/>
              <a:t>Sumptuary laws?</a:t>
            </a:r>
          </a:p>
          <a:p>
            <a:endParaRPr lang="en-US" altLang="en-US"/>
          </a:p>
        </p:txBody>
      </p:sp>
      <p:sp>
        <p:nvSpPr>
          <p:cNvPr id="49155" name="Slide Number Placeholder 3">
            <a:extLst>
              <a:ext uri="{FF2B5EF4-FFF2-40B4-BE49-F238E27FC236}">
                <a16:creationId xmlns:a16="http://schemas.microsoft.com/office/drawing/2014/main" id="{FF4EDA05-5341-FE52-9D8B-EBD6B70040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DD7EF83-E3E6-9245-AF48-C65A45D254A2}"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5888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94B227A-5F19-E295-8BB7-0B441B28EEC3}"/>
              </a:ext>
            </a:extLst>
          </p:cNvPr>
          <p:cNvSpPr>
            <a:spLocks noGrp="1" noChangeArrowheads="1"/>
          </p:cNvSpPr>
          <p:nvPr>
            <p:ph type="title"/>
          </p:nvPr>
        </p:nvSpPr>
        <p:spPr>
          <a:xfrm>
            <a:off x="574675" y="304800"/>
            <a:ext cx="8721725" cy="1219200"/>
          </a:xfrm>
        </p:spPr>
        <p:txBody>
          <a:bodyPr/>
          <a:lstStyle/>
          <a:p>
            <a:r>
              <a:rPr lang="en-US" altLang="en-US">
                <a:solidFill>
                  <a:srgbClr val="C00000"/>
                </a:solidFill>
              </a:rPr>
              <a:t>The next five weeks</a:t>
            </a:r>
          </a:p>
        </p:txBody>
      </p:sp>
      <p:sp>
        <p:nvSpPr>
          <p:cNvPr id="43010" name="Content Placeholder 2">
            <a:extLst>
              <a:ext uri="{FF2B5EF4-FFF2-40B4-BE49-F238E27FC236}">
                <a16:creationId xmlns:a16="http://schemas.microsoft.com/office/drawing/2014/main" id="{266DECD8-FCBF-059B-3230-DE01548643D4}"/>
              </a:ext>
            </a:extLst>
          </p:cNvPr>
          <p:cNvSpPr>
            <a:spLocks noGrp="1" noChangeArrowheads="1"/>
          </p:cNvSpPr>
          <p:nvPr>
            <p:ph idx="1"/>
          </p:nvPr>
        </p:nvSpPr>
        <p:spPr/>
        <p:txBody>
          <a:bodyPr/>
          <a:lstStyle/>
          <a:p>
            <a:pPr lvl="1">
              <a:buFont typeface="Wingdings" pitchFamily="2" charset="2"/>
              <a:buChar char="n"/>
              <a:defRPr/>
            </a:pPr>
            <a:r>
              <a:rPr lang="en-US" altLang="en-US" sz="3200" dirty="0"/>
              <a:t> Now: when should they </a:t>
            </a:r>
            <a:r>
              <a:rPr lang="en-US" altLang="en-US" sz="3200" b="1" dirty="0">
                <a:solidFill>
                  <a:srgbClr val="C00000"/>
                </a:solidFill>
              </a:rPr>
              <a:t>not</a:t>
            </a:r>
            <a:r>
              <a:rPr lang="en-US" altLang="en-US" sz="3200" dirty="0"/>
              <a:t> be binding?</a:t>
            </a:r>
          </a:p>
          <a:p>
            <a:pPr lvl="2">
              <a:buFont typeface="Wingdings" pitchFamily="2" charset="2"/>
              <a:buChar char="n"/>
              <a:defRPr/>
            </a:pPr>
            <a:r>
              <a:rPr lang="en-US" altLang="en-US" sz="2800" dirty="0"/>
              <a:t> </a:t>
            </a:r>
            <a:r>
              <a:rPr lang="en-US" altLang="en-US" sz="2800" dirty="0">
                <a:solidFill>
                  <a:srgbClr val="C00000"/>
                </a:solidFill>
              </a:rPr>
              <a:t>Common Law Illegality: Immoral Choices</a:t>
            </a:r>
          </a:p>
          <a:p>
            <a:pPr lvl="3">
              <a:buFont typeface="Wingdings" pitchFamily="2" charset="2"/>
              <a:buChar char="n"/>
              <a:defRPr/>
            </a:pPr>
            <a:r>
              <a:rPr lang="en-US" altLang="en-US" sz="2400" dirty="0"/>
              <a:t> Self-regarding harms and Paternalism</a:t>
            </a:r>
          </a:p>
          <a:p>
            <a:pPr lvl="3">
              <a:buFont typeface="Wingdings" pitchFamily="2" charset="2"/>
              <a:buChar char="n"/>
              <a:defRPr/>
            </a:pPr>
            <a:r>
              <a:rPr lang="en-US" altLang="en-US" sz="2400" dirty="0"/>
              <a:t> Other-regarding harms and Externalities</a:t>
            </a:r>
          </a:p>
          <a:p>
            <a:pPr lvl="2">
              <a:buFont typeface="Wingdings" pitchFamily="2" charset="2"/>
              <a:buChar char="n"/>
              <a:defRPr/>
            </a:pPr>
            <a:r>
              <a:rPr lang="en-US" altLang="en-US" dirty="0"/>
              <a:t> </a:t>
            </a:r>
            <a:r>
              <a:rPr lang="en-US" altLang="en-US" sz="2800" dirty="0">
                <a:solidFill>
                  <a:srgbClr val="C00000"/>
                </a:solidFill>
              </a:rPr>
              <a:t>Self-Defeating Choices</a:t>
            </a:r>
          </a:p>
          <a:p>
            <a:pPr lvl="3">
              <a:buFont typeface="Wingdings" pitchFamily="2" charset="2"/>
              <a:buChar char="n"/>
              <a:defRPr/>
            </a:pPr>
            <a:r>
              <a:rPr lang="en-US" altLang="en-US" sz="2400" dirty="0"/>
              <a:t> Vices of Capacity</a:t>
            </a:r>
          </a:p>
          <a:p>
            <a:pPr lvl="3">
              <a:buFont typeface="Wingdings" pitchFamily="2" charset="2"/>
              <a:buChar char="n"/>
              <a:defRPr/>
            </a:pPr>
            <a:r>
              <a:rPr lang="en-US" altLang="en-US" sz="2400" dirty="0"/>
              <a:t> Vices of Consent: fraud, duress</a:t>
            </a:r>
          </a:p>
          <a:p>
            <a:pPr marL="914400" lvl="2" indent="0">
              <a:buFontTx/>
              <a:buNone/>
              <a:defRPr/>
            </a:pPr>
            <a:endParaRPr lang="en-US" altLang="en-US" sz="3600" dirty="0"/>
          </a:p>
        </p:txBody>
      </p:sp>
      <p:sp>
        <p:nvSpPr>
          <p:cNvPr id="19459" name="Slide Number Placeholder 3">
            <a:extLst>
              <a:ext uri="{FF2B5EF4-FFF2-40B4-BE49-F238E27FC236}">
                <a16:creationId xmlns:a16="http://schemas.microsoft.com/office/drawing/2014/main" id="{5E8271B8-DB16-0DC8-6744-D37F24F2A0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4BCEFF-9AD9-A94B-AB7B-74F50DC14287}"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93F5157A-2282-7673-A69A-B6B3BECA251E}"/>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E89F5782-C770-5860-96B1-5A8891EA9E84}"/>
              </a:ext>
            </a:extLst>
          </p:cNvPr>
          <p:cNvSpPr>
            <a:spLocks noGrp="1" noChangeArrowheads="1"/>
          </p:cNvSpPr>
          <p:nvPr>
            <p:ph idx="1"/>
          </p:nvPr>
        </p:nvSpPr>
        <p:spPr>
          <a:xfrm>
            <a:off x="533400" y="1752600"/>
            <a:ext cx="8001000" cy="4267200"/>
          </a:xfrm>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II</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a:solidFill>
                  <a:srgbClr val="C00000"/>
                </a:solidFill>
              </a:rPr>
              <a:t>A.	 Common Law Illegality </a:t>
            </a:r>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1D7BD189-350C-60E5-058D-A364D3761B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D025F0-BF70-4D42-9939-28B7784C7F25}"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7247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6D2F024F-D0D1-1E88-D494-251F356206A7}"/>
              </a:ext>
            </a:extLst>
          </p:cNvPr>
          <p:cNvSpPr>
            <a:spLocks noGrp="1" noChangeArrowheads="1"/>
          </p:cNvSpPr>
          <p:nvPr>
            <p:ph type="title"/>
          </p:nvPr>
        </p:nvSpPr>
        <p:spPr>
          <a:xfrm>
            <a:off x="287337" y="381000"/>
            <a:ext cx="8569325" cy="1219200"/>
          </a:xfrm>
        </p:spPr>
        <p:txBody>
          <a:bodyPr/>
          <a:lstStyle/>
          <a:p>
            <a:pPr marL="342900" indent="-342900"/>
            <a:r>
              <a:rPr lang="en-US" altLang="en-US" sz="4000" dirty="0">
                <a:solidFill>
                  <a:srgbClr val="000000"/>
                </a:solidFill>
              </a:rPr>
              <a:t>The real problem</a:t>
            </a:r>
          </a:p>
        </p:txBody>
      </p:sp>
      <p:sp>
        <p:nvSpPr>
          <p:cNvPr id="71682" name="Content Placeholder 2">
            <a:extLst>
              <a:ext uri="{FF2B5EF4-FFF2-40B4-BE49-F238E27FC236}">
                <a16:creationId xmlns:a16="http://schemas.microsoft.com/office/drawing/2014/main" id="{D89AF20E-AF8D-041F-6304-66542D022AFA}"/>
              </a:ext>
            </a:extLst>
          </p:cNvPr>
          <p:cNvSpPr>
            <a:spLocks noGrp="1" noChangeArrowheads="1"/>
          </p:cNvSpPr>
          <p:nvPr>
            <p:ph idx="1"/>
          </p:nvPr>
        </p:nvSpPr>
        <p:spPr/>
        <p:txBody>
          <a:bodyPr/>
          <a:lstStyle/>
          <a:p>
            <a:endParaRPr lang="en-US" altLang="en-US">
              <a:solidFill>
                <a:schemeClr val="accent2"/>
              </a:solidFill>
            </a:endParaRPr>
          </a:p>
          <a:p>
            <a:r>
              <a:rPr lang="en-US" altLang="en-US">
                <a:solidFill>
                  <a:srgbClr val="C00000"/>
                </a:solidFill>
              </a:rPr>
              <a:t>Is  every contract made in breach of statute void for illegality?</a:t>
            </a:r>
          </a:p>
          <a:p>
            <a:pPr lvl="1"/>
            <a:endParaRPr lang="en-US" altLang="en-US"/>
          </a:p>
          <a:p>
            <a:pPr lvl="2">
              <a:buFont typeface="Wingdings" pitchFamily="2" charset="2"/>
              <a:buNone/>
            </a:pPr>
            <a:endParaRPr lang="en-US" altLang="en-US"/>
          </a:p>
        </p:txBody>
      </p:sp>
      <p:sp>
        <p:nvSpPr>
          <p:cNvPr id="71683" name="Slide Number Placeholder 3">
            <a:extLst>
              <a:ext uri="{FF2B5EF4-FFF2-40B4-BE49-F238E27FC236}">
                <a16:creationId xmlns:a16="http://schemas.microsoft.com/office/drawing/2014/main" id="{DBEF460B-E1CD-8BF2-79B2-1DD1EBF6BE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AD2C752-D311-7A4E-8186-0FCA5E4A5B44}"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6C51AB05-96A2-A0D2-287E-CF16C7A2E7CC}"/>
              </a:ext>
            </a:extLst>
          </p:cNvPr>
          <p:cNvSpPr>
            <a:spLocks noGrp="1" noChangeArrowheads="1"/>
          </p:cNvSpPr>
          <p:nvPr>
            <p:ph type="title"/>
          </p:nvPr>
        </p:nvSpPr>
        <p:spPr>
          <a:xfrm>
            <a:off x="287338" y="304800"/>
            <a:ext cx="8569325" cy="1219200"/>
          </a:xfrm>
        </p:spPr>
        <p:txBody>
          <a:bodyPr/>
          <a:lstStyle/>
          <a:p>
            <a:pPr marL="342900" indent="-342900"/>
            <a:r>
              <a:rPr lang="en-US" altLang="en-US" sz="4000"/>
              <a:t>Simple regulations with no criminal penalty attached</a:t>
            </a:r>
          </a:p>
        </p:txBody>
      </p:sp>
      <p:sp>
        <p:nvSpPr>
          <p:cNvPr id="162818" name="Content Placeholder 2">
            <a:extLst>
              <a:ext uri="{FF2B5EF4-FFF2-40B4-BE49-F238E27FC236}">
                <a16:creationId xmlns:a16="http://schemas.microsoft.com/office/drawing/2014/main" id="{AEB684E7-E43F-233F-755B-C96814367F9F}"/>
              </a:ext>
            </a:extLst>
          </p:cNvPr>
          <p:cNvSpPr>
            <a:spLocks noGrp="1"/>
          </p:cNvSpPr>
          <p:nvPr>
            <p:ph idx="1"/>
          </p:nvPr>
        </p:nvSpPr>
        <p:spPr/>
        <p:txBody>
          <a:bodyPr/>
          <a:lstStyle/>
          <a:p>
            <a:pPr marL="0" indent="0">
              <a:buNone/>
              <a:defRPr/>
            </a:pPr>
            <a:endParaRPr lang="en-US" sz="2400" dirty="0"/>
          </a:p>
          <a:p>
            <a:pPr>
              <a:buFont typeface="Wingdings" charset="0"/>
              <a:buChar char="o"/>
              <a:defRPr/>
            </a:pPr>
            <a:r>
              <a:rPr lang="en-US" sz="2400" dirty="0">
                <a:solidFill>
                  <a:srgbClr val="000000"/>
                </a:solidFill>
                <a:latin typeface="Times New Roman" panose="02020603050405020304" pitchFamily="18" charset="0"/>
                <a:ea typeface="Times New Roman" panose="02020603050405020304" pitchFamily="18" charset="0"/>
              </a:rPr>
              <a:t>O</a:t>
            </a:r>
            <a:r>
              <a:rPr lang="en-US" sz="2400" dirty="0">
                <a:solidFill>
                  <a:srgbClr val="000000"/>
                </a:solidFill>
                <a:effectLst/>
                <a:latin typeface="Times New Roman" panose="02020603050405020304" pitchFamily="18" charset="0"/>
                <a:ea typeface="Times New Roman" panose="02020603050405020304" pitchFamily="18" charset="0"/>
              </a:rPr>
              <a:t>ne in three U.S. workers requires a license, up from one in twenty sixty years ago</a:t>
            </a:r>
            <a:endParaRPr lang="en-US" sz="1800" dirty="0">
              <a:solidFill>
                <a:srgbClr val="000000"/>
              </a:solidFill>
              <a:latin typeface="Times New Roman" panose="02020603050405020304" pitchFamily="18" charset="0"/>
              <a:ea typeface="Times New Roman" panose="02020603050405020304" pitchFamily="18" charset="0"/>
            </a:endParaRPr>
          </a:p>
          <a:p>
            <a:pPr lvl="1">
              <a:buFont typeface="Wingdings" charset="0"/>
              <a:buChar char="o"/>
              <a:defRPr/>
            </a:pPr>
            <a:r>
              <a:rPr lang="en-US" sz="1400" dirty="0">
                <a:solidFill>
                  <a:srgbClr val="000000"/>
                </a:solidFill>
                <a:effectLst/>
                <a:latin typeface="Times New Roman" panose="02020603050405020304" pitchFamily="18" charset="0"/>
                <a:ea typeface="Times New Roman" panose="02020603050405020304" pitchFamily="18" charset="0"/>
              </a:rPr>
              <a:t>Dick M. Carpenter and Lisa Knepper, “License to Work: A National Study—Burdens from Occupational Licensing, Institute for Justice” (2012).  </a:t>
            </a:r>
            <a:endParaRPr lang="en-US" sz="1000" dirty="0">
              <a:solidFill>
                <a:srgbClr val="000000"/>
              </a:solidFill>
              <a:latin typeface="Times New Roman" panose="02020603050405020304" pitchFamily="18" charset="0"/>
              <a:ea typeface="Times New Roman" panose="02020603050405020304" pitchFamily="18" charset="0"/>
            </a:endParaRPr>
          </a:p>
          <a:p>
            <a:pPr>
              <a:buFont typeface="Wingdings" charset="0"/>
              <a:buChar char="o"/>
              <a:defRPr/>
            </a:pPr>
            <a:endParaRPr lang="en-US" sz="1400" dirty="0">
              <a:solidFill>
                <a:srgbClr val="000000"/>
              </a:solidFill>
              <a:latin typeface="Times New Roman" panose="02020603050405020304" pitchFamily="18" charset="0"/>
            </a:endParaRPr>
          </a:p>
          <a:p>
            <a:pPr>
              <a:buFont typeface="Wingdings" charset="0"/>
              <a:buChar char="o"/>
              <a:defRPr/>
            </a:pPr>
            <a:r>
              <a:rPr lang="en-US" sz="2400" dirty="0"/>
              <a:t>If breached, what are the consequences in contract law?</a:t>
            </a:r>
          </a:p>
        </p:txBody>
      </p:sp>
      <p:sp>
        <p:nvSpPr>
          <p:cNvPr id="79875" name="Slide Number Placeholder 3">
            <a:extLst>
              <a:ext uri="{FF2B5EF4-FFF2-40B4-BE49-F238E27FC236}">
                <a16:creationId xmlns:a16="http://schemas.microsoft.com/office/drawing/2014/main" id="{3382D8A2-F59F-EEAC-FCF2-84F999C298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FFB8726-771F-2D45-B8F9-C71C0F9CB218}"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19949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A3803E27-8F1A-12F8-0CD4-2EFA970DC0D3}"/>
              </a:ext>
            </a:extLst>
          </p:cNvPr>
          <p:cNvSpPr>
            <a:spLocks noGrp="1" noChangeArrowheads="1"/>
          </p:cNvSpPr>
          <p:nvPr>
            <p:ph type="title"/>
          </p:nvPr>
        </p:nvSpPr>
        <p:spPr>
          <a:xfrm>
            <a:off x="355600" y="339725"/>
            <a:ext cx="8569325" cy="1219200"/>
          </a:xfrm>
        </p:spPr>
        <p:txBody>
          <a:bodyPr/>
          <a:lstStyle/>
          <a:p>
            <a:pPr marL="342900" indent="-342900"/>
            <a:r>
              <a:rPr lang="en-US" altLang="en-US" sz="3600">
                <a:solidFill>
                  <a:srgbClr val="C00000"/>
                </a:solidFill>
              </a:rPr>
              <a:t>Should yoga studios be licensed?</a:t>
            </a:r>
          </a:p>
        </p:txBody>
      </p:sp>
      <p:sp>
        <p:nvSpPr>
          <p:cNvPr id="73730" name="Slide Number Placeholder 3">
            <a:extLst>
              <a:ext uri="{FF2B5EF4-FFF2-40B4-BE49-F238E27FC236}">
                <a16:creationId xmlns:a16="http://schemas.microsoft.com/office/drawing/2014/main" id="{34B91EBE-0A9F-28A0-758E-44884E3C7A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8AA1AD7-25E1-BD42-AA75-911A8282D2EE}"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
        <p:nvSpPr>
          <p:cNvPr id="73731" name="AutoShape 2">
            <a:extLst>
              <a:ext uri="{FF2B5EF4-FFF2-40B4-BE49-F238E27FC236}">
                <a16:creationId xmlns:a16="http://schemas.microsoft.com/office/drawing/2014/main" id="{0665D2AC-6348-27AD-39C8-D669D131D178}"/>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73732" name="AutoShape 4">
            <a:extLst>
              <a:ext uri="{FF2B5EF4-FFF2-40B4-BE49-F238E27FC236}">
                <a16:creationId xmlns:a16="http://schemas.microsoft.com/office/drawing/2014/main" id="{C37E87C4-7A42-C415-8772-AABE4FEC575C}"/>
              </a:ext>
            </a:extLst>
          </p:cNvPr>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73733" name="AutoShape 6">
            <a:extLst>
              <a:ext uri="{FF2B5EF4-FFF2-40B4-BE49-F238E27FC236}">
                <a16:creationId xmlns:a16="http://schemas.microsoft.com/office/drawing/2014/main" id="{7B82DF3F-18C9-3183-5741-893D541DAD3A}"/>
              </a:ext>
            </a:extLst>
          </p:cNvPr>
          <p:cNvSpPr>
            <a:spLocks noChangeAspect="1" noChangeArrowheads="1"/>
          </p:cNvSpPr>
          <p:nvPr/>
        </p:nvSpPr>
        <p:spPr bwMode="auto">
          <a:xfrm>
            <a:off x="4778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pic>
        <p:nvPicPr>
          <p:cNvPr id="73734" name="Picture 8">
            <a:extLst>
              <a:ext uri="{FF2B5EF4-FFF2-40B4-BE49-F238E27FC236}">
                <a16:creationId xmlns:a16="http://schemas.microsoft.com/office/drawing/2014/main" id="{54615F3E-BFFD-E5FF-722C-21F8FBE71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2095500"/>
            <a:ext cx="345281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ular Callout 4">
            <a:extLst>
              <a:ext uri="{FF2B5EF4-FFF2-40B4-BE49-F238E27FC236}">
                <a16:creationId xmlns:a16="http://schemas.microsoft.com/office/drawing/2014/main" id="{1C86F302-E576-BC22-26C9-437DD72420A9}"/>
              </a:ext>
            </a:extLst>
          </p:cNvPr>
          <p:cNvSpPr>
            <a:spLocks noChangeArrowheads="1"/>
          </p:cNvSpPr>
          <p:nvPr/>
        </p:nvSpPr>
        <p:spPr bwMode="auto">
          <a:xfrm>
            <a:off x="6172200" y="1981200"/>
            <a:ext cx="2743200" cy="1828800"/>
          </a:xfrm>
          <a:prstGeom prst="wedgeRectCallout">
            <a:avLst>
              <a:gd name="adj1" fmla="val -159296"/>
              <a:gd name="adj2" fmla="val 34602"/>
            </a:avLst>
          </a:prstGeom>
          <a:solidFill>
            <a:srgbClr val="FFCCCC"/>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ja-JP" altLang="en-US" sz="1800">
                <a:latin typeface="Verdana" panose="020B0604030504040204" pitchFamily="34" charset="0"/>
              </a:rPr>
              <a:t>“</a:t>
            </a:r>
            <a:r>
              <a:rPr lang="en-US" altLang="ja-JP" sz="1800">
                <a:latin typeface="Verdana" panose="020B0604030504040204" pitchFamily="34" charset="0"/>
              </a:rPr>
              <a:t>Yoga practitioners experience, love abundance and true fulfillment in their lives</a:t>
            </a:r>
            <a:r>
              <a:rPr lang="ja-JP" altLang="en-US" sz="1800">
                <a:latin typeface="Verdana" panose="020B0604030504040204" pitchFamily="34" charset="0"/>
              </a:rPr>
              <a:t>”</a:t>
            </a:r>
            <a:r>
              <a:rPr lang="en-US" altLang="ja-JP" sz="1800">
                <a:latin typeface="Verdana" panose="020B0604030504040204" pitchFamily="34" charset="0"/>
              </a:rPr>
              <a:t>: Deepak Chopra</a:t>
            </a:r>
            <a:endParaRPr lang="en-US" altLang="en-US" sz="1800">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4">
            <a:extLst>
              <a:ext uri="{FF2B5EF4-FFF2-40B4-BE49-F238E27FC236}">
                <a16:creationId xmlns:a16="http://schemas.microsoft.com/office/drawing/2014/main" id="{22104B26-0981-DC5D-D472-6871780B9B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115AB85-9EF6-1946-B4F4-7429AA90081F}"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
        <p:nvSpPr>
          <p:cNvPr id="75778" name="Title 1">
            <a:extLst>
              <a:ext uri="{FF2B5EF4-FFF2-40B4-BE49-F238E27FC236}">
                <a16:creationId xmlns:a16="http://schemas.microsoft.com/office/drawing/2014/main" id="{4DD168B5-7D45-D870-B4DA-4376375CE833}"/>
              </a:ext>
            </a:extLst>
          </p:cNvPr>
          <p:cNvSpPr>
            <a:spLocks noGrp="1" noChangeArrowheads="1"/>
          </p:cNvSpPr>
          <p:nvPr>
            <p:ph type="title" idx="4294967295"/>
          </p:nvPr>
        </p:nvSpPr>
        <p:spPr>
          <a:xfrm>
            <a:off x="287338" y="304800"/>
            <a:ext cx="8569325" cy="1219200"/>
          </a:xfrm>
        </p:spPr>
        <p:txBody>
          <a:bodyPr/>
          <a:lstStyle/>
          <a:p>
            <a:pPr marL="342900" indent="-342900"/>
            <a:r>
              <a:rPr lang="en-US" altLang="en-US" sz="4000" dirty="0"/>
              <a:t>I assume you’ve all had your chakras aligned recently</a:t>
            </a:r>
          </a:p>
        </p:txBody>
      </p:sp>
      <p:sp>
        <p:nvSpPr>
          <p:cNvPr id="75779" name="Content Placeholder 2">
            <a:extLst>
              <a:ext uri="{FF2B5EF4-FFF2-40B4-BE49-F238E27FC236}">
                <a16:creationId xmlns:a16="http://schemas.microsoft.com/office/drawing/2014/main" id="{9A8C8B3A-403D-5E82-3C5B-CF6911D28E10}"/>
              </a:ext>
            </a:extLst>
          </p:cNvPr>
          <p:cNvSpPr>
            <a:spLocks noGrp="1" noChangeArrowheads="1"/>
          </p:cNvSpPr>
          <p:nvPr>
            <p:ph idx="4294967295"/>
          </p:nvPr>
        </p:nvSpPr>
        <p:spPr>
          <a:xfrm>
            <a:off x="0" y="1752600"/>
            <a:ext cx="8001000" cy="4267200"/>
          </a:xfrm>
        </p:spPr>
        <p:txBody>
          <a:bodyPr/>
          <a:lstStyle/>
          <a:p>
            <a:pPr marL="0" indent="0">
              <a:buFontTx/>
              <a:buNone/>
            </a:pPr>
            <a:endParaRPr lang="en-US" altLang="en-US"/>
          </a:p>
        </p:txBody>
      </p:sp>
      <p:sp>
        <p:nvSpPr>
          <p:cNvPr id="75780" name="Slide Number Placeholder 3">
            <a:extLst>
              <a:ext uri="{FF2B5EF4-FFF2-40B4-BE49-F238E27FC236}">
                <a16:creationId xmlns:a16="http://schemas.microsoft.com/office/drawing/2014/main" id="{942A2B72-E386-ABB5-9D21-FB400B8BB3F2}"/>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7CADB62A-0BD5-0B4A-9F9A-EBA16FF6467F}" type="slidenum">
              <a:rPr lang="en-US" altLang="en-US" sz="1200">
                <a:latin typeface="Verdana" panose="020B0604030504040204" pitchFamily="34" charset="0"/>
              </a:rPr>
              <a:pPr algn="r" eaLnBrk="1" hangingPunct="1">
                <a:spcBef>
                  <a:spcPct val="0"/>
                </a:spcBef>
                <a:buFontTx/>
                <a:buNone/>
              </a:pPr>
              <a:t>34</a:t>
            </a:fld>
            <a:endParaRPr lang="en-US" altLang="en-US" sz="1200">
              <a:latin typeface="Verdana" panose="020B0604030504040204" pitchFamily="34" charset="0"/>
            </a:endParaRPr>
          </a:p>
        </p:txBody>
      </p:sp>
      <p:pic>
        <p:nvPicPr>
          <p:cNvPr id="75781" name="Picture 5">
            <a:extLst>
              <a:ext uri="{FF2B5EF4-FFF2-40B4-BE49-F238E27FC236}">
                <a16:creationId xmlns:a16="http://schemas.microsoft.com/office/drawing/2014/main" id="{D05FEBDD-FBC5-C42D-B1E9-5F1BB336F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98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4">
            <a:extLst>
              <a:ext uri="{FF2B5EF4-FFF2-40B4-BE49-F238E27FC236}">
                <a16:creationId xmlns:a16="http://schemas.microsoft.com/office/drawing/2014/main" id="{0CF45B86-4090-E30B-2B87-F0520FE700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D4842FD-9B24-0543-902E-4DE9DDC5B8D4}"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sp>
        <p:nvSpPr>
          <p:cNvPr id="77826" name="Title 1">
            <a:extLst>
              <a:ext uri="{FF2B5EF4-FFF2-40B4-BE49-F238E27FC236}">
                <a16:creationId xmlns:a16="http://schemas.microsoft.com/office/drawing/2014/main" id="{1FEDB6F9-B137-22E6-8EC5-DCF641D75B68}"/>
              </a:ext>
            </a:extLst>
          </p:cNvPr>
          <p:cNvSpPr>
            <a:spLocks noGrp="1" noChangeArrowheads="1"/>
          </p:cNvSpPr>
          <p:nvPr>
            <p:ph type="title" idx="4294967295"/>
          </p:nvPr>
        </p:nvSpPr>
        <p:spPr>
          <a:xfrm>
            <a:off x="287338" y="228600"/>
            <a:ext cx="8569325" cy="1219200"/>
          </a:xfrm>
        </p:spPr>
        <p:txBody>
          <a:bodyPr/>
          <a:lstStyle/>
          <a:p>
            <a:pPr marL="342900" indent="-342900"/>
            <a:r>
              <a:rPr lang="en-US" altLang="en-US" sz="4000"/>
              <a:t>I assume you’ve all had your chakras aligned recently</a:t>
            </a:r>
          </a:p>
        </p:txBody>
      </p:sp>
      <p:sp>
        <p:nvSpPr>
          <p:cNvPr id="77827" name="Content Placeholder 2">
            <a:extLst>
              <a:ext uri="{FF2B5EF4-FFF2-40B4-BE49-F238E27FC236}">
                <a16:creationId xmlns:a16="http://schemas.microsoft.com/office/drawing/2014/main" id="{81B91724-B118-2651-A536-9176886B3E32}"/>
              </a:ext>
            </a:extLst>
          </p:cNvPr>
          <p:cNvSpPr>
            <a:spLocks noGrp="1" noChangeArrowheads="1"/>
          </p:cNvSpPr>
          <p:nvPr>
            <p:ph idx="4294967295"/>
          </p:nvPr>
        </p:nvSpPr>
        <p:spPr>
          <a:xfrm>
            <a:off x="0" y="1752600"/>
            <a:ext cx="8001000" cy="4267200"/>
          </a:xfrm>
        </p:spPr>
        <p:txBody>
          <a:bodyPr/>
          <a:lstStyle/>
          <a:p>
            <a:endParaRPr lang="en-US" altLang="en-US" dirty="0"/>
          </a:p>
          <a:p>
            <a:endParaRPr lang="en-US" altLang="en-US" dirty="0"/>
          </a:p>
          <a:p>
            <a:r>
              <a:rPr lang="en-US" altLang="en-US" dirty="0"/>
              <a:t>A customer at a yoga studio runs up a tab of $1,000. </a:t>
            </a:r>
            <a:r>
              <a:rPr lang="en-US" altLang="en-US" u="sng" dirty="0"/>
              <a:t>The studio is not licensed as it is required to be.</a:t>
            </a:r>
          </a:p>
          <a:p>
            <a:pPr lvl="2">
              <a:buFont typeface="Wingdings" pitchFamily="2" charset="2"/>
              <a:buNone/>
            </a:pPr>
            <a:endParaRPr lang="en-US" altLang="en-US" dirty="0"/>
          </a:p>
        </p:txBody>
      </p:sp>
      <p:sp>
        <p:nvSpPr>
          <p:cNvPr id="77828" name="Slide Number Placeholder 3">
            <a:extLst>
              <a:ext uri="{FF2B5EF4-FFF2-40B4-BE49-F238E27FC236}">
                <a16:creationId xmlns:a16="http://schemas.microsoft.com/office/drawing/2014/main" id="{3F59BA77-24EF-1E6F-5379-93BED6962204}"/>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348B9C20-9FFE-044E-A430-571032D8A51B}" type="slidenum">
              <a:rPr lang="en-US" altLang="en-US" sz="1200">
                <a:latin typeface="Verdana" panose="020B0604030504040204" pitchFamily="34" charset="0"/>
              </a:rPr>
              <a:pPr algn="r" eaLnBrk="1" hangingPunct="1">
                <a:spcBef>
                  <a:spcPct val="0"/>
                </a:spcBef>
                <a:buFontTx/>
                <a:buNone/>
              </a:pPr>
              <a:t>35</a:t>
            </a:fld>
            <a:endParaRPr lang="en-US" altLang="en-US" sz="120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FEFD0E49-5F80-1D9D-3F13-45E2F72EA25E}"/>
              </a:ext>
            </a:extLst>
          </p:cNvPr>
          <p:cNvSpPr>
            <a:spLocks noGrp="1" noChangeArrowheads="1"/>
          </p:cNvSpPr>
          <p:nvPr>
            <p:ph type="title"/>
          </p:nvPr>
        </p:nvSpPr>
        <p:spPr>
          <a:xfrm>
            <a:off x="574675" y="304800"/>
            <a:ext cx="8569325" cy="1219200"/>
          </a:xfrm>
        </p:spPr>
        <p:txBody>
          <a:bodyPr/>
          <a:lstStyle/>
          <a:p>
            <a:pPr marL="342900" indent="-342900"/>
            <a:r>
              <a:rPr lang="en-US" altLang="en-US">
                <a:solidFill>
                  <a:srgbClr val="C00000"/>
                </a:solidFill>
              </a:rPr>
              <a:t>Not every breach of a stature makes a contract unenforceable</a:t>
            </a:r>
          </a:p>
        </p:txBody>
      </p:sp>
      <p:sp>
        <p:nvSpPr>
          <p:cNvPr id="81922" name="Content Placeholder 2">
            <a:extLst>
              <a:ext uri="{FF2B5EF4-FFF2-40B4-BE49-F238E27FC236}">
                <a16:creationId xmlns:a16="http://schemas.microsoft.com/office/drawing/2014/main" id="{6609222E-780C-3F39-C63A-1AF7E3FEC1C9}"/>
              </a:ext>
            </a:extLst>
          </p:cNvPr>
          <p:cNvSpPr>
            <a:spLocks noGrp="1" noChangeArrowheads="1"/>
          </p:cNvSpPr>
          <p:nvPr>
            <p:ph idx="1"/>
          </p:nvPr>
        </p:nvSpPr>
        <p:spPr/>
        <p:txBody>
          <a:bodyPr/>
          <a:lstStyle/>
          <a:p>
            <a:pPr marL="0" indent="0">
              <a:buFont typeface="Wingdings" pitchFamily="2" charset="2"/>
              <a:buNone/>
            </a:pPr>
            <a:r>
              <a:rPr lang="en-US" altLang="en-US" sz="2400"/>
              <a:t>Restatement § 181. If a party is prohibited from doing an act because of his failure to comply with a licensing, registration or similar requirement, a promise in consideration of his doing that act or of his promise to do it is unenforceable on grounds of public policy if </a:t>
            </a:r>
          </a:p>
          <a:p>
            <a:pPr marL="0" indent="0"/>
            <a:r>
              <a:rPr lang="en-US" altLang="en-US" sz="2400"/>
              <a:t>(a) </a:t>
            </a:r>
            <a:r>
              <a:rPr lang="en-US" altLang="en-US" sz="2400">
                <a:solidFill>
                  <a:srgbClr val="CC0000"/>
                </a:solidFill>
              </a:rPr>
              <a:t>the requirement has a </a:t>
            </a:r>
            <a:r>
              <a:rPr lang="en-US" altLang="en-US" sz="2400" b="1">
                <a:solidFill>
                  <a:srgbClr val="CC0000"/>
                </a:solidFill>
              </a:rPr>
              <a:t>regulatory purpose</a:t>
            </a:r>
            <a:r>
              <a:rPr lang="en-US" altLang="en-US" sz="2400"/>
              <a:t>, and </a:t>
            </a:r>
          </a:p>
          <a:p>
            <a:pPr marL="0" indent="0"/>
            <a:r>
              <a:rPr lang="en-US" altLang="en-US" sz="2400"/>
              <a:t>(b) the interest in the enforcement of the promise is clearly </a:t>
            </a:r>
            <a:r>
              <a:rPr lang="en-US" altLang="en-US" sz="2400">
                <a:solidFill>
                  <a:srgbClr val="CC0000"/>
                </a:solidFill>
              </a:rPr>
              <a:t>outweighed by the </a:t>
            </a:r>
            <a:r>
              <a:rPr lang="en-US" altLang="en-US" sz="2400" b="1">
                <a:solidFill>
                  <a:srgbClr val="CC0000"/>
                </a:solidFill>
              </a:rPr>
              <a:t>public policy </a:t>
            </a:r>
            <a:r>
              <a:rPr lang="en-US" altLang="en-US" sz="2400">
                <a:solidFill>
                  <a:srgbClr val="CC0000"/>
                </a:solidFill>
              </a:rPr>
              <a:t>behind the requirement</a:t>
            </a:r>
            <a:r>
              <a:rPr lang="en-US" altLang="en-US" sz="2400"/>
              <a:t>. </a:t>
            </a:r>
          </a:p>
        </p:txBody>
      </p:sp>
      <p:sp>
        <p:nvSpPr>
          <p:cNvPr id="81923" name="Slide Number Placeholder 3">
            <a:extLst>
              <a:ext uri="{FF2B5EF4-FFF2-40B4-BE49-F238E27FC236}">
                <a16:creationId xmlns:a16="http://schemas.microsoft.com/office/drawing/2014/main" id="{EB785111-8A30-7511-AF00-C63D689111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CCEF28E-8882-B545-A086-52BED2496C34}"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1F645680-4715-CF91-3992-B2CF9AAE280D}"/>
              </a:ext>
            </a:extLst>
          </p:cNvPr>
          <p:cNvSpPr>
            <a:spLocks noGrp="1" noChangeArrowheads="1"/>
          </p:cNvSpPr>
          <p:nvPr>
            <p:ph type="title"/>
          </p:nvPr>
        </p:nvSpPr>
        <p:spPr>
          <a:xfrm>
            <a:off x="574675" y="304800"/>
            <a:ext cx="8569325" cy="1219200"/>
          </a:xfrm>
        </p:spPr>
        <p:txBody>
          <a:bodyPr/>
          <a:lstStyle/>
          <a:p>
            <a:pPr marL="342900" indent="-342900"/>
            <a:r>
              <a:rPr lang="en-US" altLang="en-US">
                <a:solidFill>
                  <a:schemeClr val="tx1"/>
                </a:solidFill>
              </a:rPr>
              <a:t>Not every breach of a stature makes a contract unenforceable</a:t>
            </a:r>
          </a:p>
        </p:txBody>
      </p:sp>
      <p:sp>
        <p:nvSpPr>
          <p:cNvPr id="83970" name="Content Placeholder 2">
            <a:extLst>
              <a:ext uri="{FF2B5EF4-FFF2-40B4-BE49-F238E27FC236}">
                <a16:creationId xmlns:a16="http://schemas.microsoft.com/office/drawing/2014/main" id="{E22CEFB7-D57F-F69C-2B37-45C74E508592}"/>
              </a:ext>
            </a:extLst>
          </p:cNvPr>
          <p:cNvSpPr>
            <a:spLocks noGrp="1" noChangeArrowheads="1"/>
          </p:cNvSpPr>
          <p:nvPr>
            <p:ph idx="1"/>
          </p:nvPr>
        </p:nvSpPr>
        <p:spPr/>
        <p:txBody>
          <a:bodyPr/>
          <a:lstStyle/>
          <a:p>
            <a:pPr marL="0" indent="0">
              <a:buFont typeface="Wingdings" pitchFamily="2" charset="2"/>
              <a:buNone/>
            </a:pPr>
            <a:r>
              <a:rPr lang="en-US" altLang="en-US" sz="2400">
                <a:solidFill>
                  <a:srgbClr val="C00000"/>
                </a:solidFill>
              </a:rPr>
              <a:t>What’s the opposite of a regulatory purpose?</a:t>
            </a:r>
          </a:p>
        </p:txBody>
      </p:sp>
      <p:sp>
        <p:nvSpPr>
          <p:cNvPr id="83971" name="Slide Number Placeholder 3">
            <a:extLst>
              <a:ext uri="{FF2B5EF4-FFF2-40B4-BE49-F238E27FC236}">
                <a16:creationId xmlns:a16="http://schemas.microsoft.com/office/drawing/2014/main" id="{3B3BE2E1-C0A0-DDA9-8544-2E156573A2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3E61CF2-D23F-5944-903B-6793D932895C}"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7C46707E-6396-DCF5-F102-C883985EFFE8}"/>
              </a:ext>
            </a:extLst>
          </p:cNvPr>
          <p:cNvSpPr>
            <a:spLocks noGrp="1" noChangeArrowheads="1"/>
          </p:cNvSpPr>
          <p:nvPr>
            <p:ph type="title"/>
          </p:nvPr>
        </p:nvSpPr>
        <p:spPr>
          <a:xfrm>
            <a:off x="574675" y="304800"/>
            <a:ext cx="8569325" cy="1219200"/>
          </a:xfrm>
        </p:spPr>
        <p:txBody>
          <a:bodyPr/>
          <a:lstStyle/>
          <a:p>
            <a:pPr marL="342900" indent="-342900"/>
            <a:r>
              <a:rPr lang="en-US" altLang="en-US">
                <a:solidFill>
                  <a:schemeClr val="tx1"/>
                </a:solidFill>
              </a:rPr>
              <a:t>Not every breach of a stature makes a contract unenforceable</a:t>
            </a:r>
          </a:p>
        </p:txBody>
      </p:sp>
      <p:sp>
        <p:nvSpPr>
          <p:cNvPr id="86018" name="Content Placeholder 2">
            <a:extLst>
              <a:ext uri="{FF2B5EF4-FFF2-40B4-BE49-F238E27FC236}">
                <a16:creationId xmlns:a16="http://schemas.microsoft.com/office/drawing/2014/main" id="{D49DCE6A-0670-6985-B5BE-2A4878EAC4BB}"/>
              </a:ext>
            </a:extLst>
          </p:cNvPr>
          <p:cNvSpPr>
            <a:spLocks noGrp="1" noChangeArrowheads="1"/>
          </p:cNvSpPr>
          <p:nvPr>
            <p:ph idx="1"/>
          </p:nvPr>
        </p:nvSpPr>
        <p:spPr/>
        <p:txBody>
          <a:bodyPr/>
          <a:lstStyle/>
          <a:p>
            <a:pPr marL="0" indent="0">
              <a:buFont typeface="Wingdings" pitchFamily="2" charset="2"/>
              <a:buNone/>
            </a:pPr>
            <a:r>
              <a:rPr lang="en-US" altLang="en-US" sz="2400"/>
              <a:t>What’s the opposite of a regulatory purpose?</a:t>
            </a:r>
          </a:p>
          <a:p>
            <a:pPr marL="0" indent="0">
              <a:buFont typeface="Wingdings" pitchFamily="2" charset="2"/>
              <a:buNone/>
            </a:pPr>
            <a:r>
              <a:rPr lang="en-US" altLang="en-US" sz="2400">
                <a:solidFill>
                  <a:srgbClr val="C00000"/>
                </a:solidFill>
              </a:rPr>
              <a:t>	Taxation</a:t>
            </a:r>
          </a:p>
          <a:p>
            <a:pPr marL="0" indent="0">
              <a:buFont typeface="Wingdings" pitchFamily="2" charset="2"/>
              <a:buNone/>
            </a:pPr>
            <a:r>
              <a:rPr lang="en-US" altLang="en-US" sz="2400">
                <a:solidFill>
                  <a:srgbClr val="C00000"/>
                </a:solidFill>
              </a:rPr>
              <a:t>	Cartelization</a:t>
            </a:r>
          </a:p>
        </p:txBody>
      </p:sp>
      <p:sp>
        <p:nvSpPr>
          <p:cNvPr id="86019" name="Slide Number Placeholder 3">
            <a:extLst>
              <a:ext uri="{FF2B5EF4-FFF2-40B4-BE49-F238E27FC236}">
                <a16:creationId xmlns:a16="http://schemas.microsoft.com/office/drawing/2014/main" id="{7F168BC8-CDD0-6877-1A19-46BE17004A7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A1ED830-0262-3F4F-B8A5-2C894F7D9EE1}"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2F38EF44-52A0-F662-7194-2F980F8ACA44}"/>
              </a:ext>
            </a:extLst>
          </p:cNvPr>
          <p:cNvSpPr>
            <a:spLocks noGrp="1" noChangeArrowheads="1"/>
          </p:cNvSpPr>
          <p:nvPr>
            <p:ph type="title"/>
          </p:nvPr>
        </p:nvSpPr>
        <p:spPr/>
        <p:txBody>
          <a:bodyPr/>
          <a:lstStyle/>
          <a:p>
            <a:endParaRPr lang="en-US" altLang="en-US"/>
          </a:p>
        </p:txBody>
      </p:sp>
      <p:sp>
        <p:nvSpPr>
          <p:cNvPr id="88066" name="Content Placeholder 2">
            <a:extLst>
              <a:ext uri="{FF2B5EF4-FFF2-40B4-BE49-F238E27FC236}">
                <a16:creationId xmlns:a16="http://schemas.microsoft.com/office/drawing/2014/main" id="{2E18D9E4-9637-8AF5-4B66-24FF5DD6BEE3}"/>
              </a:ext>
            </a:extLst>
          </p:cNvPr>
          <p:cNvSpPr>
            <a:spLocks noGrp="1" noChangeArrowheads="1"/>
          </p:cNvSpPr>
          <p:nvPr>
            <p:ph idx="1"/>
          </p:nvPr>
        </p:nvSpPr>
        <p:spPr/>
        <p:txBody>
          <a:bodyPr/>
          <a:lstStyle/>
          <a:p>
            <a:r>
              <a:rPr lang="en-US" altLang="en-US"/>
              <a:t>A sells pharmaceuticals to B. The drugs have not received FDA approval.</a:t>
            </a:r>
          </a:p>
        </p:txBody>
      </p:sp>
      <p:sp>
        <p:nvSpPr>
          <p:cNvPr id="88067" name="Slide Number Placeholder 3">
            <a:extLst>
              <a:ext uri="{FF2B5EF4-FFF2-40B4-BE49-F238E27FC236}">
                <a16:creationId xmlns:a16="http://schemas.microsoft.com/office/drawing/2014/main" id="{AF815901-D11E-9E90-2AC0-50F7CC40EF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7E2D24A-AC8A-C047-97A1-96E81F428532}"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D517058-98AF-870B-37B8-23A0E0A4D2B2}"/>
              </a:ext>
            </a:extLst>
          </p:cNvPr>
          <p:cNvSpPr>
            <a:spLocks noGrp="1" noChangeArrowheads="1"/>
          </p:cNvSpPr>
          <p:nvPr>
            <p:ph type="title"/>
          </p:nvPr>
        </p:nvSpPr>
        <p:spPr>
          <a:xfrm>
            <a:off x="-1588" y="9525"/>
            <a:ext cx="9144001" cy="1143000"/>
          </a:xfrm>
        </p:spPr>
        <p:txBody>
          <a:bodyPr/>
          <a:lstStyle/>
          <a:p>
            <a:r>
              <a:rPr lang="en-US" altLang="en-US">
                <a:solidFill>
                  <a:srgbClr val="C00000"/>
                </a:solidFill>
              </a:rPr>
              <a:t>John Stuart Mill</a:t>
            </a:r>
          </a:p>
        </p:txBody>
      </p:sp>
      <p:sp>
        <p:nvSpPr>
          <p:cNvPr id="21506" name="Slide Number Placeholder 4">
            <a:extLst>
              <a:ext uri="{FF2B5EF4-FFF2-40B4-BE49-F238E27FC236}">
                <a16:creationId xmlns:a16="http://schemas.microsoft.com/office/drawing/2014/main" id="{E86C9705-D23A-7385-9614-C6B3FA2ABB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F7CD2FB-ABBB-BB46-BBB6-90E4EB12A90E}"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pic>
        <p:nvPicPr>
          <p:cNvPr id="21507" name="Picture 6" descr="John Stuart Mill | Biography, Philosophy, Utilitarianism, On Liberty, &amp;  Books | Britannica">
            <a:extLst>
              <a:ext uri="{FF2B5EF4-FFF2-40B4-BE49-F238E27FC236}">
                <a16:creationId xmlns:a16="http://schemas.microsoft.com/office/drawing/2014/main" id="{81F881E0-8897-5C04-397F-6373B26283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990600"/>
            <a:ext cx="3276600" cy="4635500"/>
          </a:xfrm>
          <a:noFill/>
        </p:spPr>
      </p:pic>
      <p:sp>
        <p:nvSpPr>
          <p:cNvPr id="2" name="TextBox 1">
            <a:extLst>
              <a:ext uri="{FF2B5EF4-FFF2-40B4-BE49-F238E27FC236}">
                <a16:creationId xmlns:a16="http://schemas.microsoft.com/office/drawing/2014/main" id="{D90E579E-65E7-4AD2-9BAB-07DB7971950F}"/>
              </a:ext>
            </a:extLst>
          </p:cNvPr>
          <p:cNvSpPr txBox="1"/>
          <p:nvPr/>
        </p:nvSpPr>
        <p:spPr>
          <a:xfrm>
            <a:off x="1545481" y="5867400"/>
            <a:ext cx="6049861" cy="369332"/>
          </a:xfrm>
          <a:prstGeom prst="rect">
            <a:avLst/>
          </a:prstGeom>
          <a:noFill/>
          <a:ln>
            <a:solidFill>
              <a:srgbClr val="C00000"/>
            </a:solidFill>
          </a:ln>
        </p:spPr>
        <p:txBody>
          <a:bodyPr wrap="none">
            <a:spAutoFit/>
          </a:bodyPr>
          <a:lstStyle/>
          <a:p>
            <a:pPr>
              <a:defRPr/>
            </a:pPr>
            <a:r>
              <a:rPr lang="en-US" dirty="0">
                <a:solidFill>
                  <a:srgbClr val="C00000"/>
                </a:solidFill>
                <a:highlight>
                  <a:srgbClr val="C0C0C0"/>
                </a:highlight>
              </a:rPr>
              <a:t>On Liberty, 1859; The Subjection of Women, 1861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0EE193F8-50F6-2C44-F2FF-92036030C645}"/>
              </a:ext>
            </a:extLst>
          </p:cNvPr>
          <p:cNvSpPr>
            <a:spLocks noGrp="1" noChangeArrowheads="1"/>
          </p:cNvSpPr>
          <p:nvPr>
            <p:ph type="title"/>
          </p:nvPr>
        </p:nvSpPr>
        <p:spPr/>
        <p:txBody>
          <a:bodyPr/>
          <a:lstStyle/>
          <a:p>
            <a:endParaRPr lang="en-US" altLang="en-US"/>
          </a:p>
        </p:txBody>
      </p:sp>
      <p:sp>
        <p:nvSpPr>
          <p:cNvPr id="89090" name="Content Placeholder 2">
            <a:extLst>
              <a:ext uri="{FF2B5EF4-FFF2-40B4-BE49-F238E27FC236}">
                <a16:creationId xmlns:a16="http://schemas.microsoft.com/office/drawing/2014/main" id="{3D1FCD2D-DABE-87DB-1415-AB5DA5BA9812}"/>
              </a:ext>
            </a:extLst>
          </p:cNvPr>
          <p:cNvSpPr>
            <a:spLocks noGrp="1" noChangeArrowheads="1"/>
          </p:cNvSpPr>
          <p:nvPr>
            <p:ph idx="1"/>
          </p:nvPr>
        </p:nvSpPr>
        <p:spPr/>
        <p:txBody>
          <a:bodyPr/>
          <a:lstStyle/>
          <a:p>
            <a:r>
              <a:rPr lang="en-US" altLang="en-US" dirty="0"/>
              <a:t>A sells funeral caskets to B, without complying with a casket fee of $4,000. </a:t>
            </a:r>
          </a:p>
          <a:p>
            <a:pPr lvl="1"/>
            <a:r>
              <a:rPr lang="en-US" altLang="en-US" dirty="0"/>
              <a:t>St. Joseph Abbey v. Castille, 712 F.3d 215 (5</a:t>
            </a:r>
            <a:r>
              <a:rPr lang="en-US" altLang="en-US" baseline="30000" dirty="0"/>
              <a:t>th</a:t>
            </a:r>
            <a:r>
              <a:rPr lang="en-US" altLang="en-US" dirty="0"/>
              <a:t> Cir., 2013), cert. den. 134 S. Ct. 423 (2013). </a:t>
            </a:r>
          </a:p>
          <a:p>
            <a:pPr lvl="1"/>
            <a:r>
              <a:rPr lang="en-US" altLang="en-US" dirty="0"/>
              <a:t>Restatement 179: A public policy against the enforcement of promises may be derived by the court from the need to protect [the public against restraint of trade] </a:t>
            </a:r>
          </a:p>
        </p:txBody>
      </p:sp>
      <p:sp>
        <p:nvSpPr>
          <p:cNvPr id="89091" name="Slide Number Placeholder 3">
            <a:extLst>
              <a:ext uri="{FF2B5EF4-FFF2-40B4-BE49-F238E27FC236}">
                <a16:creationId xmlns:a16="http://schemas.microsoft.com/office/drawing/2014/main" id="{0F3B4A8C-1778-08FB-5AAF-A61D5891CA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119733-6180-EB43-BD77-A9506557AF22}"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00F-7602-F3D9-1252-2DE60EA36D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B165F5-EB30-1D60-BEB4-C25854CE0F5D}"/>
              </a:ext>
            </a:extLst>
          </p:cNvPr>
          <p:cNvSpPr>
            <a:spLocks noGrp="1"/>
          </p:cNvSpPr>
          <p:nvPr>
            <p:ph idx="1"/>
          </p:nvPr>
        </p:nvSpPr>
        <p:spPr/>
        <p:txBody>
          <a:bodyPr/>
          <a:lstStyle/>
          <a:p>
            <a:r>
              <a:rPr lang="en-US" dirty="0">
                <a:solidFill>
                  <a:srgbClr val="C00000"/>
                </a:solidFill>
              </a:rPr>
              <a:t>A special problem in the regulatory state?</a:t>
            </a:r>
          </a:p>
        </p:txBody>
      </p:sp>
      <p:sp>
        <p:nvSpPr>
          <p:cNvPr id="4" name="Slide Number Placeholder 3">
            <a:extLst>
              <a:ext uri="{FF2B5EF4-FFF2-40B4-BE49-F238E27FC236}">
                <a16:creationId xmlns:a16="http://schemas.microsoft.com/office/drawing/2014/main" id="{845A62FB-484E-BAF9-546C-144AE435D513}"/>
              </a:ext>
            </a:extLst>
          </p:cNvPr>
          <p:cNvSpPr>
            <a:spLocks noGrp="1"/>
          </p:cNvSpPr>
          <p:nvPr>
            <p:ph type="sldNum" sz="quarter" idx="11"/>
          </p:nvPr>
        </p:nvSpPr>
        <p:spPr/>
        <p:txBody>
          <a:bodyPr/>
          <a:lstStyle/>
          <a:p>
            <a:pPr>
              <a:defRPr/>
            </a:pPr>
            <a:fld id="{34F9B152-19E9-4B4D-9E1C-DAB90E16D1C9}" type="slidenum">
              <a:rPr lang="en-US" altLang="en-US" smtClean="0"/>
              <a:pPr>
                <a:defRPr/>
              </a:pPr>
              <a:t>41</a:t>
            </a:fld>
            <a:endParaRPr lang="en-US" altLang="en-US"/>
          </a:p>
        </p:txBody>
      </p:sp>
    </p:spTree>
    <p:extLst>
      <p:ext uri="{BB962C8B-B14F-4D97-AF65-F5344CB8AC3E}">
        <p14:creationId xmlns:p14="http://schemas.microsoft.com/office/powerpoint/2010/main" val="4068797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287D722D-3A44-CA98-8E47-8E827913481B}"/>
              </a:ext>
            </a:extLst>
          </p:cNvPr>
          <p:cNvSpPr>
            <a:spLocks noGrp="1" noChangeArrowheads="1"/>
          </p:cNvSpPr>
          <p:nvPr>
            <p:ph type="title"/>
          </p:nvPr>
        </p:nvSpPr>
        <p:spPr>
          <a:xfrm>
            <a:off x="574675" y="304800"/>
            <a:ext cx="8569325" cy="1219200"/>
          </a:xfrm>
        </p:spPr>
        <p:txBody>
          <a:bodyPr/>
          <a:lstStyle/>
          <a:p>
            <a:pPr marL="342900" indent="-342900"/>
            <a:r>
              <a:rPr lang="en-US" altLang="en-US" sz="4000">
                <a:solidFill>
                  <a:srgbClr val="000000"/>
                </a:solidFill>
              </a:rPr>
              <a:t>Common Law Illegality</a:t>
            </a:r>
          </a:p>
        </p:txBody>
      </p:sp>
      <p:sp>
        <p:nvSpPr>
          <p:cNvPr id="90114" name="Content Placeholder 2">
            <a:extLst>
              <a:ext uri="{FF2B5EF4-FFF2-40B4-BE49-F238E27FC236}">
                <a16:creationId xmlns:a16="http://schemas.microsoft.com/office/drawing/2014/main" id="{7F607510-E854-A40F-256D-A96741E5D098}"/>
              </a:ext>
            </a:extLst>
          </p:cNvPr>
          <p:cNvSpPr>
            <a:spLocks noGrp="1" noChangeArrowheads="1"/>
          </p:cNvSpPr>
          <p:nvPr>
            <p:ph idx="1"/>
          </p:nvPr>
        </p:nvSpPr>
        <p:spPr/>
        <p:txBody>
          <a:bodyPr/>
          <a:lstStyle/>
          <a:p>
            <a:endParaRPr lang="en-US" altLang="en-US"/>
          </a:p>
          <a:p>
            <a:r>
              <a:rPr lang="en-US" altLang="en-US">
                <a:solidFill>
                  <a:srgbClr val="B90000"/>
                </a:solidFill>
              </a:rPr>
              <a:t>That was contracts illegal by statute—but what about contracts illegal at common law?</a:t>
            </a:r>
            <a:endParaRPr lang="en-US" altLang="en-US"/>
          </a:p>
        </p:txBody>
      </p:sp>
      <p:sp>
        <p:nvSpPr>
          <p:cNvPr id="90115" name="Slide Number Placeholder 3">
            <a:extLst>
              <a:ext uri="{FF2B5EF4-FFF2-40B4-BE49-F238E27FC236}">
                <a16:creationId xmlns:a16="http://schemas.microsoft.com/office/drawing/2014/main" id="{CC5E4FCC-E9B4-2E8D-0862-0D38F81437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B94666B-81A7-1F46-9918-C326E2F7E2CA}"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DBDB2E97-B3A7-6318-5AA6-0470FC8A720B}"/>
              </a:ext>
            </a:extLst>
          </p:cNvPr>
          <p:cNvSpPr>
            <a:spLocks noGrp="1" noChangeArrowheads="1"/>
          </p:cNvSpPr>
          <p:nvPr>
            <p:ph type="title"/>
          </p:nvPr>
        </p:nvSpPr>
        <p:spPr/>
        <p:txBody>
          <a:bodyPr/>
          <a:lstStyle/>
          <a:p>
            <a:r>
              <a:rPr lang="en-US" altLang="en-US">
                <a:solidFill>
                  <a:schemeClr val="accent2"/>
                </a:solidFill>
              </a:rPr>
              <a:t>Common Law Illegality</a:t>
            </a:r>
          </a:p>
        </p:txBody>
      </p:sp>
      <p:sp>
        <p:nvSpPr>
          <p:cNvPr id="92162" name="Content Placeholder 4">
            <a:extLst>
              <a:ext uri="{FF2B5EF4-FFF2-40B4-BE49-F238E27FC236}">
                <a16:creationId xmlns:a16="http://schemas.microsoft.com/office/drawing/2014/main" id="{FC959CE3-171A-D6B6-EFF4-20EFA7E8E111}"/>
              </a:ext>
            </a:extLst>
          </p:cNvPr>
          <p:cNvSpPr>
            <a:spLocks noGrp="1" noChangeArrowheads="1"/>
          </p:cNvSpPr>
          <p:nvPr>
            <p:ph idx="1"/>
          </p:nvPr>
        </p:nvSpPr>
        <p:spPr/>
        <p:txBody>
          <a:bodyPr/>
          <a:lstStyle/>
          <a:p>
            <a:r>
              <a:rPr lang="en-US" altLang="en-US"/>
              <a:t>Restatement § 192 ff. Promises to commit a tort</a:t>
            </a:r>
          </a:p>
        </p:txBody>
      </p:sp>
      <p:sp>
        <p:nvSpPr>
          <p:cNvPr id="92163" name="Slide Number Placeholder 3">
            <a:extLst>
              <a:ext uri="{FF2B5EF4-FFF2-40B4-BE49-F238E27FC236}">
                <a16:creationId xmlns:a16="http://schemas.microsoft.com/office/drawing/2014/main" id="{7809CE9F-255C-B023-9163-EB6ACF859E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FC9F8F-2195-C34F-B91B-ABA7E6F56CB8}" type="slidenum">
              <a:rPr lang="en-US" altLang="en-US" sz="1200" smtClean="0">
                <a:latin typeface="Verdana" panose="020B0604030504040204" pitchFamily="34" charset="0"/>
              </a:rPr>
              <a:pPr>
                <a:spcBef>
                  <a:spcPct val="0"/>
                </a:spcBef>
                <a:buFontTx/>
                <a:buNone/>
              </a:pPr>
              <a:t>43</a:t>
            </a:fld>
            <a:endParaRPr lang="en-US" altLang="en-US" sz="1200">
              <a:latin typeface="Verdana" panose="020B0604030504040204" pitchFamily="34" charset="0"/>
            </a:endParaRPr>
          </a:p>
        </p:txBody>
      </p:sp>
      <p:pic>
        <p:nvPicPr>
          <p:cNvPr id="92164" name="Picture 4" descr="godfatherpics">
            <a:extLst>
              <a:ext uri="{FF2B5EF4-FFF2-40B4-BE49-F238E27FC236}">
                <a16:creationId xmlns:a16="http://schemas.microsoft.com/office/drawing/2014/main" id="{3C7AC15A-3979-8DDC-C87D-FA7567C74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9550"/>
            <a:ext cx="67056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5247508B-F16E-4005-67EC-6B99290B61AA}"/>
              </a:ext>
            </a:extLst>
          </p:cNvPr>
          <p:cNvSpPr>
            <a:spLocks noGrp="1" noChangeArrowheads="1"/>
          </p:cNvSpPr>
          <p:nvPr>
            <p:ph type="title"/>
          </p:nvPr>
        </p:nvSpPr>
        <p:spPr/>
        <p:txBody>
          <a:bodyPr/>
          <a:lstStyle/>
          <a:p>
            <a:pPr eaLnBrk="1" hangingPunct="1"/>
            <a:r>
              <a:rPr lang="en-US" altLang="en-US" sz="4000"/>
              <a:t>Common Law Illegality</a:t>
            </a:r>
            <a:br>
              <a:rPr lang="en-US" altLang="en-US" sz="4000"/>
            </a:br>
            <a:r>
              <a:rPr lang="en-US" altLang="en-US" sz="2000"/>
              <a:t>Restatement § 178(1): Unenforceability on Grounds of Public Policy</a:t>
            </a:r>
          </a:p>
        </p:txBody>
      </p:sp>
      <p:sp>
        <p:nvSpPr>
          <p:cNvPr id="94210" name="Rectangle 3">
            <a:extLst>
              <a:ext uri="{FF2B5EF4-FFF2-40B4-BE49-F238E27FC236}">
                <a16:creationId xmlns:a16="http://schemas.microsoft.com/office/drawing/2014/main" id="{46906BA1-DD3D-1CB3-B628-B03EFFE37115}"/>
              </a:ext>
            </a:extLst>
          </p:cNvPr>
          <p:cNvSpPr>
            <a:spLocks noGrp="1" noChangeArrowheads="1"/>
          </p:cNvSpPr>
          <p:nvPr>
            <p:ph idx="1"/>
          </p:nvPr>
        </p:nvSpPr>
        <p:spPr>
          <a:xfrm>
            <a:off x="685800" y="1828800"/>
            <a:ext cx="7881938" cy="4191000"/>
          </a:xfrm>
        </p:spPr>
        <p:txBody>
          <a:bodyPr/>
          <a:lstStyle/>
          <a:p>
            <a:endParaRPr lang="en-US" altLang="en-US"/>
          </a:p>
          <a:p>
            <a:endParaRPr lang="en-US" altLang="en-US"/>
          </a:p>
          <a:p>
            <a:pPr eaLnBrk="1" hangingPunct="1">
              <a:buFont typeface="Wingdings" pitchFamily="2" charset="2"/>
              <a:buNone/>
            </a:pPr>
            <a:endParaRPr lang="en-US" altLang="en-US"/>
          </a:p>
        </p:txBody>
      </p:sp>
      <p:sp>
        <p:nvSpPr>
          <p:cNvPr id="94211" name="Slide Number Placeholder 5">
            <a:extLst>
              <a:ext uri="{FF2B5EF4-FFF2-40B4-BE49-F238E27FC236}">
                <a16:creationId xmlns:a16="http://schemas.microsoft.com/office/drawing/2014/main" id="{EAF1750B-B95E-ED76-00B1-6E2DA771F9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BF944D3-C1AA-0A4C-A8FC-10FF83C4D665}"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
        <p:nvSpPr>
          <p:cNvPr id="94212" name="TextBox 4">
            <a:extLst>
              <a:ext uri="{FF2B5EF4-FFF2-40B4-BE49-F238E27FC236}">
                <a16:creationId xmlns:a16="http://schemas.microsoft.com/office/drawing/2014/main" id="{224B051E-D25E-2A82-7C5F-E2FF817374F5}"/>
              </a:ext>
            </a:extLst>
          </p:cNvPr>
          <p:cNvSpPr txBox="1">
            <a:spLocks noChangeArrowheads="1"/>
          </p:cNvSpPr>
          <p:nvPr/>
        </p:nvSpPr>
        <p:spPr bwMode="auto">
          <a:xfrm>
            <a:off x="838200" y="1828800"/>
            <a:ext cx="662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latin typeface="Verdana" panose="020B0604030504040204" pitchFamily="34" charset="0"/>
              </a:rPr>
              <a:t> (1) A promise or other term of an agreement is unenforceable on grounds of </a:t>
            </a:r>
            <a:r>
              <a:rPr lang="en-US" altLang="en-US" sz="2400" b="1">
                <a:solidFill>
                  <a:srgbClr val="C00000"/>
                </a:solidFill>
                <a:latin typeface="Verdana" panose="020B0604030504040204" pitchFamily="34" charset="0"/>
              </a:rPr>
              <a:t>public policy </a:t>
            </a:r>
            <a:r>
              <a:rPr lang="en-US" altLang="en-US" sz="2400">
                <a:latin typeface="Verdana" panose="020B0604030504040204" pitchFamily="34" charset="0"/>
              </a:rPr>
              <a:t>if legislation provides that it is unenforceable or </a:t>
            </a:r>
            <a:r>
              <a:rPr lang="en-US" altLang="en-US" sz="2400">
                <a:solidFill>
                  <a:srgbClr val="B90000"/>
                </a:solidFill>
                <a:latin typeface="Verdana" panose="020B0604030504040204" pitchFamily="34" charset="0"/>
              </a:rPr>
              <a:t>the interest in its enforcement is clearly outweighed in the circumstances by a public policy </a:t>
            </a:r>
            <a:r>
              <a:rPr lang="en-US" altLang="en-US" sz="2400">
                <a:latin typeface="Verdana" panose="020B0604030504040204" pitchFamily="34" charset="0"/>
              </a:rPr>
              <a:t>against the enforcement of such terms.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847EB49E-C8AB-A578-C5B6-527BD7E2C652}"/>
              </a:ext>
            </a:extLst>
          </p:cNvPr>
          <p:cNvSpPr>
            <a:spLocks noGrp="1" noChangeArrowheads="1"/>
          </p:cNvSpPr>
          <p:nvPr>
            <p:ph type="title"/>
          </p:nvPr>
        </p:nvSpPr>
        <p:spPr/>
        <p:txBody>
          <a:bodyPr/>
          <a:lstStyle/>
          <a:p>
            <a:pPr eaLnBrk="1" hangingPunct="1"/>
            <a:r>
              <a:rPr lang="en-US" altLang="en-US" sz="4000">
                <a:solidFill>
                  <a:srgbClr val="000000"/>
                </a:solidFill>
              </a:rPr>
              <a:t>Common Law Illegality</a:t>
            </a:r>
            <a:br>
              <a:rPr lang="en-US" altLang="en-US" sz="4000"/>
            </a:br>
            <a:r>
              <a:rPr lang="en-US" altLang="en-US" sz="2000"/>
              <a:t>Restatement § 178(2)</a:t>
            </a:r>
          </a:p>
        </p:txBody>
      </p:sp>
      <p:sp>
        <p:nvSpPr>
          <p:cNvPr id="96258" name="Rectangle 3">
            <a:extLst>
              <a:ext uri="{FF2B5EF4-FFF2-40B4-BE49-F238E27FC236}">
                <a16:creationId xmlns:a16="http://schemas.microsoft.com/office/drawing/2014/main" id="{94E86693-3627-44B9-73BC-2F975A2F6DBE}"/>
              </a:ext>
            </a:extLst>
          </p:cNvPr>
          <p:cNvSpPr>
            <a:spLocks noGrp="1" noChangeArrowheads="1"/>
          </p:cNvSpPr>
          <p:nvPr>
            <p:ph idx="1"/>
          </p:nvPr>
        </p:nvSpPr>
        <p:spPr>
          <a:xfrm>
            <a:off x="685800" y="1828800"/>
            <a:ext cx="7881938" cy="4191000"/>
          </a:xfrm>
        </p:spPr>
        <p:txBody>
          <a:bodyPr/>
          <a:lstStyle/>
          <a:p>
            <a:endParaRPr lang="en-US" altLang="en-US"/>
          </a:p>
          <a:p>
            <a:endParaRPr lang="en-US" altLang="en-US"/>
          </a:p>
          <a:p>
            <a:pPr eaLnBrk="1" hangingPunct="1">
              <a:buFont typeface="Wingdings" pitchFamily="2" charset="2"/>
              <a:buNone/>
            </a:pPr>
            <a:endParaRPr lang="en-US" altLang="en-US"/>
          </a:p>
        </p:txBody>
      </p:sp>
      <p:sp>
        <p:nvSpPr>
          <p:cNvPr id="96259" name="Slide Number Placeholder 5">
            <a:extLst>
              <a:ext uri="{FF2B5EF4-FFF2-40B4-BE49-F238E27FC236}">
                <a16:creationId xmlns:a16="http://schemas.microsoft.com/office/drawing/2014/main" id="{29E8538B-57DF-B529-F1A0-033B73034A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606B147-6B52-F549-965F-BBF6B86FCBE9}"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
        <p:nvSpPr>
          <p:cNvPr id="96260" name="TextBox 4">
            <a:extLst>
              <a:ext uri="{FF2B5EF4-FFF2-40B4-BE49-F238E27FC236}">
                <a16:creationId xmlns:a16="http://schemas.microsoft.com/office/drawing/2014/main" id="{1A27414D-D8E8-7584-C738-C72DC3716610}"/>
              </a:ext>
            </a:extLst>
          </p:cNvPr>
          <p:cNvSpPr txBox="1">
            <a:spLocks noChangeArrowheads="1"/>
          </p:cNvSpPr>
          <p:nvPr/>
        </p:nvSpPr>
        <p:spPr bwMode="auto">
          <a:xfrm>
            <a:off x="838200" y="1828800"/>
            <a:ext cx="6629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latin typeface="Verdana" panose="020B0604030504040204" pitchFamily="34" charset="0"/>
              </a:rPr>
              <a:t>(2) In weighing the interest in the enforcement of a term, account is taken of </a:t>
            </a:r>
          </a:p>
          <a:p>
            <a:pPr>
              <a:spcBef>
                <a:spcPct val="0"/>
              </a:spcBef>
              <a:buFontTx/>
              <a:buNone/>
            </a:pPr>
            <a:r>
              <a:rPr lang="en-US" altLang="en-US" sz="2400">
                <a:latin typeface="Verdana" panose="020B0604030504040204" pitchFamily="34" charset="0"/>
              </a:rPr>
              <a:t>(a) the parties' </a:t>
            </a:r>
            <a:r>
              <a:rPr lang="en-US" altLang="en-US" sz="2400">
                <a:solidFill>
                  <a:srgbClr val="B90000"/>
                </a:solidFill>
                <a:latin typeface="Verdana" panose="020B0604030504040204" pitchFamily="34" charset="0"/>
              </a:rPr>
              <a:t>justified expectations</a:t>
            </a:r>
            <a:r>
              <a:rPr lang="en-US" altLang="en-US" sz="2400">
                <a:latin typeface="Verdana" panose="020B0604030504040204" pitchFamily="34" charset="0"/>
              </a:rPr>
              <a:t>,</a:t>
            </a:r>
          </a:p>
          <a:p>
            <a:pPr>
              <a:spcBef>
                <a:spcPct val="0"/>
              </a:spcBef>
              <a:buFontTx/>
              <a:buNone/>
            </a:pPr>
            <a:r>
              <a:rPr lang="en-US" altLang="en-US" sz="2400">
                <a:latin typeface="Verdana" panose="020B0604030504040204" pitchFamily="34" charset="0"/>
              </a:rPr>
              <a:t>(b) any </a:t>
            </a:r>
            <a:r>
              <a:rPr lang="en-US" altLang="en-US" sz="2400">
                <a:solidFill>
                  <a:srgbClr val="B90000"/>
                </a:solidFill>
                <a:latin typeface="Verdana" panose="020B0604030504040204" pitchFamily="34" charset="0"/>
              </a:rPr>
              <a:t>forfeiture</a:t>
            </a:r>
            <a:r>
              <a:rPr lang="en-US" altLang="en-US" sz="2400">
                <a:latin typeface="Verdana" panose="020B0604030504040204" pitchFamily="34" charset="0"/>
              </a:rPr>
              <a:t> that would result if enforcement were denied, and</a:t>
            </a:r>
          </a:p>
          <a:p>
            <a:pPr>
              <a:spcBef>
                <a:spcPct val="0"/>
              </a:spcBef>
              <a:buFontTx/>
              <a:buNone/>
            </a:pPr>
            <a:r>
              <a:rPr lang="en-US" altLang="en-US" sz="2400">
                <a:latin typeface="Verdana" panose="020B0604030504040204" pitchFamily="34" charset="0"/>
              </a:rPr>
              <a:t>(c) any special public interest in the enforcement of the particular term.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08C4DA3E-304B-BA5B-551D-7374A191DC8E}"/>
              </a:ext>
            </a:extLst>
          </p:cNvPr>
          <p:cNvSpPr>
            <a:spLocks noGrp="1" noChangeArrowheads="1"/>
          </p:cNvSpPr>
          <p:nvPr>
            <p:ph type="title"/>
          </p:nvPr>
        </p:nvSpPr>
        <p:spPr/>
        <p:txBody>
          <a:bodyPr/>
          <a:lstStyle/>
          <a:p>
            <a:pPr eaLnBrk="1" hangingPunct="1"/>
            <a:r>
              <a:rPr lang="en-US" altLang="en-US" sz="4000">
                <a:solidFill>
                  <a:srgbClr val="000000"/>
                </a:solidFill>
              </a:rPr>
              <a:t>Common Law Illegality</a:t>
            </a:r>
            <a:br>
              <a:rPr lang="en-US" altLang="en-US" sz="4000"/>
            </a:br>
            <a:r>
              <a:rPr lang="en-US" altLang="en-US" sz="2000"/>
              <a:t>Restatement § 178(3): Unenforceability on Grounds of Public Policy</a:t>
            </a:r>
          </a:p>
        </p:txBody>
      </p:sp>
      <p:sp>
        <p:nvSpPr>
          <p:cNvPr id="98306" name="Rectangle 3">
            <a:extLst>
              <a:ext uri="{FF2B5EF4-FFF2-40B4-BE49-F238E27FC236}">
                <a16:creationId xmlns:a16="http://schemas.microsoft.com/office/drawing/2014/main" id="{E0F2D5BC-C669-3FCE-F87F-749A6CD70A5A}"/>
              </a:ext>
            </a:extLst>
          </p:cNvPr>
          <p:cNvSpPr>
            <a:spLocks noGrp="1" noChangeArrowheads="1"/>
          </p:cNvSpPr>
          <p:nvPr>
            <p:ph idx="1"/>
          </p:nvPr>
        </p:nvSpPr>
        <p:spPr>
          <a:xfrm>
            <a:off x="685800" y="1828800"/>
            <a:ext cx="7881938" cy="4191000"/>
          </a:xfrm>
        </p:spPr>
        <p:txBody>
          <a:bodyPr/>
          <a:lstStyle/>
          <a:p>
            <a:endParaRPr lang="en-US" altLang="en-US"/>
          </a:p>
          <a:p>
            <a:endParaRPr lang="en-US" altLang="en-US"/>
          </a:p>
          <a:p>
            <a:pPr eaLnBrk="1" hangingPunct="1">
              <a:buFont typeface="Wingdings" pitchFamily="2" charset="2"/>
              <a:buNone/>
            </a:pPr>
            <a:endParaRPr lang="en-US" altLang="en-US"/>
          </a:p>
        </p:txBody>
      </p:sp>
      <p:sp>
        <p:nvSpPr>
          <p:cNvPr id="98307" name="Slide Number Placeholder 5">
            <a:extLst>
              <a:ext uri="{FF2B5EF4-FFF2-40B4-BE49-F238E27FC236}">
                <a16:creationId xmlns:a16="http://schemas.microsoft.com/office/drawing/2014/main" id="{54672E79-3E52-0B85-F20F-4B36BD3DFD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78B680-E333-044B-9638-A727BB46A5AF}"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
        <p:nvSpPr>
          <p:cNvPr id="116740" name="TextBox 4">
            <a:extLst>
              <a:ext uri="{FF2B5EF4-FFF2-40B4-BE49-F238E27FC236}">
                <a16:creationId xmlns:a16="http://schemas.microsoft.com/office/drawing/2014/main" id="{2FF650C6-ABE3-CF07-60AA-47D1F5A9CD6B}"/>
              </a:ext>
            </a:extLst>
          </p:cNvPr>
          <p:cNvSpPr txBox="1">
            <a:spLocks noChangeArrowheads="1"/>
          </p:cNvSpPr>
          <p:nvPr/>
        </p:nvSpPr>
        <p:spPr bwMode="auto">
          <a:xfrm>
            <a:off x="838200" y="1828800"/>
            <a:ext cx="6629400" cy="4400550"/>
          </a:xfrm>
          <a:prstGeom prst="rect">
            <a:avLst/>
          </a:prstGeom>
          <a:noFill/>
          <a:ln>
            <a:noFill/>
          </a:ln>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defRPr/>
            </a:pPr>
            <a:r>
              <a:rPr lang="en-US" sz="2000" dirty="0"/>
              <a:t>(3) In weighing a public policy against enforcement of a term, account is taken of:</a:t>
            </a:r>
          </a:p>
          <a:p>
            <a:pPr>
              <a:defRPr/>
            </a:pPr>
            <a:endParaRPr lang="en-US" sz="2000" dirty="0"/>
          </a:p>
          <a:p>
            <a:pPr marL="457200" indent="-457200">
              <a:buFontTx/>
              <a:buAutoNum type="alphaLcParenBoth"/>
              <a:defRPr/>
            </a:pPr>
            <a:r>
              <a:rPr lang="en-US" sz="2000" dirty="0"/>
              <a:t>the </a:t>
            </a:r>
            <a:r>
              <a:rPr lang="en-US" sz="2000" dirty="0">
                <a:solidFill>
                  <a:srgbClr val="B90000"/>
                </a:solidFill>
              </a:rPr>
              <a:t>strength of that policy </a:t>
            </a:r>
            <a:r>
              <a:rPr lang="en-US" sz="2000" dirty="0"/>
              <a:t>as manifested by legislation or judicial decisions,</a:t>
            </a:r>
          </a:p>
          <a:p>
            <a:pPr marL="457200" indent="-457200">
              <a:buFontTx/>
              <a:buAutoNum type="alphaLcParenBoth"/>
              <a:defRPr/>
            </a:pPr>
            <a:endParaRPr lang="en-US" sz="2000" dirty="0"/>
          </a:p>
          <a:p>
            <a:pPr>
              <a:defRPr/>
            </a:pPr>
            <a:r>
              <a:rPr lang="en-US" sz="2000" dirty="0"/>
              <a:t>(b) the likelihood that a refusal to enforce the term will further that policy,</a:t>
            </a:r>
          </a:p>
          <a:p>
            <a:pPr>
              <a:defRPr/>
            </a:pPr>
            <a:endParaRPr lang="en-US" sz="2000" dirty="0"/>
          </a:p>
          <a:p>
            <a:pPr>
              <a:defRPr/>
            </a:pPr>
            <a:r>
              <a:rPr lang="en-US" sz="2000" dirty="0"/>
              <a:t>(c) the </a:t>
            </a:r>
            <a:r>
              <a:rPr lang="en-US" sz="2000" dirty="0">
                <a:solidFill>
                  <a:srgbClr val="B90000"/>
                </a:solidFill>
              </a:rPr>
              <a:t>seriousness of any misconduct </a:t>
            </a:r>
            <a:r>
              <a:rPr lang="en-US" sz="2000" dirty="0"/>
              <a:t>involved and the extent to which it was deliberate, and</a:t>
            </a:r>
          </a:p>
          <a:p>
            <a:pPr>
              <a:defRPr/>
            </a:pPr>
            <a:endParaRPr lang="en-US" sz="2000" dirty="0"/>
          </a:p>
          <a:p>
            <a:pPr>
              <a:defRPr/>
            </a:pPr>
            <a:r>
              <a:rPr lang="en-US" sz="2000" dirty="0"/>
              <a:t>(d) the </a:t>
            </a:r>
            <a:r>
              <a:rPr lang="en-US" sz="2000" dirty="0">
                <a:solidFill>
                  <a:srgbClr val="B90000"/>
                </a:solidFill>
              </a:rPr>
              <a:t>directness of the connection</a:t>
            </a:r>
            <a:r>
              <a:rPr lang="en-US" sz="2000" dirty="0"/>
              <a:t> between that misconduct and the term.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BF8D9023-8299-F5D5-DB84-ABA1E5ECCD96}"/>
              </a:ext>
            </a:extLst>
          </p:cNvPr>
          <p:cNvSpPr>
            <a:spLocks noGrp="1" noChangeArrowheads="1"/>
          </p:cNvSpPr>
          <p:nvPr>
            <p:ph type="title"/>
          </p:nvPr>
        </p:nvSpPr>
        <p:spPr>
          <a:solidFill>
            <a:schemeClr val="bg1"/>
          </a:solidFill>
        </p:spPr>
        <p:txBody>
          <a:bodyPr/>
          <a:lstStyle/>
          <a:p>
            <a:r>
              <a:rPr lang="en-US" altLang="en-US">
                <a:solidFill>
                  <a:srgbClr val="C00000"/>
                </a:solidFill>
              </a:rPr>
              <a:t>Common Law Illegality: Baby M at 487</a:t>
            </a:r>
          </a:p>
        </p:txBody>
      </p:sp>
      <p:sp>
        <p:nvSpPr>
          <p:cNvPr id="100354" name="Content Placeholder 2">
            <a:extLst>
              <a:ext uri="{FF2B5EF4-FFF2-40B4-BE49-F238E27FC236}">
                <a16:creationId xmlns:a16="http://schemas.microsoft.com/office/drawing/2014/main" id="{863E8A71-FE7B-EA54-AD4B-20837795A15A}"/>
              </a:ext>
            </a:extLst>
          </p:cNvPr>
          <p:cNvSpPr>
            <a:spLocks noGrp="1" noChangeArrowheads="1"/>
          </p:cNvSpPr>
          <p:nvPr>
            <p:ph idx="1"/>
          </p:nvPr>
        </p:nvSpPr>
        <p:spPr>
          <a:xfrm>
            <a:off x="566738" y="1752600"/>
            <a:ext cx="8577262" cy="4267200"/>
          </a:xfrm>
        </p:spPr>
        <p:txBody>
          <a:bodyPr/>
          <a:lstStyle/>
          <a:p>
            <a:endParaRPr lang="en-US" altLang="en-US"/>
          </a:p>
          <a:p>
            <a:r>
              <a:rPr lang="en-US" altLang="en-US"/>
              <a:t>What happened?</a:t>
            </a:r>
          </a:p>
        </p:txBody>
      </p:sp>
      <p:sp>
        <p:nvSpPr>
          <p:cNvPr id="100355" name="Slide Number Placeholder 3">
            <a:extLst>
              <a:ext uri="{FF2B5EF4-FFF2-40B4-BE49-F238E27FC236}">
                <a16:creationId xmlns:a16="http://schemas.microsoft.com/office/drawing/2014/main" id="{A3AE5C1F-94D6-FE99-2594-CDD7A3D1B6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1374954-A455-7A47-B4B7-F5C43D7047F3}" type="slidenum">
              <a:rPr lang="en-US" altLang="en-US" sz="1200" smtClean="0">
                <a:latin typeface="Verdana" panose="020B0604030504040204" pitchFamily="34" charset="0"/>
              </a:rPr>
              <a:pPr>
                <a:spcBef>
                  <a:spcPct val="0"/>
                </a:spcBef>
                <a:buFontTx/>
                <a:buNone/>
              </a:pPr>
              <a:t>47</a:t>
            </a:fld>
            <a:endParaRPr lang="en-US" altLang="en-US" sz="1200">
              <a:latin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5689A3A4-C224-70E3-BC00-1E61A5A28BA4}"/>
              </a:ext>
            </a:extLst>
          </p:cNvPr>
          <p:cNvSpPr>
            <a:spLocks noGrp="1" noChangeArrowheads="1"/>
          </p:cNvSpPr>
          <p:nvPr>
            <p:ph type="title"/>
          </p:nvPr>
        </p:nvSpPr>
        <p:spPr/>
        <p:txBody>
          <a:bodyPr/>
          <a:lstStyle/>
          <a:p>
            <a:br>
              <a:rPr lang="en-US" altLang="en-US">
                <a:solidFill>
                  <a:srgbClr val="C00000"/>
                </a:solidFill>
              </a:rPr>
            </a:br>
            <a:r>
              <a:rPr lang="en-US" altLang="en-US">
                <a:solidFill>
                  <a:srgbClr val="C00000"/>
                </a:solidFill>
              </a:rPr>
              <a:t>The Whiteheads</a:t>
            </a:r>
            <a:br>
              <a:rPr lang="en-US" altLang="en-US">
                <a:solidFill>
                  <a:srgbClr val="C00000"/>
                </a:solidFill>
              </a:rPr>
            </a:br>
            <a:endParaRPr lang="en-US" altLang="en-US">
              <a:solidFill>
                <a:srgbClr val="C00000"/>
              </a:solidFill>
            </a:endParaRPr>
          </a:p>
        </p:txBody>
      </p:sp>
      <p:pic>
        <p:nvPicPr>
          <p:cNvPr id="102402" name="Content Placeholder 5">
            <a:extLst>
              <a:ext uri="{FF2B5EF4-FFF2-40B4-BE49-F238E27FC236}">
                <a16:creationId xmlns:a16="http://schemas.microsoft.com/office/drawing/2014/main" id="{1B434461-7115-47F7-76C4-84886D6FCC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62100" y="1295400"/>
            <a:ext cx="6019800" cy="4006850"/>
          </a:xfrm>
        </p:spPr>
      </p:pic>
      <p:sp>
        <p:nvSpPr>
          <p:cNvPr id="102403" name="Slide Number Placeholder 3">
            <a:extLst>
              <a:ext uri="{FF2B5EF4-FFF2-40B4-BE49-F238E27FC236}">
                <a16:creationId xmlns:a16="http://schemas.microsoft.com/office/drawing/2014/main" id="{047F67D6-6158-513F-2A9E-D3B2E5CF6C6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28C0F29-3451-E047-A2B6-A7A28EFDC7DF}"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sp>
        <p:nvSpPr>
          <p:cNvPr id="102404" name="TextBox 5">
            <a:extLst>
              <a:ext uri="{FF2B5EF4-FFF2-40B4-BE49-F238E27FC236}">
                <a16:creationId xmlns:a16="http://schemas.microsoft.com/office/drawing/2014/main" id="{03C10315-43EB-A85A-AF7C-4FAF491DAC4F}"/>
              </a:ext>
            </a:extLst>
          </p:cNvPr>
          <p:cNvSpPr txBox="1">
            <a:spLocks noChangeArrowheads="1"/>
          </p:cNvSpPr>
          <p:nvPr/>
        </p:nvSpPr>
        <p:spPr bwMode="auto">
          <a:xfrm>
            <a:off x="1447800" y="5562600"/>
            <a:ext cx="6019800" cy="461963"/>
          </a:xfrm>
          <a:prstGeom prst="rect">
            <a:avLst/>
          </a:prstGeom>
          <a:solidFill>
            <a:schemeClr val="accent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olidFill>
                  <a:srgbClr val="C00000"/>
                </a:solidFill>
                <a:latin typeface="Verdana" panose="020B0604030504040204" pitchFamily="34" charset="0"/>
              </a:rPr>
              <a:t>Why did she enter into the contract?</a:t>
            </a:r>
            <a:endParaRPr lang="en-US" altLang="en-US" sz="1800">
              <a:solidFill>
                <a:srgbClr val="C00000"/>
              </a:solidFill>
              <a:latin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95DD2716-FDE5-7C91-9B4C-92B6C8F07572}"/>
              </a:ext>
            </a:extLst>
          </p:cNvPr>
          <p:cNvSpPr>
            <a:spLocks noGrp="1" noChangeArrowheads="1"/>
          </p:cNvSpPr>
          <p:nvPr>
            <p:ph type="title"/>
          </p:nvPr>
        </p:nvSpPr>
        <p:spPr>
          <a:xfrm>
            <a:off x="0" y="234950"/>
            <a:ext cx="9144000" cy="1143000"/>
          </a:xfrm>
        </p:spPr>
        <p:txBody>
          <a:bodyPr/>
          <a:lstStyle/>
          <a:p>
            <a:r>
              <a:rPr lang="en-US" altLang="en-US"/>
              <a:t>The Sterns</a:t>
            </a:r>
            <a:endParaRPr lang="en-US" altLang="en-US" sz="3600">
              <a:solidFill>
                <a:srgbClr val="C00000"/>
              </a:solidFill>
            </a:endParaRPr>
          </a:p>
        </p:txBody>
      </p:sp>
      <p:pic>
        <p:nvPicPr>
          <p:cNvPr id="104450" name="Content Placeholder 5">
            <a:extLst>
              <a:ext uri="{FF2B5EF4-FFF2-40B4-BE49-F238E27FC236}">
                <a16:creationId xmlns:a16="http://schemas.microsoft.com/office/drawing/2014/main" id="{F5536BCD-9BE5-9709-03F9-FF8E1691B4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19300" y="1366838"/>
            <a:ext cx="5105400" cy="3365500"/>
          </a:xfrm>
        </p:spPr>
      </p:pic>
      <p:sp>
        <p:nvSpPr>
          <p:cNvPr id="104451" name="Slide Number Placeholder 3">
            <a:extLst>
              <a:ext uri="{FF2B5EF4-FFF2-40B4-BE49-F238E27FC236}">
                <a16:creationId xmlns:a16="http://schemas.microsoft.com/office/drawing/2014/main" id="{051ADA11-864B-487E-191F-D399E43DA8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8174603-2D66-6C48-8D09-F25AF4F40133}" type="slidenum">
              <a:rPr lang="en-US" altLang="en-US" sz="1200" smtClean="0">
                <a:latin typeface="Verdana" panose="020B0604030504040204" pitchFamily="34" charset="0"/>
              </a:rPr>
              <a:pPr>
                <a:spcBef>
                  <a:spcPct val="0"/>
                </a:spcBef>
                <a:buFontTx/>
                <a:buNone/>
              </a:pPr>
              <a:t>49</a:t>
            </a:fld>
            <a:endParaRPr lang="en-US" altLang="en-US" sz="1200">
              <a:latin typeface="Verdana" panose="020B0604030504040204" pitchFamily="34" charset="0"/>
            </a:endParaRPr>
          </a:p>
        </p:txBody>
      </p:sp>
      <p:sp>
        <p:nvSpPr>
          <p:cNvPr id="104452" name="TextBox 5">
            <a:extLst>
              <a:ext uri="{FF2B5EF4-FFF2-40B4-BE49-F238E27FC236}">
                <a16:creationId xmlns:a16="http://schemas.microsoft.com/office/drawing/2014/main" id="{6FB00CDE-AD05-BEBC-94FA-1F836B73E746}"/>
              </a:ext>
            </a:extLst>
          </p:cNvPr>
          <p:cNvSpPr txBox="1">
            <a:spLocks noChangeArrowheads="1"/>
          </p:cNvSpPr>
          <p:nvPr/>
        </p:nvSpPr>
        <p:spPr bwMode="auto">
          <a:xfrm>
            <a:off x="838200" y="5029200"/>
            <a:ext cx="7696200" cy="461963"/>
          </a:xfrm>
          <a:prstGeom prst="rect">
            <a:avLst/>
          </a:prstGeom>
          <a:solidFill>
            <a:schemeClr val="accent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olidFill>
                  <a:srgbClr val="C00000"/>
                </a:solidFill>
                <a:latin typeface="Verdana" panose="020B0604030504040204" pitchFamily="34" charset="0"/>
              </a:rPr>
              <a:t>Why did the Sterns not have their own children?</a:t>
            </a:r>
            <a:endParaRPr lang="en-US" altLang="en-US" sz="1800">
              <a:solidFill>
                <a:srgbClr val="C00000"/>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776CEAB-2F19-E209-FD52-78C29BD5447B}"/>
              </a:ext>
            </a:extLst>
          </p:cNvPr>
          <p:cNvSpPr>
            <a:spLocks noGrp="1" noChangeArrowheads="1"/>
          </p:cNvSpPr>
          <p:nvPr>
            <p:ph type="title"/>
          </p:nvPr>
        </p:nvSpPr>
        <p:spPr/>
        <p:txBody>
          <a:bodyPr/>
          <a:lstStyle/>
          <a:p>
            <a:r>
              <a:rPr lang="en-US" altLang="en-US"/>
              <a:t>Mill</a:t>
            </a:r>
            <a:r>
              <a:rPr lang="ja-JP" altLang="en-US"/>
              <a:t>’</a:t>
            </a:r>
            <a:r>
              <a:rPr lang="en-US" altLang="ja-JP"/>
              <a:t>s harm principle</a:t>
            </a:r>
            <a:endParaRPr lang="en-US" altLang="en-US">
              <a:solidFill>
                <a:srgbClr val="000000"/>
              </a:solidFill>
            </a:endParaRPr>
          </a:p>
        </p:txBody>
      </p:sp>
      <p:sp>
        <p:nvSpPr>
          <p:cNvPr id="23554" name="Content Placeholder 2">
            <a:extLst>
              <a:ext uri="{FF2B5EF4-FFF2-40B4-BE49-F238E27FC236}">
                <a16:creationId xmlns:a16="http://schemas.microsoft.com/office/drawing/2014/main" id="{4D04C311-171B-187E-F660-51E0EAF5D40D}"/>
              </a:ext>
            </a:extLst>
          </p:cNvPr>
          <p:cNvSpPr>
            <a:spLocks noGrp="1" noChangeArrowheads="1"/>
          </p:cNvSpPr>
          <p:nvPr>
            <p:ph idx="1"/>
          </p:nvPr>
        </p:nvSpPr>
        <p:spPr/>
        <p:txBody>
          <a:bodyPr/>
          <a:lstStyle/>
          <a:p>
            <a:pPr eaLnBrk="1" hangingPunct="1"/>
            <a:endParaRPr lang="en-US" altLang="en-US" dirty="0"/>
          </a:p>
          <a:p>
            <a:pPr eaLnBrk="1" hangingPunct="1"/>
            <a:r>
              <a:rPr lang="ja-JP" altLang="en-US"/>
              <a:t>“</a:t>
            </a:r>
            <a:r>
              <a:rPr lang="en-US" altLang="ja-JP" dirty="0"/>
              <a:t>The only purpose for which power can rightfully be exercised over any member of a civilized community, against his will, is to prevent harm to others.</a:t>
            </a:r>
            <a:r>
              <a:rPr lang="ja-JP" altLang="en-US"/>
              <a:t>”</a:t>
            </a:r>
            <a:r>
              <a:rPr lang="en-US" altLang="ja-JP" dirty="0"/>
              <a:t> </a:t>
            </a:r>
          </a:p>
          <a:p>
            <a:pPr lvl="1" eaLnBrk="1" hangingPunct="1"/>
            <a:r>
              <a:rPr lang="en-US" altLang="en-US" u="sng" dirty="0">
                <a:solidFill>
                  <a:srgbClr val="B90000"/>
                </a:solidFill>
              </a:rPr>
              <a:t>Self-regarding harms </a:t>
            </a:r>
            <a:r>
              <a:rPr lang="en-US" altLang="en-US" dirty="0">
                <a:solidFill>
                  <a:srgbClr val="B90000"/>
                </a:solidFill>
              </a:rPr>
              <a:t>don’t provide a basis for state interference by a paternalist</a:t>
            </a:r>
          </a:p>
          <a:p>
            <a:pPr lvl="2" eaLnBrk="1" hangingPunct="1"/>
            <a:r>
              <a:rPr lang="en-US" altLang="en-US" dirty="0" err="1"/>
              <a:t>Eg</a:t>
            </a:r>
            <a:r>
              <a:rPr lang="en-US" altLang="en-US" dirty="0"/>
              <a:t>, drug laws</a:t>
            </a:r>
          </a:p>
          <a:p>
            <a:endParaRPr lang="en-US" altLang="en-US" dirty="0"/>
          </a:p>
        </p:txBody>
      </p:sp>
      <p:sp>
        <p:nvSpPr>
          <p:cNvPr id="23555" name="Slide Number Placeholder 3">
            <a:extLst>
              <a:ext uri="{FF2B5EF4-FFF2-40B4-BE49-F238E27FC236}">
                <a16:creationId xmlns:a16="http://schemas.microsoft.com/office/drawing/2014/main" id="{99E16AC5-2C28-9516-E334-3842FC12CE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F5A80CE-6124-2C44-ADA3-85D3937E50E8}"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86EB8334-52D9-7725-B2B7-98AF7DEEF4AA}"/>
              </a:ext>
            </a:extLst>
          </p:cNvPr>
          <p:cNvSpPr>
            <a:spLocks noGrp="1" noChangeArrowheads="1"/>
          </p:cNvSpPr>
          <p:nvPr>
            <p:ph type="title"/>
          </p:nvPr>
        </p:nvSpPr>
        <p:spPr/>
        <p:txBody>
          <a:bodyPr/>
          <a:lstStyle/>
          <a:p>
            <a:r>
              <a:rPr lang="en-US" altLang="en-US">
                <a:solidFill>
                  <a:srgbClr val="B90000"/>
                </a:solidFill>
              </a:rPr>
              <a:t>Recall Mill</a:t>
            </a:r>
            <a:r>
              <a:rPr lang="ja-JP" altLang="en-US">
                <a:solidFill>
                  <a:srgbClr val="B90000"/>
                </a:solidFill>
              </a:rPr>
              <a:t>’</a:t>
            </a:r>
            <a:r>
              <a:rPr lang="en-US" altLang="ja-JP">
                <a:solidFill>
                  <a:srgbClr val="B90000"/>
                </a:solidFill>
              </a:rPr>
              <a:t>s harm principle</a:t>
            </a:r>
            <a:endParaRPr lang="en-US" altLang="en-US">
              <a:solidFill>
                <a:srgbClr val="B90000"/>
              </a:solidFill>
            </a:endParaRPr>
          </a:p>
        </p:txBody>
      </p:sp>
      <p:sp>
        <p:nvSpPr>
          <p:cNvPr id="110594" name="Content Placeholder 2">
            <a:extLst>
              <a:ext uri="{FF2B5EF4-FFF2-40B4-BE49-F238E27FC236}">
                <a16:creationId xmlns:a16="http://schemas.microsoft.com/office/drawing/2014/main" id="{ABB27691-B8D7-01AF-FC6C-82F9B23C307F}"/>
              </a:ext>
            </a:extLst>
          </p:cNvPr>
          <p:cNvSpPr>
            <a:spLocks noGrp="1" noChangeArrowheads="1"/>
          </p:cNvSpPr>
          <p:nvPr>
            <p:ph idx="1"/>
          </p:nvPr>
        </p:nvSpPr>
        <p:spPr/>
        <p:txBody>
          <a:bodyPr/>
          <a:lstStyle/>
          <a:p>
            <a:pPr eaLnBrk="1" hangingPunct="1"/>
            <a:endParaRPr lang="en-US" altLang="en-US"/>
          </a:p>
          <a:p>
            <a:pPr lvl="1" eaLnBrk="1" hangingPunct="1"/>
            <a:r>
              <a:rPr lang="ja-JP" altLang="en-US"/>
              <a:t>“</a:t>
            </a:r>
            <a:r>
              <a:rPr lang="en-US" altLang="ja-JP"/>
              <a:t>The only purpose for which power can rightfully be exercised over any member of a civilized community, against his will, is to prevent harm to others.</a:t>
            </a:r>
            <a:r>
              <a:rPr lang="ja-JP" altLang="en-US"/>
              <a:t>”</a:t>
            </a:r>
            <a:r>
              <a:rPr lang="en-US" altLang="ja-JP"/>
              <a:t> </a:t>
            </a:r>
          </a:p>
          <a:p>
            <a:pPr lvl="2" eaLnBrk="1" hangingPunct="1"/>
            <a:r>
              <a:rPr lang="en-US" altLang="ja-JP">
                <a:solidFill>
                  <a:srgbClr val="B90000"/>
                </a:solidFill>
              </a:rPr>
              <a:t>How would Mill have decided Baby M?</a:t>
            </a:r>
          </a:p>
          <a:p>
            <a:pPr>
              <a:buFont typeface="Wingdings" pitchFamily="2" charset="2"/>
              <a:buNone/>
            </a:pPr>
            <a:endParaRPr lang="en-US" altLang="en-US"/>
          </a:p>
        </p:txBody>
      </p:sp>
      <p:sp>
        <p:nvSpPr>
          <p:cNvPr id="110595" name="Slide Number Placeholder 3">
            <a:extLst>
              <a:ext uri="{FF2B5EF4-FFF2-40B4-BE49-F238E27FC236}">
                <a16:creationId xmlns:a16="http://schemas.microsoft.com/office/drawing/2014/main" id="{A08C1DB1-6835-8905-8674-BBA9351C04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3166EF7-5E1C-B14B-8AAD-BEE82C058102}"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E9DA99B9-3283-0F11-72E1-4940B4E46E16}"/>
              </a:ext>
            </a:extLst>
          </p:cNvPr>
          <p:cNvSpPr>
            <a:spLocks noGrp="1" noChangeArrowheads="1"/>
          </p:cNvSpPr>
          <p:nvPr>
            <p:ph type="title"/>
          </p:nvPr>
        </p:nvSpPr>
        <p:spPr/>
        <p:txBody>
          <a:bodyPr/>
          <a:lstStyle/>
          <a:p>
            <a:r>
              <a:rPr lang="en-US" altLang="en-US"/>
              <a:t>Baby M</a:t>
            </a:r>
            <a:endParaRPr lang="en-US" altLang="en-US" sz="3600">
              <a:solidFill>
                <a:srgbClr val="C00000"/>
              </a:solidFill>
            </a:endParaRPr>
          </a:p>
        </p:txBody>
      </p:sp>
      <p:pic>
        <p:nvPicPr>
          <p:cNvPr id="108546" name="Content Placeholder 5">
            <a:extLst>
              <a:ext uri="{FF2B5EF4-FFF2-40B4-BE49-F238E27FC236}">
                <a16:creationId xmlns:a16="http://schemas.microsoft.com/office/drawing/2014/main" id="{A9049379-816C-CFAE-DC04-B764CD39CB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5763" y="1828800"/>
            <a:ext cx="4160837" cy="2743200"/>
          </a:xfrm>
        </p:spPr>
      </p:pic>
      <p:sp>
        <p:nvSpPr>
          <p:cNvPr id="108547" name="Slide Number Placeholder 3">
            <a:extLst>
              <a:ext uri="{FF2B5EF4-FFF2-40B4-BE49-F238E27FC236}">
                <a16:creationId xmlns:a16="http://schemas.microsoft.com/office/drawing/2014/main" id="{BC8AD19A-5281-6C34-FAEB-E77D8C81BB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00F3E84-C28E-7240-BB64-CCE431E8F448}"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pic>
        <p:nvPicPr>
          <p:cNvPr id="108548" name="Content Placeholder 5">
            <a:extLst>
              <a:ext uri="{FF2B5EF4-FFF2-40B4-BE49-F238E27FC236}">
                <a16:creationId xmlns:a16="http://schemas.microsoft.com/office/drawing/2014/main" id="{B2EF43F1-9E4C-CA60-5A10-19174DB396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28800"/>
            <a:ext cx="4121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Box 5">
            <a:extLst>
              <a:ext uri="{FF2B5EF4-FFF2-40B4-BE49-F238E27FC236}">
                <a16:creationId xmlns:a16="http://schemas.microsoft.com/office/drawing/2014/main" id="{D7ACA4AD-A087-F387-AACE-6C7E82A4700B}"/>
              </a:ext>
            </a:extLst>
          </p:cNvPr>
          <p:cNvSpPr txBox="1">
            <a:spLocks noChangeArrowheads="1"/>
          </p:cNvSpPr>
          <p:nvPr/>
        </p:nvSpPr>
        <p:spPr bwMode="auto">
          <a:xfrm>
            <a:off x="1638300" y="4953000"/>
            <a:ext cx="6172200" cy="461963"/>
          </a:xfrm>
          <a:prstGeom prst="rect">
            <a:avLst/>
          </a:prstGeom>
          <a:solidFill>
            <a:schemeClr val="accent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a:solidFill>
                  <a:srgbClr val="C00000"/>
                </a:solidFill>
                <a:latin typeface="Verdana" panose="020B0604030504040204" pitchFamily="34" charset="0"/>
              </a:rPr>
              <a:t>Which family would you want to win?</a:t>
            </a:r>
            <a:endParaRPr lang="en-US" altLang="en-US" sz="1800" dirty="0">
              <a:solidFill>
                <a:srgbClr val="C00000"/>
              </a:solidFill>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3F729EDD-BFE9-9EAF-5E5D-0B001536A978}"/>
              </a:ext>
            </a:extLst>
          </p:cNvPr>
          <p:cNvSpPr>
            <a:spLocks noGrp="1" noChangeArrowheads="1"/>
          </p:cNvSpPr>
          <p:nvPr>
            <p:ph type="title"/>
          </p:nvPr>
        </p:nvSpPr>
        <p:spPr/>
        <p:txBody>
          <a:bodyPr/>
          <a:lstStyle/>
          <a:p>
            <a:r>
              <a:rPr lang="en-US" altLang="en-US">
                <a:solidFill>
                  <a:srgbClr val="C00000"/>
                </a:solidFill>
              </a:rPr>
              <a:t>  Who wrote this attack on free bargaining?</a:t>
            </a:r>
          </a:p>
        </p:txBody>
      </p:sp>
      <p:sp>
        <p:nvSpPr>
          <p:cNvPr id="114690" name="Content Placeholder 2">
            <a:extLst>
              <a:ext uri="{FF2B5EF4-FFF2-40B4-BE49-F238E27FC236}">
                <a16:creationId xmlns:a16="http://schemas.microsoft.com/office/drawing/2014/main" id="{A778196D-EC5B-05A5-6544-E04BC743EFEB}"/>
              </a:ext>
            </a:extLst>
          </p:cNvPr>
          <p:cNvSpPr>
            <a:spLocks noGrp="1" noChangeArrowheads="1"/>
          </p:cNvSpPr>
          <p:nvPr>
            <p:ph idx="1"/>
          </p:nvPr>
        </p:nvSpPr>
        <p:spPr/>
        <p:txBody>
          <a:bodyPr/>
          <a:lstStyle/>
          <a:p>
            <a:pPr>
              <a:buFont typeface="Wingdings" pitchFamily="2" charset="2"/>
              <a:buNone/>
            </a:pPr>
            <a:r>
              <a:rPr lang="en-US" altLang="en-US" sz="1800">
                <a:solidFill>
                  <a:srgbClr val="000000"/>
                </a:solidFill>
                <a:latin typeface="Georgia" panose="02040502050405020303" pitchFamily="18" charset="0"/>
              </a:rPr>
              <a:t>	</a:t>
            </a:r>
          </a:p>
          <a:p>
            <a:pPr>
              <a:buFontTx/>
              <a:buNone/>
            </a:pPr>
            <a:r>
              <a:rPr lang="en-US" altLang="en-US" sz="1800"/>
              <a:t>	.</a:t>
            </a:r>
            <a:endParaRPr lang="en-US" altLang="en-US" sz="2400"/>
          </a:p>
          <a:p>
            <a:pPr>
              <a:buFontTx/>
              <a:buNone/>
            </a:pPr>
            <a:r>
              <a:rPr lang="en-US" altLang="en-US" sz="2400">
                <a:solidFill>
                  <a:srgbClr val="000000"/>
                </a:solidFill>
                <a:latin typeface="Georgia" panose="02040502050405020303" pitchFamily="18" charset="0"/>
              </a:rPr>
              <a:t>	It has pitilessly torn asunder the motley feudal ties that bound man to his “natural superiors,” and has left remaining no other nexus between man and man than naked self-interest, than callous “cash payment.” It has drowned the most heavenly ecstasies of religious fervor, of chivalrous enthusiasm, of philistine sentimentalism, in the icy water of egotistical calculation.</a:t>
            </a:r>
          </a:p>
          <a:p>
            <a:pPr>
              <a:buFont typeface="Wingdings" pitchFamily="2" charset="2"/>
              <a:buNone/>
            </a:pPr>
            <a:endParaRPr lang="en-US" altLang="en-US" sz="2400"/>
          </a:p>
        </p:txBody>
      </p:sp>
      <p:sp>
        <p:nvSpPr>
          <p:cNvPr id="114691" name="Slide Number Placeholder 3">
            <a:extLst>
              <a:ext uri="{FF2B5EF4-FFF2-40B4-BE49-F238E27FC236}">
                <a16:creationId xmlns:a16="http://schemas.microsoft.com/office/drawing/2014/main" id="{895F8A3A-0370-0A89-7676-D63FA1E572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55C81EF-6765-8046-8F2F-66A7FFEE24BB}"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A96-F072-51B3-153F-B32C04F62118}"/>
              </a:ext>
            </a:extLst>
          </p:cNvPr>
          <p:cNvSpPr>
            <a:spLocks noGrp="1"/>
          </p:cNvSpPr>
          <p:nvPr>
            <p:ph type="title"/>
          </p:nvPr>
        </p:nvSpPr>
        <p:spPr/>
        <p:txBody>
          <a:bodyPr/>
          <a:lstStyle/>
          <a:p>
            <a:r>
              <a:rPr lang="en-US" dirty="0"/>
              <a:t>Nothing ever goes away</a:t>
            </a:r>
          </a:p>
        </p:txBody>
      </p:sp>
      <p:sp>
        <p:nvSpPr>
          <p:cNvPr id="3" name="Content Placeholder 2">
            <a:extLst>
              <a:ext uri="{FF2B5EF4-FFF2-40B4-BE49-F238E27FC236}">
                <a16:creationId xmlns:a16="http://schemas.microsoft.com/office/drawing/2014/main" id="{59D91804-EA63-EAD6-5D69-A1F89838CA4F}"/>
              </a:ext>
            </a:extLst>
          </p:cNvPr>
          <p:cNvSpPr>
            <a:spLocks noGrp="1"/>
          </p:cNvSpPr>
          <p:nvPr>
            <p:ph idx="1"/>
          </p:nvPr>
        </p:nvSpPr>
        <p:spPr/>
        <p:txBody>
          <a:bodyPr/>
          <a:lstStyle/>
          <a:p>
            <a:endParaRPr lang="en-US" dirty="0"/>
          </a:p>
          <a:p>
            <a:r>
              <a:rPr lang="en-US" dirty="0"/>
              <a:t>Exploitation</a:t>
            </a:r>
          </a:p>
          <a:p>
            <a:endParaRPr lang="en-US" dirty="0"/>
          </a:p>
          <a:p>
            <a:r>
              <a:rPr lang="en-US" dirty="0"/>
              <a:t>Class Conflict</a:t>
            </a:r>
          </a:p>
        </p:txBody>
      </p:sp>
      <p:sp>
        <p:nvSpPr>
          <p:cNvPr id="4" name="Slide Number Placeholder 3">
            <a:extLst>
              <a:ext uri="{FF2B5EF4-FFF2-40B4-BE49-F238E27FC236}">
                <a16:creationId xmlns:a16="http://schemas.microsoft.com/office/drawing/2014/main" id="{DA08095D-22BF-7A92-A822-C465B2EFD39A}"/>
              </a:ext>
            </a:extLst>
          </p:cNvPr>
          <p:cNvSpPr>
            <a:spLocks noGrp="1"/>
          </p:cNvSpPr>
          <p:nvPr>
            <p:ph type="sldNum" sz="quarter" idx="11"/>
          </p:nvPr>
        </p:nvSpPr>
        <p:spPr/>
        <p:txBody>
          <a:bodyPr/>
          <a:lstStyle/>
          <a:p>
            <a:pPr>
              <a:defRPr/>
            </a:pPr>
            <a:fld id="{34F9B152-19E9-4B4D-9E1C-DAB90E16D1C9}" type="slidenum">
              <a:rPr lang="en-US" altLang="en-US" smtClean="0"/>
              <a:pPr>
                <a:defRPr/>
              </a:pPr>
              <a:t>53</a:t>
            </a:fld>
            <a:endParaRPr lang="en-US" altLang="en-US"/>
          </a:p>
        </p:txBody>
      </p:sp>
    </p:spTree>
    <p:extLst>
      <p:ext uri="{BB962C8B-B14F-4D97-AF65-F5344CB8AC3E}">
        <p14:creationId xmlns:p14="http://schemas.microsoft.com/office/powerpoint/2010/main" val="3712091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B2193614-9D58-4FFB-46C0-3A00083EF2CB}"/>
              </a:ext>
            </a:extLst>
          </p:cNvPr>
          <p:cNvSpPr>
            <a:spLocks noGrp="1" noChangeArrowheads="1"/>
          </p:cNvSpPr>
          <p:nvPr>
            <p:ph type="title"/>
          </p:nvPr>
        </p:nvSpPr>
        <p:spPr/>
        <p:txBody>
          <a:bodyPr/>
          <a:lstStyle/>
          <a:p>
            <a:endParaRPr lang="en-US" altLang="en-US" dirty="0">
              <a:solidFill>
                <a:srgbClr val="C00000"/>
              </a:solidFill>
            </a:endParaRPr>
          </a:p>
        </p:txBody>
      </p:sp>
      <p:sp>
        <p:nvSpPr>
          <p:cNvPr id="116738" name="Content Placeholder 2">
            <a:extLst>
              <a:ext uri="{FF2B5EF4-FFF2-40B4-BE49-F238E27FC236}">
                <a16:creationId xmlns:a16="http://schemas.microsoft.com/office/drawing/2014/main" id="{8772462B-8B1B-D630-BA65-5BF50C90C812}"/>
              </a:ext>
            </a:extLst>
          </p:cNvPr>
          <p:cNvSpPr>
            <a:spLocks noGrp="1" noChangeArrowheads="1"/>
          </p:cNvSpPr>
          <p:nvPr>
            <p:ph idx="1"/>
          </p:nvPr>
        </p:nvSpPr>
        <p:spPr/>
        <p:txBody>
          <a:bodyPr/>
          <a:lstStyle/>
          <a:p>
            <a:pPr>
              <a:buFont typeface="Wingdings" pitchFamily="2" charset="2"/>
              <a:buNone/>
            </a:pPr>
            <a:r>
              <a:rPr lang="en-US" altLang="en-US" sz="2800" dirty="0">
                <a:solidFill>
                  <a:srgbClr val="C00000"/>
                </a:solidFill>
                <a:latin typeface="Georgia" panose="02040502050405020303" pitchFamily="18" charset="0"/>
              </a:rPr>
              <a:t>Suppose that surrogacy became a major industry, such that more than 20 percent of births, happened in this way. Would that trouble you?</a:t>
            </a:r>
          </a:p>
          <a:p>
            <a:pPr>
              <a:buFont typeface="Wingdings" pitchFamily="2" charset="2"/>
              <a:buNone/>
            </a:pPr>
            <a:endParaRPr lang="en-US" altLang="en-US" sz="2800" dirty="0">
              <a:solidFill>
                <a:srgbClr val="C00000"/>
              </a:solidFill>
              <a:latin typeface="Georgia" panose="02040502050405020303" pitchFamily="18" charset="0"/>
            </a:endParaRPr>
          </a:p>
        </p:txBody>
      </p:sp>
      <p:sp>
        <p:nvSpPr>
          <p:cNvPr id="116739" name="Slide Number Placeholder 3">
            <a:extLst>
              <a:ext uri="{FF2B5EF4-FFF2-40B4-BE49-F238E27FC236}">
                <a16:creationId xmlns:a16="http://schemas.microsoft.com/office/drawing/2014/main" id="{EA14B41F-F1F3-4EB4-BB34-40F24D8567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EF7E1E7-F069-2745-A0B4-27C5B41454BD}"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B2193614-9D58-4FFB-46C0-3A00083EF2CB}"/>
              </a:ext>
            </a:extLst>
          </p:cNvPr>
          <p:cNvSpPr>
            <a:spLocks noGrp="1" noChangeArrowheads="1"/>
          </p:cNvSpPr>
          <p:nvPr>
            <p:ph type="title"/>
          </p:nvPr>
        </p:nvSpPr>
        <p:spPr/>
        <p:txBody>
          <a:bodyPr/>
          <a:lstStyle/>
          <a:p>
            <a:r>
              <a:rPr lang="en-US" altLang="en-US" dirty="0">
                <a:solidFill>
                  <a:srgbClr val="C00000"/>
                </a:solidFill>
              </a:rPr>
              <a:t>Class Conflict?</a:t>
            </a:r>
          </a:p>
        </p:txBody>
      </p:sp>
      <p:sp>
        <p:nvSpPr>
          <p:cNvPr id="116738" name="Content Placeholder 2">
            <a:extLst>
              <a:ext uri="{FF2B5EF4-FFF2-40B4-BE49-F238E27FC236}">
                <a16:creationId xmlns:a16="http://schemas.microsoft.com/office/drawing/2014/main" id="{8772462B-8B1B-D630-BA65-5BF50C90C812}"/>
              </a:ext>
            </a:extLst>
          </p:cNvPr>
          <p:cNvSpPr>
            <a:spLocks noGrp="1" noChangeArrowheads="1"/>
          </p:cNvSpPr>
          <p:nvPr>
            <p:ph idx="1"/>
          </p:nvPr>
        </p:nvSpPr>
        <p:spPr/>
        <p:txBody>
          <a:bodyPr/>
          <a:lstStyle/>
          <a:p>
            <a:pPr>
              <a:buFont typeface="Wingdings" pitchFamily="2" charset="2"/>
              <a:buNone/>
            </a:pPr>
            <a:r>
              <a:rPr lang="en-US" altLang="en-US" sz="2800" dirty="0">
                <a:solidFill>
                  <a:srgbClr val="C00000"/>
                </a:solidFill>
                <a:latin typeface="Georgia" panose="02040502050405020303" pitchFamily="18" charset="0"/>
              </a:rPr>
              <a:t>Suppose that surrogacy became a major industry, such that more than 20 percent of births, happened in this way. Would that trouble you?</a:t>
            </a:r>
          </a:p>
          <a:p>
            <a:pPr>
              <a:buFont typeface="Wingdings" pitchFamily="2" charset="2"/>
              <a:buNone/>
            </a:pPr>
            <a:endParaRPr lang="en-US" altLang="en-US" sz="2800" dirty="0">
              <a:solidFill>
                <a:srgbClr val="C00000"/>
              </a:solidFill>
              <a:latin typeface="Georgia" panose="02040502050405020303" pitchFamily="18" charset="0"/>
            </a:endParaRPr>
          </a:p>
          <a:p>
            <a:pPr>
              <a:buFont typeface="Wingdings" pitchFamily="2" charset="2"/>
              <a:buNone/>
            </a:pPr>
            <a:r>
              <a:rPr lang="en-US" altLang="en-US" sz="2800" dirty="0">
                <a:solidFill>
                  <a:srgbClr val="C00000"/>
                </a:solidFill>
                <a:latin typeface="Georgia" panose="02040502050405020303" pitchFamily="18" charset="0"/>
              </a:rPr>
              <a:t>“The highest bidders will presumably become the adoptive parents.”</a:t>
            </a:r>
          </a:p>
          <a:p>
            <a:pPr>
              <a:buFont typeface="Wingdings" pitchFamily="2" charset="2"/>
              <a:buNone/>
            </a:pPr>
            <a:endParaRPr lang="en-US" altLang="en-US" sz="2800" dirty="0">
              <a:solidFill>
                <a:srgbClr val="C00000"/>
              </a:solidFill>
              <a:latin typeface="Georgia" panose="02040502050405020303" pitchFamily="18" charset="0"/>
            </a:endParaRPr>
          </a:p>
        </p:txBody>
      </p:sp>
      <p:sp>
        <p:nvSpPr>
          <p:cNvPr id="116739" name="Slide Number Placeholder 3">
            <a:extLst>
              <a:ext uri="{FF2B5EF4-FFF2-40B4-BE49-F238E27FC236}">
                <a16:creationId xmlns:a16="http://schemas.microsoft.com/office/drawing/2014/main" id="{EA14B41F-F1F3-4EB4-BB34-40F24D8567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EF7E1E7-F069-2745-A0B4-27C5B41454BD}"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69500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B2193614-9D58-4FFB-46C0-3A00083EF2CB}"/>
              </a:ext>
            </a:extLst>
          </p:cNvPr>
          <p:cNvSpPr>
            <a:spLocks noGrp="1" noChangeArrowheads="1"/>
          </p:cNvSpPr>
          <p:nvPr>
            <p:ph type="title"/>
          </p:nvPr>
        </p:nvSpPr>
        <p:spPr/>
        <p:txBody>
          <a:bodyPr/>
          <a:lstStyle/>
          <a:p>
            <a:r>
              <a:rPr lang="en-US" altLang="en-US" dirty="0">
                <a:solidFill>
                  <a:srgbClr val="C00000"/>
                </a:solidFill>
              </a:rPr>
              <a:t>Class Conflict?</a:t>
            </a:r>
          </a:p>
        </p:txBody>
      </p:sp>
      <p:sp>
        <p:nvSpPr>
          <p:cNvPr id="116738" name="Content Placeholder 2">
            <a:extLst>
              <a:ext uri="{FF2B5EF4-FFF2-40B4-BE49-F238E27FC236}">
                <a16:creationId xmlns:a16="http://schemas.microsoft.com/office/drawing/2014/main" id="{8772462B-8B1B-D630-BA65-5BF50C90C812}"/>
              </a:ext>
            </a:extLst>
          </p:cNvPr>
          <p:cNvSpPr>
            <a:spLocks noGrp="1" noChangeArrowheads="1"/>
          </p:cNvSpPr>
          <p:nvPr>
            <p:ph idx="1"/>
          </p:nvPr>
        </p:nvSpPr>
        <p:spPr/>
        <p:txBody>
          <a:bodyPr/>
          <a:lstStyle/>
          <a:p>
            <a:pPr>
              <a:buFont typeface="Wingdings" pitchFamily="2" charset="2"/>
              <a:buNone/>
            </a:pPr>
            <a:endParaRPr lang="en-US" altLang="en-US" sz="2800" dirty="0">
              <a:solidFill>
                <a:srgbClr val="C00000"/>
              </a:solidFill>
              <a:latin typeface="Georgia" panose="02040502050405020303" pitchFamily="18" charset="0"/>
            </a:endParaRPr>
          </a:p>
          <a:p>
            <a:pPr>
              <a:buFont typeface="Wingdings" pitchFamily="2" charset="2"/>
              <a:buNone/>
            </a:pPr>
            <a:r>
              <a:rPr lang="en-US" altLang="en-US" sz="2800" dirty="0">
                <a:solidFill>
                  <a:srgbClr val="C00000"/>
                </a:solidFill>
                <a:latin typeface="Georgia" panose="02040502050405020303" pitchFamily="18" charset="0"/>
              </a:rPr>
              <a:t>How about the sale of kidneys? </a:t>
            </a:r>
          </a:p>
          <a:p>
            <a:pPr>
              <a:buFont typeface="Wingdings" pitchFamily="2" charset="2"/>
              <a:buNone/>
            </a:pPr>
            <a:endParaRPr lang="en-US" altLang="en-US" sz="2800" dirty="0">
              <a:solidFill>
                <a:srgbClr val="C00000"/>
              </a:solidFill>
              <a:latin typeface="Georgia" panose="02040502050405020303" pitchFamily="18" charset="0"/>
            </a:endParaRPr>
          </a:p>
          <a:p>
            <a:pPr>
              <a:buFont typeface="Wingdings" pitchFamily="2" charset="2"/>
              <a:buNone/>
            </a:pPr>
            <a:r>
              <a:rPr lang="en-US" altLang="en-US" sz="2800" dirty="0">
                <a:solidFill>
                  <a:srgbClr val="C00000"/>
                </a:solidFill>
                <a:latin typeface="Georgia" panose="02040502050405020303" pitchFamily="18" charset="0"/>
              </a:rPr>
              <a:t>The sale of children?</a:t>
            </a:r>
          </a:p>
          <a:p>
            <a:pPr>
              <a:buFont typeface="Wingdings" pitchFamily="2" charset="2"/>
              <a:buNone/>
            </a:pPr>
            <a:endParaRPr lang="en-US" altLang="en-US" sz="2800" dirty="0">
              <a:solidFill>
                <a:srgbClr val="C00000"/>
              </a:solidFill>
              <a:latin typeface="Georgia" panose="02040502050405020303" pitchFamily="18" charset="0"/>
            </a:endParaRPr>
          </a:p>
          <a:p>
            <a:pPr>
              <a:buNone/>
            </a:pPr>
            <a:r>
              <a:rPr lang="en-US" altLang="en-US" sz="2800" dirty="0">
                <a:solidFill>
                  <a:srgbClr val="C00000"/>
                </a:solidFill>
                <a:latin typeface="Times New Roman" panose="02020603050405020304" pitchFamily="18" charset="0"/>
                <a:cs typeface="Times New Roman" panose="02020603050405020304" pitchFamily="18" charset="0"/>
              </a:rPr>
              <a:t>“There are, in a civilized society, some things that money cannot buy”</a:t>
            </a:r>
          </a:p>
          <a:p>
            <a:pPr>
              <a:buFont typeface="Wingdings" pitchFamily="2" charset="2"/>
              <a:buNone/>
            </a:pPr>
            <a:endParaRPr lang="en-US" altLang="en-US" sz="2800" dirty="0">
              <a:solidFill>
                <a:srgbClr val="C00000"/>
              </a:solidFill>
            </a:endParaRPr>
          </a:p>
        </p:txBody>
      </p:sp>
      <p:sp>
        <p:nvSpPr>
          <p:cNvPr id="116739" name="Slide Number Placeholder 3">
            <a:extLst>
              <a:ext uri="{FF2B5EF4-FFF2-40B4-BE49-F238E27FC236}">
                <a16:creationId xmlns:a16="http://schemas.microsoft.com/office/drawing/2014/main" id="{EA14B41F-F1F3-4EB4-BB34-40F24D8567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EF7E1E7-F069-2745-A0B4-27C5B41454BD}" type="slidenum">
              <a:rPr lang="en-US" altLang="en-US" sz="1200" smtClean="0">
                <a:latin typeface="Verdana" panose="020B0604030504040204" pitchFamily="34" charset="0"/>
              </a:rPr>
              <a:pPr>
                <a:spcBef>
                  <a:spcPct val="0"/>
                </a:spcBef>
                <a:buFontTx/>
                <a:buNone/>
              </a:pPr>
              <a:t>56</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31386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FF318CED-B068-682A-FE85-3BBFB4B8FE6F}"/>
              </a:ext>
            </a:extLst>
          </p:cNvPr>
          <p:cNvSpPr>
            <a:spLocks noGrp="1" noChangeArrowheads="1"/>
          </p:cNvSpPr>
          <p:nvPr>
            <p:ph type="title"/>
          </p:nvPr>
        </p:nvSpPr>
        <p:spPr/>
        <p:txBody>
          <a:bodyPr/>
          <a:lstStyle/>
          <a:p>
            <a:r>
              <a:rPr lang="en-US" altLang="en-US">
                <a:solidFill>
                  <a:srgbClr val="C00000"/>
                </a:solidFill>
              </a:rPr>
              <a:t>So what did the court hold?</a:t>
            </a:r>
          </a:p>
        </p:txBody>
      </p:sp>
      <p:sp>
        <p:nvSpPr>
          <p:cNvPr id="118786" name="Content Placeholder 2">
            <a:extLst>
              <a:ext uri="{FF2B5EF4-FFF2-40B4-BE49-F238E27FC236}">
                <a16:creationId xmlns:a16="http://schemas.microsoft.com/office/drawing/2014/main" id="{C7E3E858-8187-C920-CD3E-1FA05B8D7234}"/>
              </a:ext>
            </a:extLst>
          </p:cNvPr>
          <p:cNvSpPr>
            <a:spLocks noGrp="1" noChangeArrowheads="1"/>
          </p:cNvSpPr>
          <p:nvPr>
            <p:ph idx="1"/>
          </p:nvPr>
        </p:nvSpPr>
        <p:spPr/>
        <p:txBody>
          <a:bodyPr/>
          <a:lstStyle/>
          <a:p>
            <a:endParaRPr lang="en-US" altLang="en-US" dirty="0"/>
          </a:p>
          <a:p>
            <a:r>
              <a:rPr lang="en-US" altLang="en-US" dirty="0"/>
              <a:t>Why was it contrary to statute?</a:t>
            </a:r>
          </a:p>
          <a:p>
            <a:endParaRPr lang="en-US" altLang="en-US" dirty="0"/>
          </a:p>
          <a:p>
            <a:pPr>
              <a:buFont typeface="Wingdings" pitchFamily="2" charset="2"/>
              <a:buNone/>
            </a:pPr>
            <a:r>
              <a:rPr lang="en-US" altLang="en-US" dirty="0"/>
              <a:t> </a:t>
            </a:r>
          </a:p>
        </p:txBody>
      </p:sp>
      <p:sp>
        <p:nvSpPr>
          <p:cNvPr id="118787" name="Slide Number Placeholder 3">
            <a:extLst>
              <a:ext uri="{FF2B5EF4-FFF2-40B4-BE49-F238E27FC236}">
                <a16:creationId xmlns:a16="http://schemas.microsoft.com/office/drawing/2014/main" id="{61DDE40F-CE61-DA2F-9682-B72F032E44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BCE6D58-7364-CC44-A7E9-EC9ACF0B4058}"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102A339E-3881-BD4E-F498-5FF5626F48E7}"/>
              </a:ext>
            </a:extLst>
          </p:cNvPr>
          <p:cNvSpPr>
            <a:spLocks noGrp="1" noChangeArrowheads="1"/>
          </p:cNvSpPr>
          <p:nvPr>
            <p:ph type="title"/>
          </p:nvPr>
        </p:nvSpPr>
        <p:spPr/>
        <p:txBody>
          <a:bodyPr/>
          <a:lstStyle/>
          <a:p>
            <a:r>
              <a:rPr lang="en-US" altLang="en-US">
                <a:solidFill>
                  <a:srgbClr val="C00000"/>
                </a:solidFill>
              </a:rPr>
              <a:t>So what did the court hold?</a:t>
            </a:r>
          </a:p>
        </p:txBody>
      </p:sp>
      <p:sp>
        <p:nvSpPr>
          <p:cNvPr id="120834" name="Content Placeholder 2">
            <a:extLst>
              <a:ext uri="{FF2B5EF4-FFF2-40B4-BE49-F238E27FC236}">
                <a16:creationId xmlns:a16="http://schemas.microsoft.com/office/drawing/2014/main" id="{03EC3ECE-8A20-B485-C0AB-E669092C9B21}"/>
              </a:ext>
            </a:extLst>
          </p:cNvPr>
          <p:cNvSpPr>
            <a:spLocks noGrp="1" noChangeArrowheads="1"/>
          </p:cNvSpPr>
          <p:nvPr>
            <p:ph idx="1"/>
          </p:nvPr>
        </p:nvSpPr>
        <p:spPr/>
        <p:txBody>
          <a:bodyPr/>
          <a:lstStyle/>
          <a:p>
            <a:pPr marL="0" indent="0">
              <a:buNone/>
            </a:pPr>
            <a:endParaRPr lang="en-US" altLang="en-US" dirty="0"/>
          </a:p>
          <a:p>
            <a:r>
              <a:rPr lang="en-US" altLang="en-US" dirty="0"/>
              <a:t>Why was it contrary to public policy?</a:t>
            </a:r>
          </a:p>
          <a:p>
            <a:pPr>
              <a:buFont typeface="Wingdings" pitchFamily="2" charset="2"/>
              <a:buNone/>
            </a:pPr>
            <a:r>
              <a:rPr lang="en-US" altLang="en-US" dirty="0"/>
              <a:t> </a:t>
            </a:r>
          </a:p>
        </p:txBody>
      </p:sp>
      <p:sp>
        <p:nvSpPr>
          <p:cNvPr id="120835" name="Slide Number Placeholder 3">
            <a:extLst>
              <a:ext uri="{FF2B5EF4-FFF2-40B4-BE49-F238E27FC236}">
                <a16:creationId xmlns:a16="http://schemas.microsoft.com/office/drawing/2014/main" id="{C5287887-F5A5-62D8-208E-0D73BA1F77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F85CADB-94FC-4D44-9F7F-E2F43FAFCB6B}"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19601717-936A-92C7-FEA6-CFE5E7E7B3EF}"/>
              </a:ext>
            </a:extLst>
          </p:cNvPr>
          <p:cNvSpPr>
            <a:spLocks noGrp="1" noChangeArrowheads="1"/>
          </p:cNvSpPr>
          <p:nvPr>
            <p:ph type="title"/>
          </p:nvPr>
        </p:nvSpPr>
        <p:spPr/>
        <p:txBody>
          <a:bodyPr/>
          <a:lstStyle/>
          <a:p>
            <a:r>
              <a:rPr lang="en-US" altLang="en-US" dirty="0">
                <a:solidFill>
                  <a:srgbClr val="C00000"/>
                </a:solidFill>
              </a:rPr>
              <a:t>Surrogacy Contracts</a:t>
            </a:r>
          </a:p>
        </p:txBody>
      </p:sp>
      <p:sp>
        <p:nvSpPr>
          <p:cNvPr id="122882" name="Content Placeholder 2">
            <a:extLst>
              <a:ext uri="{FF2B5EF4-FFF2-40B4-BE49-F238E27FC236}">
                <a16:creationId xmlns:a16="http://schemas.microsoft.com/office/drawing/2014/main" id="{23D83855-8C3B-DFE0-B839-3A6F3DE887ED}"/>
              </a:ext>
            </a:extLst>
          </p:cNvPr>
          <p:cNvSpPr>
            <a:spLocks noGrp="1" noChangeArrowheads="1"/>
          </p:cNvSpPr>
          <p:nvPr>
            <p:ph idx="1"/>
          </p:nvPr>
        </p:nvSpPr>
        <p:spPr/>
        <p:txBody>
          <a:bodyPr/>
          <a:lstStyle/>
          <a:p>
            <a:r>
              <a:rPr lang="en-US" altLang="en-US" dirty="0">
                <a:solidFill>
                  <a:srgbClr val="C00000"/>
                </a:solidFill>
              </a:rPr>
              <a:t>Qu if Dr Whitehead had not been the natural father?</a:t>
            </a:r>
          </a:p>
          <a:p>
            <a:endParaRPr lang="en-US" altLang="en-US" dirty="0">
              <a:solidFill>
                <a:srgbClr val="C00000"/>
              </a:solidFill>
            </a:endParaRPr>
          </a:p>
          <a:p>
            <a:r>
              <a:rPr lang="en-US" altLang="en-US" dirty="0">
                <a:solidFill>
                  <a:srgbClr val="C00000"/>
                </a:solidFill>
              </a:rPr>
              <a:t>Was Mrs. Whitehead a step-mother, from the perspective of evolutionary biology?</a:t>
            </a:r>
          </a:p>
        </p:txBody>
      </p:sp>
      <p:sp>
        <p:nvSpPr>
          <p:cNvPr id="122883" name="Slide Number Placeholder 3">
            <a:extLst>
              <a:ext uri="{FF2B5EF4-FFF2-40B4-BE49-F238E27FC236}">
                <a16:creationId xmlns:a16="http://schemas.microsoft.com/office/drawing/2014/main" id="{8CE4AA94-D8AA-588F-1C1C-6F987EA488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EB1F30-240C-B04F-97DC-2268CFBAC6C8}"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6365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a:extLst>
              <a:ext uri="{FF2B5EF4-FFF2-40B4-BE49-F238E27FC236}">
                <a16:creationId xmlns:a16="http://schemas.microsoft.com/office/drawing/2014/main" id="{EC83BDA3-C6A1-69E6-29E2-8C2B22959787}"/>
              </a:ext>
            </a:extLst>
          </p:cNvPr>
          <p:cNvSpPr>
            <a:spLocks noGrp="1" noChangeArrowheads="1"/>
          </p:cNvSpPr>
          <p:nvPr>
            <p:ph type="title"/>
          </p:nvPr>
        </p:nvSpPr>
        <p:spPr/>
        <p:txBody>
          <a:bodyPr/>
          <a:lstStyle/>
          <a:p>
            <a:r>
              <a:rPr lang="en-US" altLang="en-US"/>
              <a:t>Mill</a:t>
            </a:r>
            <a:r>
              <a:rPr lang="ja-JP" altLang="en-US"/>
              <a:t>’</a:t>
            </a:r>
            <a:r>
              <a:rPr lang="en-US" altLang="ja-JP"/>
              <a:t>s harm principle</a:t>
            </a:r>
            <a:endParaRPr lang="en-US" altLang="en-US">
              <a:solidFill>
                <a:srgbClr val="000000"/>
              </a:solidFill>
            </a:endParaRPr>
          </a:p>
        </p:txBody>
      </p:sp>
      <p:sp>
        <p:nvSpPr>
          <p:cNvPr id="178178" name="Content Placeholder 2">
            <a:extLst>
              <a:ext uri="{FF2B5EF4-FFF2-40B4-BE49-F238E27FC236}">
                <a16:creationId xmlns:a16="http://schemas.microsoft.com/office/drawing/2014/main" id="{BA7AA2F6-D8D2-3459-A9FA-1EEAA07E395C}"/>
              </a:ext>
            </a:extLst>
          </p:cNvPr>
          <p:cNvSpPr>
            <a:spLocks noGrp="1" noChangeArrowheads="1"/>
          </p:cNvSpPr>
          <p:nvPr>
            <p:ph idx="1"/>
          </p:nvPr>
        </p:nvSpPr>
        <p:spPr/>
        <p:txBody>
          <a:bodyPr/>
          <a:lstStyle/>
          <a:p>
            <a:pPr eaLnBrk="1" hangingPunct="1"/>
            <a:endParaRPr lang="en-US" altLang="en-US"/>
          </a:p>
          <a:p>
            <a:pPr eaLnBrk="1" hangingPunct="1"/>
            <a:r>
              <a:rPr lang="ja-JP" altLang="en-US"/>
              <a:t>“</a:t>
            </a:r>
            <a:r>
              <a:rPr lang="en-US" altLang="ja-JP"/>
              <a:t>The only purpose for which power can rightfully be exercised over any member of a civilized community, against his will, is to prevent harm to others.</a:t>
            </a:r>
            <a:r>
              <a:rPr lang="ja-JP" altLang="en-US"/>
              <a:t>”</a:t>
            </a:r>
            <a:r>
              <a:rPr lang="en-US" altLang="ja-JP"/>
              <a:t> </a:t>
            </a:r>
          </a:p>
          <a:p>
            <a:pPr eaLnBrk="1" hangingPunct="1"/>
            <a:r>
              <a:rPr lang="en-US" altLang="ja-JP">
                <a:solidFill>
                  <a:srgbClr val="C00000"/>
                </a:solidFill>
              </a:rPr>
              <a:t>Was Sir George Jessel a Millian?</a:t>
            </a:r>
          </a:p>
          <a:p>
            <a:endParaRPr lang="en-US" altLang="en-US"/>
          </a:p>
        </p:txBody>
      </p:sp>
      <p:sp>
        <p:nvSpPr>
          <p:cNvPr id="178179" name="Slide Number Placeholder 3">
            <a:extLst>
              <a:ext uri="{FF2B5EF4-FFF2-40B4-BE49-F238E27FC236}">
                <a16:creationId xmlns:a16="http://schemas.microsoft.com/office/drawing/2014/main" id="{7E0E14B8-9F69-2233-061E-5579E1E2A3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8E81230-F715-DD4D-8060-2170865AC0D2}"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4A87-59DA-A2D1-6783-0A911386FB90}"/>
              </a:ext>
            </a:extLst>
          </p:cNvPr>
          <p:cNvSpPr>
            <a:spLocks noGrp="1"/>
          </p:cNvSpPr>
          <p:nvPr>
            <p:ph type="title"/>
          </p:nvPr>
        </p:nvSpPr>
        <p:spPr/>
        <p:txBody>
          <a:bodyPr/>
          <a:lstStyle/>
          <a:p>
            <a:r>
              <a:rPr lang="en-US" dirty="0"/>
              <a:t>How would you draft a surrogacy contract?</a:t>
            </a:r>
          </a:p>
        </p:txBody>
      </p:sp>
      <p:sp>
        <p:nvSpPr>
          <p:cNvPr id="3" name="Content Placeholder 2">
            <a:extLst>
              <a:ext uri="{FF2B5EF4-FFF2-40B4-BE49-F238E27FC236}">
                <a16:creationId xmlns:a16="http://schemas.microsoft.com/office/drawing/2014/main" id="{FE53BF4F-70AF-EC4D-E2FE-2A3B3FD802A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FD426EE-B5AC-6616-0633-A60A037D6F44}"/>
              </a:ext>
            </a:extLst>
          </p:cNvPr>
          <p:cNvSpPr>
            <a:spLocks noGrp="1"/>
          </p:cNvSpPr>
          <p:nvPr>
            <p:ph type="sldNum" sz="quarter" idx="11"/>
          </p:nvPr>
        </p:nvSpPr>
        <p:spPr/>
        <p:txBody>
          <a:bodyPr/>
          <a:lstStyle/>
          <a:p>
            <a:pPr>
              <a:defRPr/>
            </a:pPr>
            <a:fld id="{34F9B152-19E9-4B4D-9E1C-DAB90E16D1C9}" type="slidenum">
              <a:rPr lang="en-US" altLang="en-US" smtClean="0"/>
              <a:pPr>
                <a:defRPr/>
              </a:pPr>
              <a:t>60</a:t>
            </a:fld>
            <a:endParaRPr lang="en-US" altLang="en-US"/>
          </a:p>
        </p:txBody>
      </p:sp>
    </p:spTree>
    <p:extLst>
      <p:ext uri="{BB962C8B-B14F-4D97-AF65-F5344CB8AC3E}">
        <p14:creationId xmlns:p14="http://schemas.microsoft.com/office/powerpoint/2010/main" val="194585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4A87-59DA-A2D1-6783-0A911386FB90}"/>
              </a:ext>
            </a:extLst>
          </p:cNvPr>
          <p:cNvSpPr>
            <a:spLocks noGrp="1"/>
          </p:cNvSpPr>
          <p:nvPr>
            <p:ph type="title"/>
          </p:nvPr>
        </p:nvSpPr>
        <p:spPr/>
        <p:txBody>
          <a:bodyPr/>
          <a:lstStyle/>
          <a:p>
            <a:r>
              <a:rPr lang="en-US" dirty="0"/>
              <a:t>How would you draft a surrogacy contract?</a:t>
            </a:r>
          </a:p>
        </p:txBody>
      </p:sp>
      <p:sp>
        <p:nvSpPr>
          <p:cNvPr id="3" name="Content Placeholder 2">
            <a:extLst>
              <a:ext uri="{FF2B5EF4-FFF2-40B4-BE49-F238E27FC236}">
                <a16:creationId xmlns:a16="http://schemas.microsoft.com/office/drawing/2014/main" id="{FE53BF4F-70AF-EC4D-E2FE-2A3B3FD802A7}"/>
              </a:ext>
            </a:extLst>
          </p:cNvPr>
          <p:cNvSpPr>
            <a:spLocks noGrp="1"/>
          </p:cNvSpPr>
          <p:nvPr>
            <p:ph idx="1"/>
          </p:nvPr>
        </p:nvSpPr>
        <p:spPr/>
        <p:txBody>
          <a:bodyPr/>
          <a:lstStyle/>
          <a:p>
            <a:r>
              <a:rPr lang="en-US" dirty="0"/>
              <a:t>The Triumph of the Therapeutic: Philip </a:t>
            </a:r>
            <a:r>
              <a:rPr lang="en-US" dirty="0" err="1"/>
              <a:t>Reiff</a:t>
            </a:r>
            <a:endParaRPr lang="en-US" dirty="0"/>
          </a:p>
          <a:p>
            <a:pPr marL="0" indent="0">
              <a:buNone/>
            </a:pPr>
            <a:endParaRPr lang="en-US" dirty="0"/>
          </a:p>
          <a:p>
            <a:r>
              <a:rPr lang="en-US" dirty="0"/>
              <a:t>“There is not the slightest suggestion that any inquiry will be made at any time to determine the fitness of the Sterns as adoptive parents, their superiority to </a:t>
            </a:r>
            <a:r>
              <a:rPr lang="en-US" dirty="0" err="1"/>
              <a:t>Mrs</a:t>
            </a:r>
            <a:r>
              <a:rPr lang="en-US" dirty="0"/>
              <a:t> Whitehead…”</a:t>
            </a:r>
          </a:p>
        </p:txBody>
      </p:sp>
      <p:sp>
        <p:nvSpPr>
          <p:cNvPr id="4" name="Slide Number Placeholder 3">
            <a:extLst>
              <a:ext uri="{FF2B5EF4-FFF2-40B4-BE49-F238E27FC236}">
                <a16:creationId xmlns:a16="http://schemas.microsoft.com/office/drawing/2014/main" id="{4FD426EE-B5AC-6616-0633-A60A037D6F44}"/>
              </a:ext>
            </a:extLst>
          </p:cNvPr>
          <p:cNvSpPr>
            <a:spLocks noGrp="1"/>
          </p:cNvSpPr>
          <p:nvPr>
            <p:ph type="sldNum" sz="quarter" idx="11"/>
          </p:nvPr>
        </p:nvSpPr>
        <p:spPr/>
        <p:txBody>
          <a:bodyPr/>
          <a:lstStyle/>
          <a:p>
            <a:pPr>
              <a:defRPr/>
            </a:pPr>
            <a:fld id="{34F9B152-19E9-4B4D-9E1C-DAB90E16D1C9}" type="slidenum">
              <a:rPr lang="en-US" altLang="en-US" smtClean="0"/>
              <a:pPr>
                <a:defRPr/>
              </a:pPr>
              <a:t>61</a:t>
            </a:fld>
            <a:endParaRPr lang="en-US" altLang="en-US"/>
          </a:p>
        </p:txBody>
      </p:sp>
    </p:spTree>
    <p:extLst>
      <p:ext uri="{BB962C8B-B14F-4D97-AF65-F5344CB8AC3E}">
        <p14:creationId xmlns:p14="http://schemas.microsoft.com/office/powerpoint/2010/main" val="1112822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93F5157A-2282-7673-A69A-B6B3BECA251E}"/>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E89F5782-C770-5860-96B1-5A8891EA9E84}"/>
              </a:ext>
            </a:extLst>
          </p:cNvPr>
          <p:cNvSpPr>
            <a:spLocks noGrp="1" noChangeArrowheads="1"/>
          </p:cNvSpPr>
          <p:nvPr>
            <p:ph idx="1"/>
          </p:nvPr>
        </p:nvSpPr>
        <p:spPr>
          <a:xfrm>
            <a:off x="533400" y="1752600"/>
            <a:ext cx="8001000" cy="4267200"/>
          </a:xfrm>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II</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a:solidFill>
                  <a:srgbClr val="C00000"/>
                </a:solidFill>
              </a:rPr>
              <a:t>A.	 Common Law Illegality </a:t>
            </a:r>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1D7BD189-350C-60E5-058D-A364D3761B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D025F0-BF70-4D42-9939-28B7784C7F25}"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15297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30E51292-48B6-86E8-F786-B94A20183031}"/>
              </a:ext>
            </a:extLst>
          </p:cNvPr>
          <p:cNvSpPr>
            <a:spLocks noGrp="1" noChangeArrowheads="1"/>
          </p:cNvSpPr>
          <p:nvPr>
            <p:ph type="title"/>
          </p:nvPr>
        </p:nvSpPr>
        <p:spPr/>
        <p:txBody>
          <a:bodyPr/>
          <a:lstStyle/>
          <a:p>
            <a:r>
              <a:rPr lang="en-US" altLang="en-US" dirty="0">
                <a:solidFill>
                  <a:srgbClr val="B90000"/>
                </a:solidFill>
              </a:rPr>
              <a:t>The Enforcement of Morals</a:t>
            </a:r>
          </a:p>
        </p:txBody>
      </p:sp>
      <p:sp>
        <p:nvSpPr>
          <p:cNvPr id="124930" name="Content Placeholder 2">
            <a:extLst>
              <a:ext uri="{FF2B5EF4-FFF2-40B4-BE49-F238E27FC236}">
                <a16:creationId xmlns:a16="http://schemas.microsoft.com/office/drawing/2014/main" id="{BD1AB59B-3876-26FA-B3AF-243463FEA489}"/>
              </a:ext>
            </a:extLst>
          </p:cNvPr>
          <p:cNvSpPr>
            <a:spLocks noGrp="1" noChangeArrowheads="1"/>
          </p:cNvSpPr>
          <p:nvPr>
            <p:ph idx="1"/>
          </p:nvPr>
        </p:nvSpPr>
        <p:spPr/>
        <p:txBody>
          <a:bodyPr/>
          <a:lstStyle/>
          <a:p>
            <a:pPr eaLnBrk="1" hangingPunct="1"/>
            <a:endParaRPr lang="en-US" altLang="en-US" dirty="0"/>
          </a:p>
          <a:p>
            <a:pPr lvl="1" eaLnBrk="1" hangingPunct="1"/>
            <a:r>
              <a:rPr lang="en-US" altLang="en-US" dirty="0"/>
              <a:t>Imagine a game in which players pay for the privilege of hunting with bows and arrows puppies that are bred for the purpose of being hunted.</a:t>
            </a:r>
          </a:p>
          <a:p>
            <a:pPr lvl="1" eaLnBrk="1" hangingPunct="1"/>
            <a:r>
              <a:rPr lang="en-US" altLang="en-US" dirty="0"/>
              <a:t>Would this harm anyone, apart from the puppies?</a:t>
            </a:r>
          </a:p>
        </p:txBody>
      </p:sp>
      <p:sp>
        <p:nvSpPr>
          <p:cNvPr id="124931" name="Slide Number Placeholder 3">
            <a:extLst>
              <a:ext uri="{FF2B5EF4-FFF2-40B4-BE49-F238E27FC236}">
                <a16:creationId xmlns:a16="http://schemas.microsoft.com/office/drawing/2014/main" id="{F3442278-E3BA-FAEF-4EE7-6C35128133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82416C-59E1-4643-8F97-E835B605096D}"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01317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5">
            <a:extLst>
              <a:ext uri="{FF2B5EF4-FFF2-40B4-BE49-F238E27FC236}">
                <a16:creationId xmlns:a16="http://schemas.microsoft.com/office/drawing/2014/main" id="{835BC7CA-387D-9194-2BE3-AF44CF4369AB}"/>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B07D3839-79FE-FA45-9301-FB2AA46A7804}" type="slidenum">
              <a:rPr lang="en-US" altLang="en-US" sz="1200">
                <a:latin typeface="Verdana" panose="020B0604030504040204" pitchFamily="34" charset="0"/>
              </a:rPr>
              <a:pPr algn="r" eaLnBrk="1" hangingPunct="1">
                <a:spcBef>
                  <a:spcPct val="0"/>
                </a:spcBef>
                <a:buFontTx/>
                <a:buNone/>
              </a:pPr>
              <a:t>64</a:t>
            </a:fld>
            <a:endParaRPr lang="en-US" altLang="en-US" sz="1200">
              <a:latin typeface="Verdana" panose="020B0604030504040204" pitchFamily="34" charset="0"/>
            </a:endParaRPr>
          </a:p>
        </p:txBody>
      </p:sp>
      <p:sp>
        <p:nvSpPr>
          <p:cNvPr id="131074" name="Slide Number Placeholder 4">
            <a:extLst>
              <a:ext uri="{FF2B5EF4-FFF2-40B4-BE49-F238E27FC236}">
                <a16:creationId xmlns:a16="http://schemas.microsoft.com/office/drawing/2014/main" id="{090403F6-C482-E431-C546-78C020BCDE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34D513-E207-D749-BDD0-1FE4D96AA8A7}"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
        <p:nvSpPr>
          <p:cNvPr id="131075" name="Rectangle 2">
            <a:extLst>
              <a:ext uri="{FF2B5EF4-FFF2-40B4-BE49-F238E27FC236}">
                <a16:creationId xmlns:a16="http://schemas.microsoft.com/office/drawing/2014/main" id="{F67129EB-C3B3-7AD3-05F4-DF7D0E3C386F}"/>
              </a:ext>
            </a:extLst>
          </p:cNvPr>
          <p:cNvSpPr>
            <a:spLocks noGrp="1" noChangeArrowheads="1"/>
          </p:cNvSpPr>
          <p:nvPr>
            <p:ph type="title" idx="4294967295"/>
          </p:nvPr>
        </p:nvSpPr>
        <p:spPr>
          <a:xfrm>
            <a:off x="571500" y="304800"/>
            <a:ext cx="8001000" cy="1216025"/>
          </a:xfrm>
        </p:spPr>
        <p:txBody>
          <a:bodyPr/>
          <a:lstStyle/>
          <a:p>
            <a:pPr eaLnBrk="1" hangingPunct="1"/>
            <a:r>
              <a:rPr lang="en-US" altLang="en-US" sz="3600">
                <a:solidFill>
                  <a:srgbClr val="C00000"/>
                </a:solidFill>
              </a:rPr>
              <a:t>Promises detrimental to marriage</a:t>
            </a:r>
          </a:p>
        </p:txBody>
      </p:sp>
      <p:sp>
        <p:nvSpPr>
          <p:cNvPr id="131076" name="Rectangle 3">
            <a:extLst>
              <a:ext uri="{FF2B5EF4-FFF2-40B4-BE49-F238E27FC236}">
                <a16:creationId xmlns:a16="http://schemas.microsoft.com/office/drawing/2014/main" id="{D5064955-D882-35BD-2DCD-77130C3EFD2F}"/>
              </a:ext>
            </a:extLst>
          </p:cNvPr>
          <p:cNvSpPr>
            <a:spLocks noGrp="1" noChangeArrowheads="1"/>
          </p:cNvSpPr>
          <p:nvPr>
            <p:ph type="body" idx="4294967295"/>
          </p:nvPr>
        </p:nvSpPr>
        <p:spPr>
          <a:xfrm>
            <a:off x="566738" y="1752600"/>
            <a:ext cx="8577262" cy="4267200"/>
          </a:xfrm>
        </p:spPr>
        <p:txBody>
          <a:bodyPr/>
          <a:lstStyle/>
          <a:p>
            <a:pPr eaLnBrk="1" hangingPunct="1"/>
            <a:endParaRPr lang="en-US" altLang="en-US" dirty="0"/>
          </a:p>
          <a:p>
            <a:pPr eaLnBrk="1" hangingPunct="1"/>
            <a:r>
              <a:rPr lang="en-US" altLang="en-US" sz="2800" dirty="0"/>
              <a:t>Restatement § 190(1): a contract is illegal “</a:t>
            </a:r>
            <a:r>
              <a:rPr lang="en-US" altLang="ja-JP" sz="2800" dirty="0"/>
              <a:t>if it would change some essential incident in the marriage relationship in a way detrimental to the public interest</a:t>
            </a:r>
            <a:r>
              <a:rPr lang="en-US" altLang="en-US" sz="2800" dirty="0"/>
              <a:t>”</a:t>
            </a:r>
          </a:p>
          <a:p>
            <a:pPr eaLnBrk="1" hangingPunct="1"/>
            <a:r>
              <a:rPr lang="en-US" altLang="ja-JP" sz="2800" dirty="0"/>
              <a:t>Is that inconsistent with the harm principle?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6">
            <a:extLst>
              <a:ext uri="{FF2B5EF4-FFF2-40B4-BE49-F238E27FC236}">
                <a16:creationId xmlns:a16="http://schemas.microsoft.com/office/drawing/2014/main" id="{741AAD7E-28DA-0A50-63B7-407D2C0841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67EEC2-940A-2F4A-8E92-DC1A29AF2CDB}"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
        <p:nvSpPr>
          <p:cNvPr id="133122" name="Title 1">
            <a:extLst>
              <a:ext uri="{FF2B5EF4-FFF2-40B4-BE49-F238E27FC236}">
                <a16:creationId xmlns:a16="http://schemas.microsoft.com/office/drawing/2014/main" id="{708AB3D6-9951-4FB4-907D-145C0B567E56}"/>
              </a:ext>
            </a:extLst>
          </p:cNvPr>
          <p:cNvSpPr>
            <a:spLocks noGrp="1" noChangeArrowheads="1"/>
          </p:cNvSpPr>
          <p:nvPr>
            <p:ph type="title" idx="4294967295"/>
          </p:nvPr>
        </p:nvSpPr>
        <p:spPr>
          <a:xfrm>
            <a:off x="647700" y="315913"/>
            <a:ext cx="8001000" cy="1216025"/>
          </a:xfrm>
        </p:spPr>
        <p:txBody>
          <a:bodyPr/>
          <a:lstStyle/>
          <a:p>
            <a:r>
              <a:rPr lang="en-US" altLang="en-US">
                <a:solidFill>
                  <a:srgbClr val="C00000"/>
                </a:solidFill>
              </a:rPr>
              <a:t>Marriage: Marvin at 499</a:t>
            </a:r>
          </a:p>
        </p:txBody>
      </p:sp>
      <p:sp>
        <p:nvSpPr>
          <p:cNvPr id="133123" name="Content Placeholder 2">
            <a:extLst>
              <a:ext uri="{FF2B5EF4-FFF2-40B4-BE49-F238E27FC236}">
                <a16:creationId xmlns:a16="http://schemas.microsoft.com/office/drawing/2014/main" id="{E7A46E97-E4AC-7387-476A-71F6DAACE010}"/>
              </a:ext>
            </a:extLst>
          </p:cNvPr>
          <p:cNvSpPr>
            <a:spLocks noGrp="1" noChangeArrowheads="1"/>
          </p:cNvSpPr>
          <p:nvPr>
            <p:ph idx="4294967295"/>
          </p:nvPr>
        </p:nvSpPr>
        <p:spPr>
          <a:xfrm>
            <a:off x="571500" y="1885720"/>
            <a:ext cx="8001000" cy="4267200"/>
          </a:xfrm>
        </p:spPr>
        <p:txBody>
          <a:bodyPr/>
          <a:lstStyle/>
          <a:p>
            <a:pPr marL="469900" lvl="1" indent="-469900">
              <a:buFont typeface="Wingdings" pitchFamily="2" charset="2"/>
              <a:buChar char="o"/>
            </a:pPr>
            <a:r>
              <a:rPr lang="en-US" altLang="en-US" dirty="0"/>
              <a:t>Does the state have </a:t>
            </a:r>
          </a:p>
          <a:p>
            <a:pPr marL="469900" lvl="1" indent="-469900">
              <a:buFont typeface="Wingdings" pitchFamily="2" charset="2"/>
              <a:buNone/>
            </a:pPr>
            <a:r>
              <a:rPr lang="en-US" altLang="en-US" dirty="0"/>
              <a:t>an interest in promoting</a:t>
            </a:r>
          </a:p>
          <a:p>
            <a:pPr marL="469900" lvl="1" indent="-469900">
              <a:buFont typeface="Wingdings" pitchFamily="2" charset="2"/>
              <a:buNone/>
            </a:pPr>
            <a:r>
              <a:rPr lang="en-US" altLang="en-US" dirty="0"/>
              <a:t>marriage? 	</a:t>
            </a:r>
            <a:endParaRPr lang="en-US" altLang="en-US" dirty="0">
              <a:solidFill>
                <a:schemeClr val="accent2"/>
              </a:solidFill>
            </a:endParaRPr>
          </a:p>
        </p:txBody>
      </p:sp>
      <p:sp>
        <p:nvSpPr>
          <p:cNvPr id="133124" name="Slide Number Placeholder 3">
            <a:extLst>
              <a:ext uri="{FF2B5EF4-FFF2-40B4-BE49-F238E27FC236}">
                <a16:creationId xmlns:a16="http://schemas.microsoft.com/office/drawing/2014/main" id="{CC6C5C91-5584-B8A8-C287-C909FFB06230}"/>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43028F24-2E37-C04F-92C1-EFEF94F47BC8}" type="slidenum">
              <a:rPr lang="en-US" altLang="en-US" sz="1200">
                <a:latin typeface="Verdana" panose="020B0604030504040204" pitchFamily="34" charset="0"/>
              </a:rPr>
              <a:pPr algn="r" eaLnBrk="1" hangingPunct="1">
                <a:spcBef>
                  <a:spcPct val="0"/>
                </a:spcBef>
                <a:buFontTx/>
                <a:buNone/>
              </a:pPr>
              <a:t>65</a:t>
            </a:fld>
            <a:endParaRPr lang="en-US" altLang="en-US" sz="1200">
              <a:latin typeface="Verdana" panose="020B0604030504040204" pitchFamily="34" charset="0"/>
            </a:endParaRPr>
          </a:p>
        </p:txBody>
      </p:sp>
      <p:pic>
        <p:nvPicPr>
          <p:cNvPr id="133125" name="Picture 5" descr="michelle_marvin_1516620f">
            <a:extLst>
              <a:ext uri="{FF2B5EF4-FFF2-40B4-BE49-F238E27FC236}">
                <a16:creationId xmlns:a16="http://schemas.microsoft.com/office/drawing/2014/main" id="{61D77FFC-76D7-2185-95FF-877BBE86F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4671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Text Box 6">
            <a:extLst>
              <a:ext uri="{FF2B5EF4-FFF2-40B4-BE49-F238E27FC236}">
                <a16:creationId xmlns:a16="http://schemas.microsoft.com/office/drawing/2014/main" id="{838C9926-EB5F-3ECE-C503-D0DB620E1BA4}"/>
              </a:ext>
            </a:extLst>
          </p:cNvPr>
          <p:cNvSpPr txBox="1">
            <a:spLocks noChangeArrowheads="1"/>
          </p:cNvSpPr>
          <p:nvPr/>
        </p:nvSpPr>
        <p:spPr bwMode="auto">
          <a:xfrm>
            <a:off x="2514600" y="5557838"/>
            <a:ext cx="2019300" cy="923925"/>
          </a:xfrm>
          <a:prstGeom prst="rect">
            <a:avLst/>
          </a:prstGeom>
          <a:solidFill>
            <a:schemeClr val="accent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Palimony: Lee Marvin and </a:t>
            </a:r>
          </a:p>
          <a:p>
            <a:pPr>
              <a:spcBef>
                <a:spcPct val="0"/>
              </a:spcBef>
              <a:buFontTx/>
              <a:buNone/>
            </a:pPr>
            <a:r>
              <a:rPr lang="en-US" altLang="en-US" sz="1800">
                <a:solidFill>
                  <a:srgbClr val="C00000"/>
                </a:solidFill>
                <a:latin typeface="Verdana" panose="020B0604030504040204" pitchFamily="34" charset="0"/>
              </a:rPr>
              <a:t>Michelle Triola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A1A2ED7F-2227-F571-8B35-3C3F1773239C}"/>
              </a:ext>
            </a:extLst>
          </p:cNvPr>
          <p:cNvSpPr>
            <a:spLocks noGrp="1" noChangeArrowheads="1"/>
          </p:cNvSpPr>
          <p:nvPr>
            <p:ph type="title"/>
          </p:nvPr>
        </p:nvSpPr>
        <p:spPr/>
        <p:txBody>
          <a:bodyPr/>
          <a:lstStyle/>
          <a:p>
            <a:r>
              <a:rPr lang="en-US" altLang="en-US">
                <a:solidFill>
                  <a:srgbClr val="C00000"/>
                </a:solidFill>
              </a:rPr>
              <a:t>Marriage: Hewitt at 499</a:t>
            </a:r>
          </a:p>
        </p:txBody>
      </p:sp>
      <p:sp>
        <p:nvSpPr>
          <p:cNvPr id="135170" name="Content Placeholder 2">
            <a:extLst>
              <a:ext uri="{FF2B5EF4-FFF2-40B4-BE49-F238E27FC236}">
                <a16:creationId xmlns:a16="http://schemas.microsoft.com/office/drawing/2014/main" id="{CFF12010-BC2B-9623-DA4B-4077B159DDCB}"/>
              </a:ext>
            </a:extLst>
          </p:cNvPr>
          <p:cNvSpPr>
            <a:spLocks noGrp="1" noChangeArrowheads="1"/>
          </p:cNvSpPr>
          <p:nvPr>
            <p:ph idx="1"/>
          </p:nvPr>
        </p:nvSpPr>
        <p:spPr/>
        <p:txBody>
          <a:bodyPr/>
          <a:lstStyle/>
          <a:p>
            <a:pPr marL="469900" lvl="1" indent="-469900">
              <a:buFont typeface="Wingdings" pitchFamily="2" charset="2"/>
              <a:buChar char="o"/>
            </a:pPr>
            <a:endParaRPr lang="en-US" altLang="en-US" dirty="0"/>
          </a:p>
          <a:p>
            <a:pPr marL="469900" lvl="1" indent="-469900">
              <a:buFont typeface="Wingdings" pitchFamily="2" charset="2"/>
              <a:buChar char="o"/>
            </a:pPr>
            <a:r>
              <a:rPr lang="en-US" altLang="en-US" dirty="0"/>
              <a:t>Does marriage matter? </a:t>
            </a:r>
          </a:p>
          <a:p>
            <a:pPr marL="866775" lvl="2" indent="-469900"/>
            <a:r>
              <a:rPr lang="en-US" altLang="en-US" dirty="0">
                <a:solidFill>
                  <a:srgbClr val="B90000"/>
                </a:solidFill>
              </a:rPr>
              <a:t>Glasco</a:t>
            </a:r>
            <a:r>
              <a:rPr lang="en-US" altLang="en-US" dirty="0"/>
              <a:t> (and the casebook) describe the Hewitt</a:t>
            </a:r>
            <a:r>
              <a:rPr lang="ja-JP" altLang="en-US"/>
              <a:t>’</a:t>
            </a:r>
            <a:r>
              <a:rPr lang="en-US" altLang="ja-JP" dirty="0"/>
              <a:t>s relationship as </a:t>
            </a:r>
            <a:r>
              <a:rPr lang="ja-JP" altLang="en-US">
                <a:solidFill>
                  <a:srgbClr val="C00000"/>
                </a:solidFill>
              </a:rPr>
              <a:t>“</a:t>
            </a:r>
            <a:r>
              <a:rPr lang="en-US" altLang="ja-JP" dirty="0">
                <a:solidFill>
                  <a:srgbClr val="C00000"/>
                </a:solidFill>
              </a:rPr>
              <a:t>merely lacking legal formality</a:t>
            </a:r>
            <a:r>
              <a:rPr lang="ja-JP" altLang="en-US">
                <a:solidFill>
                  <a:srgbClr val="C00000"/>
                </a:solidFill>
              </a:rPr>
              <a:t>”</a:t>
            </a:r>
            <a:endParaRPr lang="en-US" altLang="ja-JP" dirty="0">
              <a:solidFill>
                <a:srgbClr val="C00000"/>
              </a:solidFill>
            </a:endParaRPr>
          </a:p>
          <a:p>
            <a:pPr marL="1255713" lvl="3" indent="-469900"/>
            <a:r>
              <a:rPr lang="en-US" altLang="ja-JP" dirty="0"/>
              <a:t>Suppose there were tax incentives to being single: Would you suggest a divorce to your spouse, for that reason…</a:t>
            </a:r>
          </a:p>
          <a:p>
            <a:pPr marL="785813" lvl="3" indent="0">
              <a:buNone/>
            </a:pPr>
            <a:endParaRPr lang="en-US" altLang="ja-JP" dirty="0"/>
          </a:p>
          <a:p>
            <a:pPr marL="866775" lvl="2" indent="-469900"/>
            <a:r>
              <a:rPr lang="en-US" altLang="en-US" dirty="0">
                <a:solidFill>
                  <a:srgbClr val="B90000"/>
                </a:solidFill>
              </a:rPr>
              <a:t>There was this kerfuffle about gay marriage a few year s back. What was that all about?\</a:t>
            </a:r>
          </a:p>
          <a:p>
            <a:pPr marL="866775" lvl="2" indent="-469900"/>
            <a:endParaRPr lang="en-US" altLang="en-US" dirty="0">
              <a:solidFill>
                <a:srgbClr val="B90000"/>
              </a:solidFill>
            </a:endParaRPr>
          </a:p>
          <a:p>
            <a:pPr marL="866775" lvl="2" indent="-469900">
              <a:buFont typeface="Wingdings" pitchFamily="2" charset="2"/>
              <a:buNone/>
            </a:pPr>
            <a:endParaRPr lang="en-US" altLang="ja-JP" dirty="0"/>
          </a:p>
          <a:p>
            <a:pPr marL="866775" lvl="2" indent="-469900"/>
            <a:endParaRPr lang="en-US" altLang="en-US" dirty="0"/>
          </a:p>
          <a:p>
            <a:pPr marL="469900" lvl="1" indent="-469900">
              <a:buFont typeface="Wingdings" pitchFamily="2" charset="2"/>
              <a:buChar char="o"/>
            </a:pPr>
            <a:endParaRPr lang="en-US" altLang="en-US" dirty="0"/>
          </a:p>
        </p:txBody>
      </p:sp>
      <p:sp>
        <p:nvSpPr>
          <p:cNvPr id="135171" name="Slide Number Placeholder 3">
            <a:extLst>
              <a:ext uri="{FF2B5EF4-FFF2-40B4-BE49-F238E27FC236}">
                <a16:creationId xmlns:a16="http://schemas.microsoft.com/office/drawing/2014/main" id="{8E905BA0-16F0-855A-5F11-600CDD7E45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0AC4256-F608-D14A-8F70-0E31149298E0}"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5DD553F3-B9A9-98AC-BDDA-04FC66E9CE84}"/>
              </a:ext>
            </a:extLst>
          </p:cNvPr>
          <p:cNvSpPr>
            <a:spLocks noGrp="1" noChangeArrowheads="1"/>
          </p:cNvSpPr>
          <p:nvPr>
            <p:ph type="title" idx="4294967295"/>
          </p:nvPr>
        </p:nvSpPr>
        <p:spPr>
          <a:xfrm>
            <a:off x="571500" y="304800"/>
            <a:ext cx="8001000" cy="1216025"/>
          </a:xfrm>
        </p:spPr>
        <p:txBody>
          <a:bodyPr/>
          <a:lstStyle/>
          <a:p>
            <a:r>
              <a:rPr lang="en-US" altLang="en-US" dirty="0">
                <a:solidFill>
                  <a:srgbClr val="C00000"/>
                </a:solidFill>
              </a:rPr>
              <a:t>What counts as a harm for Mill: Externalities</a:t>
            </a:r>
          </a:p>
        </p:txBody>
      </p:sp>
      <p:sp>
        <p:nvSpPr>
          <p:cNvPr id="137218" name="Rectangle 3">
            <a:extLst>
              <a:ext uri="{FF2B5EF4-FFF2-40B4-BE49-F238E27FC236}">
                <a16:creationId xmlns:a16="http://schemas.microsoft.com/office/drawing/2014/main" id="{072B9CCC-4281-8AD7-E292-172F1D501F43}"/>
              </a:ext>
            </a:extLst>
          </p:cNvPr>
          <p:cNvSpPr>
            <a:spLocks noGrp="1" noChangeArrowheads="1"/>
          </p:cNvSpPr>
          <p:nvPr>
            <p:ph type="body" idx="4294967295"/>
          </p:nvPr>
        </p:nvSpPr>
        <p:spPr>
          <a:xfrm>
            <a:off x="0" y="1752600"/>
            <a:ext cx="8001000" cy="4267200"/>
          </a:xfrm>
        </p:spPr>
        <p:txBody>
          <a:bodyPr/>
          <a:lstStyle/>
          <a:p>
            <a:endParaRPr lang="en-US" altLang="en-US"/>
          </a:p>
          <a:p>
            <a:r>
              <a:rPr lang="en-US" altLang="en-US"/>
              <a:t>Externalities are the third-party effects where my actions either confer a benefit or impose a cost on others.</a:t>
            </a:r>
          </a:p>
        </p:txBody>
      </p:sp>
      <p:sp>
        <p:nvSpPr>
          <p:cNvPr id="137219" name="Slide Number Placeholder 3">
            <a:extLst>
              <a:ext uri="{FF2B5EF4-FFF2-40B4-BE49-F238E27FC236}">
                <a16:creationId xmlns:a16="http://schemas.microsoft.com/office/drawing/2014/main" id="{B4BBCDA2-27D4-CDAA-1FB5-2AB5A2E81614}"/>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BDED23D9-E3EA-6848-94B8-AB6CDCE0FA20}" type="slidenum">
              <a:rPr lang="en-US" altLang="en-US" sz="1200">
                <a:latin typeface="Verdana" panose="020B0604030504040204" pitchFamily="34" charset="0"/>
              </a:rPr>
              <a:pPr algn="r" eaLnBrk="1" hangingPunct="1">
                <a:spcBef>
                  <a:spcPct val="0"/>
                </a:spcBef>
                <a:buFontTx/>
                <a:buNone/>
              </a:pPr>
              <a:t>67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53551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8B121134-D89D-6171-4C66-B1ECA5F03547}"/>
              </a:ext>
            </a:extLst>
          </p:cNvPr>
          <p:cNvSpPr>
            <a:spLocks noGrp="1" noChangeArrowheads="1"/>
          </p:cNvSpPr>
          <p:nvPr>
            <p:ph type="title"/>
          </p:nvPr>
        </p:nvSpPr>
        <p:spPr/>
        <p:txBody>
          <a:bodyPr/>
          <a:lstStyle/>
          <a:p>
            <a:pPr eaLnBrk="1" hangingPunct="1"/>
            <a:r>
              <a:rPr lang="en-US" altLang="en-US" sz="3600" dirty="0">
                <a:solidFill>
                  <a:srgbClr val="B90000"/>
                </a:solidFill>
              </a:rPr>
              <a:t>Spillover social harms? </a:t>
            </a:r>
            <a:endParaRPr lang="en-US" altLang="en-US" sz="3400" dirty="0">
              <a:solidFill>
                <a:schemeClr val="accent2"/>
              </a:solidFill>
            </a:endParaRPr>
          </a:p>
        </p:txBody>
      </p:sp>
      <p:sp>
        <p:nvSpPr>
          <p:cNvPr id="148482" name="Rectangle 3">
            <a:extLst>
              <a:ext uri="{FF2B5EF4-FFF2-40B4-BE49-F238E27FC236}">
                <a16:creationId xmlns:a16="http://schemas.microsoft.com/office/drawing/2014/main" id="{8F0B41BF-27A2-6482-3F73-23A091FB91CE}"/>
              </a:ext>
            </a:extLst>
          </p:cNvPr>
          <p:cNvSpPr>
            <a:spLocks noGrp="1" noChangeArrowheads="1"/>
          </p:cNvSpPr>
          <p:nvPr>
            <p:ph idx="1"/>
          </p:nvPr>
        </p:nvSpPr>
        <p:spPr/>
        <p:txBody>
          <a:bodyPr/>
          <a:lstStyle/>
          <a:p>
            <a:pPr eaLnBrk="1" hangingPunct="1"/>
            <a:endParaRPr lang="en-US" altLang="en-US"/>
          </a:p>
          <a:p>
            <a:pPr eaLnBrk="1" hangingPunct="1"/>
            <a:r>
              <a:rPr lang="en-US" altLang="en-US"/>
              <a:t>I fully admit that the mischief which a person does to himself, may seriously affect, both through their sympathies and their interests, those nearly connected with him, and in a minor degree, society at large. </a:t>
            </a:r>
          </a:p>
        </p:txBody>
      </p:sp>
      <p:sp>
        <p:nvSpPr>
          <p:cNvPr id="148483" name="Slide Number Placeholder 5">
            <a:extLst>
              <a:ext uri="{FF2B5EF4-FFF2-40B4-BE49-F238E27FC236}">
                <a16:creationId xmlns:a16="http://schemas.microsoft.com/office/drawing/2014/main" id="{F83794EE-C990-1C5E-1A69-FE58A5823C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C7B0430-33D2-BB4A-A71C-C2059A2ED425}"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5">
            <a:extLst>
              <a:ext uri="{FF2B5EF4-FFF2-40B4-BE49-F238E27FC236}">
                <a16:creationId xmlns:a16="http://schemas.microsoft.com/office/drawing/2014/main" id="{B4E36400-84CF-840D-D856-F1696B20F6EC}"/>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A5B2809F-96A7-3548-9C8A-A2614D5B3641}" type="slidenum">
              <a:rPr lang="en-US" altLang="en-US" sz="1200">
                <a:latin typeface="Verdana" panose="020B0604030504040204" pitchFamily="34" charset="0"/>
              </a:rPr>
              <a:pPr algn="r" eaLnBrk="1" hangingPunct="1">
                <a:spcBef>
                  <a:spcPct val="0"/>
                </a:spcBef>
                <a:buFontTx/>
                <a:buNone/>
              </a:pPr>
              <a:t>69</a:t>
            </a:fld>
            <a:endParaRPr lang="en-US" altLang="en-US" sz="1200">
              <a:latin typeface="Verdana" panose="020B0604030504040204" pitchFamily="34" charset="0"/>
            </a:endParaRPr>
          </a:p>
        </p:txBody>
      </p:sp>
      <p:sp>
        <p:nvSpPr>
          <p:cNvPr id="146434" name="Rectangle 2">
            <a:extLst>
              <a:ext uri="{FF2B5EF4-FFF2-40B4-BE49-F238E27FC236}">
                <a16:creationId xmlns:a16="http://schemas.microsoft.com/office/drawing/2014/main" id="{E58C7FA7-0C0C-0791-E5DD-78C82421934F}"/>
              </a:ext>
            </a:extLst>
          </p:cNvPr>
          <p:cNvSpPr>
            <a:spLocks noGrp="1" noChangeArrowheads="1"/>
          </p:cNvSpPr>
          <p:nvPr>
            <p:ph type="title" idx="4294967295"/>
          </p:nvPr>
        </p:nvSpPr>
        <p:spPr>
          <a:xfrm>
            <a:off x="1143000" y="304800"/>
            <a:ext cx="8001000" cy="1216025"/>
          </a:xfrm>
        </p:spPr>
        <p:txBody>
          <a:bodyPr/>
          <a:lstStyle/>
          <a:p>
            <a:pPr eaLnBrk="1" hangingPunct="1"/>
            <a:r>
              <a:rPr lang="en-US" altLang="en-US" sz="3600">
                <a:solidFill>
                  <a:schemeClr val="accent2"/>
                </a:solidFill>
              </a:rPr>
              <a:t>Social Capital: Do norms rub off on other people?</a:t>
            </a:r>
          </a:p>
        </p:txBody>
      </p:sp>
      <p:sp>
        <p:nvSpPr>
          <p:cNvPr id="72708" name="Rectangle 3">
            <a:extLst>
              <a:ext uri="{FF2B5EF4-FFF2-40B4-BE49-F238E27FC236}">
                <a16:creationId xmlns:a16="http://schemas.microsoft.com/office/drawing/2014/main" id="{9A5F8C78-0556-9EFB-779F-50E458F1A785}"/>
              </a:ext>
            </a:extLst>
          </p:cNvPr>
          <p:cNvSpPr>
            <a:spLocks noGrp="1" noChangeArrowheads="1"/>
          </p:cNvSpPr>
          <p:nvPr>
            <p:ph type="body" idx="4294967295"/>
          </p:nvPr>
        </p:nvSpPr>
        <p:spPr>
          <a:xfrm>
            <a:off x="0" y="1752600"/>
            <a:ext cx="8001000" cy="4267200"/>
          </a:xfrm>
        </p:spPr>
        <p:txBody>
          <a:bodyPr/>
          <a:lstStyle/>
          <a:p>
            <a:pPr eaLnBrk="1" hangingPunct="1">
              <a:defRPr/>
            </a:pPr>
            <a:endParaRPr lang="en-US" dirty="0">
              <a:ea typeface="+mn-ea"/>
              <a:cs typeface="+mn-cs"/>
            </a:endParaRPr>
          </a:p>
          <a:p>
            <a:pPr eaLnBrk="1" hangingPunct="1">
              <a:buFont typeface="Wingdings" pitchFamily="2" charset="2"/>
              <a:buNone/>
              <a:defRPr/>
            </a:pPr>
            <a:endParaRPr lang="en-US" dirty="0">
              <a:solidFill>
                <a:schemeClr val="accent6"/>
              </a:solidFill>
              <a:ea typeface="+mn-ea"/>
              <a:cs typeface="+mn-cs"/>
            </a:endParaRPr>
          </a:p>
        </p:txBody>
      </p:sp>
      <p:pic>
        <p:nvPicPr>
          <p:cNvPr id="146436" name="Picture 4">
            <a:extLst>
              <a:ext uri="{FF2B5EF4-FFF2-40B4-BE49-F238E27FC236}">
                <a16:creationId xmlns:a16="http://schemas.microsoft.com/office/drawing/2014/main" id="{83A4E314-FFC7-34A8-ABDA-997D5C9D4F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52588"/>
            <a:ext cx="673735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2C1DC38-2056-E773-5B28-4EA624EC6472}"/>
              </a:ext>
            </a:extLst>
          </p:cNvPr>
          <p:cNvSpPr>
            <a:spLocks noGrp="1" noChangeArrowheads="1"/>
          </p:cNvSpPr>
          <p:nvPr>
            <p:ph type="title"/>
          </p:nvPr>
        </p:nvSpPr>
        <p:spPr/>
        <p:txBody>
          <a:bodyPr/>
          <a:lstStyle/>
          <a:p>
            <a:r>
              <a:rPr lang="en-US" altLang="en-US">
                <a:solidFill>
                  <a:srgbClr val="000000"/>
                </a:solidFill>
              </a:rPr>
              <a:t>The Harm Principle</a:t>
            </a:r>
          </a:p>
        </p:txBody>
      </p:sp>
      <p:sp>
        <p:nvSpPr>
          <p:cNvPr id="41986" name="Content Placeholder 2">
            <a:extLst>
              <a:ext uri="{FF2B5EF4-FFF2-40B4-BE49-F238E27FC236}">
                <a16:creationId xmlns:a16="http://schemas.microsoft.com/office/drawing/2014/main" id="{CCB1B3B4-B691-30ED-B647-FF0773E5CD45}"/>
              </a:ext>
            </a:extLst>
          </p:cNvPr>
          <p:cNvSpPr>
            <a:spLocks noGrp="1" noChangeArrowheads="1"/>
          </p:cNvSpPr>
          <p:nvPr>
            <p:ph idx="1"/>
          </p:nvPr>
        </p:nvSpPr>
        <p:spPr/>
        <p:txBody>
          <a:bodyPr/>
          <a:lstStyle/>
          <a:p>
            <a:pPr marL="0" indent="0" eaLnBrk="1" hangingPunct="1">
              <a:buFontTx/>
              <a:buNone/>
              <a:defRPr/>
            </a:pPr>
            <a:endParaRPr lang="en-US" altLang="en-US" dirty="0"/>
          </a:p>
          <a:p>
            <a:pPr eaLnBrk="1" hangingPunct="1">
              <a:defRPr/>
            </a:pPr>
            <a:r>
              <a:rPr lang="en-US" altLang="en-US" dirty="0"/>
              <a:t>So what does that leave?</a:t>
            </a:r>
          </a:p>
          <a:p>
            <a:pPr lvl="1" eaLnBrk="1" hangingPunct="1">
              <a:defRPr/>
            </a:pPr>
            <a:r>
              <a:rPr lang="en-US" altLang="en-US" dirty="0">
                <a:solidFill>
                  <a:srgbClr val="B90000"/>
                </a:solidFill>
              </a:rPr>
              <a:t>Other-regarding harms: Externalities</a:t>
            </a:r>
          </a:p>
          <a:p>
            <a:pPr lvl="2" eaLnBrk="1" hangingPunct="1">
              <a:defRPr/>
            </a:pPr>
            <a:r>
              <a:rPr lang="en-US" altLang="en-US" dirty="0"/>
              <a:t>Physical harms</a:t>
            </a:r>
          </a:p>
          <a:p>
            <a:pPr lvl="2" eaLnBrk="1" hangingPunct="1">
              <a:defRPr/>
            </a:pPr>
            <a:r>
              <a:rPr lang="en-US" altLang="en-US" dirty="0"/>
              <a:t>Economic harms?</a:t>
            </a:r>
          </a:p>
          <a:p>
            <a:pPr lvl="2" eaLnBrk="1" hangingPunct="1">
              <a:defRPr/>
            </a:pPr>
            <a:r>
              <a:rPr lang="en-US" altLang="en-US" dirty="0"/>
              <a:t>Psychic harms?</a:t>
            </a:r>
          </a:p>
          <a:p>
            <a:pPr>
              <a:defRPr/>
            </a:pPr>
            <a:endParaRPr lang="en-US" altLang="en-US" dirty="0"/>
          </a:p>
        </p:txBody>
      </p:sp>
      <p:sp>
        <p:nvSpPr>
          <p:cNvPr id="29699" name="Slide Number Placeholder 3">
            <a:extLst>
              <a:ext uri="{FF2B5EF4-FFF2-40B4-BE49-F238E27FC236}">
                <a16:creationId xmlns:a16="http://schemas.microsoft.com/office/drawing/2014/main" id="{3BE1A035-576C-4FD5-3FCC-719FE271D2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5068293-3C48-C34A-AAEC-611AA51C061D}"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196C08AD-BC0E-4A78-28C3-2721FCD9CFBD}"/>
              </a:ext>
            </a:extLst>
          </p:cNvPr>
          <p:cNvSpPr>
            <a:spLocks noGrp="1" noChangeArrowheads="1"/>
          </p:cNvSpPr>
          <p:nvPr>
            <p:ph type="title"/>
          </p:nvPr>
        </p:nvSpPr>
        <p:spPr/>
        <p:txBody>
          <a:bodyPr/>
          <a:lstStyle/>
          <a:p>
            <a:pPr eaLnBrk="1" hangingPunct="1"/>
            <a:r>
              <a:rPr lang="en-US" altLang="en-US" sz="3600">
                <a:solidFill>
                  <a:srgbClr val="B90000"/>
                </a:solidFill>
              </a:rPr>
              <a:t>Mill on the argument from social externalities</a:t>
            </a:r>
            <a:endParaRPr lang="en-US" altLang="en-US" sz="3400">
              <a:solidFill>
                <a:schemeClr val="accent2"/>
              </a:solidFill>
            </a:endParaRPr>
          </a:p>
        </p:txBody>
      </p:sp>
      <p:sp>
        <p:nvSpPr>
          <p:cNvPr id="152578" name="Rectangle 3">
            <a:extLst>
              <a:ext uri="{FF2B5EF4-FFF2-40B4-BE49-F238E27FC236}">
                <a16:creationId xmlns:a16="http://schemas.microsoft.com/office/drawing/2014/main" id="{6E8562B0-7ABD-23C5-9080-245F396BF7AA}"/>
              </a:ext>
            </a:extLst>
          </p:cNvPr>
          <p:cNvSpPr>
            <a:spLocks noGrp="1" noChangeArrowheads="1"/>
          </p:cNvSpPr>
          <p:nvPr>
            <p:ph idx="1"/>
          </p:nvPr>
        </p:nvSpPr>
        <p:spPr/>
        <p:txBody>
          <a:bodyPr/>
          <a:lstStyle/>
          <a:p>
            <a:pPr eaLnBrk="1" hangingPunct="1"/>
            <a:endParaRPr lang="en-US" altLang="en-US" dirty="0"/>
          </a:p>
          <a:p>
            <a:pPr eaLnBrk="1" hangingPunct="1"/>
            <a:r>
              <a:rPr lang="ja-JP" altLang="en-US" sz="2400"/>
              <a:t>“</a:t>
            </a:r>
            <a:r>
              <a:rPr lang="en-US" altLang="ja-JP" sz="2400" dirty="0"/>
              <a:t>So monstrous a principle is far more dangerous than any single interference with liberty; </a:t>
            </a:r>
            <a:r>
              <a:rPr lang="en-US" altLang="ja-JP" sz="2400" dirty="0">
                <a:solidFill>
                  <a:srgbClr val="C00000"/>
                </a:solidFill>
              </a:rPr>
              <a:t>there is no violation of liberty which it would not justify</a:t>
            </a:r>
            <a:r>
              <a:rPr lang="en-US" altLang="ja-JP" sz="2400" dirty="0"/>
              <a:t>; it acknowledges no right to any freedom whatever, except perhaps to that of holding opinions in secret, without ever disclosing them</a:t>
            </a:r>
            <a:r>
              <a:rPr lang="ja-JP" altLang="en-US" sz="2400"/>
              <a:t>”</a:t>
            </a:r>
            <a:endParaRPr lang="en-US" altLang="ja-JP" sz="2400" dirty="0"/>
          </a:p>
          <a:p>
            <a:pPr eaLnBrk="1" hangingPunct="1"/>
            <a:endParaRPr lang="en-US" altLang="ja-JP" sz="2400" dirty="0"/>
          </a:p>
          <a:p>
            <a:pPr eaLnBrk="1" hangingPunct="1"/>
            <a:r>
              <a:rPr lang="en-US" altLang="ja-JP" sz="2400" dirty="0">
                <a:solidFill>
                  <a:srgbClr val="C00000"/>
                </a:solidFill>
              </a:rPr>
              <a:t>Mill on slippery slopes </a:t>
            </a:r>
            <a:endParaRPr lang="en-US" altLang="en-US" sz="2400" dirty="0">
              <a:solidFill>
                <a:srgbClr val="C00000"/>
              </a:solidFill>
            </a:endParaRPr>
          </a:p>
        </p:txBody>
      </p:sp>
      <p:sp>
        <p:nvSpPr>
          <p:cNvPr id="152579" name="Slide Number Placeholder 5">
            <a:extLst>
              <a:ext uri="{FF2B5EF4-FFF2-40B4-BE49-F238E27FC236}">
                <a16:creationId xmlns:a16="http://schemas.microsoft.com/office/drawing/2014/main" id="{A6C39E53-7512-3C17-5DBE-B99B22C821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D1091DD-A660-0B4F-84E0-FAD7E78B99BB}"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extLst>
      <p:ext uri="{BB962C8B-B14F-4D97-AF65-F5344CB8AC3E}">
        <p14:creationId xmlns:p14="http://schemas.microsoft.com/office/powerpoint/2010/main" val="654503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0D4D7AE6-A7F5-6879-BC5B-FBDCEB950B7B}"/>
              </a:ext>
            </a:extLst>
          </p:cNvPr>
          <p:cNvSpPr>
            <a:spLocks noGrp="1" noChangeArrowheads="1"/>
          </p:cNvSpPr>
          <p:nvPr>
            <p:ph type="title"/>
          </p:nvPr>
        </p:nvSpPr>
        <p:spPr/>
        <p:txBody>
          <a:bodyPr/>
          <a:lstStyle/>
          <a:p>
            <a:pPr eaLnBrk="1" hangingPunct="1"/>
            <a:r>
              <a:rPr lang="en-US" altLang="en-US" sz="3400" dirty="0">
                <a:solidFill>
                  <a:srgbClr val="C00000"/>
                </a:solidFill>
              </a:rPr>
              <a:t>Slippery Slopes</a:t>
            </a:r>
          </a:p>
        </p:txBody>
      </p:sp>
      <p:sp>
        <p:nvSpPr>
          <p:cNvPr id="157698" name="Rectangle 3">
            <a:extLst>
              <a:ext uri="{FF2B5EF4-FFF2-40B4-BE49-F238E27FC236}">
                <a16:creationId xmlns:a16="http://schemas.microsoft.com/office/drawing/2014/main" id="{8658F050-D1BC-0CED-9C93-54265DC41413}"/>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In a slippery slope, I want to do A and do not want to do B. </a:t>
            </a:r>
          </a:p>
          <a:p>
            <a:pPr eaLnBrk="1" hangingPunct="1"/>
            <a:r>
              <a:rPr lang="en-US" altLang="en-US" dirty="0"/>
              <a:t>But if I do A I am led into doing B.</a:t>
            </a:r>
            <a:r>
              <a:rPr lang="en-US" altLang="en-US" dirty="0">
                <a:solidFill>
                  <a:srgbClr val="C00000"/>
                </a:solidFill>
              </a:rPr>
              <a:t> </a:t>
            </a:r>
          </a:p>
          <a:p>
            <a:pPr lvl="1" eaLnBrk="1" hangingPunct="1">
              <a:buFont typeface="Wingdings" pitchFamily="2" charset="2"/>
              <a:buNone/>
            </a:pPr>
            <a:endParaRPr lang="en-US" altLang="en-US" dirty="0"/>
          </a:p>
        </p:txBody>
      </p:sp>
      <p:sp>
        <p:nvSpPr>
          <p:cNvPr id="157699" name="Slide Number Placeholder 5">
            <a:extLst>
              <a:ext uri="{FF2B5EF4-FFF2-40B4-BE49-F238E27FC236}">
                <a16:creationId xmlns:a16="http://schemas.microsoft.com/office/drawing/2014/main" id="{24E9AF24-3FF2-CBBC-5DE1-633FA6C141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837AA48-BA97-8847-ABC0-6B1AF88AC3D5}"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0D4D7AE6-A7F5-6879-BC5B-FBDCEB950B7B}"/>
              </a:ext>
            </a:extLst>
          </p:cNvPr>
          <p:cNvSpPr>
            <a:spLocks noGrp="1" noChangeArrowheads="1"/>
          </p:cNvSpPr>
          <p:nvPr>
            <p:ph type="title"/>
          </p:nvPr>
        </p:nvSpPr>
        <p:spPr/>
        <p:txBody>
          <a:bodyPr/>
          <a:lstStyle/>
          <a:p>
            <a:pPr eaLnBrk="1" hangingPunct="1"/>
            <a:r>
              <a:rPr lang="en-US" altLang="en-US" sz="3400" dirty="0">
                <a:solidFill>
                  <a:srgbClr val="C00000"/>
                </a:solidFill>
              </a:rPr>
              <a:t>Slippery Slopes</a:t>
            </a:r>
          </a:p>
        </p:txBody>
      </p:sp>
      <p:sp>
        <p:nvSpPr>
          <p:cNvPr id="157698" name="Rectangle 3">
            <a:extLst>
              <a:ext uri="{FF2B5EF4-FFF2-40B4-BE49-F238E27FC236}">
                <a16:creationId xmlns:a16="http://schemas.microsoft.com/office/drawing/2014/main" id="{8658F050-D1BC-0CED-9C93-54265DC41413}"/>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In a slippery slope, I want to do A and do not want to do B. </a:t>
            </a:r>
          </a:p>
          <a:p>
            <a:pPr eaLnBrk="1" hangingPunct="1"/>
            <a:r>
              <a:rPr lang="en-US" altLang="en-US" dirty="0"/>
              <a:t>But if I do A I am led into doing B.</a:t>
            </a:r>
            <a:r>
              <a:rPr lang="en-US" altLang="en-US" dirty="0">
                <a:solidFill>
                  <a:srgbClr val="C00000"/>
                </a:solidFill>
              </a:rPr>
              <a:t> </a:t>
            </a:r>
          </a:p>
          <a:p>
            <a:pPr eaLnBrk="1" hangingPunct="1"/>
            <a:r>
              <a:rPr lang="en-US" altLang="en-US" dirty="0">
                <a:solidFill>
                  <a:srgbClr val="C00000"/>
                </a:solidFill>
              </a:rPr>
              <a:t>Is there a fallacy here?</a:t>
            </a:r>
          </a:p>
          <a:p>
            <a:pPr lvl="1" eaLnBrk="1" hangingPunct="1">
              <a:buFont typeface="Wingdings" pitchFamily="2" charset="2"/>
              <a:buNone/>
            </a:pPr>
            <a:endParaRPr lang="en-US" altLang="en-US" dirty="0"/>
          </a:p>
        </p:txBody>
      </p:sp>
      <p:sp>
        <p:nvSpPr>
          <p:cNvPr id="157699" name="Slide Number Placeholder 5">
            <a:extLst>
              <a:ext uri="{FF2B5EF4-FFF2-40B4-BE49-F238E27FC236}">
                <a16:creationId xmlns:a16="http://schemas.microsoft.com/office/drawing/2014/main" id="{24E9AF24-3FF2-CBBC-5DE1-633FA6C141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837AA48-BA97-8847-ABC0-6B1AF88AC3D5}"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34093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id="{3BB7DAF3-5314-B949-38ED-74D1BCF3A47B}"/>
              </a:ext>
            </a:extLst>
          </p:cNvPr>
          <p:cNvSpPr>
            <a:spLocks noGrp="1" noChangeArrowheads="1"/>
          </p:cNvSpPr>
          <p:nvPr>
            <p:ph type="title"/>
          </p:nvPr>
        </p:nvSpPr>
        <p:spPr>
          <a:xfrm>
            <a:off x="0" y="15607"/>
            <a:ext cx="9144000" cy="1143000"/>
          </a:xfrm>
        </p:spPr>
        <p:txBody>
          <a:bodyPr/>
          <a:lstStyle/>
          <a:p>
            <a:pPr eaLnBrk="1" hangingPunct="1"/>
            <a:r>
              <a:rPr lang="en-US" altLang="en-US" sz="3400" dirty="0">
                <a:solidFill>
                  <a:srgbClr val="000000"/>
                </a:solidFill>
              </a:rPr>
              <a:t>Slippery Slopes</a:t>
            </a:r>
          </a:p>
        </p:txBody>
      </p:sp>
      <p:sp>
        <p:nvSpPr>
          <p:cNvPr id="159746" name="Rectangle 3">
            <a:extLst>
              <a:ext uri="{FF2B5EF4-FFF2-40B4-BE49-F238E27FC236}">
                <a16:creationId xmlns:a16="http://schemas.microsoft.com/office/drawing/2014/main" id="{34D4123E-0865-D477-073A-40D9122AB60B}"/>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In a slippery slope, I want to do A and do not want to do B. But if I do A I am led into doing B.</a:t>
            </a:r>
            <a:r>
              <a:rPr lang="en-US" altLang="en-US" dirty="0">
                <a:solidFill>
                  <a:srgbClr val="C00000"/>
                </a:solidFill>
              </a:rPr>
              <a:t> </a:t>
            </a:r>
          </a:p>
          <a:p>
            <a:pPr eaLnBrk="1" hangingPunct="1"/>
            <a:r>
              <a:rPr lang="en-US" altLang="en-US" dirty="0"/>
              <a:t>Is there a fallacy here?</a:t>
            </a:r>
          </a:p>
          <a:p>
            <a:pPr lvl="1" eaLnBrk="1" hangingPunct="1"/>
            <a:r>
              <a:rPr lang="en-US" altLang="en-US" dirty="0">
                <a:solidFill>
                  <a:srgbClr val="C00000"/>
                </a:solidFill>
              </a:rPr>
              <a:t>If I do A, did I really prefer B to not-B?</a:t>
            </a:r>
          </a:p>
          <a:p>
            <a:pPr lvl="1" eaLnBrk="1" hangingPunct="1"/>
            <a:r>
              <a:rPr lang="en-US" altLang="en-US" dirty="0">
                <a:solidFill>
                  <a:srgbClr val="C00000"/>
                </a:solidFill>
              </a:rPr>
              <a:t>Regret is a cheap emotion</a:t>
            </a:r>
          </a:p>
          <a:p>
            <a:pPr lvl="1" eaLnBrk="1" hangingPunct="1">
              <a:buFont typeface="Wingdings" pitchFamily="2" charset="2"/>
              <a:buNone/>
            </a:pPr>
            <a:endParaRPr lang="en-US" altLang="en-US" dirty="0"/>
          </a:p>
        </p:txBody>
      </p:sp>
      <p:sp>
        <p:nvSpPr>
          <p:cNvPr id="159747" name="Slide Number Placeholder 5">
            <a:extLst>
              <a:ext uri="{FF2B5EF4-FFF2-40B4-BE49-F238E27FC236}">
                <a16:creationId xmlns:a16="http://schemas.microsoft.com/office/drawing/2014/main" id="{197D6AFA-BB4E-F231-D4FD-A5D0528A63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804030E-CDDB-0546-AB8A-922C59FC9803}"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7272E38D-F7D6-C4A3-FC7A-F9B65C2D4C98}"/>
              </a:ext>
            </a:extLst>
          </p:cNvPr>
          <p:cNvSpPr>
            <a:spLocks noGrp="1" noChangeArrowheads="1"/>
          </p:cNvSpPr>
          <p:nvPr>
            <p:ph type="title"/>
          </p:nvPr>
        </p:nvSpPr>
        <p:spPr/>
        <p:txBody>
          <a:bodyPr/>
          <a:lstStyle/>
          <a:p>
            <a:pPr eaLnBrk="1" hangingPunct="1"/>
            <a:r>
              <a:rPr lang="en-US" altLang="en-US" sz="3400" dirty="0">
                <a:solidFill>
                  <a:srgbClr val="000000"/>
                </a:solidFill>
              </a:rPr>
              <a:t>Slippery Slopes</a:t>
            </a:r>
          </a:p>
        </p:txBody>
      </p:sp>
      <p:sp>
        <p:nvSpPr>
          <p:cNvPr id="161794" name="Rectangle 3">
            <a:extLst>
              <a:ext uri="{FF2B5EF4-FFF2-40B4-BE49-F238E27FC236}">
                <a16:creationId xmlns:a16="http://schemas.microsoft.com/office/drawing/2014/main" id="{C51A9645-0FE7-38AE-8B51-790454920C25}"/>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In a </a:t>
            </a:r>
            <a:r>
              <a:rPr lang="en-US" altLang="en-US" dirty="0">
                <a:solidFill>
                  <a:srgbClr val="C00000"/>
                </a:solidFill>
              </a:rPr>
              <a:t>slippery slope</a:t>
            </a:r>
            <a:r>
              <a:rPr lang="en-US" altLang="en-US" dirty="0"/>
              <a:t>, I want to do A and do not want to do B. But if I do A I am led into doing B.</a:t>
            </a:r>
            <a:r>
              <a:rPr lang="en-US" altLang="en-US" dirty="0">
                <a:solidFill>
                  <a:srgbClr val="C00000"/>
                </a:solidFill>
              </a:rPr>
              <a:t> </a:t>
            </a:r>
          </a:p>
          <a:p>
            <a:pPr eaLnBrk="1" hangingPunct="1"/>
            <a:r>
              <a:rPr lang="en-US" altLang="en-US" dirty="0">
                <a:solidFill>
                  <a:schemeClr val="tx2"/>
                </a:solidFill>
              </a:rPr>
              <a:t>Is there a fallacy here?</a:t>
            </a:r>
          </a:p>
          <a:p>
            <a:pPr eaLnBrk="1" hangingPunct="1"/>
            <a:r>
              <a:rPr lang="en-US" altLang="en-US" dirty="0">
                <a:solidFill>
                  <a:srgbClr val="C00000"/>
                </a:solidFill>
              </a:rPr>
              <a:t>Or is this an informational problem?</a:t>
            </a:r>
          </a:p>
          <a:p>
            <a:pPr lvl="1" eaLnBrk="1" hangingPunct="1">
              <a:buFont typeface="Wingdings" pitchFamily="2" charset="2"/>
              <a:buNone/>
            </a:pPr>
            <a:endParaRPr lang="en-US" altLang="en-US" dirty="0"/>
          </a:p>
        </p:txBody>
      </p:sp>
      <p:sp>
        <p:nvSpPr>
          <p:cNvPr id="161795" name="Slide Number Placeholder 5">
            <a:extLst>
              <a:ext uri="{FF2B5EF4-FFF2-40B4-BE49-F238E27FC236}">
                <a16:creationId xmlns:a16="http://schemas.microsoft.com/office/drawing/2014/main" id="{E477F94C-1170-45BA-9D4C-9252FDD89C3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EA4038D-9C17-2A41-8D34-AA7EFD8A0E9A}"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a:extLst>
              <a:ext uri="{FF2B5EF4-FFF2-40B4-BE49-F238E27FC236}">
                <a16:creationId xmlns:a16="http://schemas.microsoft.com/office/drawing/2014/main" id="{A4D1FBBF-F314-952C-5177-BADFAA744E4D}"/>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19DD93A8-3C86-6C4F-BDEE-3DC95D4B5A10}" type="slidenum">
              <a:rPr lang="en-US" altLang="en-US" sz="1200">
                <a:latin typeface="Verdana" panose="020B0604030504040204" pitchFamily="34" charset="0"/>
              </a:rPr>
              <a:pPr algn="r" eaLnBrk="1" hangingPunct="1">
                <a:spcBef>
                  <a:spcPct val="0"/>
                </a:spcBef>
                <a:buFontTx/>
                <a:buNone/>
              </a:pPr>
              <a:t>75</a:t>
            </a:fld>
            <a:endParaRPr lang="en-US" altLang="en-US" sz="1200">
              <a:latin typeface="Verdana" panose="020B0604030504040204" pitchFamily="34" charset="0"/>
            </a:endParaRPr>
          </a:p>
        </p:txBody>
      </p:sp>
      <p:sp>
        <p:nvSpPr>
          <p:cNvPr id="163842" name="Slide Number Placeholder 4">
            <a:extLst>
              <a:ext uri="{FF2B5EF4-FFF2-40B4-BE49-F238E27FC236}">
                <a16:creationId xmlns:a16="http://schemas.microsoft.com/office/drawing/2014/main" id="{2935E80D-4442-BC40-3C70-5148A9794E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DCCC6B6-DA07-9540-BDB3-EE96FFE40353}"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
        <p:nvSpPr>
          <p:cNvPr id="163843" name="Rectangle 2">
            <a:extLst>
              <a:ext uri="{FF2B5EF4-FFF2-40B4-BE49-F238E27FC236}">
                <a16:creationId xmlns:a16="http://schemas.microsoft.com/office/drawing/2014/main" id="{8137189E-C7CD-2F64-44FE-D27D56AB5CC8}"/>
              </a:ext>
            </a:extLst>
          </p:cNvPr>
          <p:cNvSpPr>
            <a:spLocks noGrp="1" noChangeArrowheads="1"/>
          </p:cNvSpPr>
          <p:nvPr>
            <p:ph type="title" idx="4294967295"/>
          </p:nvPr>
        </p:nvSpPr>
        <p:spPr>
          <a:xfrm>
            <a:off x="571500" y="230188"/>
            <a:ext cx="8001000" cy="1216025"/>
          </a:xfrm>
        </p:spPr>
        <p:txBody>
          <a:bodyPr/>
          <a:lstStyle/>
          <a:p>
            <a:pPr eaLnBrk="1" hangingPunct="1"/>
            <a:r>
              <a:rPr lang="en-US" altLang="en-US" sz="3600" dirty="0">
                <a:solidFill>
                  <a:srgbClr val="C00000"/>
                </a:solidFill>
              </a:rPr>
              <a:t>Slippery Slopes at the extremes: </a:t>
            </a:r>
            <a:br>
              <a:rPr lang="en-US" altLang="en-US" sz="3600" dirty="0">
                <a:solidFill>
                  <a:srgbClr val="C00000"/>
                </a:solidFill>
              </a:rPr>
            </a:br>
            <a:r>
              <a:rPr lang="en-US" altLang="en-US" sz="3600" dirty="0">
                <a:solidFill>
                  <a:srgbClr val="C00000"/>
                </a:solidFill>
              </a:rPr>
              <a:t>Perfectionists and Neutralists</a:t>
            </a:r>
          </a:p>
        </p:txBody>
      </p:sp>
      <p:sp>
        <p:nvSpPr>
          <p:cNvPr id="163844" name="Rectangle 3">
            <a:extLst>
              <a:ext uri="{FF2B5EF4-FFF2-40B4-BE49-F238E27FC236}">
                <a16:creationId xmlns:a16="http://schemas.microsoft.com/office/drawing/2014/main" id="{BC06B387-0B39-7291-BC62-B4F5FD9FB045}"/>
              </a:ext>
            </a:extLst>
          </p:cNvPr>
          <p:cNvSpPr>
            <a:spLocks noGrp="1" noChangeArrowheads="1"/>
          </p:cNvSpPr>
          <p:nvPr>
            <p:ph type="body" idx="4294967295"/>
          </p:nvPr>
        </p:nvSpPr>
        <p:spPr>
          <a:xfrm>
            <a:off x="520700" y="1670050"/>
            <a:ext cx="8001000" cy="4267200"/>
          </a:xfrm>
        </p:spPr>
        <p:txBody>
          <a:bodyPr/>
          <a:lstStyle/>
          <a:p>
            <a:pPr eaLnBrk="1" hangingPunct="1"/>
            <a:endParaRPr lang="en-US" altLang="en-US"/>
          </a:p>
          <a:p>
            <a:pPr eaLnBrk="1" hangingPunct="1"/>
            <a:r>
              <a:rPr lang="en-US" altLang="en-US"/>
              <a:t>The Perfectionist fears that a slight change in moral habits will lead to the Decline and Fall of our civilization.</a:t>
            </a:r>
            <a:r>
              <a:rPr lang="en-US" altLang="en-US">
                <a:solidFill>
                  <a:srgbClr val="C00000"/>
                </a:solidFill>
              </a:rPr>
              <a:t> </a:t>
            </a:r>
          </a:p>
          <a:p>
            <a:pPr lvl="1" eaLnBrk="1" hangingPunct="1">
              <a:buFont typeface="Wingdings" pitchFamily="2" charset="2"/>
              <a:buNone/>
            </a:pPr>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oter Placeholder 3">
            <a:extLst>
              <a:ext uri="{FF2B5EF4-FFF2-40B4-BE49-F238E27FC236}">
                <a16:creationId xmlns:a16="http://schemas.microsoft.com/office/drawing/2014/main" id="{3DD0E37D-787B-009F-8089-0B938106223A}"/>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Times New Roman" panose="02020603050405020304" pitchFamily="18" charset="0"/>
              </a:rPr>
              <a:t> </a:t>
            </a:r>
          </a:p>
        </p:txBody>
      </p:sp>
      <p:sp>
        <p:nvSpPr>
          <p:cNvPr id="165890" name="Slide Number Placeholder 4">
            <a:extLst>
              <a:ext uri="{FF2B5EF4-FFF2-40B4-BE49-F238E27FC236}">
                <a16:creationId xmlns:a16="http://schemas.microsoft.com/office/drawing/2014/main" id="{6B0B1AD7-365B-CC11-06AB-CB26C4647528}"/>
              </a:ext>
            </a:extLst>
          </p:cNvPr>
          <p:cNvSpPr txBox="1">
            <a:spLocks noGrp="1"/>
          </p:cNvSpPr>
          <p:nvPr/>
        </p:nvSpPr>
        <p:spPr bwMode="auto">
          <a:xfrm>
            <a:off x="-13716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8FE7E38C-483D-F54C-9976-C81E2BE7998A}" type="slidenum">
              <a:rPr lang="en-US" altLang="en-US" sz="1200">
                <a:latin typeface="Verdana" panose="020B0604030504040204" pitchFamily="34" charset="0"/>
              </a:rPr>
              <a:pPr algn="r" eaLnBrk="1" hangingPunct="1">
                <a:spcBef>
                  <a:spcPct val="0"/>
                </a:spcBef>
                <a:buFontTx/>
                <a:buNone/>
              </a:pPr>
              <a:t>76</a:t>
            </a:fld>
            <a:endParaRPr lang="en-US" altLang="en-US" sz="1200">
              <a:latin typeface="Verdana" panose="020B0604030504040204" pitchFamily="34" charset="0"/>
            </a:endParaRPr>
          </a:p>
        </p:txBody>
      </p:sp>
      <p:sp>
        <p:nvSpPr>
          <p:cNvPr id="165891" name="Slide Number Placeholder 99">
            <a:extLst>
              <a:ext uri="{FF2B5EF4-FFF2-40B4-BE49-F238E27FC236}">
                <a16:creationId xmlns:a16="http://schemas.microsoft.com/office/drawing/2014/main" id="{A4EA2A0A-7DEB-9BC4-4B4E-67992F2923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2331CA-1705-9240-809E-6BAAB3C8D90E}"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
        <p:nvSpPr>
          <p:cNvPr id="165892" name="Rectangle 2">
            <a:extLst>
              <a:ext uri="{FF2B5EF4-FFF2-40B4-BE49-F238E27FC236}">
                <a16:creationId xmlns:a16="http://schemas.microsoft.com/office/drawing/2014/main" id="{92204114-A168-C5F7-4C4C-DEA837B95876}"/>
              </a:ext>
            </a:extLst>
          </p:cNvPr>
          <p:cNvSpPr>
            <a:spLocks noGrp="1" noChangeArrowheads="1"/>
          </p:cNvSpPr>
          <p:nvPr>
            <p:ph type="title" idx="4294967295"/>
          </p:nvPr>
        </p:nvSpPr>
        <p:spPr>
          <a:xfrm>
            <a:off x="285750" y="477837"/>
            <a:ext cx="8705850" cy="951707"/>
          </a:xfrm>
        </p:spPr>
        <p:txBody>
          <a:bodyPr/>
          <a:lstStyle/>
          <a:p>
            <a:pPr eaLnBrk="1" hangingPunct="1"/>
            <a:r>
              <a:rPr lang="en-US" altLang="en-US" sz="3600" dirty="0">
                <a:solidFill>
                  <a:srgbClr val="C00000"/>
                </a:solidFill>
              </a:rPr>
              <a:t>The Extreme Perfectionist looks at Rome</a:t>
            </a:r>
            <a:br>
              <a:rPr lang="en-US" altLang="en-US" sz="4200" dirty="0">
                <a:solidFill>
                  <a:schemeClr val="accent2"/>
                </a:solidFill>
              </a:rPr>
            </a:br>
            <a:r>
              <a:rPr lang="en-US" altLang="en-US" sz="1800" i="1" dirty="0">
                <a:solidFill>
                  <a:srgbClr val="000000"/>
                </a:solidFill>
              </a:rPr>
              <a:t>Couture, Les Romains de la </a:t>
            </a:r>
            <a:r>
              <a:rPr lang="en-US" altLang="en-US" sz="1800" i="1" dirty="0" err="1">
                <a:solidFill>
                  <a:srgbClr val="000000"/>
                </a:solidFill>
              </a:rPr>
              <a:t>décadence</a:t>
            </a:r>
            <a:r>
              <a:rPr lang="en-US" altLang="en-US" sz="1800" i="1" dirty="0">
                <a:solidFill>
                  <a:srgbClr val="000000"/>
                </a:solidFill>
              </a:rPr>
              <a:t>, 1847</a:t>
            </a:r>
            <a:endParaRPr lang="en-US" altLang="en-US" sz="4200" dirty="0">
              <a:solidFill>
                <a:srgbClr val="000000"/>
              </a:solidFill>
            </a:endParaRPr>
          </a:p>
        </p:txBody>
      </p:sp>
      <p:sp>
        <p:nvSpPr>
          <p:cNvPr id="165893" name="Rectangle 3">
            <a:extLst>
              <a:ext uri="{FF2B5EF4-FFF2-40B4-BE49-F238E27FC236}">
                <a16:creationId xmlns:a16="http://schemas.microsoft.com/office/drawing/2014/main" id="{04E93D28-0F29-E510-A580-64A268D5287F}"/>
              </a:ext>
            </a:extLst>
          </p:cNvPr>
          <p:cNvSpPr>
            <a:spLocks noChangeArrowheads="1"/>
          </p:cNvSpPr>
          <p:nvPr/>
        </p:nvSpPr>
        <p:spPr bwMode="auto">
          <a:xfrm>
            <a:off x="457200" y="18335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894" name="Rectangle 4">
            <a:extLst>
              <a:ext uri="{FF2B5EF4-FFF2-40B4-BE49-F238E27FC236}">
                <a16:creationId xmlns:a16="http://schemas.microsoft.com/office/drawing/2014/main" id="{4B167CD8-6679-2D9F-72D4-C221B358A01D}"/>
              </a:ext>
            </a:extLst>
          </p:cNvPr>
          <p:cNvSpPr>
            <a:spLocks noChangeArrowheads="1"/>
          </p:cNvSpPr>
          <p:nvPr/>
        </p:nvSpPr>
        <p:spPr bwMode="auto">
          <a:xfrm>
            <a:off x="4572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895" name="Rectangle 5">
            <a:extLst>
              <a:ext uri="{FF2B5EF4-FFF2-40B4-BE49-F238E27FC236}">
                <a16:creationId xmlns:a16="http://schemas.microsoft.com/office/drawing/2014/main" id="{14CF0ED8-F50B-2E5B-28F0-F48676DA49ED}"/>
              </a:ext>
            </a:extLst>
          </p:cNvPr>
          <p:cNvSpPr>
            <a:spLocks noChangeArrowheads="1"/>
          </p:cNvSpPr>
          <p:nvPr/>
        </p:nvSpPr>
        <p:spPr bwMode="auto">
          <a:xfrm>
            <a:off x="51435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896" name="Rectangle 6">
            <a:extLst>
              <a:ext uri="{FF2B5EF4-FFF2-40B4-BE49-F238E27FC236}">
                <a16:creationId xmlns:a16="http://schemas.microsoft.com/office/drawing/2014/main" id="{27B0CF84-3965-83AE-C3ED-83E113140AA5}"/>
              </a:ext>
            </a:extLst>
          </p:cNvPr>
          <p:cNvSpPr>
            <a:spLocks noChangeArrowheads="1"/>
          </p:cNvSpPr>
          <p:nvPr/>
        </p:nvSpPr>
        <p:spPr bwMode="auto">
          <a:xfrm>
            <a:off x="11430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897" name="Rectangle 7">
            <a:extLst>
              <a:ext uri="{FF2B5EF4-FFF2-40B4-BE49-F238E27FC236}">
                <a16:creationId xmlns:a16="http://schemas.microsoft.com/office/drawing/2014/main" id="{0D8AEF25-5ABB-9427-49DD-D1FD069B8166}"/>
              </a:ext>
            </a:extLst>
          </p:cNvPr>
          <p:cNvSpPr>
            <a:spLocks noChangeArrowheads="1"/>
          </p:cNvSpPr>
          <p:nvPr/>
        </p:nvSpPr>
        <p:spPr bwMode="auto">
          <a:xfrm>
            <a:off x="1830388" y="2095500"/>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165898" name="Rectangle 8">
            <a:extLst>
              <a:ext uri="{FF2B5EF4-FFF2-40B4-BE49-F238E27FC236}">
                <a16:creationId xmlns:a16="http://schemas.microsoft.com/office/drawing/2014/main" id="{CF1C3773-5B81-A4DE-ECA3-BBC846246668}"/>
              </a:ext>
            </a:extLst>
          </p:cNvPr>
          <p:cNvSpPr>
            <a:spLocks noChangeArrowheads="1"/>
          </p:cNvSpPr>
          <p:nvPr/>
        </p:nvSpPr>
        <p:spPr bwMode="auto">
          <a:xfrm>
            <a:off x="24892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899" name="Rectangle 9">
            <a:extLst>
              <a:ext uri="{FF2B5EF4-FFF2-40B4-BE49-F238E27FC236}">
                <a16:creationId xmlns:a16="http://schemas.microsoft.com/office/drawing/2014/main" id="{6C11538B-AB36-0158-F158-BB7FD0B32ED6}"/>
              </a:ext>
            </a:extLst>
          </p:cNvPr>
          <p:cNvSpPr>
            <a:spLocks noChangeArrowheads="1"/>
          </p:cNvSpPr>
          <p:nvPr/>
        </p:nvSpPr>
        <p:spPr bwMode="auto">
          <a:xfrm>
            <a:off x="457200" y="23590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0" name="Rectangle 10">
            <a:extLst>
              <a:ext uri="{FF2B5EF4-FFF2-40B4-BE49-F238E27FC236}">
                <a16:creationId xmlns:a16="http://schemas.microsoft.com/office/drawing/2014/main" id="{9C075638-F693-EAFC-364E-972089A36614}"/>
              </a:ext>
            </a:extLst>
          </p:cNvPr>
          <p:cNvSpPr>
            <a:spLocks noChangeArrowheads="1"/>
          </p:cNvSpPr>
          <p:nvPr/>
        </p:nvSpPr>
        <p:spPr bwMode="auto">
          <a:xfrm>
            <a:off x="742950" y="2359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1" name="Rectangle 11">
            <a:extLst>
              <a:ext uri="{FF2B5EF4-FFF2-40B4-BE49-F238E27FC236}">
                <a16:creationId xmlns:a16="http://schemas.microsoft.com/office/drawing/2014/main" id="{7D418777-F6A0-D3A8-0CA4-C75C0924C3F9}"/>
              </a:ext>
            </a:extLst>
          </p:cNvPr>
          <p:cNvSpPr>
            <a:spLocks noChangeArrowheads="1"/>
          </p:cNvSpPr>
          <p:nvPr/>
        </p:nvSpPr>
        <p:spPr bwMode="auto">
          <a:xfrm>
            <a:off x="457200"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2" name="Rectangle 12">
            <a:extLst>
              <a:ext uri="{FF2B5EF4-FFF2-40B4-BE49-F238E27FC236}">
                <a16:creationId xmlns:a16="http://schemas.microsoft.com/office/drawing/2014/main" id="{E27475CD-7471-A5B3-FB6A-4743678BFB94}"/>
              </a:ext>
            </a:extLst>
          </p:cNvPr>
          <p:cNvSpPr>
            <a:spLocks noChangeArrowheads="1"/>
          </p:cNvSpPr>
          <p:nvPr/>
        </p:nvSpPr>
        <p:spPr bwMode="auto">
          <a:xfrm>
            <a:off x="1143000"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3" name="Rectangle 13">
            <a:extLst>
              <a:ext uri="{FF2B5EF4-FFF2-40B4-BE49-F238E27FC236}">
                <a16:creationId xmlns:a16="http://schemas.microsoft.com/office/drawing/2014/main" id="{02D3703A-469A-4733-D426-A2ADD0A8B526}"/>
              </a:ext>
            </a:extLst>
          </p:cNvPr>
          <p:cNvSpPr>
            <a:spLocks noChangeArrowheads="1"/>
          </p:cNvSpPr>
          <p:nvPr/>
        </p:nvSpPr>
        <p:spPr bwMode="auto">
          <a:xfrm>
            <a:off x="1830388"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4" name="Rectangle 14">
            <a:extLst>
              <a:ext uri="{FF2B5EF4-FFF2-40B4-BE49-F238E27FC236}">
                <a16:creationId xmlns:a16="http://schemas.microsoft.com/office/drawing/2014/main" id="{93849F4A-20BE-0BF9-FEA6-2399B46952B5}"/>
              </a:ext>
            </a:extLst>
          </p:cNvPr>
          <p:cNvSpPr>
            <a:spLocks noChangeArrowheads="1"/>
          </p:cNvSpPr>
          <p:nvPr/>
        </p:nvSpPr>
        <p:spPr bwMode="auto">
          <a:xfrm>
            <a:off x="2516188"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5" name="Rectangle 15">
            <a:extLst>
              <a:ext uri="{FF2B5EF4-FFF2-40B4-BE49-F238E27FC236}">
                <a16:creationId xmlns:a16="http://schemas.microsoft.com/office/drawing/2014/main" id="{F7351608-A118-AE8C-1920-E8C3137A6B2D}"/>
              </a:ext>
            </a:extLst>
          </p:cNvPr>
          <p:cNvSpPr>
            <a:spLocks noChangeArrowheads="1"/>
          </p:cNvSpPr>
          <p:nvPr/>
        </p:nvSpPr>
        <p:spPr bwMode="auto">
          <a:xfrm>
            <a:off x="3203575"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6" name="Rectangle 16">
            <a:extLst>
              <a:ext uri="{FF2B5EF4-FFF2-40B4-BE49-F238E27FC236}">
                <a16:creationId xmlns:a16="http://schemas.microsoft.com/office/drawing/2014/main" id="{5A688E0A-6AE3-E2AE-4E14-6472DDF257B0}"/>
              </a:ext>
            </a:extLst>
          </p:cNvPr>
          <p:cNvSpPr>
            <a:spLocks noChangeArrowheads="1"/>
          </p:cNvSpPr>
          <p:nvPr/>
        </p:nvSpPr>
        <p:spPr bwMode="auto">
          <a:xfrm>
            <a:off x="3889375"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7" name="Rectangle 17">
            <a:extLst>
              <a:ext uri="{FF2B5EF4-FFF2-40B4-BE49-F238E27FC236}">
                <a16:creationId xmlns:a16="http://schemas.microsoft.com/office/drawing/2014/main" id="{9AF65315-ACD5-0535-3B1C-7A75716D43C3}"/>
              </a:ext>
            </a:extLst>
          </p:cNvPr>
          <p:cNvSpPr>
            <a:spLocks noChangeArrowheads="1"/>
          </p:cNvSpPr>
          <p:nvPr/>
        </p:nvSpPr>
        <p:spPr bwMode="auto">
          <a:xfrm>
            <a:off x="4576763"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8" name="Rectangle 18">
            <a:extLst>
              <a:ext uri="{FF2B5EF4-FFF2-40B4-BE49-F238E27FC236}">
                <a16:creationId xmlns:a16="http://schemas.microsoft.com/office/drawing/2014/main" id="{BE744C1B-AD47-72A5-A966-64AD7C76303E}"/>
              </a:ext>
            </a:extLst>
          </p:cNvPr>
          <p:cNvSpPr>
            <a:spLocks noChangeArrowheads="1"/>
          </p:cNvSpPr>
          <p:nvPr/>
        </p:nvSpPr>
        <p:spPr bwMode="auto">
          <a:xfrm>
            <a:off x="457200"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09" name="Rectangle 19">
            <a:extLst>
              <a:ext uri="{FF2B5EF4-FFF2-40B4-BE49-F238E27FC236}">
                <a16:creationId xmlns:a16="http://schemas.microsoft.com/office/drawing/2014/main" id="{875A6872-8351-2D34-FB22-C31E0CB279BA}"/>
              </a:ext>
            </a:extLst>
          </p:cNvPr>
          <p:cNvSpPr>
            <a:spLocks noChangeArrowheads="1"/>
          </p:cNvSpPr>
          <p:nvPr/>
        </p:nvSpPr>
        <p:spPr bwMode="auto">
          <a:xfrm>
            <a:off x="1143000"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0" name="Rectangle 20">
            <a:extLst>
              <a:ext uri="{FF2B5EF4-FFF2-40B4-BE49-F238E27FC236}">
                <a16:creationId xmlns:a16="http://schemas.microsoft.com/office/drawing/2014/main" id="{B6521623-ACC0-A686-C10F-B8B33A7D3C59}"/>
              </a:ext>
            </a:extLst>
          </p:cNvPr>
          <p:cNvSpPr>
            <a:spLocks noChangeArrowheads="1"/>
          </p:cNvSpPr>
          <p:nvPr/>
        </p:nvSpPr>
        <p:spPr bwMode="auto">
          <a:xfrm>
            <a:off x="1830388"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1" name="Rectangle 21">
            <a:extLst>
              <a:ext uri="{FF2B5EF4-FFF2-40B4-BE49-F238E27FC236}">
                <a16:creationId xmlns:a16="http://schemas.microsoft.com/office/drawing/2014/main" id="{C9EDBC04-E02D-07A3-6B70-244C953EF14A}"/>
              </a:ext>
            </a:extLst>
          </p:cNvPr>
          <p:cNvSpPr>
            <a:spLocks noChangeArrowheads="1"/>
          </p:cNvSpPr>
          <p:nvPr/>
        </p:nvSpPr>
        <p:spPr bwMode="auto">
          <a:xfrm>
            <a:off x="2516188"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2" name="Rectangle 22">
            <a:extLst>
              <a:ext uri="{FF2B5EF4-FFF2-40B4-BE49-F238E27FC236}">
                <a16:creationId xmlns:a16="http://schemas.microsoft.com/office/drawing/2014/main" id="{877AEAE4-C3B0-EA4C-ADC8-67B7A501152E}"/>
              </a:ext>
            </a:extLst>
          </p:cNvPr>
          <p:cNvSpPr>
            <a:spLocks noChangeArrowheads="1"/>
          </p:cNvSpPr>
          <p:nvPr/>
        </p:nvSpPr>
        <p:spPr bwMode="auto">
          <a:xfrm>
            <a:off x="3203575" y="28860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3" name="Rectangle 23">
            <a:extLst>
              <a:ext uri="{FF2B5EF4-FFF2-40B4-BE49-F238E27FC236}">
                <a16:creationId xmlns:a16="http://schemas.microsoft.com/office/drawing/2014/main" id="{EFA60AA4-BD37-5002-8695-1D7B12672146}"/>
              </a:ext>
            </a:extLst>
          </p:cNvPr>
          <p:cNvSpPr>
            <a:spLocks noChangeArrowheads="1"/>
          </p:cNvSpPr>
          <p:nvPr/>
        </p:nvSpPr>
        <p:spPr bwMode="auto">
          <a:xfrm>
            <a:off x="3317875"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4" name="Rectangle 24">
            <a:extLst>
              <a:ext uri="{FF2B5EF4-FFF2-40B4-BE49-F238E27FC236}">
                <a16:creationId xmlns:a16="http://schemas.microsoft.com/office/drawing/2014/main" id="{81723592-E1C1-4755-27F0-7AD3DC5C0868}"/>
              </a:ext>
            </a:extLst>
          </p:cNvPr>
          <p:cNvSpPr>
            <a:spLocks noChangeArrowheads="1"/>
          </p:cNvSpPr>
          <p:nvPr/>
        </p:nvSpPr>
        <p:spPr bwMode="auto">
          <a:xfrm>
            <a:off x="1830388" y="31496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5" name="Rectangle 25">
            <a:extLst>
              <a:ext uri="{FF2B5EF4-FFF2-40B4-BE49-F238E27FC236}">
                <a16:creationId xmlns:a16="http://schemas.microsoft.com/office/drawing/2014/main" id="{B43263DA-CB02-DEDE-0114-E021FC105DEF}"/>
              </a:ext>
            </a:extLst>
          </p:cNvPr>
          <p:cNvSpPr>
            <a:spLocks noChangeArrowheads="1"/>
          </p:cNvSpPr>
          <p:nvPr/>
        </p:nvSpPr>
        <p:spPr bwMode="auto">
          <a:xfrm>
            <a:off x="1944688"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6" name="Rectangle 26">
            <a:extLst>
              <a:ext uri="{FF2B5EF4-FFF2-40B4-BE49-F238E27FC236}">
                <a16:creationId xmlns:a16="http://schemas.microsoft.com/office/drawing/2014/main" id="{7B02C33D-8400-250A-8C68-D28C69E82C73}"/>
              </a:ext>
            </a:extLst>
          </p:cNvPr>
          <p:cNvSpPr>
            <a:spLocks noChangeArrowheads="1"/>
          </p:cNvSpPr>
          <p:nvPr/>
        </p:nvSpPr>
        <p:spPr bwMode="auto">
          <a:xfrm>
            <a:off x="2516188"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7" name="Rectangle 27">
            <a:extLst>
              <a:ext uri="{FF2B5EF4-FFF2-40B4-BE49-F238E27FC236}">
                <a16:creationId xmlns:a16="http://schemas.microsoft.com/office/drawing/2014/main" id="{666632A9-C523-B95F-3F5E-4F561CF95E4C}"/>
              </a:ext>
            </a:extLst>
          </p:cNvPr>
          <p:cNvSpPr>
            <a:spLocks noChangeArrowheads="1"/>
          </p:cNvSpPr>
          <p:nvPr/>
        </p:nvSpPr>
        <p:spPr bwMode="auto">
          <a:xfrm>
            <a:off x="3203575"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8" name="Rectangle 28">
            <a:extLst>
              <a:ext uri="{FF2B5EF4-FFF2-40B4-BE49-F238E27FC236}">
                <a16:creationId xmlns:a16="http://schemas.microsoft.com/office/drawing/2014/main" id="{276AC36A-730E-52B3-27FF-73CA574113EF}"/>
              </a:ext>
            </a:extLst>
          </p:cNvPr>
          <p:cNvSpPr>
            <a:spLocks noChangeArrowheads="1"/>
          </p:cNvSpPr>
          <p:nvPr/>
        </p:nvSpPr>
        <p:spPr bwMode="auto">
          <a:xfrm>
            <a:off x="3889375"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19" name="Rectangle 29">
            <a:extLst>
              <a:ext uri="{FF2B5EF4-FFF2-40B4-BE49-F238E27FC236}">
                <a16:creationId xmlns:a16="http://schemas.microsoft.com/office/drawing/2014/main" id="{C9102CBB-BE01-02FC-5627-410BE738FE68}"/>
              </a:ext>
            </a:extLst>
          </p:cNvPr>
          <p:cNvSpPr>
            <a:spLocks noChangeArrowheads="1"/>
          </p:cNvSpPr>
          <p:nvPr/>
        </p:nvSpPr>
        <p:spPr bwMode="auto">
          <a:xfrm>
            <a:off x="4576763" y="314960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0" name="Rectangle 30">
            <a:extLst>
              <a:ext uri="{FF2B5EF4-FFF2-40B4-BE49-F238E27FC236}">
                <a16:creationId xmlns:a16="http://schemas.microsoft.com/office/drawing/2014/main" id="{FC1B0B86-CF94-3DCD-E65B-1661B59EFC0B}"/>
              </a:ext>
            </a:extLst>
          </p:cNvPr>
          <p:cNvSpPr>
            <a:spLocks noChangeArrowheads="1"/>
          </p:cNvSpPr>
          <p:nvPr/>
        </p:nvSpPr>
        <p:spPr bwMode="auto">
          <a:xfrm>
            <a:off x="4862513"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1" name="Rectangle 31">
            <a:extLst>
              <a:ext uri="{FF2B5EF4-FFF2-40B4-BE49-F238E27FC236}">
                <a16:creationId xmlns:a16="http://schemas.microsoft.com/office/drawing/2014/main" id="{D63419A0-0B6E-5067-7018-1AA350EC6252}"/>
              </a:ext>
            </a:extLst>
          </p:cNvPr>
          <p:cNvSpPr>
            <a:spLocks noChangeArrowheads="1"/>
          </p:cNvSpPr>
          <p:nvPr/>
        </p:nvSpPr>
        <p:spPr bwMode="auto">
          <a:xfrm>
            <a:off x="457200" y="3411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2" name="Rectangle 32">
            <a:extLst>
              <a:ext uri="{FF2B5EF4-FFF2-40B4-BE49-F238E27FC236}">
                <a16:creationId xmlns:a16="http://schemas.microsoft.com/office/drawing/2014/main" id="{9C67D657-F396-699D-FE69-AED838767B21}"/>
              </a:ext>
            </a:extLst>
          </p:cNvPr>
          <p:cNvSpPr>
            <a:spLocks noChangeArrowheads="1"/>
          </p:cNvSpPr>
          <p:nvPr/>
        </p:nvSpPr>
        <p:spPr bwMode="auto">
          <a:xfrm>
            <a:off x="457200" y="36750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3" name="Rectangle 33">
            <a:extLst>
              <a:ext uri="{FF2B5EF4-FFF2-40B4-BE49-F238E27FC236}">
                <a16:creationId xmlns:a16="http://schemas.microsoft.com/office/drawing/2014/main" id="{2E78DDFA-3213-0D7C-6F66-E4BD6938B701}"/>
              </a:ext>
            </a:extLst>
          </p:cNvPr>
          <p:cNvSpPr>
            <a:spLocks noChangeArrowheads="1"/>
          </p:cNvSpPr>
          <p:nvPr/>
        </p:nvSpPr>
        <p:spPr bwMode="auto">
          <a:xfrm>
            <a:off x="457200"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4" name="Rectangle 34">
            <a:extLst>
              <a:ext uri="{FF2B5EF4-FFF2-40B4-BE49-F238E27FC236}">
                <a16:creationId xmlns:a16="http://schemas.microsoft.com/office/drawing/2014/main" id="{A3F58B6B-B597-FCF4-350E-8AFFFCDC35B6}"/>
              </a:ext>
            </a:extLst>
          </p:cNvPr>
          <p:cNvSpPr>
            <a:spLocks noChangeArrowheads="1"/>
          </p:cNvSpPr>
          <p:nvPr/>
        </p:nvSpPr>
        <p:spPr bwMode="auto">
          <a:xfrm>
            <a:off x="1143000"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5" name="Rectangle 35">
            <a:extLst>
              <a:ext uri="{FF2B5EF4-FFF2-40B4-BE49-F238E27FC236}">
                <a16:creationId xmlns:a16="http://schemas.microsoft.com/office/drawing/2014/main" id="{883CF32B-26A7-B409-9D60-AE4EA7F31317}"/>
              </a:ext>
            </a:extLst>
          </p:cNvPr>
          <p:cNvSpPr>
            <a:spLocks noChangeArrowheads="1"/>
          </p:cNvSpPr>
          <p:nvPr/>
        </p:nvSpPr>
        <p:spPr bwMode="auto">
          <a:xfrm>
            <a:off x="1830388"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6" name="Rectangle 36">
            <a:extLst>
              <a:ext uri="{FF2B5EF4-FFF2-40B4-BE49-F238E27FC236}">
                <a16:creationId xmlns:a16="http://schemas.microsoft.com/office/drawing/2014/main" id="{63A990C5-B2AE-CAEA-4611-04B82531434E}"/>
              </a:ext>
            </a:extLst>
          </p:cNvPr>
          <p:cNvSpPr>
            <a:spLocks noChangeArrowheads="1"/>
          </p:cNvSpPr>
          <p:nvPr/>
        </p:nvSpPr>
        <p:spPr bwMode="auto">
          <a:xfrm>
            <a:off x="2516188"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7" name="Rectangle 37">
            <a:extLst>
              <a:ext uri="{FF2B5EF4-FFF2-40B4-BE49-F238E27FC236}">
                <a16:creationId xmlns:a16="http://schemas.microsoft.com/office/drawing/2014/main" id="{74FF289D-64AF-8AE3-55E7-C491223B785B}"/>
              </a:ext>
            </a:extLst>
          </p:cNvPr>
          <p:cNvSpPr>
            <a:spLocks noChangeArrowheads="1"/>
          </p:cNvSpPr>
          <p:nvPr/>
        </p:nvSpPr>
        <p:spPr bwMode="auto">
          <a:xfrm>
            <a:off x="3203575"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8" name="Rectangle 38">
            <a:extLst>
              <a:ext uri="{FF2B5EF4-FFF2-40B4-BE49-F238E27FC236}">
                <a16:creationId xmlns:a16="http://schemas.microsoft.com/office/drawing/2014/main" id="{F07815F3-58F2-F8D3-5DC0-BD43DF4A94C0}"/>
              </a:ext>
            </a:extLst>
          </p:cNvPr>
          <p:cNvSpPr>
            <a:spLocks noChangeArrowheads="1"/>
          </p:cNvSpPr>
          <p:nvPr/>
        </p:nvSpPr>
        <p:spPr bwMode="auto">
          <a:xfrm>
            <a:off x="3889375" y="3938588"/>
            <a:ext cx="171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29" name="Rectangle 39">
            <a:extLst>
              <a:ext uri="{FF2B5EF4-FFF2-40B4-BE49-F238E27FC236}">
                <a16:creationId xmlns:a16="http://schemas.microsoft.com/office/drawing/2014/main" id="{A9496865-885C-9BF3-5734-80578B77B000}"/>
              </a:ext>
            </a:extLst>
          </p:cNvPr>
          <p:cNvSpPr>
            <a:spLocks noChangeArrowheads="1"/>
          </p:cNvSpPr>
          <p:nvPr/>
        </p:nvSpPr>
        <p:spPr bwMode="auto">
          <a:xfrm>
            <a:off x="4060825"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0" name="Rectangle 40">
            <a:extLst>
              <a:ext uri="{FF2B5EF4-FFF2-40B4-BE49-F238E27FC236}">
                <a16:creationId xmlns:a16="http://schemas.microsoft.com/office/drawing/2014/main" id="{F48FFE17-CF11-0695-4987-A1A67107AD8D}"/>
              </a:ext>
            </a:extLst>
          </p:cNvPr>
          <p:cNvSpPr>
            <a:spLocks noChangeArrowheads="1"/>
          </p:cNvSpPr>
          <p:nvPr/>
        </p:nvSpPr>
        <p:spPr bwMode="auto">
          <a:xfrm>
            <a:off x="4576763" y="3938588"/>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1" name="Rectangle 41">
            <a:extLst>
              <a:ext uri="{FF2B5EF4-FFF2-40B4-BE49-F238E27FC236}">
                <a16:creationId xmlns:a16="http://schemas.microsoft.com/office/drawing/2014/main" id="{83C692EC-6CA5-0929-7526-52AF5CDE3663}"/>
              </a:ext>
            </a:extLst>
          </p:cNvPr>
          <p:cNvSpPr>
            <a:spLocks noChangeArrowheads="1"/>
          </p:cNvSpPr>
          <p:nvPr/>
        </p:nvSpPr>
        <p:spPr bwMode="auto">
          <a:xfrm>
            <a:off x="4919663"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2" name="Rectangle 42">
            <a:extLst>
              <a:ext uri="{FF2B5EF4-FFF2-40B4-BE49-F238E27FC236}">
                <a16:creationId xmlns:a16="http://schemas.microsoft.com/office/drawing/2014/main" id="{CCEAD78F-B880-27BD-0115-64EB2A906D80}"/>
              </a:ext>
            </a:extLst>
          </p:cNvPr>
          <p:cNvSpPr>
            <a:spLocks noChangeArrowheads="1"/>
          </p:cNvSpPr>
          <p:nvPr/>
        </p:nvSpPr>
        <p:spPr bwMode="auto">
          <a:xfrm>
            <a:off x="45720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3" name="Rectangle 43">
            <a:extLst>
              <a:ext uri="{FF2B5EF4-FFF2-40B4-BE49-F238E27FC236}">
                <a16:creationId xmlns:a16="http://schemas.microsoft.com/office/drawing/2014/main" id="{7B67A680-41C5-9893-7711-9BE719927896}"/>
              </a:ext>
            </a:extLst>
          </p:cNvPr>
          <p:cNvSpPr>
            <a:spLocks noChangeArrowheads="1"/>
          </p:cNvSpPr>
          <p:nvPr/>
        </p:nvSpPr>
        <p:spPr bwMode="auto">
          <a:xfrm>
            <a:off x="114300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4" name="Rectangle 44">
            <a:extLst>
              <a:ext uri="{FF2B5EF4-FFF2-40B4-BE49-F238E27FC236}">
                <a16:creationId xmlns:a16="http://schemas.microsoft.com/office/drawing/2014/main" id="{8240944C-916C-69AE-0C32-46EB9A77FF4F}"/>
              </a:ext>
            </a:extLst>
          </p:cNvPr>
          <p:cNvSpPr>
            <a:spLocks noChangeArrowheads="1"/>
          </p:cNvSpPr>
          <p:nvPr/>
        </p:nvSpPr>
        <p:spPr bwMode="auto">
          <a:xfrm>
            <a:off x="1830388"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5" name="Rectangle 45">
            <a:extLst>
              <a:ext uri="{FF2B5EF4-FFF2-40B4-BE49-F238E27FC236}">
                <a16:creationId xmlns:a16="http://schemas.microsoft.com/office/drawing/2014/main" id="{8AFE9F63-EA45-7690-B6AF-E5899D4D529B}"/>
              </a:ext>
            </a:extLst>
          </p:cNvPr>
          <p:cNvSpPr>
            <a:spLocks noChangeArrowheads="1"/>
          </p:cNvSpPr>
          <p:nvPr/>
        </p:nvSpPr>
        <p:spPr bwMode="auto">
          <a:xfrm>
            <a:off x="2516188"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6" name="Rectangle 46">
            <a:extLst>
              <a:ext uri="{FF2B5EF4-FFF2-40B4-BE49-F238E27FC236}">
                <a16:creationId xmlns:a16="http://schemas.microsoft.com/office/drawing/2014/main" id="{EA55DE04-1721-863D-7201-CE5980EE2C86}"/>
              </a:ext>
            </a:extLst>
          </p:cNvPr>
          <p:cNvSpPr>
            <a:spLocks noChangeArrowheads="1"/>
          </p:cNvSpPr>
          <p:nvPr/>
        </p:nvSpPr>
        <p:spPr bwMode="auto">
          <a:xfrm>
            <a:off x="3889375"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7" name="Rectangle 47">
            <a:extLst>
              <a:ext uri="{FF2B5EF4-FFF2-40B4-BE49-F238E27FC236}">
                <a16:creationId xmlns:a16="http://schemas.microsoft.com/office/drawing/2014/main" id="{410B3C4F-622F-B2D9-55FC-161D32EC24F6}"/>
              </a:ext>
            </a:extLst>
          </p:cNvPr>
          <p:cNvSpPr>
            <a:spLocks noChangeArrowheads="1"/>
          </p:cNvSpPr>
          <p:nvPr/>
        </p:nvSpPr>
        <p:spPr bwMode="auto">
          <a:xfrm>
            <a:off x="4576763"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8" name="Rectangle 48">
            <a:extLst>
              <a:ext uri="{FF2B5EF4-FFF2-40B4-BE49-F238E27FC236}">
                <a16:creationId xmlns:a16="http://schemas.microsoft.com/office/drawing/2014/main" id="{B0E2A90B-63DA-2577-0688-12372D808F17}"/>
              </a:ext>
            </a:extLst>
          </p:cNvPr>
          <p:cNvSpPr>
            <a:spLocks noChangeArrowheads="1"/>
          </p:cNvSpPr>
          <p:nvPr/>
        </p:nvSpPr>
        <p:spPr bwMode="auto">
          <a:xfrm>
            <a:off x="5262563"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39" name="Rectangle 49">
            <a:extLst>
              <a:ext uri="{FF2B5EF4-FFF2-40B4-BE49-F238E27FC236}">
                <a16:creationId xmlns:a16="http://schemas.microsoft.com/office/drawing/2014/main" id="{5554B7FF-5252-4004-5E39-A65A39F7A840}"/>
              </a:ext>
            </a:extLst>
          </p:cNvPr>
          <p:cNvSpPr>
            <a:spLocks noChangeArrowheads="1"/>
          </p:cNvSpPr>
          <p:nvPr/>
        </p:nvSpPr>
        <p:spPr bwMode="auto">
          <a:xfrm>
            <a:off x="5948363" y="420211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0" name="Rectangle 50">
            <a:extLst>
              <a:ext uri="{FF2B5EF4-FFF2-40B4-BE49-F238E27FC236}">
                <a16:creationId xmlns:a16="http://schemas.microsoft.com/office/drawing/2014/main" id="{277D318D-07E8-95A9-6461-97BBC09B02F5}"/>
              </a:ext>
            </a:extLst>
          </p:cNvPr>
          <p:cNvSpPr>
            <a:spLocks noChangeArrowheads="1"/>
          </p:cNvSpPr>
          <p:nvPr/>
        </p:nvSpPr>
        <p:spPr bwMode="auto">
          <a:xfrm>
            <a:off x="617855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1" name="Rectangle 51">
            <a:extLst>
              <a:ext uri="{FF2B5EF4-FFF2-40B4-BE49-F238E27FC236}">
                <a16:creationId xmlns:a16="http://schemas.microsoft.com/office/drawing/2014/main" id="{CE1D8B01-01E1-D5E4-D43B-A5C51A1202F4}"/>
              </a:ext>
            </a:extLst>
          </p:cNvPr>
          <p:cNvSpPr>
            <a:spLocks noChangeArrowheads="1"/>
          </p:cNvSpPr>
          <p:nvPr/>
        </p:nvSpPr>
        <p:spPr bwMode="auto">
          <a:xfrm>
            <a:off x="457200"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2" name="Rectangle 52">
            <a:extLst>
              <a:ext uri="{FF2B5EF4-FFF2-40B4-BE49-F238E27FC236}">
                <a16:creationId xmlns:a16="http://schemas.microsoft.com/office/drawing/2014/main" id="{573141CF-70DA-330D-B222-4D89A41CA0F5}"/>
              </a:ext>
            </a:extLst>
          </p:cNvPr>
          <p:cNvSpPr>
            <a:spLocks noChangeArrowheads="1"/>
          </p:cNvSpPr>
          <p:nvPr/>
        </p:nvSpPr>
        <p:spPr bwMode="auto">
          <a:xfrm>
            <a:off x="1143000"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3" name="Rectangle 53">
            <a:extLst>
              <a:ext uri="{FF2B5EF4-FFF2-40B4-BE49-F238E27FC236}">
                <a16:creationId xmlns:a16="http://schemas.microsoft.com/office/drawing/2014/main" id="{429F4C97-9966-AC32-3491-84E789CDD264}"/>
              </a:ext>
            </a:extLst>
          </p:cNvPr>
          <p:cNvSpPr>
            <a:spLocks noChangeArrowheads="1"/>
          </p:cNvSpPr>
          <p:nvPr/>
        </p:nvSpPr>
        <p:spPr bwMode="auto">
          <a:xfrm>
            <a:off x="1830388" y="44640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4" name="Rectangle 54">
            <a:extLst>
              <a:ext uri="{FF2B5EF4-FFF2-40B4-BE49-F238E27FC236}">
                <a16:creationId xmlns:a16="http://schemas.microsoft.com/office/drawing/2014/main" id="{3A3CC764-3AE7-64B6-6476-8BA58224960A}"/>
              </a:ext>
            </a:extLst>
          </p:cNvPr>
          <p:cNvSpPr>
            <a:spLocks noChangeArrowheads="1"/>
          </p:cNvSpPr>
          <p:nvPr/>
        </p:nvSpPr>
        <p:spPr bwMode="auto">
          <a:xfrm>
            <a:off x="2058988"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5" name="Rectangle 55">
            <a:extLst>
              <a:ext uri="{FF2B5EF4-FFF2-40B4-BE49-F238E27FC236}">
                <a16:creationId xmlns:a16="http://schemas.microsoft.com/office/drawing/2014/main" id="{E3D40B0E-B560-A178-F6AE-3D8CCEFC9FCA}"/>
              </a:ext>
            </a:extLst>
          </p:cNvPr>
          <p:cNvSpPr>
            <a:spLocks noChangeArrowheads="1"/>
          </p:cNvSpPr>
          <p:nvPr/>
        </p:nvSpPr>
        <p:spPr bwMode="auto">
          <a:xfrm>
            <a:off x="2516188" y="4464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6" name="Rectangle 56">
            <a:extLst>
              <a:ext uri="{FF2B5EF4-FFF2-40B4-BE49-F238E27FC236}">
                <a16:creationId xmlns:a16="http://schemas.microsoft.com/office/drawing/2014/main" id="{37261D0B-8665-2EDC-9655-6E6FF586F1D4}"/>
              </a:ext>
            </a:extLst>
          </p:cNvPr>
          <p:cNvSpPr>
            <a:spLocks noChangeArrowheads="1"/>
          </p:cNvSpPr>
          <p:nvPr/>
        </p:nvSpPr>
        <p:spPr bwMode="auto">
          <a:xfrm>
            <a:off x="3203575"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47" name="Rectangle 57">
            <a:extLst>
              <a:ext uri="{FF2B5EF4-FFF2-40B4-BE49-F238E27FC236}">
                <a16:creationId xmlns:a16="http://schemas.microsoft.com/office/drawing/2014/main" id="{C85C9D36-A813-C308-E7B2-CCA78C435E62}"/>
              </a:ext>
            </a:extLst>
          </p:cNvPr>
          <p:cNvSpPr>
            <a:spLocks noChangeArrowheads="1"/>
          </p:cNvSpPr>
          <p:nvPr/>
        </p:nvSpPr>
        <p:spPr bwMode="auto">
          <a:xfrm>
            <a:off x="3203575" y="4746625"/>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165948" name="Rectangle 58">
            <a:extLst>
              <a:ext uri="{FF2B5EF4-FFF2-40B4-BE49-F238E27FC236}">
                <a16:creationId xmlns:a16="http://schemas.microsoft.com/office/drawing/2014/main" id="{DCC4A29A-FDCC-FAD6-DF72-22CF7A25A1CC}"/>
              </a:ext>
            </a:extLst>
          </p:cNvPr>
          <p:cNvSpPr>
            <a:spLocks noChangeArrowheads="1"/>
          </p:cNvSpPr>
          <p:nvPr/>
        </p:nvSpPr>
        <p:spPr bwMode="auto">
          <a:xfrm>
            <a:off x="3592513" y="47244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165949" name="Rectangle 59">
            <a:extLst>
              <a:ext uri="{FF2B5EF4-FFF2-40B4-BE49-F238E27FC236}">
                <a16:creationId xmlns:a16="http://schemas.microsoft.com/office/drawing/2014/main" id="{F450F822-0859-3D1C-DFDF-209B45701FE2}"/>
              </a:ext>
            </a:extLst>
          </p:cNvPr>
          <p:cNvSpPr>
            <a:spLocks noChangeArrowheads="1"/>
          </p:cNvSpPr>
          <p:nvPr/>
        </p:nvSpPr>
        <p:spPr bwMode="auto">
          <a:xfrm>
            <a:off x="3733800" y="47244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165950" name="Rectangle 60">
            <a:extLst>
              <a:ext uri="{FF2B5EF4-FFF2-40B4-BE49-F238E27FC236}">
                <a16:creationId xmlns:a16="http://schemas.microsoft.com/office/drawing/2014/main" id="{8AE4C65F-D709-722F-D209-F097670E37B1}"/>
              </a:ext>
            </a:extLst>
          </p:cNvPr>
          <p:cNvSpPr>
            <a:spLocks noChangeArrowheads="1"/>
          </p:cNvSpPr>
          <p:nvPr/>
        </p:nvSpPr>
        <p:spPr bwMode="auto">
          <a:xfrm>
            <a:off x="408781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1" name="Rectangle 61">
            <a:extLst>
              <a:ext uri="{FF2B5EF4-FFF2-40B4-BE49-F238E27FC236}">
                <a16:creationId xmlns:a16="http://schemas.microsoft.com/office/drawing/2014/main" id="{35B809A4-77EC-4B96-C1C3-C61402ED802F}"/>
              </a:ext>
            </a:extLst>
          </p:cNvPr>
          <p:cNvSpPr>
            <a:spLocks noChangeArrowheads="1"/>
          </p:cNvSpPr>
          <p:nvPr/>
        </p:nvSpPr>
        <p:spPr bwMode="auto">
          <a:xfrm>
            <a:off x="45767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2" name="Rectangle 62">
            <a:extLst>
              <a:ext uri="{FF2B5EF4-FFF2-40B4-BE49-F238E27FC236}">
                <a16:creationId xmlns:a16="http://schemas.microsoft.com/office/drawing/2014/main" id="{FCC08A8B-6F13-32EE-330E-DB50CBA6902E}"/>
              </a:ext>
            </a:extLst>
          </p:cNvPr>
          <p:cNvSpPr>
            <a:spLocks noChangeArrowheads="1"/>
          </p:cNvSpPr>
          <p:nvPr/>
        </p:nvSpPr>
        <p:spPr bwMode="auto">
          <a:xfrm>
            <a:off x="52625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3" name="Rectangle 63">
            <a:extLst>
              <a:ext uri="{FF2B5EF4-FFF2-40B4-BE49-F238E27FC236}">
                <a16:creationId xmlns:a16="http://schemas.microsoft.com/office/drawing/2014/main" id="{1A961A1F-C59D-2560-24E1-16736F77F96F}"/>
              </a:ext>
            </a:extLst>
          </p:cNvPr>
          <p:cNvSpPr>
            <a:spLocks noChangeArrowheads="1"/>
          </p:cNvSpPr>
          <p:nvPr/>
        </p:nvSpPr>
        <p:spPr bwMode="auto">
          <a:xfrm>
            <a:off x="59483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4" name="Rectangle 64">
            <a:extLst>
              <a:ext uri="{FF2B5EF4-FFF2-40B4-BE49-F238E27FC236}">
                <a16:creationId xmlns:a16="http://schemas.microsoft.com/office/drawing/2014/main" id="{35DE35A4-072A-4C41-BB0E-AC234A758BD0}"/>
              </a:ext>
            </a:extLst>
          </p:cNvPr>
          <p:cNvSpPr>
            <a:spLocks noChangeArrowheads="1"/>
          </p:cNvSpPr>
          <p:nvPr/>
        </p:nvSpPr>
        <p:spPr bwMode="auto">
          <a:xfrm>
            <a:off x="6635750"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5" name="Rectangle 65">
            <a:extLst>
              <a:ext uri="{FF2B5EF4-FFF2-40B4-BE49-F238E27FC236}">
                <a16:creationId xmlns:a16="http://schemas.microsoft.com/office/drawing/2014/main" id="{BB8CAA32-2D1B-258F-B320-FF9915EB87FC}"/>
              </a:ext>
            </a:extLst>
          </p:cNvPr>
          <p:cNvSpPr>
            <a:spLocks noChangeArrowheads="1"/>
          </p:cNvSpPr>
          <p:nvPr/>
        </p:nvSpPr>
        <p:spPr bwMode="auto">
          <a:xfrm>
            <a:off x="7321550"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6" name="Rectangle 66">
            <a:extLst>
              <a:ext uri="{FF2B5EF4-FFF2-40B4-BE49-F238E27FC236}">
                <a16:creationId xmlns:a16="http://schemas.microsoft.com/office/drawing/2014/main" id="{7CEAE7C0-6E6B-E7C8-FFB6-047BDDE358F5}"/>
              </a:ext>
            </a:extLst>
          </p:cNvPr>
          <p:cNvSpPr>
            <a:spLocks noChangeArrowheads="1"/>
          </p:cNvSpPr>
          <p:nvPr/>
        </p:nvSpPr>
        <p:spPr bwMode="auto">
          <a:xfrm>
            <a:off x="457200"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7" name="Rectangle 67">
            <a:extLst>
              <a:ext uri="{FF2B5EF4-FFF2-40B4-BE49-F238E27FC236}">
                <a16:creationId xmlns:a16="http://schemas.microsoft.com/office/drawing/2014/main" id="{44D0960F-E847-06B8-6E07-5B6C925C0DB9}"/>
              </a:ext>
            </a:extLst>
          </p:cNvPr>
          <p:cNvSpPr>
            <a:spLocks noChangeArrowheads="1"/>
          </p:cNvSpPr>
          <p:nvPr/>
        </p:nvSpPr>
        <p:spPr bwMode="auto">
          <a:xfrm>
            <a:off x="1143000"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8" name="Rectangle 68">
            <a:extLst>
              <a:ext uri="{FF2B5EF4-FFF2-40B4-BE49-F238E27FC236}">
                <a16:creationId xmlns:a16="http://schemas.microsoft.com/office/drawing/2014/main" id="{711E1E5E-ED4C-B8F0-560F-A93DD2EF36A8}"/>
              </a:ext>
            </a:extLst>
          </p:cNvPr>
          <p:cNvSpPr>
            <a:spLocks noChangeArrowheads="1"/>
          </p:cNvSpPr>
          <p:nvPr/>
        </p:nvSpPr>
        <p:spPr bwMode="auto">
          <a:xfrm>
            <a:off x="1830388"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59" name="Rectangle 69">
            <a:extLst>
              <a:ext uri="{FF2B5EF4-FFF2-40B4-BE49-F238E27FC236}">
                <a16:creationId xmlns:a16="http://schemas.microsoft.com/office/drawing/2014/main" id="{CB095A3A-87CC-68AD-DD63-F6884D4F1CD6}"/>
              </a:ext>
            </a:extLst>
          </p:cNvPr>
          <p:cNvSpPr>
            <a:spLocks noChangeArrowheads="1"/>
          </p:cNvSpPr>
          <p:nvPr/>
        </p:nvSpPr>
        <p:spPr bwMode="auto">
          <a:xfrm>
            <a:off x="2516188"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0" name="Rectangle 70">
            <a:extLst>
              <a:ext uri="{FF2B5EF4-FFF2-40B4-BE49-F238E27FC236}">
                <a16:creationId xmlns:a16="http://schemas.microsoft.com/office/drawing/2014/main" id="{6CE7DD9D-9FF3-C98C-C588-D0E0E9949825}"/>
              </a:ext>
            </a:extLst>
          </p:cNvPr>
          <p:cNvSpPr>
            <a:spLocks noChangeArrowheads="1"/>
          </p:cNvSpPr>
          <p:nvPr/>
        </p:nvSpPr>
        <p:spPr bwMode="auto">
          <a:xfrm>
            <a:off x="3203575" y="5026025"/>
            <a:ext cx="800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1" name="Rectangle 71">
            <a:extLst>
              <a:ext uri="{FF2B5EF4-FFF2-40B4-BE49-F238E27FC236}">
                <a16:creationId xmlns:a16="http://schemas.microsoft.com/office/drawing/2014/main" id="{06E1AA09-2B8A-6487-E22E-E4F276A1AE3F}"/>
              </a:ext>
            </a:extLst>
          </p:cNvPr>
          <p:cNvSpPr>
            <a:spLocks noChangeArrowheads="1"/>
          </p:cNvSpPr>
          <p:nvPr/>
        </p:nvSpPr>
        <p:spPr bwMode="auto">
          <a:xfrm>
            <a:off x="4576763"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2" name="Rectangle 72">
            <a:extLst>
              <a:ext uri="{FF2B5EF4-FFF2-40B4-BE49-F238E27FC236}">
                <a16:creationId xmlns:a16="http://schemas.microsoft.com/office/drawing/2014/main" id="{707F74D2-0FD8-0D1E-1BD8-DCAD208A26E4}"/>
              </a:ext>
            </a:extLst>
          </p:cNvPr>
          <p:cNvSpPr>
            <a:spLocks noChangeArrowheads="1"/>
          </p:cNvSpPr>
          <p:nvPr/>
        </p:nvSpPr>
        <p:spPr bwMode="auto">
          <a:xfrm>
            <a:off x="5262563" y="50260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3" name="Rectangle 73">
            <a:extLst>
              <a:ext uri="{FF2B5EF4-FFF2-40B4-BE49-F238E27FC236}">
                <a16:creationId xmlns:a16="http://schemas.microsoft.com/office/drawing/2014/main" id="{E2B6BA65-ACC9-A6F8-967C-38E922329751}"/>
              </a:ext>
            </a:extLst>
          </p:cNvPr>
          <p:cNvSpPr>
            <a:spLocks noChangeArrowheads="1"/>
          </p:cNvSpPr>
          <p:nvPr/>
        </p:nvSpPr>
        <p:spPr bwMode="auto">
          <a:xfrm>
            <a:off x="5548313"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4" name="Rectangle 74">
            <a:extLst>
              <a:ext uri="{FF2B5EF4-FFF2-40B4-BE49-F238E27FC236}">
                <a16:creationId xmlns:a16="http://schemas.microsoft.com/office/drawing/2014/main" id="{7D3026C7-F593-3B3E-449E-725368FE618D}"/>
              </a:ext>
            </a:extLst>
          </p:cNvPr>
          <p:cNvSpPr>
            <a:spLocks noChangeArrowheads="1"/>
          </p:cNvSpPr>
          <p:nvPr/>
        </p:nvSpPr>
        <p:spPr bwMode="auto">
          <a:xfrm>
            <a:off x="457200"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5" name="Rectangle 75">
            <a:extLst>
              <a:ext uri="{FF2B5EF4-FFF2-40B4-BE49-F238E27FC236}">
                <a16:creationId xmlns:a16="http://schemas.microsoft.com/office/drawing/2014/main" id="{0D6CF965-DE71-74FE-4761-91B34A9800FA}"/>
              </a:ext>
            </a:extLst>
          </p:cNvPr>
          <p:cNvSpPr>
            <a:spLocks noChangeArrowheads="1"/>
          </p:cNvSpPr>
          <p:nvPr/>
        </p:nvSpPr>
        <p:spPr bwMode="auto">
          <a:xfrm>
            <a:off x="1143000"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6" name="Rectangle 76">
            <a:extLst>
              <a:ext uri="{FF2B5EF4-FFF2-40B4-BE49-F238E27FC236}">
                <a16:creationId xmlns:a16="http://schemas.microsoft.com/office/drawing/2014/main" id="{4042C542-90F9-60AF-3BA7-187C596F2121}"/>
              </a:ext>
            </a:extLst>
          </p:cNvPr>
          <p:cNvSpPr>
            <a:spLocks noChangeArrowheads="1"/>
          </p:cNvSpPr>
          <p:nvPr/>
        </p:nvSpPr>
        <p:spPr bwMode="auto">
          <a:xfrm>
            <a:off x="1830388"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7" name="Rectangle 77">
            <a:extLst>
              <a:ext uri="{FF2B5EF4-FFF2-40B4-BE49-F238E27FC236}">
                <a16:creationId xmlns:a16="http://schemas.microsoft.com/office/drawing/2014/main" id="{4CD0DD71-331A-0FEB-BF1F-36C826F9CFFA}"/>
              </a:ext>
            </a:extLst>
          </p:cNvPr>
          <p:cNvSpPr>
            <a:spLocks noChangeArrowheads="1"/>
          </p:cNvSpPr>
          <p:nvPr/>
        </p:nvSpPr>
        <p:spPr bwMode="auto">
          <a:xfrm>
            <a:off x="2516188"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8" name="Rectangle 78">
            <a:extLst>
              <a:ext uri="{FF2B5EF4-FFF2-40B4-BE49-F238E27FC236}">
                <a16:creationId xmlns:a16="http://schemas.microsoft.com/office/drawing/2014/main" id="{CE432D1B-6000-8665-9689-A8C2C818FAC1}"/>
              </a:ext>
            </a:extLst>
          </p:cNvPr>
          <p:cNvSpPr>
            <a:spLocks noChangeArrowheads="1"/>
          </p:cNvSpPr>
          <p:nvPr/>
        </p:nvSpPr>
        <p:spPr bwMode="auto">
          <a:xfrm>
            <a:off x="3203575"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69" name="Rectangle 79">
            <a:extLst>
              <a:ext uri="{FF2B5EF4-FFF2-40B4-BE49-F238E27FC236}">
                <a16:creationId xmlns:a16="http://schemas.microsoft.com/office/drawing/2014/main" id="{919629F0-9A7F-BA7D-6070-CD2030250975}"/>
              </a:ext>
            </a:extLst>
          </p:cNvPr>
          <p:cNvSpPr>
            <a:spLocks noChangeArrowheads="1"/>
          </p:cNvSpPr>
          <p:nvPr/>
        </p:nvSpPr>
        <p:spPr bwMode="auto">
          <a:xfrm>
            <a:off x="457200" y="55514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0" name="Rectangle 80">
            <a:extLst>
              <a:ext uri="{FF2B5EF4-FFF2-40B4-BE49-F238E27FC236}">
                <a16:creationId xmlns:a16="http://schemas.microsoft.com/office/drawing/2014/main" id="{9BF868F6-43A7-DCFB-DEA1-421EE1B6FADB}"/>
              </a:ext>
            </a:extLst>
          </p:cNvPr>
          <p:cNvSpPr>
            <a:spLocks noChangeArrowheads="1"/>
          </p:cNvSpPr>
          <p:nvPr/>
        </p:nvSpPr>
        <p:spPr bwMode="auto">
          <a:xfrm>
            <a:off x="457200" y="58150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1" name="Rectangle 81">
            <a:extLst>
              <a:ext uri="{FF2B5EF4-FFF2-40B4-BE49-F238E27FC236}">
                <a16:creationId xmlns:a16="http://schemas.microsoft.com/office/drawing/2014/main" id="{E4A7B1C7-E0D9-71D1-A8F3-4A8BA7A1A64A}"/>
              </a:ext>
            </a:extLst>
          </p:cNvPr>
          <p:cNvSpPr>
            <a:spLocks noChangeArrowheads="1"/>
          </p:cNvSpPr>
          <p:nvPr/>
        </p:nvSpPr>
        <p:spPr bwMode="auto">
          <a:xfrm>
            <a:off x="457200"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2" name="Rectangle 82">
            <a:extLst>
              <a:ext uri="{FF2B5EF4-FFF2-40B4-BE49-F238E27FC236}">
                <a16:creationId xmlns:a16="http://schemas.microsoft.com/office/drawing/2014/main" id="{5814B671-A542-2458-5649-341E93F30876}"/>
              </a:ext>
            </a:extLst>
          </p:cNvPr>
          <p:cNvSpPr>
            <a:spLocks noChangeArrowheads="1"/>
          </p:cNvSpPr>
          <p:nvPr/>
        </p:nvSpPr>
        <p:spPr bwMode="auto">
          <a:xfrm>
            <a:off x="1143000"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3" name="Rectangle 83">
            <a:extLst>
              <a:ext uri="{FF2B5EF4-FFF2-40B4-BE49-F238E27FC236}">
                <a16:creationId xmlns:a16="http://schemas.microsoft.com/office/drawing/2014/main" id="{6B998DDD-48EE-3CB4-6F98-9986FD60D8A4}"/>
              </a:ext>
            </a:extLst>
          </p:cNvPr>
          <p:cNvSpPr>
            <a:spLocks noChangeArrowheads="1"/>
          </p:cNvSpPr>
          <p:nvPr/>
        </p:nvSpPr>
        <p:spPr bwMode="auto">
          <a:xfrm>
            <a:off x="1830388"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4" name="Rectangle 84">
            <a:extLst>
              <a:ext uri="{FF2B5EF4-FFF2-40B4-BE49-F238E27FC236}">
                <a16:creationId xmlns:a16="http://schemas.microsoft.com/office/drawing/2014/main" id="{D8B5943A-1E22-D8D5-0EAB-26514F907506}"/>
              </a:ext>
            </a:extLst>
          </p:cNvPr>
          <p:cNvSpPr>
            <a:spLocks noChangeArrowheads="1"/>
          </p:cNvSpPr>
          <p:nvPr/>
        </p:nvSpPr>
        <p:spPr bwMode="auto">
          <a:xfrm>
            <a:off x="2516188"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5" name="Rectangle 85">
            <a:extLst>
              <a:ext uri="{FF2B5EF4-FFF2-40B4-BE49-F238E27FC236}">
                <a16:creationId xmlns:a16="http://schemas.microsoft.com/office/drawing/2014/main" id="{0EB8F72C-ECFD-637F-1571-5A73AB8B2E20}"/>
              </a:ext>
            </a:extLst>
          </p:cNvPr>
          <p:cNvSpPr>
            <a:spLocks noChangeArrowheads="1"/>
          </p:cNvSpPr>
          <p:nvPr/>
        </p:nvSpPr>
        <p:spPr bwMode="auto">
          <a:xfrm>
            <a:off x="457200"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6" name="Rectangle 86">
            <a:extLst>
              <a:ext uri="{FF2B5EF4-FFF2-40B4-BE49-F238E27FC236}">
                <a16:creationId xmlns:a16="http://schemas.microsoft.com/office/drawing/2014/main" id="{839ECB01-0870-9649-8177-7B300FD2AEBE}"/>
              </a:ext>
            </a:extLst>
          </p:cNvPr>
          <p:cNvSpPr>
            <a:spLocks noChangeArrowheads="1"/>
          </p:cNvSpPr>
          <p:nvPr/>
        </p:nvSpPr>
        <p:spPr bwMode="auto">
          <a:xfrm>
            <a:off x="1143000"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7" name="Rectangle 87">
            <a:extLst>
              <a:ext uri="{FF2B5EF4-FFF2-40B4-BE49-F238E27FC236}">
                <a16:creationId xmlns:a16="http://schemas.microsoft.com/office/drawing/2014/main" id="{E89E9944-0673-870C-0BE0-53875CD3C24E}"/>
              </a:ext>
            </a:extLst>
          </p:cNvPr>
          <p:cNvSpPr>
            <a:spLocks noChangeArrowheads="1"/>
          </p:cNvSpPr>
          <p:nvPr/>
        </p:nvSpPr>
        <p:spPr bwMode="auto">
          <a:xfrm>
            <a:off x="2344738" y="6340475"/>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165978" name="Rectangle 88">
            <a:extLst>
              <a:ext uri="{FF2B5EF4-FFF2-40B4-BE49-F238E27FC236}">
                <a16:creationId xmlns:a16="http://schemas.microsoft.com/office/drawing/2014/main" id="{FA01E539-3C10-62AC-E363-D76147D3CD35}"/>
              </a:ext>
            </a:extLst>
          </p:cNvPr>
          <p:cNvSpPr>
            <a:spLocks noChangeArrowheads="1"/>
          </p:cNvSpPr>
          <p:nvPr/>
        </p:nvSpPr>
        <p:spPr bwMode="auto">
          <a:xfrm>
            <a:off x="2516188"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79" name="Rectangle 89">
            <a:extLst>
              <a:ext uri="{FF2B5EF4-FFF2-40B4-BE49-F238E27FC236}">
                <a16:creationId xmlns:a16="http://schemas.microsoft.com/office/drawing/2014/main" id="{3D1EE39C-EEEE-9B4A-AB9C-D45BE7B5ACCD}"/>
              </a:ext>
            </a:extLst>
          </p:cNvPr>
          <p:cNvSpPr>
            <a:spLocks noChangeArrowheads="1"/>
          </p:cNvSpPr>
          <p:nvPr/>
        </p:nvSpPr>
        <p:spPr bwMode="auto">
          <a:xfrm>
            <a:off x="3203575"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0" name="Rectangle 90">
            <a:extLst>
              <a:ext uri="{FF2B5EF4-FFF2-40B4-BE49-F238E27FC236}">
                <a16:creationId xmlns:a16="http://schemas.microsoft.com/office/drawing/2014/main" id="{144E37D6-CD49-26E5-6C18-60EE60359829}"/>
              </a:ext>
            </a:extLst>
          </p:cNvPr>
          <p:cNvSpPr>
            <a:spLocks noChangeArrowheads="1"/>
          </p:cNvSpPr>
          <p:nvPr/>
        </p:nvSpPr>
        <p:spPr bwMode="auto">
          <a:xfrm>
            <a:off x="3889375"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1" name="Rectangle 91">
            <a:extLst>
              <a:ext uri="{FF2B5EF4-FFF2-40B4-BE49-F238E27FC236}">
                <a16:creationId xmlns:a16="http://schemas.microsoft.com/office/drawing/2014/main" id="{DB94337B-034C-45BE-7FCF-EB2C84831138}"/>
              </a:ext>
            </a:extLst>
          </p:cNvPr>
          <p:cNvSpPr>
            <a:spLocks noChangeArrowheads="1"/>
          </p:cNvSpPr>
          <p:nvPr/>
        </p:nvSpPr>
        <p:spPr bwMode="auto">
          <a:xfrm>
            <a:off x="45767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2" name="Rectangle 92">
            <a:extLst>
              <a:ext uri="{FF2B5EF4-FFF2-40B4-BE49-F238E27FC236}">
                <a16:creationId xmlns:a16="http://schemas.microsoft.com/office/drawing/2014/main" id="{B5D8C19C-AF07-5697-BFFC-3C460321CBF5}"/>
              </a:ext>
            </a:extLst>
          </p:cNvPr>
          <p:cNvSpPr>
            <a:spLocks noChangeArrowheads="1"/>
          </p:cNvSpPr>
          <p:nvPr/>
        </p:nvSpPr>
        <p:spPr bwMode="auto">
          <a:xfrm>
            <a:off x="52625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3" name="Rectangle 93">
            <a:extLst>
              <a:ext uri="{FF2B5EF4-FFF2-40B4-BE49-F238E27FC236}">
                <a16:creationId xmlns:a16="http://schemas.microsoft.com/office/drawing/2014/main" id="{1D70606F-4E63-4729-7203-F0BAC32833DF}"/>
              </a:ext>
            </a:extLst>
          </p:cNvPr>
          <p:cNvSpPr>
            <a:spLocks noChangeArrowheads="1"/>
          </p:cNvSpPr>
          <p:nvPr/>
        </p:nvSpPr>
        <p:spPr bwMode="auto">
          <a:xfrm>
            <a:off x="59483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4" name="Rectangle 94">
            <a:extLst>
              <a:ext uri="{FF2B5EF4-FFF2-40B4-BE49-F238E27FC236}">
                <a16:creationId xmlns:a16="http://schemas.microsoft.com/office/drawing/2014/main" id="{7621AEE4-16E3-B03A-D3D4-FEAA286A54CB}"/>
              </a:ext>
            </a:extLst>
          </p:cNvPr>
          <p:cNvSpPr>
            <a:spLocks noChangeArrowheads="1"/>
          </p:cNvSpPr>
          <p:nvPr/>
        </p:nvSpPr>
        <p:spPr bwMode="auto">
          <a:xfrm>
            <a:off x="72945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165985" name="Rectangle 95">
            <a:extLst>
              <a:ext uri="{FF2B5EF4-FFF2-40B4-BE49-F238E27FC236}">
                <a16:creationId xmlns:a16="http://schemas.microsoft.com/office/drawing/2014/main" id="{50281C34-5ECE-15CB-8108-87C0929D3C40}"/>
              </a:ext>
            </a:extLst>
          </p:cNvPr>
          <p:cNvSpPr>
            <a:spLocks noChangeArrowheads="1"/>
          </p:cNvSpPr>
          <p:nvPr/>
        </p:nvSpPr>
        <p:spPr bwMode="auto">
          <a:xfrm>
            <a:off x="5948363" y="66040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pic>
        <p:nvPicPr>
          <p:cNvPr id="165986" name="Picture 99" descr="romains">
            <a:extLst>
              <a:ext uri="{FF2B5EF4-FFF2-40B4-BE49-F238E27FC236}">
                <a16:creationId xmlns:a16="http://schemas.microsoft.com/office/drawing/2014/main" id="{B12DE066-B711-261F-02F4-82CCB7B97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96" y="1591469"/>
            <a:ext cx="759777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B6878182-2162-738B-DB64-764FC61F659C}"/>
              </a:ext>
            </a:extLst>
          </p:cNvPr>
          <p:cNvSpPr>
            <a:spLocks noGrp="1" noChangeArrowheads="1"/>
          </p:cNvSpPr>
          <p:nvPr>
            <p:ph type="title"/>
          </p:nvPr>
        </p:nvSpPr>
        <p:spPr/>
        <p:txBody>
          <a:bodyPr/>
          <a:lstStyle/>
          <a:p>
            <a:pPr eaLnBrk="1" hangingPunct="1"/>
            <a:r>
              <a:rPr lang="en-US" altLang="en-US">
                <a:solidFill>
                  <a:srgbClr val="C00000"/>
                </a:solidFill>
              </a:rPr>
              <a:t>Neutralism and Slippery Slopes</a:t>
            </a:r>
          </a:p>
        </p:txBody>
      </p:sp>
      <p:sp>
        <p:nvSpPr>
          <p:cNvPr id="167938" name="Rectangle 3">
            <a:extLst>
              <a:ext uri="{FF2B5EF4-FFF2-40B4-BE49-F238E27FC236}">
                <a16:creationId xmlns:a16="http://schemas.microsoft.com/office/drawing/2014/main" id="{A566CF55-7BB1-1A6B-180A-AE30EC1DEE93}"/>
              </a:ext>
            </a:extLst>
          </p:cNvPr>
          <p:cNvSpPr>
            <a:spLocks noGrp="1" noChangeArrowheads="1"/>
          </p:cNvSpPr>
          <p:nvPr>
            <p:ph idx="1"/>
          </p:nvPr>
        </p:nvSpPr>
        <p:spPr/>
        <p:txBody>
          <a:bodyPr/>
          <a:lstStyle/>
          <a:p>
            <a:pPr eaLnBrk="1" hangingPunct="1"/>
            <a:r>
              <a:rPr lang="en-US" altLang="en-US" dirty="0"/>
              <a:t>The Extreme Neutralist fears that any enforcement of morals will lead to the most severe restrictions on liberty by the Morality Police.</a:t>
            </a:r>
          </a:p>
        </p:txBody>
      </p:sp>
      <p:sp>
        <p:nvSpPr>
          <p:cNvPr id="167939" name="Slide Number Placeholder 5">
            <a:extLst>
              <a:ext uri="{FF2B5EF4-FFF2-40B4-BE49-F238E27FC236}">
                <a16:creationId xmlns:a16="http://schemas.microsoft.com/office/drawing/2014/main" id="{B9C2A25E-8463-DB8C-D18B-AC45AD2CFA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D4C151B-8AFB-E34E-842F-83679CF16267}"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a:extLst>
              <a:ext uri="{FF2B5EF4-FFF2-40B4-BE49-F238E27FC236}">
                <a16:creationId xmlns:a16="http://schemas.microsoft.com/office/drawing/2014/main" id="{D2090797-DD1F-5E2D-0C06-D5D32ECCF037}"/>
              </a:ext>
            </a:extLst>
          </p:cNvPr>
          <p:cNvSpPr>
            <a:spLocks noGrp="1" noChangeArrowheads="1"/>
          </p:cNvSpPr>
          <p:nvPr>
            <p:ph type="title"/>
          </p:nvPr>
        </p:nvSpPr>
        <p:spPr/>
        <p:txBody>
          <a:bodyPr/>
          <a:lstStyle/>
          <a:p>
            <a:r>
              <a:rPr lang="en-US" altLang="en-US" dirty="0"/>
              <a:t>Mill on social sanctions as a substitute for law</a:t>
            </a:r>
          </a:p>
        </p:txBody>
      </p:sp>
      <p:sp>
        <p:nvSpPr>
          <p:cNvPr id="169986" name="Content Placeholder 2">
            <a:extLst>
              <a:ext uri="{FF2B5EF4-FFF2-40B4-BE49-F238E27FC236}">
                <a16:creationId xmlns:a16="http://schemas.microsoft.com/office/drawing/2014/main" id="{20DCA574-D154-EF40-2BD2-363B7C01264E}"/>
              </a:ext>
            </a:extLst>
          </p:cNvPr>
          <p:cNvSpPr>
            <a:spLocks noGrp="1" noChangeArrowheads="1"/>
          </p:cNvSpPr>
          <p:nvPr>
            <p:ph idx="1"/>
          </p:nvPr>
        </p:nvSpPr>
        <p:spPr/>
        <p:txBody>
          <a:bodyPr/>
          <a:lstStyle/>
          <a:p>
            <a:r>
              <a:rPr lang="en-US" altLang="en-US" sz="2400"/>
              <a:t> </a:t>
            </a:r>
            <a:r>
              <a:rPr lang="en-US" altLang="en-US" sz="2400">
                <a:solidFill>
                  <a:srgbClr val="C00000"/>
                </a:solidFill>
              </a:rPr>
              <a:t>But disinterested benevolence can find other instruments to persuade people to their good</a:t>
            </a:r>
            <a:r>
              <a:rPr lang="en-US" altLang="en-US" sz="2400"/>
              <a:t>, than whips and scourges, either of the literal or the metaphorical sort. I am the last person to undervalue the self-regarding virtues; they are only second in importance, if even second, to the social. It is equally the business of education to cultivate both.</a:t>
            </a:r>
            <a:r>
              <a:rPr lang="en-US" altLang="en-US"/>
              <a:t> </a:t>
            </a:r>
          </a:p>
        </p:txBody>
      </p:sp>
      <p:sp>
        <p:nvSpPr>
          <p:cNvPr id="169987" name="Slide Number Placeholder 3">
            <a:extLst>
              <a:ext uri="{FF2B5EF4-FFF2-40B4-BE49-F238E27FC236}">
                <a16:creationId xmlns:a16="http://schemas.microsoft.com/office/drawing/2014/main" id="{2B4019CD-0443-7947-DFCF-E16FE26CC7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D33E4C6-18C6-254C-B6CE-11B1E989DC89}"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196C08AD-BC0E-4A78-28C3-2721FCD9CFBD}"/>
              </a:ext>
            </a:extLst>
          </p:cNvPr>
          <p:cNvSpPr>
            <a:spLocks noGrp="1" noChangeArrowheads="1"/>
          </p:cNvSpPr>
          <p:nvPr>
            <p:ph type="title"/>
          </p:nvPr>
        </p:nvSpPr>
        <p:spPr/>
        <p:txBody>
          <a:bodyPr/>
          <a:lstStyle/>
          <a:p>
            <a:pPr eaLnBrk="1" hangingPunct="1"/>
            <a:r>
              <a:rPr lang="en-US" altLang="en-US" sz="3600" dirty="0">
                <a:solidFill>
                  <a:srgbClr val="B90000"/>
                </a:solidFill>
              </a:rPr>
              <a:t>The toleration of harmless eccentrics</a:t>
            </a:r>
            <a:endParaRPr lang="en-US" altLang="en-US" sz="3400" dirty="0">
              <a:solidFill>
                <a:schemeClr val="accent2"/>
              </a:solidFill>
            </a:endParaRPr>
          </a:p>
        </p:txBody>
      </p:sp>
      <p:sp>
        <p:nvSpPr>
          <p:cNvPr id="152578" name="Rectangle 3">
            <a:extLst>
              <a:ext uri="{FF2B5EF4-FFF2-40B4-BE49-F238E27FC236}">
                <a16:creationId xmlns:a16="http://schemas.microsoft.com/office/drawing/2014/main" id="{6E8562B0-7ABD-23C5-9080-245F396BF7AA}"/>
              </a:ext>
            </a:extLst>
          </p:cNvPr>
          <p:cNvSpPr>
            <a:spLocks noGrp="1" noChangeArrowheads="1"/>
          </p:cNvSpPr>
          <p:nvPr>
            <p:ph idx="1"/>
          </p:nvPr>
        </p:nvSpPr>
        <p:spPr/>
        <p:txBody>
          <a:bodyPr/>
          <a:lstStyle/>
          <a:p>
            <a:pPr eaLnBrk="1" hangingPunct="1"/>
            <a:endParaRPr lang="en-US" altLang="en-US" dirty="0"/>
          </a:p>
          <a:p>
            <a:pPr eaLnBrk="1" hangingPunct="1"/>
            <a:r>
              <a:rPr lang="en-US" sz="2400" b="0" i="0" dirty="0">
                <a:solidFill>
                  <a:srgbClr val="000000"/>
                </a:solidFill>
                <a:effectLst/>
                <a:latin typeface="Times New Roman" panose="02020603050405020304" pitchFamily="18" charset="0"/>
              </a:rPr>
              <a:t>There is no exclusiveness in our public life, and in our private business we are not suspicious of one another, </a:t>
            </a:r>
            <a:r>
              <a:rPr lang="en-US" sz="2400" b="0" i="0" dirty="0">
                <a:solidFill>
                  <a:srgbClr val="C00000"/>
                </a:solidFill>
                <a:effectLst/>
                <a:latin typeface="Times New Roman" panose="02020603050405020304" pitchFamily="18" charset="0"/>
              </a:rPr>
              <a:t>nor angry with our neighbor if he does what he likes</a:t>
            </a:r>
            <a:r>
              <a:rPr lang="en-US" sz="2400" b="0" i="0" dirty="0">
                <a:solidFill>
                  <a:srgbClr val="000000"/>
                </a:solidFill>
                <a:effectLst/>
                <a:latin typeface="Times New Roman" panose="02020603050405020304" pitchFamily="18" charset="0"/>
              </a:rPr>
              <a:t>; </a:t>
            </a:r>
            <a:r>
              <a:rPr lang="en-US" sz="2400" b="0" i="0" dirty="0">
                <a:solidFill>
                  <a:srgbClr val="C00000"/>
                </a:solidFill>
                <a:effectLst/>
                <a:latin typeface="Times New Roman" panose="02020603050405020304" pitchFamily="18" charset="0"/>
              </a:rPr>
              <a:t>we do not put on sour looks at him which, though harmless, are not pleasant</a:t>
            </a:r>
            <a:r>
              <a:rPr lang="en-US" sz="2400" b="0" i="0" dirty="0">
                <a:solidFill>
                  <a:srgbClr val="000000"/>
                </a:solidFill>
                <a:effectLst/>
                <a:latin typeface="Times New Roman" panose="02020603050405020304" pitchFamily="18" charset="0"/>
              </a:rPr>
              <a:t>. we are prevented from doing wrong by respect for the authorities and for the laws, having a particular regard to those which are ordained for the protection of the injured as well as </a:t>
            </a:r>
            <a:r>
              <a:rPr lang="en-US" sz="2400" b="0" i="0" dirty="0">
                <a:solidFill>
                  <a:srgbClr val="C00000"/>
                </a:solidFill>
                <a:effectLst/>
                <a:latin typeface="Times New Roman" panose="02020603050405020304" pitchFamily="18" charset="0"/>
              </a:rPr>
              <a:t>those unwritten laws which bring upon the transgressor of them the reprobation of the general sentiment.</a:t>
            </a:r>
            <a:r>
              <a:rPr lang="en-US" sz="2400" i="1" dirty="0">
                <a:solidFill>
                  <a:srgbClr val="000000"/>
                </a:solidFill>
                <a:latin typeface="Times New Roman" panose="02020603050405020304" pitchFamily="18" charset="0"/>
              </a:rPr>
              <a:t> -- Pericles, Funeral Oration</a:t>
            </a:r>
            <a:endParaRPr lang="en-US" sz="2400" dirty="0">
              <a:solidFill>
                <a:srgbClr val="C00000"/>
              </a:solidFill>
              <a:latin typeface="Times New Roman" panose="02020603050405020304" pitchFamily="18" charset="0"/>
            </a:endParaRPr>
          </a:p>
          <a:p>
            <a:pPr eaLnBrk="1" hangingPunct="1"/>
            <a:endParaRPr lang="en-US" sz="2800" b="0" i="0" dirty="0">
              <a:solidFill>
                <a:srgbClr val="000000"/>
              </a:solidFill>
              <a:effectLst/>
              <a:latin typeface="Times New Roman" panose="02020603050405020304" pitchFamily="18" charset="0"/>
            </a:endParaRPr>
          </a:p>
          <a:p>
            <a:pPr eaLnBrk="1" hangingPunct="1"/>
            <a:r>
              <a:rPr lang="en-US" sz="2800" b="0" i="0" dirty="0">
                <a:solidFill>
                  <a:srgbClr val="000000"/>
                </a:solidFill>
                <a:effectLst/>
                <a:latin typeface="Times New Roman" panose="02020603050405020304" pitchFamily="18" charset="0"/>
              </a:rPr>
              <a:t> –</a:t>
            </a:r>
            <a:endParaRPr lang="en-US" altLang="en-US" sz="2800" i="1" dirty="0">
              <a:solidFill>
                <a:srgbClr val="B90000"/>
              </a:solidFill>
            </a:endParaRPr>
          </a:p>
        </p:txBody>
      </p:sp>
      <p:sp>
        <p:nvSpPr>
          <p:cNvPr id="152579" name="Slide Number Placeholder 5">
            <a:extLst>
              <a:ext uri="{FF2B5EF4-FFF2-40B4-BE49-F238E27FC236}">
                <a16:creationId xmlns:a16="http://schemas.microsoft.com/office/drawing/2014/main" id="{A6C39E53-7512-3C17-5DBE-B99B22C821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D1091DD-A660-0B4F-84E0-FAD7E78B99BB}"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2808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F12EDEC9-9F96-A1C4-ED67-356D7F8847CF}"/>
              </a:ext>
            </a:extLst>
          </p:cNvPr>
          <p:cNvSpPr>
            <a:spLocks noGrp="1" noChangeArrowheads="1"/>
          </p:cNvSpPr>
          <p:nvPr>
            <p:ph type="title"/>
          </p:nvPr>
        </p:nvSpPr>
        <p:spPr/>
        <p:txBody>
          <a:bodyPr/>
          <a:lstStyle/>
          <a:p>
            <a:r>
              <a:rPr lang="en-US" altLang="en-US">
                <a:solidFill>
                  <a:srgbClr val="000000"/>
                </a:solidFill>
              </a:rPr>
              <a:t>The Harm Principle</a:t>
            </a:r>
          </a:p>
        </p:txBody>
      </p:sp>
      <p:sp>
        <p:nvSpPr>
          <p:cNvPr id="31746" name="Content Placeholder 2">
            <a:extLst>
              <a:ext uri="{FF2B5EF4-FFF2-40B4-BE49-F238E27FC236}">
                <a16:creationId xmlns:a16="http://schemas.microsoft.com/office/drawing/2014/main" id="{6FE4B84A-EB2A-3707-674D-1508C3B72CEE}"/>
              </a:ext>
            </a:extLst>
          </p:cNvPr>
          <p:cNvSpPr>
            <a:spLocks noGrp="1" noChangeArrowheads="1"/>
          </p:cNvSpPr>
          <p:nvPr>
            <p:ph idx="1"/>
          </p:nvPr>
        </p:nvSpPr>
        <p:spPr/>
        <p:txBody>
          <a:bodyPr/>
          <a:lstStyle/>
          <a:p>
            <a:pPr eaLnBrk="1" hangingPunct="1"/>
            <a:r>
              <a:rPr lang="en-US" altLang="en-US"/>
              <a:t>So what does that leave?</a:t>
            </a:r>
          </a:p>
          <a:p>
            <a:pPr lvl="1" eaLnBrk="1" hangingPunct="1"/>
            <a:r>
              <a:rPr lang="en-US" altLang="en-US"/>
              <a:t>Other-regarding harms: Externalities</a:t>
            </a:r>
          </a:p>
          <a:p>
            <a:pPr lvl="1" eaLnBrk="1" hangingPunct="1"/>
            <a:r>
              <a:rPr lang="en-US" altLang="en-US">
                <a:solidFill>
                  <a:srgbClr val="B90000"/>
                </a:solidFill>
              </a:rPr>
              <a:t>Children, etc.…</a:t>
            </a:r>
          </a:p>
          <a:p>
            <a:pPr lvl="1" eaLnBrk="1" hangingPunct="1"/>
            <a:r>
              <a:rPr lang="ja-JP" altLang="en-US">
                <a:solidFill>
                  <a:srgbClr val="C00000"/>
                </a:solidFill>
              </a:rPr>
              <a:t>“</a:t>
            </a:r>
            <a:r>
              <a:rPr lang="en-US" altLang="ja-JP">
                <a:solidFill>
                  <a:srgbClr val="C00000"/>
                </a:solidFill>
              </a:rPr>
              <a:t>The time when mankind have become capable of being improved by free and equal discussion</a:t>
            </a:r>
            <a:r>
              <a:rPr lang="ja-JP" altLang="en-US">
                <a:solidFill>
                  <a:srgbClr val="C00000"/>
                </a:solidFill>
              </a:rPr>
              <a:t>”</a:t>
            </a:r>
            <a:endParaRPr lang="en-US" altLang="ja-JP">
              <a:solidFill>
                <a:srgbClr val="C00000"/>
              </a:solidFill>
            </a:endParaRPr>
          </a:p>
          <a:p>
            <a:endParaRPr lang="en-US" altLang="en-US"/>
          </a:p>
        </p:txBody>
      </p:sp>
      <p:sp>
        <p:nvSpPr>
          <p:cNvPr id="31747" name="Slide Number Placeholder 3">
            <a:extLst>
              <a:ext uri="{FF2B5EF4-FFF2-40B4-BE49-F238E27FC236}">
                <a16:creationId xmlns:a16="http://schemas.microsoft.com/office/drawing/2014/main" id="{35F3177F-CA4B-4D47-4313-D99EEE6349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E678EE4-0B6F-3E49-A516-0CC65A8E9EDF}"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9E93-A7BB-2BAA-0BC6-2218F0D175EF}"/>
              </a:ext>
            </a:extLst>
          </p:cNvPr>
          <p:cNvSpPr>
            <a:spLocks noGrp="1"/>
          </p:cNvSpPr>
          <p:nvPr>
            <p:ph type="title"/>
          </p:nvPr>
        </p:nvSpPr>
        <p:spPr/>
        <p:txBody>
          <a:bodyPr/>
          <a:lstStyle/>
          <a:p>
            <a:r>
              <a:rPr lang="en-US" dirty="0"/>
              <a:t>The range of social sanctions for legal behavior</a:t>
            </a:r>
          </a:p>
        </p:txBody>
      </p:sp>
      <p:graphicFrame>
        <p:nvGraphicFramePr>
          <p:cNvPr id="5" name="Content Placeholder 4">
            <a:extLst>
              <a:ext uri="{FF2B5EF4-FFF2-40B4-BE49-F238E27FC236}">
                <a16:creationId xmlns:a16="http://schemas.microsoft.com/office/drawing/2014/main" id="{4278CBFF-9209-F7A4-CD92-A8B9909EEC80}"/>
              </a:ext>
            </a:extLst>
          </p:cNvPr>
          <p:cNvGraphicFramePr>
            <a:graphicFrameLocks noGrp="1"/>
          </p:cNvGraphicFramePr>
          <p:nvPr>
            <p:ph idx="1"/>
            <p:extLst>
              <p:ext uri="{D42A27DB-BD31-4B8C-83A1-F6EECF244321}">
                <p14:modId xmlns:p14="http://schemas.microsoft.com/office/powerpoint/2010/main" val="642681373"/>
              </p:ext>
            </p:extLst>
          </p:nvPr>
        </p:nvGraphicFramePr>
        <p:xfrm>
          <a:off x="1447800" y="2285999"/>
          <a:ext cx="6553200" cy="2743200"/>
        </p:xfrm>
        <a:graphic>
          <a:graphicData uri="http://schemas.openxmlformats.org/drawingml/2006/table">
            <a:tbl>
              <a:tblPr firstRow="1" firstCol="1" bandRow="1">
                <a:tableStyleId>{5C22544A-7EE6-4342-B048-85BDC9FD1C3A}</a:tableStyleId>
              </a:tblPr>
              <a:tblGrid>
                <a:gridCol w="2184400">
                  <a:extLst>
                    <a:ext uri="{9D8B030D-6E8A-4147-A177-3AD203B41FA5}">
                      <a16:colId xmlns:a16="http://schemas.microsoft.com/office/drawing/2014/main" val="1909350329"/>
                    </a:ext>
                  </a:extLst>
                </a:gridCol>
                <a:gridCol w="2184400">
                  <a:extLst>
                    <a:ext uri="{9D8B030D-6E8A-4147-A177-3AD203B41FA5}">
                      <a16:colId xmlns:a16="http://schemas.microsoft.com/office/drawing/2014/main" val="2084736776"/>
                    </a:ext>
                  </a:extLst>
                </a:gridCol>
                <a:gridCol w="2184400">
                  <a:extLst>
                    <a:ext uri="{9D8B030D-6E8A-4147-A177-3AD203B41FA5}">
                      <a16:colId xmlns:a16="http://schemas.microsoft.com/office/drawing/2014/main" val="3573216563"/>
                    </a:ext>
                  </a:extLst>
                </a:gridCol>
              </a:tblGrid>
              <a:tr h="1097280">
                <a:tc>
                  <a:txBody>
                    <a:bodyPr/>
                    <a:lstStyle/>
                    <a:p>
                      <a:pPr marL="0" marR="0">
                        <a:spcBef>
                          <a:spcPts val="0"/>
                        </a:spcBef>
                        <a:spcAft>
                          <a:spcPts val="0"/>
                        </a:spcAft>
                      </a:pPr>
                      <a:r>
                        <a:rPr lang="en-US" sz="1400">
                          <a:solidFill>
                            <a:srgbClr val="C00000"/>
                          </a:solidFill>
                          <a:effectLst/>
                        </a:rPr>
                        <a:t> </a:t>
                      </a:r>
                      <a:endParaRPr lang="en-US" sz="120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C00000"/>
                          </a:solidFill>
                          <a:effectLst/>
                        </a:rPr>
                        <a:t>Harmless Eccentric</a:t>
                      </a:r>
                      <a:endParaRPr lang="en-US" sz="120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rgbClr val="C00000"/>
                          </a:solidFill>
                          <a:effectLst/>
                        </a:rPr>
                        <a:t>Harmful Deviant</a:t>
                      </a:r>
                      <a:endParaRPr lang="en-US" sz="12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9720035"/>
                  </a:ext>
                </a:extLst>
              </a:tr>
              <a:tr h="548640">
                <a:tc>
                  <a:txBody>
                    <a:bodyPr/>
                    <a:lstStyle/>
                    <a:p>
                      <a:pPr marL="0" marR="0">
                        <a:spcBef>
                          <a:spcPts val="0"/>
                        </a:spcBef>
                        <a:spcAft>
                          <a:spcPts val="0"/>
                        </a:spcAft>
                      </a:pPr>
                      <a:r>
                        <a:rPr lang="en-US" sz="1400">
                          <a:solidFill>
                            <a:srgbClr val="C00000"/>
                          </a:solidFill>
                          <a:effectLst/>
                        </a:rPr>
                        <a:t>Accept</a:t>
                      </a:r>
                      <a:endParaRPr lang="en-US" sz="120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Periclean Liberals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Ultra-liberals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8683965"/>
                  </a:ext>
                </a:extLst>
              </a:tr>
              <a:tr h="1097280">
                <a:tc>
                  <a:txBody>
                    <a:bodyPr/>
                    <a:lstStyle/>
                    <a:p>
                      <a:pPr marL="0" marR="0">
                        <a:spcBef>
                          <a:spcPts val="0"/>
                        </a:spcBef>
                        <a:spcAft>
                          <a:spcPts val="0"/>
                        </a:spcAft>
                      </a:pPr>
                      <a:r>
                        <a:rPr lang="en-US" sz="1400" dirty="0">
                          <a:solidFill>
                            <a:srgbClr val="C00000"/>
                          </a:solidFill>
                          <a:effectLst/>
                        </a:rPr>
                        <a:t>Blame</a:t>
                      </a:r>
                      <a:endParaRPr lang="en-US" sz="12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Prudes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Conservatives</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1102144"/>
                  </a:ext>
                </a:extLst>
              </a:tr>
            </a:tbl>
          </a:graphicData>
        </a:graphic>
      </p:graphicFrame>
      <p:sp>
        <p:nvSpPr>
          <p:cNvPr id="4" name="Slide Number Placeholder 3">
            <a:extLst>
              <a:ext uri="{FF2B5EF4-FFF2-40B4-BE49-F238E27FC236}">
                <a16:creationId xmlns:a16="http://schemas.microsoft.com/office/drawing/2014/main" id="{23A5F64E-36C2-622D-717D-9FF19CCBAF7C}"/>
              </a:ext>
            </a:extLst>
          </p:cNvPr>
          <p:cNvSpPr>
            <a:spLocks noGrp="1"/>
          </p:cNvSpPr>
          <p:nvPr>
            <p:ph type="sldNum" sz="quarter" idx="11"/>
          </p:nvPr>
        </p:nvSpPr>
        <p:spPr/>
        <p:txBody>
          <a:bodyPr/>
          <a:lstStyle/>
          <a:p>
            <a:pPr>
              <a:defRPr/>
            </a:pPr>
            <a:fld id="{34F9B152-19E9-4B4D-9E1C-DAB90E16D1C9}" type="slidenum">
              <a:rPr lang="en-US" altLang="en-US" smtClean="0"/>
              <a:pPr>
                <a:defRPr/>
              </a:pPr>
              <a:t>80</a:t>
            </a:fld>
            <a:endParaRPr lang="en-US" altLang="en-US"/>
          </a:p>
        </p:txBody>
      </p:sp>
      <p:sp>
        <p:nvSpPr>
          <p:cNvPr id="6" name="Rectangle 1">
            <a:extLst>
              <a:ext uri="{FF2B5EF4-FFF2-40B4-BE49-F238E27FC236}">
                <a16:creationId xmlns:a16="http://schemas.microsoft.com/office/drawing/2014/main" id="{35CE10A2-5A08-8A48-8341-5AB1C34D0A86}"/>
              </a:ext>
            </a:extLst>
          </p:cNvPr>
          <p:cNvSpPr>
            <a:spLocks noChangeArrowheads="1"/>
          </p:cNvSpPr>
          <p:nvPr/>
        </p:nvSpPr>
        <p:spPr bwMode="auto">
          <a:xfrm>
            <a:off x="-3447337" y="-493055"/>
            <a:ext cx="16821048" cy="117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8106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a:extLst>
              <a:ext uri="{FF2B5EF4-FFF2-40B4-BE49-F238E27FC236}">
                <a16:creationId xmlns:a16="http://schemas.microsoft.com/office/drawing/2014/main" id="{51CC8DE4-888B-D3D9-054A-D355B195FCB2}"/>
              </a:ext>
            </a:extLst>
          </p:cNvPr>
          <p:cNvSpPr>
            <a:spLocks noGrp="1" noChangeArrowheads="1"/>
          </p:cNvSpPr>
          <p:nvPr>
            <p:ph type="title"/>
          </p:nvPr>
        </p:nvSpPr>
        <p:spPr/>
        <p:txBody>
          <a:bodyPr/>
          <a:lstStyle/>
          <a:p>
            <a:r>
              <a:rPr lang="en-US" altLang="en-US"/>
              <a:t>Mill on Social sanctions</a:t>
            </a:r>
          </a:p>
        </p:txBody>
      </p:sp>
      <p:sp>
        <p:nvSpPr>
          <p:cNvPr id="171010" name="Content Placeholder 2">
            <a:extLst>
              <a:ext uri="{FF2B5EF4-FFF2-40B4-BE49-F238E27FC236}">
                <a16:creationId xmlns:a16="http://schemas.microsoft.com/office/drawing/2014/main" id="{7F59751A-2E7A-B073-DF41-94CC0A17ECCC}"/>
              </a:ext>
            </a:extLst>
          </p:cNvPr>
          <p:cNvSpPr>
            <a:spLocks noGrp="1" noChangeArrowheads="1"/>
          </p:cNvSpPr>
          <p:nvPr>
            <p:ph idx="1"/>
          </p:nvPr>
        </p:nvSpPr>
        <p:spPr/>
        <p:txBody>
          <a:bodyPr/>
          <a:lstStyle/>
          <a:p>
            <a:r>
              <a:rPr lang="en-US" altLang="en-US" sz="2400"/>
              <a:t> </a:t>
            </a:r>
            <a:r>
              <a:rPr lang="en-US" altLang="en-US" sz="2400">
                <a:solidFill>
                  <a:srgbClr val="000000"/>
                </a:solidFill>
              </a:rPr>
              <a:t>But disinterested benevolence can find other instruments to persuade people to their good, </a:t>
            </a:r>
            <a:r>
              <a:rPr lang="en-US" altLang="en-US" sz="2400"/>
              <a:t>than whips and scourges, either of the literal or the metaphorical sort. I am the last person to undervalue the self-regarding virtues; they are only second in importance, if even second, to the social. It is equally the business of education to cultivate both.</a:t>
            </a:r>
            <a:r>
              <a:rPr lang="en-US" altLang="en-US"/>
              <a:t> </a:t>
            </a:r>
          </a:p>
          <a:p>
            <a:r>
              <a:rPr lang="en-US" altLang="en-US" sz="2400">
                <a:solidFill>
                  <a:srgbClr val="B90000"/>
                </a:solidFill>
              </a:rPr>
              <a:t>But might social sanctions seem too weak?</a:t>
            </a:r>
          </a:p>
          <a:p>
            <a:pPr lvl="1"/>
            <a:r>
              <a:rPr lang="en-US" altLang="en-US" sz="2000"/>
              <a:t>Do we need anti-discrimination laws?</a:t>
            </a:r>
          </a:p>
        </p:txBody>
      </p:sp>
      <p:sp>
        <p:nvSpPr>
          <p:cNvPr id="171011" name="Slide Number Placeholder 3">
            <a:extLst>
              <a:ext uri="{FF2B5EF4-FFF2-40B4-BE49-F238E27FC236}">
                <a16:creationId xmlns:a16="http://schemas.microsoft.com/office/drawing/2014/main" id="{78CF4CAF-35E8-9485-FE83-A8E2C615EB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5080E60-6EB1-0C4C-88A4-1ACF1F5463C4}"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a:extLst>
              <a:ext uri="{FF2B5EF4-FFF2-40B4-BE49-F238E27FC236}">
                <a16:creationId xmlns:a16="http://schemas.microsoft.com/office/drawing/2014/main" id="{AF9BAD65-ED5A-1B6C-508D-70BC2D9D2B7D}"/>
              </a:ext>
            </a:extLst>
          </p:cNvPr>
          <p:cNvSpPr>
            <a:spLocks noGrp="1" noChangeArrowheads="1"/>
          </p:cNvSpPr>
          <p:nvPr>
            <p:ph type="title"/>
          </p:nvPr>
        </p:nvSpPr>
        <p:spPr/>
        <p:txBody>
          <a:bodyPr/>
          <a:lstStyle/>
          <a:p>
            <a:pPr eaLnBrk="1" hangingPunct="1"/>
            <a:r>
              <a:rPr lang="en-US" altLang="en-US">
                <a:solidFill>
                  <a:srgbClr val="C00000"/>
                </a:solidFill>
              </a:rPr>
              <a:t>Can the state be trusted to enforce morals?</a:t>
            </a:r>
          </a:p>
        </p:txBody>
      </p:sp>
      <p:sp>
        <p:nvSpPr>
          <p:cNvPr id="172034" name="Rectangle 3">
            <a:extLst>
              <a:ext uri="{FF2B5EF4-FFF2-40B4-BE49-F238E27FC236}">
                <a16:creationId xmlns:a16="http://schemas.microsoft.com/office/drawing/2014/main" id="{EF6F624C-85BA-48FD-BEE8-C2024A7B3CCC}"/>
              </a:ext>
            </a:extLst>
          </p:cNvPr>
          <p:cNvSpPr>
            <a:spLocks noGrp="1" noChangeArrowheads="1"/>
          </p:cNvSpPr>
          <p:nvPr>
            <p:ph idx="1"/>
          </p:nvPr>
        </p:nvSpPr>
        <p:spPr/>
        <p:txBody>
          <a:bodyPr/>
          <a:lstStyle/>
          <a:p>
            <a:pPr eaLnBrk="1" hangingPunct="1"/>
            <a:r>
              <a:rPr lang="ja-JP" altLang="en-US"/>
              <a:t>“</a:t>
            </a:r>
            <a:r>
              <a:rPr lang="en-US" altLang="ja-JP"/>
              <a:t>But the strongest of all the arguments against the interference of the public with purely personal conduct, is that when it does interfere, the odds are that it interferes wrongly, and in the wrong place.</a:t>
            </a:r>
            <a:r>
              <a:rPr lang="ja-JP" altLang="en-US"/>
              <a:t>”</a:t>
            </a:r>
            <a:endParaRPr lang="en-US" altLang="en-US"/>
          </a:p>
        </p:txBody>
      </p:sp>
      <p:sp>
        <p:nvSpPr>
          <p:cNvPr id="172035" name="Slide Number Placeholder 5">
            <a:extLst>
              <a:ext uri="{FF2B5EF4-FFF2-40B4-BE49-F238E27FC236}">
                <a16:creationId xmlns:a16="http://schemas.microsoft.com/office/drawing/2014/main" id="{328DDB6C-963E-7424-B5BF-DC069CF291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FFF6F9-727E-7145-A193-353EB7B59CF3}"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4">
            <a:extLst>
              <a:ext uri="{FF2B5EF4-FFF2-40B4-BE49-F238E27FC236}">
                <a16:creationId xmlns:a16="http://schemas.microsoft.com/office/drawing/2014/main" id="{EB7D3615-81B2-1971-80BC-7D8F676B55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43EC2A0-414F-374A-B666-C3F81B1F5DAF}"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
        <p:nvSpPr>
          <p:cNvPr id="174082" name="Rectangle 2">
            <a:extLst>
              <a:ext uri="{FF2B5EF4-FFF2-40B4-BE49-F238E27FC236}">
                <a16:creationId xmlns:a16="http://schemas.microsoft.com/office/drawing/2014/main" id="{DAC1451B-3E96-AA79-C3E1-3AD79EAB514C}"/>
              </a:ext>
            </a:extLst>
          </p:cNvPr>
          <p:cNvSpPr>
            <a:spLocks noGrp="1" noChangeArrowheads="1"/>
          </p:cNvSpPr>
          <p:nvPr>
            <p:ph type="title"/>
          </p:nvPr>
        </p:nvSpPr>
        <p:spPr/>
        <p:txBody>
          <a:bodyPr/>
          <a:lstStyle/>
          <a:p>
            <a:pPr eaLnBrk="1" hangingPunct="1"/>
            <a:r>
              <a:rPr lang="en-US" altLang="en-US" sz="3600">
                <a:solidFill>
                  <a:srgbClr val="C00000"/>
                </a:solidFill>
              </a:rPr>
              <a:t>Can the state be trusted to legislate morals?</a:t>
            </a:r>
            <a:br>
              <a:rPr lang="en-US" altLang="en-US" sz="2400"/>
            </a:br>
            <a:endParaRPr lang="en-US" altLang="en-US" sz="2400"/>
          </a:p>
        </p:txBody>
      </p:sp>
      <p:sp>
        <p:nvSpPr>
          <p:cNvPr id="174084" name="TextBox 8">
            <a:extLst>
              <a:ext uri="{FF2B5EF4-FFF2-40B4-BE49-F238E27FC236}">
                <a16:creationId xmlns:a16="http://schemas.microsoft.com/office/drawing/2014/main" id="{F51B6AD9-38C3-FA8E-6B48-82F3B8D04A9F}"/>
              </a:ext>
            </a:extLst>
          </p:cNvPr>
          <p:cNvSpPr txBox="1">
            <a:spLocks noChangeArrowheads="1"/>
          </p:cNvSpPr>
          <p:nvPr/>
        </p:nvSpPr>
        <p:spPr bwMode="auto">
          <a:xfrm>
            <a:off x="1676400" y="6488113"/>
            <a:ext cx="5921375" cy="369887"/>
          </a:xfrm>
          <a:prstGeom prst="rect">
            <a:avLst/>
          </a:prstGeom>
          <a:solidFill>
            <a:srgbClr val="CCFFCC"/>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President Johnson signs the 1964 Civil Rights Act</a:t>
            </a:r>
          </a:p>
        </p:txBody>
      </p:sp>
      <p:pic>
        <p:nvPicPr>
          <p:cNvPr id="1026" name="Picture 2">
            <a:extLst>
              <a:ext uri="{FF2B5EF4-FFF2-40B4-BE49-F238E27FC236}">
                <a16:creationId xmlns:a16="http://schemas.microsoft.com/office/drawing/2014/main" id="{096EE326-7527-BE97-B066-0A4F00C57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49498"/>
            <a:ext cx="8001000" cy="5359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84FDFFB-E5EC-4F8A-8603-1E2DF7E26FB6}"/>
              </a:ext>
            </a:extLst>
          </p:cNvPr>
          <p:cNvSpPr>
            <a:spLocks noGrp="1" noChangeArrowheads="1"/>
          </p:cNvSpPr>
          <p:nvPr>
            <p:ph type="title"/>
          </p:nvPr>
        </p:nvSpPr>
        <p:spPr/>
        <p:txBody>
          <a:bodyPr/>
          <a:lstStyle/>
          <a:p>
            <a:r>
              <a:rPr lang="en-US" altLang="en-US">
                <a:solidFill>
                  <a:srgbClr val="C00000"/>
                </a:solidFill>
              </a:rPr>
              <a:t>Was Mill a Moralist?</a:t>
            </a:r>
          </a:p>
        </p:txBody>
      </p:sp>
      <p:sp>
        <p:nvSpPr>
          <p:cNvPr id="22531" name="Content Placeholder 2">
            <a:extLst>
              <a:ext uri="{FF2B5EF4-FFF2-40B4-BE49-F238E27FC236}">
                <a16:creationId xmlns:a16="http://schemas.microsoft.com/office/drawing/2014/main" id="{6370535B-6279-3FB0-E006-4925ADAB06ED}"/>
              </a:ext>
            </a:extLst>
          </p:cNvPr>
          <p:cNvSpPr>
            <a:spLocks noGrp="1"/>
          </p:cNvSpPr>
          <p:nvPr>
            <p:ph idx="1"/>
          </p:nvPr>
        </p:nvSpPr>
        <p:spPr/>
        <p:txBody>
          <a:bodyPr/>
          <a:lstStyle/>
          <a:p>
            <a:pPr eaLnBrk="1" hangingPunct="1">
              <a:defRPr/>
            </a:pPr>
            <a:r>
              <a:rPr lang="en-US" dirty="0">
                <a:solidFill>
                  <a:srgbClr val="C00000"/>
                </a:solidFill>
                <a:ea typeface="+mn-ea"/>
                <a:cs typeface="+mn-cs"/>
              </a:rPr>
              <a:t>Mill rejects moral relativism</a:t>
            </a:r>
          </a:p>
          <a:p>
            <a:pPr lvl="1" eaLnBrk="1" hangingPunct="1">
              <a:defRPr/>
            </a:pPr>
            <a:r>
              <a:rPr lang="en-US" dirty="0">
                <a:ea typeface="ＭＳ Ｐゴシック" charset="0"/>
              </a:rPr>
              <a:t>It really is of importance, not only what men do, but also what manner of men they are that do it. Among the works of man, which human life is rightly employed in </a:t>
            </a:r>
            <a:r>
              <a:rPr lang="en-US" u="sng" dirty="0">
                <a:solidFill>
                  <a:srgbClr val="C00000"/>
                </a:solidFill>
                <a:ea typeface="ＭＳ Ｐゴシック" charset="0"/>
              </a:rPr>
              <a:t>perfecting</a:t>
            </a:r>
            <a:r>
              <a:rPr lang="en-US" dirty="0">
                <a:solidFill>
                  <a:srgbClr val="C00000"/>
                </a:solidFill>
                <a:ea typeface="ＭＳ Ｐゴシック" charset="0"/>
              </a:rPr>
              <a:t> and beautifying, the first in importance surely is man himself. </a:t>
            </a:r>
          </a:p>
        </p:txBody>
      </p:sp>
      <p:sp>
        <p:nvSpPr>
          <p:cNvPr id="33795" name="Slide Number Placeholder 3">
            <a:extLst>
              <a:ext uri="{FF2B5EF4-FFF2-40B4-BE49-F238E27FC236}">
                <a16:creationId xmlns:a16="http://schemas.microsoft.com/office/drawing/2014/main" id="{B0EEFA6B-8BE9-F600-0BA1-C4E50B6EC1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2F357A5-3743-8B42-945D-FC8A39F539FD}"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31585</TotalTime>
  <Words>3372</Words>
  <Application>Microsoft Macintosh PowerPoint</Application>
  <PresentationFormat>On-screen Show (4:3)</PresentationFormat>
  <Paragraphs>561</Paragraphs>
  <Slides>83</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Georgia</vt:lpstr>
      <vt:lpstr>Times New Roman</vt:lpstr>
      <vt:lpstr>Verdana</vt:lpstr>
      <vt:lpstr>Wingdings</vt:lpstr>
      <vt:lpstr>Custom Design</vt:lpstr>
      <vt:lpstr>George Mason School of Law</vt:lpstr>
      <vt:lpstr>We’ve discussed why promises should be binding</vt:lpstr>
      <vt:lpstr>The next five weeks</vt:lpstr>
      <vt:lpstr>John Stuart Mill</vt:lpstr>
      <vt:lpstr>Mill’s harm principle</vt:lpstr>
      <vt:lpstr>Mill’s harm principle</vt:lpstr>
      <vt:lpstr>The Harm Principle</vt:lpstr>
      <vt:lpstr>The Harm Principle</vt:lpstr>
      <vt:lpstr>Was Mill a Moralist?</vt:lpstr>
      <vt:lpstr>The Moral Relativist</vt:lpstr>
      <vt:lpstr>The moral landscape</vt:lpstr>
      <vt:lpstr>Moral Choices</vt:lpstr>
      <vt:lpstr>Should the law enforce morality?</vt:lpstr>
      <vt:lpstr>Mill is a neutralist as well as a Moralist</vt:lpstr>
      <vt:lpstr>Mill on Abstract Right</vt:lpstr>
      <vt:lpstr>Mill’s Private Moralism</vt:lpstr>
      <vt:lpstr>The Legal Response</vt:lpstr>
      <vt:lpstr>Statutory and Common Law Illegality</vt:lpstr>
      <vt:lpstr>Watts at 481</vt:lpstr>
      <vt:lpstr>Watts</vt:lpstr>
      <vt:lpstr>Gambling: Criminal Sanctions</vt:lpstr>
      <vt:lpstr> Gambling: Common Law Illegality</vt:lpstr>
      <vt:lpstr> But it’s OK when we do it</vt:lpstr>
      <vt:lpstr>Watts</vt:lpstr>
      <vt:lpstr>Watts</vt:lpstr>
      <vt:lpstr>Watts</vt:lpstr>
      <vt:lpstr>Watts</vt:lpstr>
      <vt:lpstr>Watts</vt:lpstr>
      <vt:lpstr>Why should gambling be stigmatized?</vt:lpstr>
      <vt:lpstr>George Mason School of Law</vt:lpstr>
      <vt:lpstr>The real problem</vt:lpstr>
      <vt:lpstr>Simple regulations with no criminal penalty attached</vt:lpstr>
      <vt:lpstr>Should yoga studios be licensed?</vt:lpstr>
      <vt:lpstr>I assume you’ve all had your chakras aligned recently</vt:lpstr>
      <vt:lpstr>I assume you’ve all had your chakras aligned recently</vt:lpstr>
      <vt:lpstr>Not every breach of a stature makes a contract unenforceable</vt:lpstr>
      <vt:lpstr>Not every breach of a stature makes a contract unenforceable</vt:lpstr>
      <vt:lpstr>Not every breach of a stature makes a contract unenforceable</vt:lpstr>
      <vt:lpstr>PowerPoint Presentation</vt:lpstr>
      <vt:lpstr>PowerPoint Presentation</vt:lpstr>
      <vt:lpstr>PowerPoint Presentation</vt:lpstr>
      <vt:lpstr>Common Law Illegality</vt:lpstr>
      <vt:lpstr>Common Law Illegality</vt:lpstr>
      <vt:lpstr>Common Law Illegality Restatement § 178(1): Unenforceability on Grounds of Public Policy</vt:lpstr>
      <vt:lpstr>Common Law Illegality Restatement § 178(2)</vt:lpstr>
      <vt:lpstr>Common Law Illegality Restatement § 178(3): Unenforceability on Grounds of Public Policy</vt:lpstr>
      <vt:lpstr>Common Law Illegality: Baby M at 487</vt:lpstr>
      <vt:lpstr> The Whiteheads </vt:lpstr>
      <vt:lpstr>The Sterns</vt:lpstr>
      <vt:lpstr>Recall Mill’s harm principle</vt:lpstr>
      <vt:lpstr>Baby M</vt:lpstr>
      <vt:lpstr>  Who wrote this attack on free bargaining?</vt:lpstr>
      <vt:lpstr>Nothing ever goes away</vt:lpstr>
      <vt:lpstr>PowerPoint Presentation</vt:lpstr>
      <vt:lpstr>Class Conflict?</vt:lpstr>
      <vt:lpstr>Class Conflict?</vt:lpstr>
      <vt:lpstr>So what did the court hold?</vt:lpstr>
      <vt:lpstr>So what did the court hold?</vt:lpstr>
      <vt:lpstr>Surrogacy Contracts</vt:lpstr>
      <vt:lpstr>How would you draft a surrogacy contract?</vt:lpstr>
      <vt:lpstr>How would you draft a surrogacy contract?</vt:lpstr>
      <vt:lpstr>George Mason School of Law</vt:lpstr>
      <vt:lpstr>The Enforcement of Morals</vt:lpstr>
      <vt:lpstr>Promises detrimental to marriage</vt:lpstr>
      <vt:lpstr>Marriage: Marvin at 499</vt:lpstr>
      <vt:lpstr>Marriage: Hewitt at 499</vt:lpstr>
      <vt:lpstr>What counts as a harm for Mill: Externalities</vt:lpstr>
      <vt:lpstr>Spillover social harms? </vt:lpstr>
      <vt:lpstr>Social Capital: Do norms rub off on other people?</vt:lpstr>
      <vt:lpstr>Mill on the argument from social externalities</vt:lpstr>
      <vt:lpstr>Slippery Slopes</vt:lpstr>
      <vt:lpstr>Slippery Slopes</vt:lpstr>
      <vt:lpstr>Slippery Slopes</vt:lpstr>
      <vt:lpstr>Slippery Slopes</vt:lpstr>
      <vt:lpstr>Slippery Slopes at the extremes:  Perfectionists and Neutralists</vt:lpstr>
      <vt:lpstr>The Extreme Perfectionist looks at Rome Couture, Les Romains de la décadence, 1847</vt:lpstr>
      <vt:lpstr>Neutralism and Slippery Slopes</vt:lpstr>
      <vt:lpstr>Mill on social sanctions as a substitute for law</vt:lpstr>
      <vt:lpstr>The toleration of harmless eccentrics</vt:lpstr>
      <vt:lpstr>The range of social sanctions for legal behavior</vt:lpstr>
      <vt:lpstr>Mill on Social sanctions</vt:lpstr>
      <vt:lpstr>Can the state be trusted to enforce morals?</vt:lpstr>
      <vt:lpstr>Can the state be trusted to legislate morals? </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1181</cp:revision>
  <dcterms:created xsi:type="dcterms:W3CDTF">2005-05-17T16:46:00Z</dcterms:created>
  <dcterms:modified xsi:type="dcterms:W3CDTF">2023-01-25T18:20:18Z</dcterms:modified>
</cp:coreProperties>
</file>